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  <p:sldMasterId id="2147483757" r:id="rId2"/>
  </p:sldMasterIdLst>
  <p:handoutMasterIdLst>
    <p:handoutMasterId r:id="rId35"/>
  </p:handoutMasterIdLst>
  <p:sldIdLst>
    <p:sldId id="374" r:id="rId3"/>
    <p:sldId id="382" r:id="rId4"/>
    <p:sldId id="390" r:id="rId5"/>
    <p:sldId id="391" r:id="rId6"/>
    <p:sldId id="392" r:id="rId7"/>
    <p:sldId id="393" r:id="rId8"/>
    <p:sldId id="381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384" r:id="rId17"/>
    <p:sldId id="402" r:id="rId18"/>
    <p:sldId id="403" r:id="rId19"/>
    <p:sldId id="386" r:id="rId20"/>
    <p:sldId id="404" r:id="rId21"/>
    <p:sldId id="385" r:id="rId22"/>
    <p:sldId id="405" r:id="rId23"/>
    <p:sldId id="349" r:id="rId24"/>
    <p:sldId id="350" r:id="rId25"/>
    <p:sldId id="370" r:id="rId26"/>
    <p:sldId id="353" r:id="rId27"/>
    <p:sldId id="352" r:id="rId28"/>
    <p:sldId id="354" r:id="rId29"/>
    <p:sldId id="355" r:id="rId30"/>
    <p:sldId id="356" r:id="rId31"/>
    <p:sldId id="371" r:id="rId32"/>
    <p:sldId id="357" r:id="rId33"/>
    <p:sldId id="358" r:id="rId34"/>
  </p:sldIdLst>
  <p:sldSz cx="11887200" cy="7772400"/>
  <p:notesSz cx="6858000" cy="9144000"/>
  <p:defaultTextStyle>
    <a:defPPr>
      <a:defRPr lang="en-US"/>
    </a:defPPr>
    <a:lvl1pPr marL="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1pPr>
    <a:lvl2pPr marL="56167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2pPr>
    <a:lvl3pPr marL="112334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3pPr>
    <a:lvl4pPr marL="168501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4pPr>
    <a:lvl5pPr marL="224668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5pPr>
    <a:lvl6pPr marL="280835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6pPr>
    <a:lvl7pPr marL="337002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7pPr>
    <a:lvl8pPr marL="393169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8pPr>
    <a:lvl9pPr marL="4493362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00" y="34"/>
      </p:cViewPr>
      <p:guideLst>
        <p:guide orient="horz" pos="2448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504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30:50.70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16251 10098 6447 0,'0'0'576'0,"0"0"-576"16,0 0 0-16,0 0 0 0,0 0 384 0,0 0-16 15,0 0-16-15,0 0 0 0,0 0-352 0,0 0-256 16,0 0 32-16,0 0-1952 15,4-8-384-15</inkml:trace>
  <inkml:trace contextRef="#ctx0" brushRef="#br0" timeOffset="1396.28">16240 10042 2751 0,'0'0'128'0,"0"0"16"0,-9 0-144 0,0 0 0 16,0-1 0-16,3 1 0 0,-3 1 2176 0,9-1 416 0,-9 3 80 0,-1 0 16 15,10-3-1536-15,-8 2-288 0,8-2-64 0,0 0-16 16,0 0-128-16,0 0-16 0,0 0-16 0,0 0 0 15,0 0 16-15,0 0 0 0,0 0 0 0,0 0 0 16,0 0-112-16,0 0-16 0,0 0 0 0,0 0 0 16,0 0-96-16,0 0-32 0,0 0 0 0,0 0 0 15,10 5-48-15,-10-5-16 0,13 5 0 0,-3-1 0 16,2 0 32-16,0-2 0 0,1 1 0 0,1-2 0 16,0-2 64-16,0 2 16 0,1 1 0 0,-1 0 0 15,2-2-48-15,-2-2 0 0,1 1 0 0,1 1 0 16,3 1 16-16,2-1 0 0,0 0 0 0,2 0 0 15,-2 2-128-15,3-2-16 0,0 0-16 0,3 1 0 16,1-1-64-16,2 3-16 0,2 2 0 0,1-4 0 16,0-1-32-16,1 0-128 0,2 0 192 0,-3 0-64 0,0-3 0 0,0 0 0 15,1 0 0-15,-1 2 0 0,2-1 32 0,2 2 0 16,-1 0 0-16,3 2 0 0,-1-1-16 0,1 2 0 16,0 0 0-16,1 0 0 0,1-1 0 0,-2-2 0 15,-3 0 0-15,-1 2 0 0,-1-1 48 0,2 0 0 16,0 2 0-16,1-1 0 0,-1 2 0 0,3 0 16 15,-3-2 0-15,5 2 0 0,-2 3-80 0,3-5 0 16,3-1-128-16,-2-1 192 0,-2 0-64 0,1 0-128 16,-2 0 176-16,1 0-176 0,0 2 176 0,1-2-176 15,0-2 160-15,2 4-160 0,3-1 144 0,1-1-144 16,1 1 128-16,-3-1-128 0,-3-1 0 0,1 1 128 16,3-3-128-16,0 2 0 0,0 1 0 0,2 0 128 0,0 0-128 0,1 0 0 15,2 0 0-15,-3 0 0 0,1 0 0 0,-2 0 0 16,1-1 0-16,-1 1 0 0,0 0 0 0,3 0 0 15,-3 1 0-15,5 2 128 0,0-2-128 0,2 0 0 16,-3-1 0-16,-1 0 0 0,-2-1 0 0,-1 1 0 16,5 0 0-16,-3 1 0 0,0 1 0 0,2-1 0 15,1-1 0-15,2 0 0 0,-1 0 0 0,-2 0 0 16,-3-1 0-16,3-1 0 0,0 1 0 0,2 0 0 16,-1 1 0-16,3 0 128 0,0-2-128 0,1 1 0 15,0 0 0-15,1-3 0 0,-4 2 0 0,4-1 0 16,-3 0 0-16,4 2 0 0,-1 1 0 0,3 0 0 15,2 0 0-15,-4-1 0 0,0 0 0 0,-2-2 0 16,2-1 0-16,-1 4 0 0,1 0 0 0,0 3 0 16,1-3 0-16,0 1 0 0,1-1 0 0,-3 0 0 0,-1-1 0 0,1 1 0 15,-1 0 0-15,1 1 0 16,2 0 0-16,0 1 0 0,0-4 0 0,-3 4 0 0,-5-2 0 0,1 0 0 16,3-2 0-16,-1 1 0 0,1 1 0 0,2 1 0 15,2 1 128-15,-2-1-128 0,-2 0 0 0,-1-1 0 16,-2 0 0-16,1 0 0 0,-2 0 0 0,1 1 0 15,2 2 0-15,1 1 0 0,0-3 0 0,1 2 0 16,-1-2 0-16,-1-1 0 0,-1 0 0 0,0 1 0 16,2 0 128-16,0 1-128 0,2-1 0 0,0 0 128 15,0 2-128-15,-2-1 128 0,-3 0-128 0,0-1 128 16,-1 1-128-16,4 0 128 0,-1-2-128 0,4 0 128 16,2 0-128-16,0 1 128 0,-3 2-128 0,-2-2 0 15,-3-2 0-15,1 1 128 0,0 0-128 0,4 0 128 0,0 0-128 0,1 1 128 16,-1-1-128-16,0 1 160 0,0-1-160 0,-1 0 160 15,0 0-160-15,-1 0 160 0,0 0-160 0,2 1 160 16,5-1-160-16,0 2 0 0,0-2 0 0,-5 1 128 16,-3-1-128-16,1 0 0 0,-3 0 0 0,4 0 128 15,3 0-128-15,2 1 0 0,1 2 0 0,-4 1 0 16,-2-3 0-16,1 0 0 0,-1 2 0 0,0-3 0 16,0 0 0-16,2 0 0 0,0 2 128 0,5-1-128 15,-2-1 0-15,-2 2 0 0,-3 0 0 0,2-1 0 16,0-2 0-16,0 0 0 0,2 0 0 0,-1 1 0 15,1 0 0-15,-3 2 0 0,-3 2 0 0,1 0 0 16,-3-2 0-16,-1 2 0 0,-1-3 0 0,3 1 0 16,0-2 0-16,2 1 128 0,-1 0-128 0,-1 4 0 15,0-1 0-15,0-1 0 0,-1 1 128 0,0 2-128 16,0-5 0-16,3 2 0 0,3-1 0 0,-1 3 0 0,1-2 0 0,-3 1 0 16,-3-3 0-16,0 0 0 0,1 1 0 0,0-2 0 15,2 0 128-15,2 0-128 0,3-2 0 0,-2 2 0 16,2 0 0-16,-3-1 0 0,-4-4 128 0,2 2-128 15,0 1 128-15,3-1-128 0,2-1 144 0,-2-1-144 16,-2 3 160-16,1-1-160 0,-2 1 128 0,1 2-128 16,-1 1 0-16,1 0 144 0,3-2-144 0,-1 1 0 15,6-1 144-15,-4 1-144 0,0 0 0 0,-2 2 0 16,-3 1 0-16,2-2 128 0,-1 0-128 0,1-1 0 0,3-1 0 16,-3 0 0-16,-5 1 0 0,1 2 0 0,-1 2 0 15,-1-1 128-15,-2-2-128 0,1-1 128 0,-2 1-128 0,1 1 128 16,-1-2-128-16,0 1 0 15,-2 1 0-15,-1 0 128 0,-2-2-128 0,-2 2 128 0,-3 2-128 0,-4-3 128 16,-3-1-128-16,-1 0 0 0,0 0 0 0,-2 0 128 16,-2 0-128-16,-2 0 0 0,-3 0 0 0,-1 2 0 15,-2-2 0-15,-1 0 128 0,0 1-128 0,-1-1 0 16,-2 1 0-16,-1 2 0 0,-2-2 0 0,-1 1 128 16,-11-2-128-16,11 5 0 0,-11-5 0 0,0 0 0 15,6 6 0-15,-6-6 0 0,0 0-128 0,4 10 128 31,-4-10-544-31,-1 11-32 0,-2 1 0 0,0-3 0 0,-4 2-2208 0,-3-2-448 0,-8 2-96 16,2 5 0-16</inkml:trace>
  <inkml:trace contextRef="#ctx0" brushRef="#br0" timeOffset="4132.41">350 12178 18543 0,'0'0'816'0,"0"0"176"0,0 0-800 0,0 0-192 0,8 0 0 0,4 0 0 16,-1 0 0-16,1 1 0 0,0 0 0 0,2-1-160 16,3-1 160-16,1 1 0 0,1 0 128 0,-3-1-128 15,1 1 288-15,-1 0-16 0,0-4 0 0,0 2 0 16,1 0 176-16,1 1 16 0,-1-2 16 0,4 2 0 16,0-2 32-16,-7 1 16 0,3 0 0 0,2-1 0 15,1 0-48-15,3 1-16 0,4-2 0 0,-1 2 0 16,6 1-48-16,28-3-16 0,-9-3 0 0,-4 3 0 15,0 1 0-15,-4 0 0 0,-2-5 0 0,-1 4 0 16,2-2-48-16,4-1-16 0,-3 5 0 0,4-1 0 16,0 0-64-16,3-4-16 0,1 3 0 0,-2 1 0 15,-2-4-64-15,0-2 0 0,2 2-16 0,0-3 0 16,1 4-16-16,1 0 0 0,0 0 0 0,2 2 0 16,4-1 0-16,-3-4 0 0,-2 1 0 0,0-3 0 0,1 3 32 0,1-2 0 15,0 2 0-15,5 0 0 0,-1 0-192 0,2-1 192 16,0 0-192-16,-3 0 192 0,0 0-192 0,0 0 160 15,-1 1-160-15,3-3 160 0,0 2-160 0,2-1 160 16,3 1-160-16,-2-2 160 0,-1 1-160 0,-1 0 128 16,1-1-128-16,0 3 128 0,4-3-128 0,-3 5 160 15,2-2-160-15,-1 2 160 0,0-4-32 0,-2 2 0 16,0 3 0-16,1-2 0 0,1-1 0 0,2-1-128 16,1 1 192-16,0 2-64 0,2 0-128 0,-1 1 192 15,-3-6-192-15,1 4 192 0,1 0-192 0,0 0 128 16,1 2-128-16,1-4 128 0,-2 2-128 0,-2 4 0 15,0-8 0-15,-3 6 128 0,1 3-128 0,4-2 0 0,-1 0 144 0,-1 0-144 16,-2-1 128-16,-1-2-128 0,-1 3 160 0,-2 0-160 16,0 2 0-16,-1 0 0 0,0-2 0 0,3 1 0 15,-1 0 144-15,-1 1-144 0,-2-1 128 0,-3 0-128 16,-1-2 128-16,1 2-128 0,1 1 128 0,0 2-128 16,1-2 208-16,1 2-32 0,-5-2-16 0,0 1 0 15,0 0-160-15,-3 0 0 0,1-3 0 0,-3 3 0 16,1 1 128-16,0 0-128 0,0 1 192 0,2 1-64 15,1 0 0-15,-1-2-128 0,2-2 192 0,-3 0-64 16,-2-2-128-16,-1 2 160 0,0-1-160 0,1 3 160 16,1 1-160-16,0 1 160 0,1-2-160 0,0 0 160 15,1 0-160-15,-1 0 0 0,0 0 0 0,-1-2 0 16,0 0 0-16,-1 2 0 0,-1 2 0 0,0 2 0 16,2 0 0-16,2-2 0 0,2 1 0 0,1-2 128 15,-1-1-128-15,-3-1 0 0,0-2 0 0,0 2 0 0,1 1 128 0,-1 1-128 16,2 1 128-16,2-1-128 0,1 1 0 0,2 1 0 15,1-2 0-15,-3-1 0 0,-3 0 0 0,-1 0 0 16,1 2 0-16,1 1 0 0,-1-1 0 0,3 0 0 16,0 1 0-16,2-3 0 0,1 1 0 0,-2-1 0 15,-3-1 0-15,2 1 128 0,0 0-128 0,0 1 0 16,0 2 0-16,3-1 0 0,1 1 0 0,1-1 0 16,-2-2 128-16,1 0-128 0,-4 0 0 0,2 0 0 15,-3 0 0-15,3 1 0 0,1 3 0 0,-1-1 0 16,3-2 0-16,-1 0 0 0,-1-1 0 0,0 2 128 15,-2-1-128-15,1 1 0 0,-3-3 0 0,2 2 128 0,3 3-128 16,0-1 0-16,0-1 0 0,-2 0 0 0,-2-2 128 0,1 1-128 16,-1 0 0-16,0 2 0 0,1-1 0 0,0 2 0 15,4-4 0-15,-1 3 0 0,1-1 0 0,1 1 0 16,-5-3 0-16,0 0 0 0,-1 0 0 0,1 1 0 16,-1 1 0-16,3 1 0 0,2 2 0 0,1-4 0 15,-1 2 0-15,0-2 0 0,-4-1 0 0,1 0 0 16,1 0 0-16,0 3 0 0,2 1 0 0,2-2 0 15,0 1 0-15,-1-2 0 0,0-1 0 0,-3 1 0 16,-2-3 0-16,2 2 0 0,-2 1 0 0,2 0 0 16,1 0 128-16,3 1 0 0,-1-1 0 0,-1-1 0 15,-5-3-128-15,3 2 0 0,1 1 0 0,0 0-176 16,-1 0 176-16,3 0 0 0,0 1 128 0,1-1-128 16,0 0 0-16,-2-1 0 0,0 0 0 0,-1 1 0 15,0 0 0-15,0 0 0 0,2 0 0 0,0 0 0 0,1-1 0 0,-1-2 0 16,-3 1 0-16,-3 0 0 0,0 0 0 0,1 0 0 15,-1 1 0-15,3 1 0 0,1 0 0 0,3 0 0 16,2-1 0-16,-2-2 0 0,-3 1 0 0,-1-1 0 16,1 3 0-16,2 3 128 0,1-3-128 0,1 1 192 15,-2-1-64-15,4 0 0 0,-7-4-128 0,-1 3 0 16,1-2-176-16,-1 2 176 0,-2 0 0 0,2 1 0 16,1 0 0-16,1 0 0 0,2 0 0 0,-5-1 0 15,-3-2 0-15,0 2 160 0,-1 0-160 0,-1 1 160 16,0 0-160-16,1 0 160 0,0-2-160 0,2 1 0 15,-4-1 0-15,1 0 128 0,-2 1-128 0,-3-2 0 16,1 0 0-16,-3 0 0 0,2-1 0 0,-1 0 0 16,-1 2 0-16,1 1 0 0,2 1 128 0,-1-2-128 0,0 1 0 0,-1 0 128 15,-4-2-128-15,-1-1 0 0,-2 4 0 0,1 0 128 16,-2-1-128-16,1 1 0 0,-3 0 144 0,-1 1-144 16,1 2 128-16,3 0-128 0,0-3 160 0,0 3-160 15,0 2 0-15,0 1 128 0,1-4-128 0,-2-1 0 16,-2-1 0-16,0 3 0 0,-2-1 0 0,4 2 0 15,-2-4 0-15,0 4 0 0,0 0 0 0,0-3 0 16,-1 2 0-16,1 0 0 0,1 1 0 0,3 0 0 16,0-3 0-16,0 1 128 0,0-1-128 0,-1-1 0 15,-1 0 0-15,-1-1 0 0,0-1 128 0,1 1-128 16,-1 1 128-16,-2 1-128 0,1 1 176 0,0 0-176 16,0-2 0-16,1 1 0 0,1-1 0 0,0 0 0 15,3 0 208-15,-2 0-64 0,-3 0-16 0,-1 0 0 0,1-1-128 16,-1 1 0-16,-2-1-160 0,-1 2 160 0,2-1 0 0,-1 0 0 15,-2 0 0-15,0 0 160 0,0 0-160 0,0 1 0 16,3 2 0-16,-2-2 0 0,1-1 0 0,1 0 0 16,-1 0 0-16,1-1 0 0,0 0 0 0,-2-2 0 15,-3 2 0-15,2 0 0 0,0-1 0 0,-1 1 0 16,0-3 0-16,-1 3 0 0,1 1 0 0,-1 0 0 16,-2-1 0-16,1 1 0 0,2 0 0 0,0 0 0 15,-2 1 0-15,0-1 0 0,0-1 0 0,-3-1 0 16,4 1 0-16,-3 0 0 0,-2 0 0 0,0-1 0 15,-2 1 0-15,-3 1 0 0,-2-1 0 0,0 0 0 16,1-1 0-16,-1 1 0 0,-2-3 128 0,1 3 0 16,1 0 0-16,-2-1 0 0,0 1-128 0,-1 0 0 15,1 0 0-15,-2 1 0 0,2 0 0 0,-1-2 0 0,-1 2 144 0,0 0-144 16,3 0 240-16,-13 0-32 0,10-2 0 0,0 1 0 16,0-3-208-16,2 4 176 0,-1 2-176 0,1-2 160 15,-2-2-32-15,1 0 0 0,2 1 0 0,0 0 0 16,-2 0 0-16,3 1-128 0,0 0 192 0,-1 0-64 15,-1-2-128-15,1 2 192 0,0-2-192 0,0 1 192 16,-1 1-192-16,2 0 0 0,-1 1 144 0,1 0-144 16,0-1 0-16,-1 3 128 0,-2 0-128 0,0 1 0 15,2-2 0-15,-1-1 0 0,-12-1 0 0,12 2 128 16,0 0-128-16,-1 0 0 0,-11-2 0 0,13 4 0 16,-2 1 0-16,0-1 0 0,-3-2 0 0,-1 2 0 15,-7-4 0-15,0 0 0 0,10 9-176 0,-5-1 176 16,-5-8-1536-16,-1 11-224 0,-2-1-32 0,-9 2-16528 15</inkml:trace>
  <inkml:trace contextRef="#ctx0" brushRef="#br1" timeOffset="11521.7">25829 10670 14047 0,'0'0'624'0,"0"0"128"0,-9-1-608 0,9 1-144 0,-9-4 0 0,9 4 0 16,-11-3 960-16,11 3 144 0,-8-1 48 0,8 1 0 15,-9-4 96-15,9 4 32 0,0 0 0 0,-7-4 0 16,7 4-272-16,0 0-48 0,0 0-16 0,0 0 0 16,0 0-48-16,0 0 0 0,0 0 0 0,0 0 0 15,0 0-128-15,0 0-16 0,0 0-16 0,0 0 0 16,0 0-240-16,0 0-48 0,9-3-16 0,-9 3 0 15,10-5 0-15,0 3 0 0,2 1 0 0,-1 0 0 16,-1-2-112-16,2 1-32 0,0 2 0 0,2 0 0 16,2 0-64-16,0 0-16 0,2 4 0 0,1-2 0 0,1-1-16 0,3 1-16 15,1 0 0-15,2 1 0 0,2-1 64 0,2 2 16 16,3-1 0-16,-1 0 0 0,0-1-96 0,2-1-16 16,2 0 0-16,-1 0 0 0,1 3 48 0,-1 0 16 15,1-1 0-15,1-1 0 0,0-2-80 0,1 0 0 16,0 0-128-16,3 0 192 0,2 0-192 0,1 0 176 15,-3 0-176-15,0 1 160 0,-3 1-160 0,1-1 160 16,-1-1-160-16,2 0 160 0,-1 0-160 0,1 3 160 16,2 2-160-16,2-4 160 0,3-5-160 0,-1 3 128 15,-2 1-128-15,1 0 128 0,1 1-128 0,-2 3 128 16,-1-3-128-16,2-1 128 0,-1 0-128 0,1 0 0 16,1 1 144-16,-1-2-144 0,2 0 0 0,-1 0 0 0,-3-2 0 0,1 3 128 15,-2 0-128-15,-2 3 0 0,0 0 0 0,-1 0 0 16,2-3 0-16,1 4 144 0,0-3-144 0,2 0 0 15,4-1 128-15,-1 3-128 0,-2 2 0 0,1-1 0 16,-3-3 0-16,0 2 0 0,-1 0 0 0,0 2 0 16,1-1 128-16,-1-2-128 0,1-1 0 0,2 0 0 15,-1 0 0-15,1 1 0 0,-2-1 0 0,2 1 0 16,-2 2 128-16,0-1-128 0,-1-2 0 0,0 0 0 16,-1-1 128-16,1 0-128 0,-1-1 0 0,3 1 0 15,1 1 160-15,0-1-160 0,-2 0 128 0,-1 0-128 16,0 2 0-16,-1-2 0 0,-4 0 128 0,-1-2-128 15,-1 2 0-15,-2-1 0 0,2 0 0 0,1 0 128 16,-2-1-128-16,1 2 0 0,-1-1 0 0,0 1 0 0,1-3 0 16,-1 3 0-16,-1 0 0 0,0 0 0 0,-1 0 0 0,0 0 0 15,-2-1 128-15,-1 1-128 0,-3 0 0 0,2 0 0 16,0-1 0-16,0 0 0 0,0-1 0 0,0 1 0 16,-2 0 128-16,2 0-128 0,3-1 0 0,-3 2 0 15,0 0 144-15,0 0-144 0,0-1 0 0,1 0 144 16,3-2-144-16,-4 1 0 0,-2 2 192 0,0 0-192 15,-2 0 192-15,0 0-192 0,0 0 176 0,2 0-176 16,-1 0 160-16,-1-2-160 0,-1 1 192 0,1 1-48 16,2 0-16-16,-2-1 0 0,0 1-128 0,1-1 0 15,2-1 0-15,-2 2 128 0,0 0-128 0,-1 0 0 16,-1-1 0-16,1 0 0 0,0 0 0 0,0-1 0 16,-2 2 0-16,1 0 0 0,-4-1 0 0,2 0 0 0,1-1 0 0,1 0 128 15,0 1-128-15,-1-1 0 0,0 2 0 0,1 0 0 16,0-1 0-16,2 0 128 0,-2-2-128 0,1 2 0 15,0-2 0-15,1 1 128 0,-1 1-128 0,0 1 0 16,-2-3 0-16,-1 2 0 0,1 0 128 0,-1-1-128 16,2 1 0-16,-2 0 0 0,-4-2 0 0,1 2 128 15,-1-2-128-15,-1 2 0 0,-1 0 0 0,1 1 128 16,-2-3-128-16,1 2 128 0,-1 0-128 0,2-2 128 16,-2-1-128-16,0 2 128 0,0 1-128 0,0-2 128 15,-1-2-128-15,0 2 128 0,-2 1-128 0,3 2 128 16,-1-1-128-16,0-1 0 0,-2-1 144 0,1 1-144 15,0 2 128-15,1 0-128 0,1-2 128 0,0 0-128 0,-3 0 128 16,1 1-128-16,-2-1 128 0,0 1-128 16,-10 1 128-16,12 0-128 0,-2 0 160 0,-10 0-160 15,12-1 176-15,-3 1-176 0,-9 0 192 0,11-3-192 0,-11 3 192 0,10-1-192 16,-10 1 192-16,10-3-192 0,-10 3 192 0,9-3-192 16,-9 3 192-16,0 0-192 0,7-5 128 0,-7 5-128 15,0 0 0-15,0 0 0 0,0 0 144 0,0 0-144 16,0 0 0-16,0 0 144 0,0 0-144 0,0 0-256 15,0 0 64-15,0 0 16 16,0 0-2112-16,0 0-416 0,0 0-96 0</inkml:trace>
  <inkml:trace contextRef="#ctx0" brushRef="#br1" timeOffset="14506.21">1149 12450 13823 0,'0'0'1216'0,"0"0"-960"16,0 0-256-16,0 0 0 0,0 0 528 0,9 7 64 15,5 0 16-15,-1-4 0 0,-3-1-192 0,4 0-32 16,4 1-16-16,3-2 0 0,3-2 32 0,2-1 16 15,1 0 0-15,3-1 0 0,4 3-416 0,1-3 0 16,-1-5 128-16,2 3-128 0,-2 4 192 0,0-2 0 16,-1-5 0-16,0 2 0 0,3 1 208 0,-2-1 48 15,-2 2 16-15,1 0 0 0,3 0 32 0,2-1 0 16,1 1 0-16,1 0 0 0,-2 2-32 0,2-2 0 16,-1 0 0-16,-1 2 0 0,-3-1 48 0,1 1 0 15,1-1 0-15,-3 1 0 0,-2-1-48 0,0 0 0 16,3 2 0-16,1 0 0 0,-1 0-128 0,2-1-16 0,0 0-16 0,1 1 0 15,-1 1-32-15,1-3 0 0,-1-1 0 0,-1-1 0 16,-2 1-80-16,0 2 0 0,1-2-16 0,0-1 0 16,1 1 16-16,1 0 16 0,1 0 0 0,1 1 0 15,1-2 16-15,0 1 0 0,0 1 0 0,0-1 0 16,2-1-16-16,0 1 0 0,-1-1 0 0,0 3 0 16,-1-5-16-16,4 1 0 0,0-2 0 0,2-2 0 15,0 3 0-15,2-1-16 0,0 3 0 0,0 0 0 16,-4-5 0-16,3 3 0 0,1 0 0 0,0 0 0 15,1 1 0-15,1-2 0 0,0 3 0 0,2 2 0 16,3-3-176-16,-2 1 192 0,-1 2-192 0,0-3 192 16,1 1-64-16,-1 2-128 0,0 0 192 0,2 2-64 15,1 1 0-15,2-2-128 0,0 0 192 0,-2 1-64 0,1-1-128 0,0-1 192 16,-1-1-192-16,2 1 192 0,1 3-192 0,2 0 128 16,2 0-128-16,1 0 128 0,-1-1-128 0,-2 1 0 15,-1-1 144-15,1-3-144 0,-1-3 0 0,2 4 144 16,1 1-144-16,1 1 0 0,1 1 144 0,-2-1-144 15,-3-3 0-15,1 0 144 0,1 2-144 0,0-1 0 16,1 2 0-16,0 1 128 0,2 1-128 0,-2-1 160 16,-2-2-160-16,-1 0 160 0,1 2-160 0,1-1 128 15,0 1-128-15,3 0 128 0,3 1-128 0,-1-2 0 16,-2-4 0-16,-1 1 0 0,0 3 0 0,0 0 0 16,2-2 128-16,1 1-128 0,1 0 0 0,1-2 0 15,-2-2 0-15,-1 0 128 0,-2-1-128 0,1 0 0 16,1 3 0-16,1 0 0 0,0-1 0 0,-1 1 0 15,0-1 128-15,-3-1-128 0,-1-2 0 0,0 4 0 0,1-1 0 16,2 0 0-16,1 0 0 0,-1 3 0 0,1-2 0 0,0-1 0 16,-1 0 0-16,-3 1 0 0,-2-1 0 0,2 1 0 15,2 3 0-15,0-2 0 0,1-1 0 0,-1 3 0 16,-5 0 0-16,0-1 0 0,3 0 0 0,-1 1 0 16,0-2 0-16,2 3 0 0,0 0 0 0,0 0 0 15,-1-1 0-15,-2 0 0 0,-1 1 0 0,2 0 0 16,0 1 0-16,1 0 0 0,0 2 0 0,0-1 0 15,2 1 0-15,-2-2 0 0,-1-1 0 0,-1 3 0 16,-1-1 0-16,1 2 0 0,-1 1 0 0,2-1 0 16,1 0 0-16,-1-2 0 0,-2-1 0 0,2 3 0 15,-3 0 0-15,3-1 0 0,-1-1 0 0,5 2 0 16,2 2 0-16,-1-2 128 0,-3-3-128 0,2-1 0 16,-4 3 0-16,-1 1 0 0,2 3 0 0,3-3 0 0,-1-3 0 0,2 2 0 15,-3 0 0-15,0-1 0 0,-3 1 0 0,1-2 0 16,1 0 0-16,3 2 0 0,2 1 0 0,-2 1 0 15,1 0 0-15,-2-2 0 0,-5-1 0 0,3-1 0 16,-1 2 128-16,2 0-128 0,2 4 0 0,-1-3 0 16,1-3 0-16,-2 1 128 0,-2 0-128 0,-2 0 0 15,1-2 0-15,-1 4 0 0,2 0 128 0,1-2-128 16,1 2 0-16,-1-1 128 0,-2-3-128 0,-1 1 0 16,1 0 0-16,-2 2 128 0,0-2-128 0,2 2 0 15,2-1 0-15,-3 1 0 0,3-2 0 0,-4-1 128 16,-1 0-128-16,-4 0 0 0,4 2 0 0,-1 1 0 15,-2-4 128-15,3 1-128 0,4 0 0 0,-2 0 0 0,0-2 0 16,-1 2 0-16,-4-2 0 0,1-2 0 0,0 3 0 16,1 0 0-16,1 1 0 0,0 0 128 0,0 0-128 0,-2 0 0 15,1 0 128-15,-2-2-128 0,1 0 0 0,-1-2 128 16,-2 3-128-16,1 1 0 0,2 1 0 0,-1 3 0 16,0-7 0-16,1 2 0 0,-1 1 128 0,-2-3-128 15,-3 1 0-15,1-1 0 0,-1 2 0 0,-1 1 0 16,0 0 0-16,1 1 0 0,2-1 0 0,2 0 0 15,-1-1 0-15,-3 1 0 0,-3-2 128 0,0-1-128 16,2-1 0-16,2 3 160 0,-2 1-160 0,0 0 160 16,0-1-160-16,2-1 128 0,-2 0-128 0,2 1 128 15,-4 1-128-15,1-2 128 0,-4 0-128 0,0-1 128 16,0-2-128-16,0 4 192 0,-1 1-192 0,1 0 192 16,1-1-48-16,-1 1 0 0,-3 0 0 0,1-2 0 0,0 0 16 15,-2-1 0-15,-1-3 0 0,-2 2 0 0,-4 2 0 0,4-1 0 16,-1 2 0-16,0-1 0 0,-1 1 0 0,0 0 0 15,-1 1 0-15,0 0 0 0,2 0-32 0,-1-1 0 16,-1-2 0-16,1 2 0 0,0 0-128 16,-1-1 0-16,-2 0 144 0,-2-1-144 0,-1 3 0 0,2-1 0 15,1-2 0-15,-1 2 128 0,-1 0-128 0,-2 1 0 16,1 0 0-16,-1 0 0 0,-1 0 0 0,2 0 0 16,-2-3 0-16,1 3 0 0,-2 0 0 0,0-1 0 15,-1-2 0-15,2 2 128 0,1 1-128 0,-1 0 0 16,0-1 0-16,0 1 0 0,-1 1 0 0,0 0 0 15,-1-1 0-15,1 0 0 0,1 0 0 0,1 2 0 16,-1-1 0-16,-1 0 0 0,0-1 128 0,1 0-128 0,-1 0 128 16,0 4-128-16,0-1 0 0,-1-1 0 0,2-2 0 0,0 0 0 15,-1 0 0-15,2 1 0 0,1 1 0 0,-3-2-128 16,-1 0 128-16,0 0 0 0,0 1 0 0,0 0 0 16,-2-1 0-16,1 0 0 0,5 2 0 0,-4-1 0 15,-3 0 0-15,1 3 128 0,-1-2-128 0,-1 1 176 16,0-2-176-16,-2 2 0 0,0-1-160 0,1 1 160 15,1-3 0-15,1 2 0 0,-2 1 0 0,0-1 0 16,0 0 0-16,-1-1 0 0,2-2 0 0,1 1 0 16,-1 2 0-16,0-2 0 0,0-1 0 0,-1 0 0 15,-2 1 0-15,3 0 0 0,-1-2 128 0,0 1-128 16,-3 0 0-16,3 0 0 0,0-3 0 0,-1 1 0 16,1 2 0-16,0 0 0 0,-2 1 0 0,2 0 0 0,0 0 0 15,0 0 0-15,-2 0 0 0,2 1 0 0,1 2 0 0,0 0 0 16,-1-1 0-16,0 0 0 0,-2-1 0 0,1 1 0 15,-1-2 0-15,1 0 0 0,-3 0 0 0,3 0 0 16,-4 0 0-16,3 0 0 0,-2 1 0 0,0-1 0 16,-4 0 0-16,1 0 0 0,1 0 0 0,-1 1 0 15,-1 1 0-15,2-2 0 0,-2 0 0 0,0 1 0 16,-1 1 0-16,0-2 0 0,1-1 0 0,-10 1 0 16,13 0 0-16,-2-1 0 0,-1 1 0 0,1 0 0 15,-11 0 0-15,11 1 0 0,-2-1 0 0,-9 0 0 16,10 1 0-16,-1 1 0 0,-9-2 0 0,10 2 0 15,-1-1 0-15,-9-1 0 0,10 0 0 0,-10 0 0 16,10 0 0-16,-10 0 0 0,13 3 0 0,-13-3 0 16,0 0 0-16,0 0 0 0,9 1 0 0,-9-1 0 0,0 0 0 0,9-1 0 15,-9 1 128-15,0 0-128 0,0 0 0 0,0 0 0 16,0 0 176-16,0 0-176 0,0 0 160 0,0 0-160 16,0 0 144-16,0 0-144 0,0 0 128 0,0 0-128 15,0 0 0-15,0 0 0 0,0 0 128 0,0 0-128 16,0 0 0-16,0 0 0 0,0 0 0 0,0 0 128 15,0 0-128-15,0 0 0 0,0 0 0 0,0 0 0 16,0 0 0-16,0 0 0 0,2-9 0 0,-2 9 0 16,0 0 0-16,0 0 0 0,0 0 0 0,0 0 0 15,0 0 0-15,0 0 0 0,0 0 0 0,0 0 0 16,0 0 0-16,0 0 0 0,0 0 0 0,0 0 0 16,0 0 0-16,0 0 0 0,0 0 0 0,-8-2 0 0,8 2 0 0,0 0 0 15,0 0 0-15,0 0 0 16,0 0-832-16,-12-2-256 0,12 2-64 0,-11 0-11776 15,2 0-2368-15</inkml:trace>
  <inkml:trace contextRef="#ctx0" brushRef="#br0" timeOffset="19552.21">10798 14383 12895 0,'0'0'576'0,"0"0"112"0,0 0-560 16,0 0-128-16,0 0 0 0,0 0 0 0,0 0 1456 0,0 0 256 16,-4-1 48-16,4 1 16 0,-6-2-624 0,2 2-128 15,-1-1-32-15,-1 1 0 0,-1-4-96 0,0 2 0 16,0 0-16-16,-1 2 0 0,-4-1-144 0,2 1-32 16,0-1 0-16,-4 1 0 0,-5 0-128 0,0 2-16 15,0 2-16-15,-4 0 0 0,-1-1-48 0,-2 3-16 16,-2 3 0-16,-1-2 0 0,-3 4-224 0,-2-1-64 15,-4 4 0-15,2 2 0 0,1 1-32 0,-1 2-16 16,0 2 0-16,5 4 0 0,0-3 48 0,3 1 0 16,1 3 0-16,5-1 0 0,0 7 48 0,4 1 16 15,3 1 0-15,3-2 0 0,4 1-256 0,2 0 144 16,4 0-144-16,2-1 128 0,1-7-128 0,3 0 0 16,2-5 0-16,3-2 0 0,1-3 0 0,3 0 0 0,1-3 0 0,4-6 0 15,1 0 0-15,1-2 0 16,1-2 0-16,0-5 128 0,6-3 128 0,0-2 0 0,1 0 16 0,1-3 0 15,0-6-16-15,2 1 0 16,-1-2 0-16,-1-2 0 0,1-2-80 0,-4-5-32 16,2-1 0-16,-2-1 0 0,-2 3-144 0,-1-4 128 15,-3 2-128-15,0 4 128 0,-2 0-128 0,-3 2 128 16,-2 7-128-16,-1 2 128 0,-6 1-128 0,2 7 0 0,-8 5 0 0,0 0 0 16,7 6 0-16,-1 5 0 15,-2 6 0-15,-1 2 0 0,-1 3 0 0,0 7 0 0,-2 0 0 0,0-5 0 16,0-2 0-16,1 1 0 0,0 3 0 0,2-4 0 15,1-2 0-15,1-1 0 0,1-2 0 0,0 0 0 16,5-1-192-16,-1-3 192 0,-1-7-160 0,7-1 160 16,2 2-1776-16,0-7-256 15,0-7-48-15,2-2-12640 0</inkml:trace>
  <inkml:trace contextRef="#ctx0" brushRef="#br0" timeOffset="20139.29">11532 14327 24639 0,'0'0'1088'0,"0"0"240"0,0 0-1072 0,0 0-256 16,0 0 0-16,0 0 0 0,0 0 560 0,3 8 48 15,-3 2 16-15,-1 5 0 0,-1 3 224 0,-2 2 48 16,-3 0 16-16,1 8 0 0,-3 3 16 0,0 6 0 16,-1 0 0-16,-4 2 0 0,0-1-256 0,0 0-48 0,0 2-16 0,2-3 0 15,-1-2-288-15,3-3-48 16,1-3-16-16,2-5 0 0,2-5-48 0,1-2-16 16,2-4 0-16,1-6 0 0,1-7 192 0,0 0 16 0,9-1 16 0,1-4 0 15,4-8 112-15,2-3 32 0,3-5 0 0,2-3 0 16,0-5-336-16,2 1-64 0,0 0-16 0,-1-3 0 15,-2 1-144-15,0 1 0 0,1-3 0 0,-1 4 0 0,-1 3 0 0,3 3 0 16,-2 2 0-16,0 3 0 0,-1 3 0 0,-1 3 0 16,0 6 0-16,-3 3 0 0,-1 1 0 15,-1 4 0-15,-2 4 0 0,-2 5 0 0,0 3-176 0,-4 3 176 16,-2-1-128-16,-3 3 128 0,-3 5 0 0,-1 2 0 16,-2-3 0-16,0 1 0 0,-2-3 0 0,0-4 0 15,3-1 0-15,3-3 0 0,-2-3 0 0,4-11 0 16,0 0 0-16,0 0 0 0,0 0 0 0,9-2 0 15,0-3 0-15,2-6 0 0,2 1 0 0,2-4 0 16,3-3 0-16,2-1-128 0,1 1 128 0,-1-1 0 16,0 0 0-16,-1 1 0 0,1 0 0 0,-3 1 0 15,0 5 0-15,-1 1 0 0,0 5 0 0,-2 2-128 16,-2 3 128-16,-2 5 0 0,2 4-128 0,-2 5 128 16,-1 4-128-16,-1 4 128 0,-2 4 0 0,-2 1-128 15,-2 6 128-15,1 0 0 0,-3 1-128 0,0-1 128 16,-1-1-128-16,-1 9 128 15,1-8-704-15,1-8-48 0,1-4-16 0,2-9-10656 16,-1 1-2144-16</inkml:trace>
  <inkml:trace contextRef="#ctx0" brushRef="#br0" timeOffset="20611.18">12934 14476 18431 0,'0'0'1632'0,"0"0"-1312"16,0 0-320-16,-7 0 0 0,-2-3 1600 0,-1 4 240 15,1 3 48-15,-2 4 16 0,-2 1-704 0,2 5-144 16,-4 2-32-16,1 3 0 0,-3 4-176 0,2 4-32 16,0 0-16-16,2 2 0 0,0 1-192 0,3-2-32 15,2 1-16-15,3-2 0 0,3 0-288 0,5-6-48 16,3-1-16-16,1-5 0 0,5 1-208 0,0-7 128 15,4 0-128-15,1-5 0 0,2-3 432 0,4-3-16 16,1-2 0-16,4-8 0 0,2-3 160 0,0-1 16 16,-1 0 16-16,1-1 0 0,-4-4-128 0,-1 1-32 15,-3-2 0-15,-4 2 0 0,-3 1 0 0,-2 0-16 16,-3-2 0-16,-2 4 0 0,-3 1-224 0,-1 2-32 0,-3 6-16 0,-1-3 0 16,-1 4-160-16,0-1 0 0,-5 4 0 0,6 4-176 31,-8-4-1984-31,1 2-400 0,7 2-64 0</inkml:trace>
  <inkml:trace contextRef="#ctx0" brushRef="#br0" timeOffset="20933.29">13656 14506 22111 0,'0'0'976'0,"-5"12"208"0,0 0-944 0,-2 6-240 15,1 1 0-15,-1 3 0 0,1-3 1840 0,1 2 320 16,-3 1 64-16,3 1 16 0,1-3-1056 0,3 1-208 16,-1-6-32-16,4 0-16 0,-1-1-656 0,3-1-128 15,3-6-16-15,0 2-128 0,2-5 384 0,3 0-16 16,2-3-16-16,1-3 0 0,1-3 192 0,2-4 32 16,0-2 16-16,0-2 0 0,1-5 128 0,-1 0 32 15,-2-2 0-15,-1 2 0 0,1-1-192 0,-1 0-48 16,-2-4 0-16,-3 4 0 0,0 2-176 0,-1 3-32 15,-2 0-16-15,0 0 0 0,-2 3-160 0,0 2-128 16,-4 4 192-16,-1 5-192 0,2-8 0 0,-2 8 0 16,-2-5 0-16,2 5-192 15,0 0-1744-15,0 0-352 0,-6-1-64 0,6 1-14352 0</inkml:trace>
  <inkml:trace contextRef="#ctx0" brushRef="#br0" timeOffset="21314.36">14286 14364 21183 0,'0'0'944'0,"0"0"192"0,0 0-912 0,-2 14-224 16,-2-3 0-16,0 4 0 0,-4 3 2496 0,1 1 464 15,-2 0 96-15,-3 6 16 0,0-3-1408 0,-2 6-288 16,-2-4-48-16,1-1-16 0,1 3-592 0,0-5-112 15,0 0-32-15,4-3 0 0,1-2-368 0,4-7-80 16,1 0 0-16,4-9-128 0,0 0 208 0,0 0-64 16,0 0-16-16,0 0 0 0,9-9 128 0,3 0 0 15,0-6 16-15,5 0 0 0,-2-2-112 0,2-1-32 16,-2-2 0-16,0 1 0 0,0 1-128 0,-2 2 0 16,1-1 0-16,0 6 0 0,-2-1 0 0,2 7 0 15,-6 1 0-15,3 3 0 0,0 6 0 0,0 3 0 16,0 7 0-16,-2 3 0 0,-3 3 0 0,2 5 0 15,-3-2 0-15,-3 4 0 0,-1-1 0 0,-1-1 0 16,0 0 0-16,-2-3 0 0,-2-1 0 0,0 0 0 16,2-3 0-16,0-2 0 0,0-7-208 0,2 1-32 15,0-11 0-15,5 7 0 16,-5-7-2464-16,0 0-496 0,9-4-112 0</inkml:trace>
  <inkml:trace contextRef="#ctx0" brushRef="#br0" timeOffset="21615.8">15176 13790 20271 0,'6'-20'896'0,"-2"6"192"0,2 3-880 0,1-1-208 15,-3 0 0-15,1 1 0 0,-5 11 1664 0,0 0 304 16,0 0 48-16,0 0 16 0,0 0-752 0,0 0-160 15,0 0-32-15,-9 13 0 0,-4 4-368 0,-2 7-80 16,-5 8 0-16,2 6-16 0,-3 7 0 0,2 5 0 16,-1 2 0-16,1 7 0 0,0 2-192 0,0 5-48 15,1 5 0-15,1-1 0 0,2-3-192 0,1-6-64 16,0-2 0-16,2-6 0 0,1-6-128 0,2-9 0 16,1-2-192-16,0-4 192 15,3-7-688-15,0-5-16 0,1-3 0 0,1-6 0 16,3-11-1792-16,0 0-352 0,0 0-80 0</inkml:trace>
  <inkml:trace contextRef="#ctx0" brushRef="#br0" timeOffset="21792.91">14865 14239 23951 0,'0'0'2128'0,"0"0"-1696"16,0 0-432-16,14 5 0 0,-3 2 2240 0,4-2 352 0,0-1 80 0,5 1 16 15,1 0-1168-15,6-1-240 16,3-4-32-16,3 0-16 0,4-2-544 0,4 0-112 0,3-3-32 0,1 0 0 15,-2-3-544-15,2-1 0 0,0 3 0 0,0-2 0 32,1 2-2832-32,-1 2-688 0,20-9-128 0,-8 4-16 0</inkml:trace>
  <inkml:trace contextRef="#ctx0" brushRef="#br0" timeOffset="22478.48">17175 14348 22511 0,'-11'-3'992'0,"2"1"224"0,-2-3-976 0,-1 2-240 15,0 3 0-15,-2 1 0 0,-3 3 1200 0,-1-2 192 16,0 1 32-16,-2 3 16 0,-4 4-384 0,0-1-80 16,0 4-16-16,1 2 0 0,0 3-304 0,3 1-64 0,0-1-16 0,4 0 0 15,3 2-64-15,3 0-32 0,2-2 0 0,5 1 0 16,1-1-240-16,5-3-48 0,2-1-16 0,1-2 0 15,2-5 0-15,2 3 0 0,2-5 0 0,0-2 0 16,1-2 112-16,1-2 32 0,0 0 0 0,2-4 0 16,-2-4 0-16,2 2 0 0,0-5 0 0,-2 0 0 15,-2 1-96-15,-2-3-16 0,-1 0 0 0,-3 0 0 16,-1 1-208-16,-2-1 176 0,-3 1-176 0,1 2 160 16,-1 0-160-16,-1-1 0 0,-1 4 144 0,1 0-144 0,0 0 0 15,1 8 144-15,0 0-144 0,2-10 0 0,4 2 0 0,0 4-144 16,1-2-16-16,5 1 0 0,3 0 160 0,4-5-128 15,3 1 128-15,5-4-128 0,3-1 128 0,3-1 0 16,0-3 0-16,3 0 0 0,1-2 0 0,-3-2 0 16,-2 1 0-16,1-5-128 0,1-2 128 0,0-2 0 15,-1 2 0-15,1-5 0 0,-1-4 0 0,-2 0 0 16,1 1 160-16,-1-4-160 0,-1 0 192 0,-3 1-64 16,-4 0-128-16,-4 3 192 0,-1 4-192 0,-4 8 144 15,-3 0-144-15,-2 7 128 0,-3 6-128 0,-2 2 128 16,-4 9-128-16,0 0 128 0,0 0-128 0,-10 20 160 15,-5 7-160-15,-3 10 160 0,-3 6-160 0,0 9 0 16,-2 5 0-16,0 10 0 0,-1 6 0 0,-1 10 192 16,-3 3-192-16,2 3 192 0,-1-1-192 0,-3 2 160 15,-1 2-160-15,3-3 160 0,-1-3-160 0,5-8 0 16,1-6 0-16,3-3 0 0,1-6 0 0,2-4-256 16,2-10 48-16,1-3 0 15,-4-8-1856-15,4-5-368 0,-1-6-80 0</inkml:trace>
  <inkml:trace contextRef="#ctx0" brushRef="#br0" timeOffset="22634.52">17174 14975 16575 0,'14'-9'1472'0,"-1"-1"-1168"0,2-1-304 0,4 0 0 16,2-4 3856-16,3 1 720 0,-1 2 144 0,3-4 16 16,2 1-3024-16,3-2-624 0,0 2-112 0,3-1-16 0,0-1-528 0,1 1-112 15,0 0 0-15,-1 4-16 16,-1-2-1520-16,-1 1-320 0,-3 7-48 0,3-2-16 0</inkml:trace>
  <inkml:trace contextRef="#ctx0" brushRef="#br0" timeOffset="23199.55">19800 14111 20495 0,'0'0'896'0,"0"0"208"0,0-10-880 0,-2 2-224 0,0-2 0 0,1 2 0 16,-1-1 1104-16,-1 2 176 0,3 7 48 0,-5-10 0 0,0-1-48 0,-1 1-16 16,-2 5 0-16,0 0 0 15,1-3-288-15,-3 5-48 0,-2 1-16 0,-1 2 0 16,-1 3-352-16,-3 6-80 0,-4-2-16 0,0 7 0 0,-3 3-208 0,-1 2-32 15,1 1-16-15,1 2 0 0,2 2 96 0,2 1 16 16,2 1 0-16,6 1 0 0,-1-5-64 0,7 3 0 16,4 0 0-16,5-2 0 0,3-1-96 0,5 2-32 15,1-3 0-15,-1 2 0 0,5-1-128 0,-1-3 0 16,2-3 0-16,-1 2 0 0,-1 1 128 0,1-1-128 16,-1-3 0-16,-4 1 128 0,-3-3-128 0,-3 1 0 15,-4-5 0-15,2 3 128 0,-5-3 96 0,-2 1 16 16,3-10 0-16,-11 11 0 0,-4 2 160 0,-3 1 48 15,-1 0 0-15,1-5 0 0,-2 0-112 0,-2-3-16 16,-2 4 0-16,0-6 0 0,-3-1-176 0,0-3-144 16,2-2 192-16,0 1-192 0,-3-3 0 0,6-2 0 15,3 0-160-15,5 1 160 16,4-4-2192-16,10 9-320 0,-4-11-64 0,7-1-13488 0</inkml:trace>
  <inkml:trace contextRef="#ctx0" brushRef="#br0" timeOffset="23627.75">20349 14186 15663 0,'0'0'1392'0,"-3"-5"-1120"0,-2-3-272 0,1 4 0 15,-1 0 2128-15,-6-3 368 0,0 3 80 0,-2 3 16 0,-1 1-928 0,-1 2-192 16,-1 1-48-16,-4 3 0 0,0-1-448 0,-3 7-80 15,-2-1-32-15,-1 6 0 0,1 0-288 0,1 4-48 16,0 3-16-16,0-1 0 0,-1 4-192 0,6-2-64 16,2 0 0-16,4 0 0 0,4-4-128 0,4-2-128 15,4-2 144-15,3-3-144 0,3-5 128 0,4 0-128 16,4-4 0-16,1-4 0 0,1-4 304 0,2 0-48 16,0-5 0-16,2 0 0 0,0-6 128 0,3-1 32 15,-3-2 0-15,0 1 0 0,-2-1-112 0,-3 3-32 16,0-1 0-16,-2 0 0 0,-1 1 32 0,-2 3 0 15,-2-2 0-15,-1 3 0 0,-2 3-112 0,-4 7 0 16,0 0-16-16,0 0 0 0,0 0-176 0,0 0 128 16,0 18-128-16,0 0 128 0,-1 2-128 0,0 3 0 15,-1 3 0-15,2-4 0 0,0 3 0 0,3 0 0 16,1-2 0-16,1-2 0 0,3-1-128 0,-2-8 128 16,2 2 0-16,6 3 0 15,1-6-448-15,3-2-32 0,-1-8 0 0,5-1 0 16,3-1-2640-16,2-4-528 0,11-13-96 0,-10 2-32 0</inkml:trace>
  <inkml:trace contextRef="#ctx0" brushRef="#br0" timeOffset="24332.73">21722 13454 15999 0,'0'0'704'0,"0"0"160"15,0 0-688-15,0 0-176 0,-2-3 0 0,2 3 0 0,0 0 1248 0,0 0 224 16,-4-4 32-16,4 4 16 0,0 0-560 16,0 0-96-16,0 0-32 0,-6 0 0 0,0 0-336 0,6 0-80 15,0 0-16-15,0 0 0 0,-6 2-32 0,6-2-16 16,0 0 0-16,0 0 0 0,0 0 80 0,0 0 16 16,0 0 0-16,0 0 0 0,0 0-32 0,0 0 0 15,0 0 0-15,0 0 0 0,0 0-112 0,6-3-32 16,-6 3 0-16,9-4 0 0,-4 2-272 0,-5 2 128 15,7-3-128-15,-7 3 0 0,7-2 0 0,-7 2 0 16,0 0 0-16,8 0 0 0,-8 0 0 0,0 0 0 16,0 0 0-16,0 0 0 0,0 0 0 0,0 0 0 15,0 0-240-15,0 0 80 16,0 0-544-16,0 0-128 0,0 0 0 0,0 0-7824 16,0 0-1568-16</inkml:trace>
  <inkml:trace contextRef="#ctx0" brushRef="#br0" timeOffset="24833.62">21182 14443 20847 0,'-14'10'912'0,"9"-6"208"0,-1 3-896 0,-1-2-224 0,1-1 0 0,1 1 0 16,0 3 960-16,5-8 160 0,0 0 32 0,0 0 0 0,0 0-80 0,0 0-16 16,7 2 0-16,2-2 0 0,4-5-96 0,2-2 0 15,3-2-16-15,4-4 0 0,2-2-368 0,1-2-64 16,3-1 0-16,5-3-16 0,3-3-80 0,2-3-16 16,1 2 0-16,2-6 0 0,-2-2-16 0,1-1-16 15,-1-3 0-15,1-4 0 0,0-1-112 0,0-5-32 16,-2 0 0-16,0 0 0 0,-1-4-224 0,-2-1 144 15,1 1-144-15,-4 2 128 0,-3 3-128 0,-4 0 0 16,-2 4 0-16,-1 3 0 0,-7-2 0 0,-2 11 0 16,-3 0 0-16,-4 6 0 0,-2 0 0 0,-5 4 0 15,-2 3 0-15,-2 7 0 0,-2 1 0 0,-5 4 0 16,-3 5 0-16,-5 5 0 0,-6 7 0 0,-3 3 0 16,-3 5 0-16,-2 6 0 0,-2 7-128 0,-2 6 128 15,-1 9 0-15,-1 5 0 0,1 5 0 0,1 4 192 16,0 1-32-16,2 1 0 0,3-1-160 0,4 2 192 15,2-6-192-15,4-2 192 0,4-3-32 0,4-5 0 0,4 0 0 16,3-5 0-16,3-3-160 0,5-4 128 0,5-4-128 0,0-4 128 16,1-4-128-16,4-3 0 15,3-3 0-15,8 3 0 16,-1-10-1408-16,4-9-144 0,4-4-48 0,-8-4-9024 0,2-3-1792 0</inkml:trace>
  <inkml:trace contextRef="#ctx0" brushRef="#br0" timeOffset="25232.55">22752 13299 20271 0,'0'0'1792'0,"0"0"-1424"16,0 0-368-16,0 0 0 0,-6-3 896 0,6 3 128 15,-7 3 0-15,-2 0 16 0,3 1 80 0,-3 3 16 16,0 4 0-16,-2 0 0 0,-1 7-64 0,-2 3-16 16,-2 0 0-16,-2 5 0 0,-1 4-64 0,-3 4-16 15,-1 3 0-15,-3 5 0 0,-4 5-224 0,1 3-48 16,1 5-16-16,2 2 0 0,1 0-304 0,3 1-48 15,1 1-16-15,2-2 0 0,3-1 32 0,0-1 0 16,2-3 0-16,3-1 0 0,1-7-96 0,1-1 0 0,1-3-16 16,2-3 0-16,1-3-240 0,2 0 144 0,2-5-144 0,1-1 128 15,0 0-128-15,4-6 0 0,0-4 0 0,2-3 0 16,2-2 0-16,-2-2 0 0,3-4 0 0,0-2-176 31,2-5-1104-31,-2 0-208 0,2-5-48 0,0-1-16 0,-1-5-1184 16,-1-2-224-16</inkml:trace>
  <inkml:trace contextRef="#ctx0" brushRef="#br0" timeOffset="25440.02">22166 13977 17503 0,'-8'-7'1552'0,"8"7"-1232"15,0 0-320-15,0 0 0 0,0-5 3904 0,0 5 704 16,8-7 160-16,1 5 32 0,3 2-3152 0,5 0-624 15,5-2-128-15,4 0-32 0,4 1 128 0,5-1 32 16,7 1 0-16,5-1 0 0,5-4-528 0,2 1-112 16,0 3 0-16,1-3-16 0,-2-2-368 0,-2 2 0 15,-3 2 0-15,1-3-12640 16,-5 4-2592-16</inkml:trace>
  <inkml:trace contextRef="#ctx0" brushRef="#br0" timeOffset="30457.69">7706 16797 1839 0,'0'0'160'0,"0"0"-160"0,0-7 0 0,0 7 0 16,-2-12 2672-16,1 5 496 0,1 7 96 0,-3-9 32 0,3 9-1312 0,-5-5-256 15,5 5-48-15,0 0-16 0,0 0-560 0,0 0-112 16,0 0-32-16,-7 1 0 0,-3 6-320 0,-1 4-80 16,1 3-16-16,-1 8 0 0,-2 1 112 0,0 7 32 15,1 2 0-15,-1 5 0 0,-1 4 16 0,1 4 0 16,1 1 0-16,-4 5 0 0,-1 2 512 0,-1 3 96 15,-1 1 32-15,1-3 0 16,1-3-1792-16,3-3-368 0,3-6-64 0,2-1-16 0,1-6 768 0,8-2 128 16,-1-4 0-16,2-3 0 0,2-3 0 0,1-5 128 15,1-3-128-15,0-1 0 0,0-3 0 0,3-1 0 16,-2-1 0-16,3-4 0 16,-9-5-1344-16,0 0-336 0,9 2-80 0</inkml:trace>
  <inkml:trace contextRef="#ctx0" brushRef="#br0" timeOffset="30666.87">7134 17296 20271 0,'0'0'1792'0,"12"-5"-1424"0,4-1-368 0,5-1 0 15,6 1 384-15,5-3 0 0,4 1 0 0,4-2 0 16,1 1 784-16,2-3 176 0,4-2 16 0,0 4 16 15,1-2-576-15,0 7-112 0,1 0-32 0,-1 5 0 0,-2-1-656 16,-2 1-176-16,0 1-16 0,-19 0-12480 16</inkml:trace>
  <inkml:trace contextRef="#ctx0" brushRef="#br0" timeOffset="31016.05">8536 17201 15663 0,'0'0'1392'0,"-11"7"-1120"16,-5-2-272-16,-2 7 0 0,-5 4 1296 0,-3 2 208 15,-4-1 32-15,-3-1 16 0,-1 2-144 0,0 2-16 16,-1 5-16-16,2 3 0 0,1-3-528 0,5 4-96 16,2-3-32-16,5 0 0 0,5-3-384 0,5-2-80 15,5-5 0-15,1-2-16 0,4-3 16 0,0-11 0 16,9 7 0-16,3-6 0 0,4-2 176 0,4-6 32 15,2-3 16-15,3-2 0 0,2-5-160 0,1-2-48 16,-2-3 0-16,1 1 0 0,-2-2-112 0,1-1-32 0,-2 1 0 16,-2 3 0-16,-3 2-128 0,-4 1 0 15,-1 5 0-15,-3 4 128 0,-2 0-128 0,-9 8 0 16,0 0 0-16,9 5 0 0,-9-5 0 0,6 13 0 16,-3 5-144-16,2 3 144 0,-2 0 0 0,-1 0 0 0,-2 0-128 0,1 0 128 15,1 0 0-15,2 0 0 0,1-3 0 0,0-3 0 16,1-1-256-16,2-1 0 0,1 0 0 0,3-7 0 15,0-2-2304-15,0-4-448 0</inkml:trace>
  <inkml:trace contextRef="#ctx0" brushRef="#br0" timeOffset="31384.13">9124 17130 21183 0,'0'0'1888'0,"0"0"-1504"16,0 0-384-16,-1 11 0 0,-3 4 1456 0,-1 2 208 15,-1 1 64-15,-2 1 0 0,-2 0-448 0,2 1-64 16,-2 3-32-16,1 0 0 0,-1-2-592 0,-1 5-112 16,-2-2-32-16,1-2 0 0,0-5-176 0,0 0-32 15,3-2-16-15,0-1 0 0,3-5-80 0,6-9-16 16,0 0 0-16,0 0 0 0,0 0 192 0,0 0 16 15,0 0 16-15,10-9 0 0,2-4-32 0,2-2-16 16,0-4 0-16,-2 0 0 0,2 0-304 0,2 0 0 16,0 0 128-16,-1 1-128 0,-1 2 0 0,3 0 0 15,-2 5 0-15,0 3 0 0,1-2 0 0,-4 6 0 0,2 4-192 0,-2 4 192 16,-12-4-144-16,10 14 144 0,-1 4-128 0,-3 3 128 16,-2 5 0-16,-1-2 0 0,-3 4 0 0,0-5 0 15,-2 0 0-15,1 3 0 0,1-1 0 0,0-1 0 31,0 0-1120-31,1-4-192 0,2 2-32 0,1-3-8656 0,2-4-1728 0</inkml:trace>
  <inkml:trace contextRef="#ctx0" brushRef="#br0" timeOffset="31750.97">10409 16359 3679 0,'0'0'320'0,"0"0"-320"16,0 0 0-16,-7 5 0 0,-4-1 3632 0,0 8 656 15,-2 0 128-15,-1 10 16 0,-1 2-2480 0,0 5-496 16,0 1-112-16,1 6 0 0,0 9-320 0,1 1-48 16,-2 6-16-16,1 6 0 0,-3 3-96 0,-1 5-32 15,1 0 0-15,-3 2 0 0,-1-1-448 0,4-1-80 16,-3-6-32-16,5-5 0 0,2-6-128 0,2-7-16 0,-1-6-128 16,2-4 192-16,0-8-32 0,2 0-16 0,3-6 0 15,0-7 0-15,1-2-144 0,4-9 0 0,0 0 0 16,0 0 0-16,8-14-2912 15,2-4-512-15</inkml:trace>
  <inkml:trace contextRef="#ctx0" brushRef="#br0" timeOffset="32104.51">10947 16490 2751 0,'0'0'128'0,"10"-1"16"15,-10 1-144-15,0 0 0 0,0 0 0 0,0 0 0 0,0 0 3760 0,-1 9 720 16,-4 2 128-16,-4 6 48 0,-4 1-3056 0,-1 1-592 16,-4 4-128-16,-3 2-32 0,-2-2-48 0,-1 2-16 15,-4 5 0-15,0 0 0 0,0-3-80 0,-1 1 0 16,-3-4-16-16,0 1 0 0,2-2 0 0,-1-3 0 16,-1-2 0-16,0-1 0 0,1-1-208 0,1-2-32 15,6-4-16-15,1 2 0 0,1-3-48 0,4 1 0 16,0-5 0-16,5 4 0 0,2-3 48 0,4 4 0 15,4-2 0-15,3 5 0 0,3 0-112 0,4 4 0 16,3 4-16-16,4 0 0 0,4 3 192 0,2 6 32 16,3-2 16-16,4 3 0 0,2 1 112 0,1-1 32 15,0-3 0-15,1 2 0 0,0-2-320 0,-2-1-64 16,-1-4-16-16,0-3 0 0,-1-1-144 0,-1 0-16 0,0-2-128 0,-2-1 192 31,3-2-2080-31,-2-1-416 0</inkml:trace>
  <inkml:trace contextRef="#ctx0" brushRef="#br0" timeOffset="33135.92">13334 16879 19119 0,'0'0'832'0,"-2"-7"192"0,-1-2-816 0,-2-3-208 0,0 3 0 0,-5-2 0 15,-2 3 1200-15,0-2 192 0,-2 2 32 0,-2 1 16 16,1 2-608-16,-3 1-128 0,-2 3-32 0,0 2 0 16,-5 3-192-16,0 1-32 0,-3 6-16 0,-1 3 0 15,-3 2-176-15,-1 4-16 0,0 1-16 0,0 2 0 16,0 5-64-16,4-1-16 0,-1 4 0 0,6-4 0 16,0 3 48-16,5-2 16 0,4-4 0 0,3-3 0 15,5-4-80-15,4-3-128 0,4-5 176 0,-1-9-176 0,12 7 432 0,2-4-32 16,4-4 0-16,1-6 0 15,5 0 48-15,4-5 16 0,1 1 0 0,2-6 0 16,-1 0-144-16,-1-1-48 0,-2-1 0 0,-2 2 0 0,1 1-48 0,-6 3-16 16,-1 3 0-16,-2 0 0 0,-2 6-16 0,-4 3 0 15,2 2 0-15,-1 4 0 0,-4 6-64 0,0 5-128 16,2 3 176-16,-2 2-176 0,0 5 128 0,0 0-128 16,1-2 0-16,1 2 0 0,1-4 0 0,3-2 0 15,3-2 0-15,1-3 0 0,0-4 0 0,1 0-176 16,3-5 0-16,2-1 0 15,3-3-2000-15,2-2-416 0,1-2-80 0</inkml:trace>
  <inkml:trace contextRef="#ctx0" brushRef="#br0" timeOffset="33455.43">14913 16378 24879 0,'4'-12'2208'0,"1"-5"-1760"0,0-2-448 0,-1 1 0 16,-2 1 384-16,-2 0 0 0,-1 2 0 0,-2 1 0 15,-2 2 1504-15,-1 1 288 0,-3 1 64 0,-2 0 16 16,-2 4-2256-16,-1 1-320 0,-1 5-128 16,-3 3-16-16,-4-1 592 0,-3 5 128 0,-4 7 32 0,-3 1 0 0,-4 3-288 0,-3 3 160 15,-3 4-160-15,-1 6 128 0,-1 4 0 0,2 3 0 16,3 4 0-16,0 7 0 0,1 7 32 0,2 7 0 15,4-4 0-15,4 5 0 0,3-2-160 0,4-1 0 16,4-5 0-16,3-3 0 0,6-2 0 0,-2-6 0 16,2-3 128-16,3-2-128 0,0-1-176 0,0-4-64 15,-1-3-16-15,2-7 0 16,1-2-1648-16,1-4-336 0,-1-5-64 0,2-5-10560 0</inkml:trace>
  <inkml:trace contextRef="#ctx0" brushRef="#br0" timeOffset="33605.62">13926 17016 19343 0,'0'0'1728'0,"13"-7"-1392"16,2-3-336-16,3 3 0 0,3 4 2016 0,5-4 336 15,6 1 64-15,5 1 16 0,5-3-1200 0,4 0-224 16,1 2-48-16,-2-3-16 0,4 3-496 0,0-2-112 16,0 3-16-16,0 0 0 15,3-3-1072-15,-2 2-208 0,-2 2-64 0,-3-5-12464 0</inkml:trace>
  <inkml:trace contextRef="#ctx0" brushRef="#br0" timeOffset="33840.44">15581 16260 19343 0,'0'0'1728'0,"0"0"-1392"15,0 0-336-15,-11 10 0 0,0-1 1728 0,-6 8 256 16,-3 4 64-16,-3 7 16 0,-4 0-288 0,-2 5-64 15,-3 3-16-15,-1 7 0 0,0 4-448 0,-1 4-96 16,-3 2 0-16,1 5-16 0,2 1-624 0,1 4-112 16,0 3-16-16,2-3-16 0,5 1-368 0,1-2 0 15,5-5 0-15,6-6 0 16,1-6-1888-16,3-6-352 0,3-5-64 0,2-4-7616 16,1-8-1520-16</inkml:trace>
  <inkml:trace contextRef="#ctx0" brushRef="#br0" timeOffset="34010.97">14966 16927 24879 0,'0'0'1088'0,"14"-1"256"0,0-1-1088 0,5-1-256 16,3 2 0-16,6 1 0 0,-1-3 1200 0,4 2 176 15,2 0 32-15,2 0 16 0,0-3-512 0,-2 1-96 0,0 2-32 0,-2 0 0 31,-2-1-1584-31,0 1-320 0,-1 0-64 0,-1 1-16 0</inkml:trace>
  <inkml:trace contextRef="#ctx0" brushRef="#br0" timeOffset="34318.55">15576 17023 18431 0,'0'0'1632'0,"14"4"-1312"16,0-3-320-16,3 1 0 0,-1-2 2208 15,3 0 368-15,1-1 80 0,1-1 16 0,5-1-1024 0,0-5-208 16,1 1-32-16,2-5-16 0,-1 2-624 0,-1-2-112 16,-2-1-16-16,1 3-16 0,-2-2-400 0,-4 3-80 15,0-2-16-15,-4-1 0 0,-1 4-128 0,-5-3 0 16,-3 4 144-16,-7 7-144 0,3-10 0 0,-3 10 0 16,0 0-160-16,-6 0 160 0,-3 2-256 0,-2 6 64 15,-3-1 16-15,-2 5 0 0,-1 2 176 0,-1 2 0 16,0 5 0-16,1-1-128 0,2 0 128 0,1 3 256 15,3 4-64-15,2-3-16 0,3 3-32 0,2-4 0 16,4-1 0-16,2 0 0 0,5 1-144 0,-1-4 0 16,5 0 0-16,5 1 0 15,1-3-960-15,4-7-256 0,0-1-64 0,4-4-13456 0</inkml:trace>
  <inkml:trace contextRef="#ctx0" brushRef="#br0" timeOffset="34587.08">16676 16926 16575 0,'-8'12'1472'0,"-2"3"-1168"0,-3 0-304 0,-1 4 0 16,-1-1 2128-16,-3 1 368 0,-1 1 80 0,0 1 16 16,0 0-448-16,0 0-96 0,1-3 0 0,2-5-16 15,3 0-688-15,2-4-128 0,2 1-16 0,2-3-16 0,7-7-304 0,0 0-64 16,0 0-16-16,0 0 0 0,11-8-112 0,3-3-32 15,1-3 0-15,3-2 0 0,1-1-384 0,4-1-80 16,1-1 0-16,1 1-16 0,2 0-176 0,1 0 0 16,0 0 0-16,1 3 0 0,1 1 0 0,1 2 0 15,-1 3 0-15,1 0 0 16,-1 4-1248-16,1 2-288 0,-1 2-48 0,14 0-16080 16</inkml:trace>
  <inkml:trace contextRef="#ctx0" brushRef="#br0" timeOffset="35121.72">19777 15955 19343 0,'0'0'848'0,"0"0"192"0,0 0-832 0,0 0-208 16,0 0 0-16,0 0 0 0,0 0 896 0,-5 8 128 15,-2 3 16-15,-3 4 16 0,-3 5 240 0,-4 4 48 16,-2 4 16-16,-2 5 0 0,-5 4-176 0,0 6-32 15,-1 6-16-15,-1 7 0 0,-3 8-208 0,0 1-32 16,-2 6-16-16,-1 0 0 0,0 0-320 0,0 0-64 16,-2 2-16-16,4-5 0 0,5 0-272 0,2-8-48 15,5-7-16-15,3-5 0 0,6-3-16 0,3-6 0 16,5-7 0-16,3-2 0 0,3-2-128 0,6-6 192 16,3-4-192-16,2-8 192 0,2-2-192 0,5-5 0 15,0-4 0-15,5-3-176 16,-1-7-1472-16,0-2-288 0,-2-1-64 0,-2-2-12928 0</inkml:trace>
  <inkml:trace contextRef="#ctx0" brushRef="#br0" timeOffset="35301.78">18858 16812 30399 0,'0'0'2704'0,"-2"-7"-2160"0,2 7-544 0,5-11 0 15,5 0 1536-15,5 3 192 0,6-2 32 0,5 2 16 16,9-2-880-16,8 1-192 0,4-4-16 0,8 2-16 15,7 2-160-15,5-4-16 0,7 3-16 0,4-1 0 16,-3-1-256-16,0 5-48 0,0 0-16 0,0 4 0 16,-2 1-2112-1,0 2-416-15,-3-1-96 0</inkml:trace>
  <inkml:trace contextRef="#ctx0" brushRef="#br0" timeOffset="36387.78">22078 16669 25791 0,'-10'0'2304'0,"0"-1"-1856"0,0 0-448 0,-1 3 0 15,3 2 672-15,-4 5 32 0,-2 0 16 0,-1 5 0 16,-3 5-224-16,-1 4-48 0,-3 5-16 0,1 0 0 15,-2 1-48-15,0 4 0 0,0 3 0 0,0 1 0 16,2-2-176-16,3-2-32 0,3-3-16 0,-1-2 0 0,2-3 192 0,4-2 32 16,3-12 16-16,3 2 0 15,1 0 208-15,3-13 32 0,0 0 16 0,10-2 0 16,3-7-112-16,6-6-32 0,5-5 0 0,6-4 0 16,3-7-240-16,1 1-48 0,2-1-16 0,-1-1 0 0,5-3-208 0,-1 1 0 15,-1 1 128-15,-1-1-128 0,-3 0 0 0,1 6 144 16,-4 0-144-16,-1 7 128 0,-6 4-128 0,-4 7-224 15,-3 0 48-15,-3 8 16 0,-4 2-48 0,-10 0-16 16,0 0 0-16,2 18 0 0,-5 9-48 0,-6 1-16 16,-5 0 0-16,-4 0 0 0,-4 4 288 0,-2-2-160 15,-1-2 160-15,0 3-128 0,3-5 128 0,-1 0 0 0,0-6 0 0,5-3 0 16,7-7 0-16,-1-1 0 16,2-4 128-16,10-5-128 0,0 0 320 0,0 0 0 15,10-10 0-15,4-4 0 0,5-4-64 0,4-1-32 16,3-2 0-16,1-2 0 0,3 1-96 0,0 0-128 15,2-1 176-15,2 0-176 0,2 2 0 0,2 3 0 16,1 3 0-16,-2 4-192 0,-2 0 192 0,-4 6 0 0,-1 2 0 0,-4 6-144 16,-5 5 144-16,-2 4-128 0,-3 6 128 0,-3 4-128 15,-3 7 128-15,-2 0 0 0,-3 3 0 0,-1 2 0 16,-4 2 0-16,-3 1 0 0,-2 0 0 0,0-2 0 16,-1-2 0-16,-1-2 0 0,3-8 0 0,-1-2 128 15,0-2-128-15,1 0 144 0,2-5-144 0,2-1 160 16,0-13-592-1,6 5-112-15,-6-5-32 0,13-2-10432 0,0-4-2080 0</inkml:trace>
  <inkml:trace contextRef="#ctx0" brushRef="#br0" timeOffset="36698.14">23495 16839 23263 0,'0'0'1024'0,"0"0"224"0,0 0-992 0,0 0-256 16,0 0 0-16,0 0 0 0,0 0 1008 0,0 0 144 15,0 0 48-15,0 0 0 0,0 0 160 0,-1 10 48 16,-4 4 0-16,-3 3 0 0,-2 4-432 0,-1 5-80 15,-2 4 0-15,-1 3-16 0,-1 1-320 0,0 0-64 16,-2-1-16-16,3 1 0 0,0 0-208 0,3-2-32 16,1-1-16-16,1-4 0 0,1 1-224 0,0-5 0 15,2-3 0-15,2-3 0 16,2-5-1728-16,3-1-352 0,-1-11-64 0,0 0-12720 0</inkml:trace>
  <inkml:trace contextRef="#ctx0" brushRef="#br0" timeOffset="37163.58">24178 16738 19343 0,'-6'6'1728'0,"-3"6"-1392"16,-1-1-336-16,-2 5 0 0,-2 1 1264 0,-1 4 176 15,-3 2 32-15,-2 1 16 0,-3 4-16 0,0 0-16 16,-1 3 0-16,0-1 0 0,0-4-336 0,1 2-64 16,0-3-16-16,1 0 0 0,4 2-416 0,3-7-96 15,2-2-16-15,3-4 0 0,3-7-144 0,7-7-48 16,0 0 0-16,0 0 0 0,0 0-64 0,0 0-32 15,14-6 0-15,2-4 0 0,2-2-64 0,4-3-16 16,-3-3 0-16,5 1 0 0,1-1-144 0,1 0 0 16,0 0 0-16,1-1 0 0,-2-3 0 0,2 0 0 15,-1 1 0-15,0 3 0 0,2 1 0 0,-1 1 0 0,-3 6 0 0,-2-1 0 16,-2 3 0-16,-2 4 0 0,-4 7 0 0,0 2-176 16,-1 4 176-16,-3 5-128 0,-3 5 128 15,-2 5-128-15,-3 0 128 0,-4 8 0 0,1 1 0 0,-4 3 0 16,-4 1 0-16,2-2 0 0,-1-2 0 0,0 3 0 15,-2-1 0-15,1-2 0 0,2-3 0 0,0-6 0 16,2-1-1536 0,3-4-256-16,-2-1-64 0,4-6-16 0</inkml:trace>
  <inkml:trace contextRef="#ctx0" brushRef="#br0" timeOffset="37644.58">25304 17030 10127 0,'0'0'448'0,"0"0"96"0,7-10-544 0,-2-1 0 15,-3 1 0-15,-2 10 0 0,0 0 3008 0,0 0 480 16,0 0 96-16,0 0 32 0,0 0-1920 0,-5 10-384 0,0-1-80 0,-4 6-16 16,-1 5 48-16,-4 7 0 0,-2 4 0 0,-1-1 0 15,0-1-400-15,3 4-80 0,1 0-16 0,4-2 0 16,0-3-336-16,4-3-80 0,2-1-16 0,4-2 0 15,3-3-112-15,3-2-32 0,3-3 0 0,4-8 0 16,2-1 64-16,5-2 16 0,1-6 0 0,5-1 0 16,4-5 48-16,-9-2 16 0,4-3 0 0,13-9 0 15,-3-1-80-15,0 0 0 0,-5 1-16 0,0 0 0 0,-2 0 160 16,-2 0 48-16,-3-1 0 0,-3-5 0 0,-1-2-224 0,-4 3-32 16,-2-2-16-16,-3 6 0 0,0-2-176 0,-4 3 128 15,1 2-128-15,0 3 128 0,-2 1-128 0,-2 2-272 16,2 2 64-16,-1 2 16 15,-1-3-1792-15,1 3-368 0,1 2-64 0</inkml:trace>
  <inkml:trace contextRef="#ctx0" brushRef="#br0" timeOffset="37923.17">26802 16297 29487 0,'0'0'1296'0,"0"0"288"0,0 0-1264 0,-7 4-320 16,0 1 0-16,-2 1 0 0,-3 7 768 0,0 4 80 0,-6 4 32 0,-4 6 0 16,1 8 192-16,-1 4 32 0,-1 4 16 0,0 0 0 15,0 4-432-15,2 3-96 16,-2-3-16-16,3 3 0 0,0 1-128 0,4 1-48 0,1-1 0 0,2-2 0 15,2-1-256-15,0 0-144 0,4-3 160 0,-2 13-160 32,5-11-304-32,0-7-144 0,3-7-48 0,0-7 0 15,-1-5-2304-15,1-9-464 0</inkml:trace>
  <inkml:trace contextRef="#ctx0" brushRef="#br0" timeOffset="38123.41">26043 16850 31327 0,'6'-3'2784'0,"4"0"-2224"16,4-2-560-16,7 1 0 0,4 1 1024 15,6 1 112-15,3-1 16 0,4 1 0 0,4-2-256 0,2 1-64 16,3 1 0-16,3-1 0 0,0 2-320 0,2 1-80 16,1 4-16-16,1-1 0 0,-2-1-416 0,-5 3-256 15,0-1 48-15,-4 1-11504 16,-4 1-2304-16</inkml:trace>
  <inkml:trace contextRef="#ctx0" brushRef="#br0" timeOffset="38528.43">27311 17183 28559 0,'0'0'1264'0,"11"-5"272"0,1 0-1232 0,2 1-304 0,3-1 0 0,2-1 0 15,1 0 0-15,4 0-144 0,3-4 16 0,-4 5 0 16,5-5 880-16,2 2 176 0,3-1 32 0,4 2 16 16,1-5-272-16,1 3-48 0,0-3-16 0,-2-1 0 15,-3 1-224-15,-3 0-48 0,-3-4-16 0,-6 4 0 16,-4 2-208-16,-4-3-144 0,-5 5 192 0,-5 1-192 15,-4 1 176-15,-8 4-176 0,-7 1 160 0,-8 3-160 0,-5 2 128 0,-10 5-128 16,-6-1 0-16,-24 8 0 0,2 2 256 0,6 1-32 16,3 3-16-16,18-5 0 0,-3 5 96 0,0 2 16 15,3-4 0-15,2-1 0 0,4-1 128 0,6 0 16 16,7 0 16-16,4-2 0 0,6 0-128 0,8-1-32 16,5-4 0-16,9 2 0 0,2 0-144 0,9-4-48 15,5 0 0-15,5-4 0 0,4 2-128 0,3 1 0 16,3-4 0-16,3 1 0 15,3 1-880-15,1-1-208 0,4-1-32 0,0 4-10400 16,2-3-2064-16</inkml:trace>
  <inkml:trace contextRef="#ctx0" brushRef="#br0" timeOffset="38896.99">29195 16817 25791 0,'-5'-5'2304'0,"-3"1"-1856"16,-2-4-448-16,-1 2 0 0,-3 2 512 0,-4-1 16 16,-4 4 0-16,-4 1 0 0,-5 4 448 0,-3-1 96 15,-4 3 16-15,-2 0 0 0,0 3-384 0,2 4-64 16,2-1 0-16,7 4-16 0,5-1-208 0,6 1-32 15,5 1-16-15,7 2 0 0,4-1 16 0,6 1 0 16,5 0 0-16,5 1 0 0,5 2 176 0,3 2 32 16,1 0 16-16,1 4 0 0,0-1-336 0,1 3-64 15,0 1-16-15,-2-3 0 0,-3 2-192 0,-4 1 128 16,-2-1-128-16,-3 2 0 0,-6-2 160 0,-4-2-160 16,-6 0 160-16,-2-2-160 0,-5-1 432 0,-4-3-16 15,-5-2 0-15,-5-1 0 0,-4 0-96 0,-3-2-32 16,-4-3 0-16,-1 1 0 0,1-6-144 0,1 0-16 15,2-5-128-15,2-2 192 16,1-2-1424-16,0-4-304 0,2-1-48 0</inkml:trace>
  <inkml:trace contextRef="#ctx0" brushRef="#br0" timeOffset="39434.29">23509 16423 45151 0,'-10'-1'4016'0,"10"1"-3216"0,-6-3-640 0,6 3-160 15,0 0 0-15,-9 3-192 16,9-3 32-16,-8 3 16 0,8-3 144 0,0 0 128 16,0 0-128-16,0 0 176 0,-1 12-176 0,1 1 0 0,1-3-192 0,3 2-13104 15,-3 0-2608-15</inkml:trace>
  <inkml:trace contextRef="#ctx0" brushRef="#br0" timeOffset="52803.75">26194 9999 8575 0,'-10'-8'384'0,"2"7"64"0,-3 1-448 0,-1 1 0 0,1 3 0 0,1-4 0 15,0-4 496-15,1 3 0 0,0-2 0 0,9 3 0 16,-9-1 144-16,9 1 48 0,0 0 0 0,0 0 0 16,0 0 160-16,0 0 48 0,-6-4 0 0,6 4 0 0,0 0-160 0,0 0-32 15,0 0 0-15,0 0 0 0,8-3-96 0,3 1-32 16,0 2 0-16,2-2 0 0,2-1 64 0,-1 1 0 15,3-2 0-15,0 3 0 0,2-1-208 0,2-2-48 16,4-2 0-16,1 2 0 0,-1 3-16 0,3 0-16 16,0-2 0-16,5 1 0 0,4-2-32 0,2 3-16 15,4 1 0-15,6 0 0 0,3-2 16 0,4 1 16 16,2 0 0-16,-1-2 0 0,-2 2 32 0,1-2 0 16,1-3 0-16,4 4 0 0,3 2-64 0,3 0-16 15,2-2 0-15,-2 0 0 0,-2-1-64 0,2 3-16 16,2 0 0-16,5 1 0 0,0 1-32 0,-1-1-16 15,0-1 0-15,-2 0 0 0,-2 1-160 0,-1 1 128 0,2-2-128 0,1 5 128 16,-1 1-128-16,0 0 160 0,-1 1-160 0,-6-5 160 16,-2-2-160-16,-2 3 0 0,1 1 144 0,2-1-144 15,0 2 0-15,-2-2 144 0,-2-2-144 0,-3-1 0 16,-5 2 128-16,-3-1-128 0,-2-2 0 0,-1 2 0 16,-3 1 128-16,-1 2-128 0,-1 1 0 0,-2-1 0 15,1-1 0-15,-1-3 0 0,-3 1 0 0,-4 1 0 16,-4 1 0-16,-1 2 0 0,-4-2 0 0,-3-2 0 15,-4-2 128-15,-4 1-128 0,-10 0 0 0,0 0 0 16,0 0 128-16,0 0-128 0,0 0 0 0,0 0 0 16,-10 3 0-16,-7 1 128 0,-4 1-128 0,-6 0 0 15,-3-3 128-15,-7-1-128 0,-6 0 0 0,-3-1 0 16,-3 2 0-16,-1 0 160 0,-4-1-160 0,-3 6 128 16,-7-1-128-16,-7-1 0 0,-10-2 0 0,-2 0 0 0,-1-3 0 0,-2 2 0 15,-3 0 0-15,-6-2 0 0,-8-2 0 0,4 2 128 16,3 2-128-16,-2 1 128 0,-3-2-128 0,0-1 0 15,5-1 0-15,5 1 0 0,5 4 256 0,2-1-48 16,0-1 0-16,8 0 0 0,2-2-32 0,8 2-16 16,5 0 0-16,8 1 0 0,7-2-160 0,5 3 160 15,3 0-160-15,5-1 160 0,3-3-160 0,5 0 0 16,8-1 144-16,4 1-144 0,13 0 0 0,0 0 144 16,0 0-144-16,0 0 0 0,14-5 0 0,7-1 0 15,11-3 0-15,6 0 0 0,8 0 192 0,11 0-192 16,11 3 192-16,11-2-192 0,11 4 208 0,5-5-64 15,2-1-16-15,11 1 0 0,10 7 32 0,5-3 0 16,-2-2 0-16,9 1 0 0,6 6 16 0,0-1 0 0,-2-1 0 0,4 0 0 16,5 1-48-16,-3-2 0 0,-5-2 0 0,1 5 0 15,1 4-128-15,-6-2 128 0,-10 0-128 0,-3 0 128 16,-1 8-128-16,-8-3 0 0,-8-1 144 0,-7 0-144 16,-5-2 128-16,-5 0-128 0,-5 5 128 0,-10-3-128 15,-9 1 0-15,-9 1 128 0,-9-2-128 0,-9-1 0 16,-6-4 0-16,-8-1 128 0,-6-3-128 0,-13 3 0 15,0 0 0-15,0 0 0 0,0 0 0 0,0 0 128 16,-11-3-256-16,0 0-64 0,-6 2 0 0,-2-2 0 31,-4-2-1328-31,-1 0-272 0,-2 1-48 0,-2-1-8400 0,-2-1-1664 0</inkml:trace>
  <inkml:trace contextRef="#ctx0" brushRef="#br0" timeOffset="57891.56">18907 17694 4607 0,'0'0'192'0,"0"0"64"0,0 0-256 0,0 0 0 16,0 0 0-16,0 0 0 0,0 0 2160 0,0 0 384 15,0 0 80-15,-8 2 0 0,8-2-1536 0,-9 0-320 16,9 0-64-16,-7 4-16 0,7-4-112 0,0 0-32 15,-11 0 0-15,11 0 0 0,0 0 32 0,0 0 16 16,0 0 0-16,0 0 0 0,0 0 112 0,0 0 32 16,0 0 0-16,0 0 0 0,12 3-224 0,2-1-64 15,2-2 0-15,2 0 0 0,1 0-240 0,0 0-48 16,0 0-16-16,0 0 0 0,2 4-144 0,-2-1 0 16,1-1 0-16,-1 2 128 0,0-3-128 0,-1 1 192 15,-1-1-192-15,-1 0 192 0,-4-1-192 0,-12 0 192 16,10 0-192-16,-10 0 192 0,0 0-192 0,0 0 192 15,0 0-192-15,0 0 192 0,0 0-64 0,0 0-128 16,0 0 192-16,-8 4-64 0,-2-1 112 0,-3-1 16 0,-1 2 0 0,-4 0 0 16,-2-3-128-16,0-1-128 0,-1 1 176 0,1 2-176 15,0-1 256-15,1 1-48 0,1-2-16 0,0 3 0 16,2-1-192-16,2-1 0 0,1-2 0 0,4 0 0 16,9 0 0-16,0 0 0 0,0 0 0 0,0 0 0 15,0 0 160-15,0 0-16 0,11 0 0 0,2 0 0 16,1-1 32-16,4-3 0 0,1-1 0 0,3 1 0 15,-1 2-176-15,3 0 0 0,3 1 144 0,-3 1-144 16,2-1 0-16,-2-1 0 0,0 2 0 0,-4-1 128 16,2 0 80-16,-2-2 32 0,-2 2 0 0,-3 1 0 15,-3 0 0-15,-12 0 0 0,0 0 0 0,0 0 0 16,0 0-16-16,0 0 0 0,0 0 0 0,0 0 0 0,0 0 64 16,0 0 16-16,0 0 0 0,0 0 0 0,-12 4-112 0,0 0-32 15,-2-2 0-15,-2 2 0 0,1-1-32 0,1 2-128 16,0-3 192-16,0 2-64 0,1-1-128 0,3 0-176 15,1 2 48-15,9-5-10160 16,-9 7-2016-16</inkml:trace>
  <inkml:trace contextRef="#ctx0" brushRef="#br0" timeOffset="78320.23">2175 5204 2751 0,'0'0'256'0,"6"-5"-256"0,2 0 0 0,-2 1 0 0,-1-1 1520 0,2 0 256 15,-1 0 48-15,-1 0 16 0,1-1-944 0,0 1-176 16,-1 2-32-16,-5 3-16 0,0 0-64 0,2-5-16 15,-2 5 0-15,4-6 0 0,-4 6-64 0,1-5-16 16,-1 5 0-16,-1-4 0 0,1 4-112 0,-4-7-16 16,-3 4-16-16,-2-1 0 0,0 3-32 0,0-1 0 15,-1 1 0-15,-2 0 0 0,0 1-48 0,-1 0-16 16,0 1 0-16,0 2 0 0,-3-2 128 0,-1 3 32 16,1-1 0-16,-2 5 0 0,-1-3-64 0,-1 5-16 15,-2-2 0-15,0 3 0 0,1 1-224 0,-3 4-128 16,0 2 160-16,-2 1-160 0,1 4 0 0,-1 0 0 15,1 0 0-15,2 5 0 0,3-2 208 0,-1 4-48 16,0 2-16-16,0 1 0 0,4 3-144 0,0 3 192 16,0 0-192-16,3 0 192 0,2 5-192 0,2-2 0 15,2 5 144-15,2-2-144 0,1 5 0 0,1-1 0 16,1 0 0-16,2 3 0 0,0 1 0 0,2-1 0 16,3-1 0-16,1 0 0 0,0-3 0 0,1-1 0 15,2-1 0-15,2-4 0 0,0 0 0 0,3 0 144 16,2-4-16-16,0-4-128 0,3-2 288 0,1-5-48 0,3 0-16 0,1-5 0 15,1 0 32-15,0-3 0 0,2-2 0 0,0-3 0 16,3-5-48-16,1 1 0 0,-4-6 0 0,4-2 0 16,0-2-208-16,1-2 144 0,-3-4-144 15,-2-6 128-15,4-4 0 0,0-4 0 0,2-4 0 0,2-8 0 16,2-3 160-16,1-4 32 0,1-2 0 0,1-5 0 16,1-3 96-16,-1-1 32 0,-1-5 0 0,0-1 0 15,-1-4 160-15,-3-6 32 0,-1-2 16 0,-2 0 0 0,-2 0-80 0,-5-1 0 16,-3-2-16-16,-6 3 0 0,-4 1-112 0,-2 5-32 15,-5 5 0-15,-1 4 0 0,-3 6-64 0,-5 8-16 16,-7 5 0-16,-3 3 0 0,-2 6-16 0,-3 4 0 16,-4 5 0-16,-4 2 0 0,-4 6-320 0,-4 3-288 15,0 4 48-15,-24 7 16 16,6 3-2368-16,2 8-480 0</inkml:trace>
  <inkml:trace contextRef="#ctx0" brushRef="#br0" timeOffset="79584.56">7347 9000 4607 0,'0'-5'400'0,"1"-3"-400"15,1 3 0-15,0-1 0 0,1-2 1872 0,-2 3 304 16,2-3 48-16,-1 2 16 0,1 1-1408 0,-1-3-256 16,1 1-64-16,-1 0-16 0,0-2-128 0,-1 3-32 15,1-4 0-15,0 2 0 0,0-3 112 0,-1-2 32 16,1 3 0-16,-1-2 0 0,-1 2 96 0,-1-1 0 15,-1 1 16-15,-1 1 0 0,-1-4-16 0,0 3-16 16,-2-3 0-16,-2 1 0 0,0 1 0 0,-1-1 0 16,-1 1 0-16,-1 4 0 0,-3-3-112 0,1 2 0 15,0-1-16-15,1 3 0 0,-2 1 16 0,0-2 16 16,-3 4 0-16,3-1 0 0,0 2-144 0,-2 2-48 16,1 3 0-16,-6 1 0 0,3 3-272 0,1 1 128 15,-4 4-128-15,1 1 0 0,-2 3 288 0,-1 4-48 16,-2 0-16-16,1 1 0 0,1 2-224 0,1 5-192 0,2 0 48 15,0 2 0-15,-2 2 144 0,0 1 0 0,0 0 0 16,1 3 128-16,2-1-128 0,0 2 0 16,1 4 0-16,2-2 0 0,1 2 0 0,1 1 0 0,1-3 0 0,3-1 0 15,2 3 0-15,3 0 0 0,1 1 128 0,4-3-128 16,3 2 128-16,-1-1-128 0,5 0 128 0,1-2-128 16,5 0 0-16,1 0 128 0,0-2-128 0,1-2 0 15,2-1 0-15,1-1 0 0,0-6 0 0,-1 0 0 16,1-6 0-16,1-1 0 0,2-3 0 0,1-2 0 0,3 0 0 15,0-2 0-15,0-4 0 0,5 1 0 0,1-4 0 0,2 2 0 16,2-4 0-16,3-3 128 0,4-3-128 0,1-3 0 16,3 1 128-16,-3-5-128 0,-2-4 192 0,-1-4-48 15,2-4 0-15,0-2 0 0,-1-2 208 0,1-4 32 16,0-4 16-16,-1-2 0 0,-2-2 48 0,0-2 0 16,1-2 0-16,-6-1 0 0,-3-6 160 0,-5 0 32 15,-3-1 16-15,3-24 0 0,-10 10-144 0,-4-3-48 16,-6 1 0-16,-4 3 0 0,-4-3 128 0,-4 6 32 15,-6 1 0-15,-3 6 0 0,-4 2-112 0,-4 3 0 16,-2 5-16-16,-7 2 0 0,-1 5-192 0,-3 9-48 16,-2-1 0-16,-1 6 0 0,-2 3-256 0,-1 5 0 15,0 5 0-15,1 3 0 16,-1 3-992-16,2 4-304 0,-4 2-64 0,1 6-16 16,-1 0-1632-16,2 5-320 0</inkml:trace>
  <inkml:trace contextRef="#ctx0" brushRef="#br0" timeOffset="84150.79">23647 14232 11167 0,'0'0'496'0,"0"0"96"0,0 0-464 0,0 0-128 16,0 0 0-16,0 0 0 0,0 0 1184 0,0 0 224 15,0 0 32-15,1-9 16 0,-1 9-176 0,0 0-48 16,0 0 0-16,0 0 0 0,0 0-400 0,0 0-96 16,0 0-16-16,0 0 0 0,-4 10-64 0,-2 0-16 15,-1 3 0-15,2 5 0 0,-4 3 128 0,2 2 0 16,-2 1 16-16,0-1 0 0,-1 1-224 0,-2 2-48 16,1-6-16-16,0-1 0 0,0 3-224 0,4 2-32 15,2-1-16-15,0-4 0 0,1-4-224 0,1-5 0 16,1 0 0-16,2-10 0 0,0 0-176 0,0 0-16 15,0 0-16-15,0 0 0 16,14 0-2016-16,0-6-400 0,3-14-64 0,-3 1-32 0</inkml:trace>
  <inkml:trace contextRef="#ctx0" brushRef="#br0" timeOffset="84335.92">23595 13938 15663 0,'-9'-9'1392'0,"9"9"-1120"0,-7-9-272 0,5 3 0 16,1-4 2928-16,1 3 528 0,0-2 96 16,1 2 32-16,1 2-2496 0,-2 5-512 0,7-7-80 0,-1 2-32 15,-6 5-464-15,8-2 0 0,1-1 0 0,3 1 0 16,1 2-304-16,0 2-96 0,-2 1-32 0,-2 0-12560 16</inkml:trace>
  <inkml:trace contextRef="#ctx0" brushRef="#br0" timeOffset="84692.93">24005 14285 23039 0,'-4'8'2048'0,"-2"4"-1648"15,0 0-400-15,1 0 0 0,-3 4 448 0,2-1 16 16,-2 0 0-16,-1 6 0 0,4-4 80 0,0-5 16 15,5-12 0-15,0 0 0 0,-3 11-256 0,3-1-48 16,0-10-16-16,0 0 0 0,0 0 64 0,0 0 16 16,14 2 0-16,-2-4 0 0,-2-5 144 0,4-1 48 15,1-6 0-15,3 1 0 0,1-1-224 0,1 0-32 16,-1-2-16-16,1-1 0 0,-3 0-240 0,1 0 144 16,0 4-144-16,-2 3 128 0,0 0 64 0,-2 5 16 15,-2 1 0-15,0 4 0 0,-1 4 112 0,-1 2 0 16,-2 7 16-16,-2 1 0 0,-1 0-112 0,1 4-32 15,-5 2 0-15,-1 0 0 0,-1 1-192 0,-2-1 176 16,-1 0-176-16,-2 12 160 0,1-1-160 0,-3-5 0 0,2 2 0 0,2-5 128 31,0-5-592-31,3-1-128 0,1-5-32 0,2-2-9296 0,4-1-1856 0</inkml:trace>
  <inkml:trace contextRef="#ctx0" brushRef="#br0" timeOffset="85328.03">25196 14393 16991 0,'0'0'752'0,"2"-13"144"0,0 2-704 0,-1 1-192 0,-1-4 0 0,0 2 0 16,0 1 784-16,0-2 128 0,-1 2 32 0,-1 3 0 15,-1-2 144-15,-2 4 48 0,-1 2 0 0,-1-3 0 16,1 2-432-16,-4 3-96 0,-3 2-16 0,-1 2 0 16,-3 2-336-16,0 4-64 0,-2 1 0 0,1 3-16 15,-1 2-48-15,1 3 0 0,0 2 0 0,2 1 0 16,-1-1 128-16,3 2 32 0,3 1 0 0,3 4 0 16,5-7-144-16,5 1-16 0,3 1-128 0,5-4 192 0,4-1-48 15,5-7-16-15,3-3 0 0,6-4 0 0,7-2 64 0,1-1 0 16,-2-8 0-16,2 2 0 0,-1-6-16 0,-3 2 0 15,-5-2 0-15,-3-1 0 0,-1-3-176 0,-2 2 128 16,-3 0-128-16,-5 3 128 0,-3 0-128 0,-1 4 0 16,-1 0 144-16,-3 3-144 0,-5 5 224 0,0 0-32 15,0 0 0-15,0 0 0 0,-4 14 32 0,-2 4 0 16,-2 4 0-16,-1 3 0 0,0 6 16 0,-2 2 0 16,-1 5 0-16,1 1 0 0,-2 3-48 0,-2 1 0 15,-2 4 0-15,-2 0 0 0,-4 3 0 0,-3 0 0 16,-4-6 0-16,-3 3 0 0,-3 0 0 0,0-1 0 15,2 3 0-15,-1-1 0 0,2-7-192 0,3-4 128 0,2-4-128 0,2-6 0 16,1-3 192-16,2-5-48 0,3-6-16 0,1-4 0 16,2-5-128-16,3-4 0 0,1-4 0 0,1-9 128 31,3-5-1136-31,2-2-224 0,2 0-48 0,4-7-8768 16,5-2-1728-16</inkml:trace>
  <inkml:trace contextRef="#ctx0" brushRef="#br0" timeOffset="85756.31">25921 14158 22111 0,'0'0'976'0,"0"0"208"0,0 0-944 0,0 0-240 16,0 0 0-16,0 0 0 0,0 0 320 0,-7 9 0 16,1-3 16-16,0 7 0 0,-2 3 240 0,2 2 64 15,-2 4 0-15,0 4 0 0,1 0-80 0,-1 4-16 16,-1 0 0-16,0 1 0 0,-1 0-128 0,0 1-32 16,0-3 0-16,0 0 0 0,1-3 0 0,1-2 0 15,2-5 0-15,0-4 0 0,0 2 80 0,1-6 16 16,2-1 0-16,-1-6 0 0,4-4 32 0,0 0 0 15,0 0 0-15,0 0 0 0,2-10-64 0,3-3 0 16,3-5 0-16,1-2 0 0,0-3-208 0,0 0-48 16,0 2-16-16,1-5 0 0,0 2-176 0,1 2 0 15,2 1 0-15,1-2 128 0,-4 3-128 0,2 0 0 16,-1 3 0-16,2 0 0 0,0 2 0 0,-1 2 0 16,-2 1 0-16,2 0 0 0,-1 6 0 0,-1 1-176 15,-1-2 176-15,1 5-128 16,-10 2-1152-16,8 5-208 0,-8-5-48 0,8 7-8192 15,-3 0-1616-15</inkml:trace>
  <inkml:trace contextRef="#ctx0" brushRef="#br0" timeOffset="86142.46">26439 14300 21183 0,'-12'-2'944'0,"12"2"192"0,-9-3-912 0,0 1-224 0,-1 2 0 0,-2-2 0 0,1 4 1168 0,-3 1 192 16,-4 5 48-16,0 0 0 0,0 2-608 0,1 0-112 15,-4 3-32-15,4-1 0 0,-3 1-224 0,1 2-48 16,0 2-16-16,4-1 0 0,1 1-160 0,3 1-16 16,0-3-16-16,5 0 0 0,4-1-176 0,2 1 0 15,3-2 0-15,5 0 128 0,0-5 32 0,3-1 0 16,3-2 0-16,3-4 0 0,2-2 96 0,0-4 0 15,2-4 16-15,0 2 0 0,-1-5-16 0,-1 1-16 16,-1-1 0-16,-3 0 0 0,-1-1-112 0,-2 3-128 16,-2-3 176-16,-1 3-176 0,-3 1 320 0,-1-1-64 15,-1 3 0-15,-4 7 0 0,0 0-64 0,0 0 0 16,0 0-16-16,0 0 0 0,0 0-176 0,0 0 0 16,-5 7 144-16,1 3-144 0,-1-1 0 0,1 2 0 15,0 5 0-15,2-1 0 0,-1 1 0 0,2 1 0 16,1 1 0-16,1-4 0 0,3-2 0 0,1 1-256 15,1-3 32-15,3 3 16 16,2-2-1632-16,-1-7-320 0,0-4-64 0</inkml:trace>
  <inkml:trace contextRef="#ctx0" brushRef="#br0" timeOffset="86758.56">26728 14224 23039 0,'0'0'1024'0,"0"0"192"0,0 0-960 0,0 0-256 16,0 0 0-16,-1 10 0 0,-1-1 544 0,0 4 64 16,-1-1 16-16,2 2 0 0,-2 4-80 0,2 3-16 15,-1 0 0-15,-1-1 0 0,-1 2-192 0,1 1-32 16,-3 1-16-16,1-2 0 0,0-1-80 0,1 0-16 15,-2-4 0-15,2 0 0 0,0-2-64 0,2 0 0 16,1-6-128-16,-2-1 192 0,2-2 128 0,1-6 0 16,0 8 16-16,0-8 0 0,0 0 80 0,0 0 16 15,7-8 0-15,2 1 0 0,3-6-112 0,1-1-32 16,-2-1 0-16,2 1 0 0,-2-1-288 0,1-1 0 16,-2-1 0-16,0 0 0 0,0 0 0 0,1 1 0 15,1-2 0-15,-1 3 0 0,0 2 0 0,0 0 0 16,0 1 0-16,0 4 0 0,-3-1 0 0,0 4 0 15,-2 3 0-15,-6 2 0 0,0 0 0 0,0 0 0 16,0 0 0-16,4 9-144 0,-1 2 144 0,-3 4-128 16,-1 0 128-16,-2 2-128 0,0-2 128 0,0 3 0 15,-2 2 0-15,-1-1 0 0,0 1 0 0,0-3 0 16,-1 1 0-16,2-3 0 0,0-3 0 0,0-1 0 0,0-2 128 0,1-1-128 16,4-8 432-16,0 0 16 0,0 0 0 0,0 0 0 15,0 0-96-15,8-9-16 0,2 0 0 0,2-4 0 16,-1-1-208-16,2 2-128 0,-1-2 160 0,1-2-160 15,1 4 0-15,0 0 128 0,-1-2-128 0,-1 1 0 16,2 5 0-16,-2-3 0 0,1 5 0 0,-2 0 0 16,-3 2 0-16,-1 3 0 0,0 3 0 0,-1 2 0 0,2 4 0 0,-6-1-128 15,1 5 128-15,-1 0 0 16,0 1 0-16,-2 2 0 0,-2 2 0 0,1-1 0 0,-2 5 0 0,1-2 0 16,-2 0 0-16,2 0 0 0,-1-1 0 0,0 0 0 15,1-1 0-15,1 0 0 0,-1-3-368 0,1-1-16 16,1-5 0-16,0 4 0 15,0-12-2128-15,0 0-432 0</inkml:trace>
  <inkml:trace contextRef="#ctx0" brushRef="#br0" timeOffset="87256.4">27597 14262 11967 0,'0'0'528'0,"0"0"112"0,0 0-512 0,-2-4-128 0,-3 0 0 0,5 4 0 15,-4-3 1840-15,-1-2 336 0,5 5 64 0,-4-3 0 16,4 3-1008-16,0 0-208 0,-9 0-32 0,3 0-16 16,-2 0-336-16,2 3-64 0,-1 2 0 0,-1 0-16 15,-1-1-48-15,0 3-16 0,0 0 0 0,-3 0 0 16,0 2 48-16,0-1 16 0,-2 3 0 0,2 1 0 0,-1-2 752 0,1 2 160 16,1 1 16-16,0 1 16 15,4 0-1696-15,5 0-352 0,2-1-64 0,3-6-16 0,3 4 624 0,4-3 320 16,1 4-48-16,3-2 0 0,3 3-64 0,0 2-16 15,3-1 0-15,0-1 0 0,-2 2 32 0,1 4 0 16,-1-1 0-16,-2-2 0 0,-3 0-32 0,-2 0-16 16,-2 2 0-16,-3 0 0 0,-2-2 144 0,-4 1 48 15,-4-1 0-15,-3 0 0 0,-6-2 208 0,-2-2 64 16,-5 0 0-16,-3-3 0 0,-5 1 0 0,-4-4 0 16,-5 3 0-16,-1-4 0 0,-4-4-368 0,0 2-64 15,0-3-16-15,4 0 0 0,2 0-192 0,6-3-160 16,6-2 32-16,3-2-12352 15,10 0-2448-15</inkml:trace>
  <inkml:trace contextRef="#ctx0" brushRef="#br0" timeOffset="91126.1">24868 15340 12543 0,'0'0'560'0,"0"0"112"0,0 0-544 0,0 0-128 16,0 0 0-16,0 0 0 0,0 0 1040 0,0 0 176 0,0 0 48 0,0 0 0 15,0 0-112-15,0 0-32 0,0 0 0 0,0 0 0 16,0 0-320-16,0 0-64 0,0 0-16 0,0 0 0 15,8 0-48-15,5 0-16 0,-3 0 0 0,3 0 0 16,2 0 80-16,3-3 16 0,-1 2 0 0,6 0 0 16,4 1-112-16,6-1 0 0,5-1-16 0,4 0 0 15,0-2-112-15,1 1 0 0,0 2-16 0,2-1 0 16,-1-1 16-16,3 1 16 0,2-1 0 0,7 0 0 16,7 0-192-16,0-1-32 0,1 3-16 0,-1-2 0 15,-5-1-64-15,-1 2-16 0,1 0 0 0,-3 0 0 0,1-3-208 16,2 2 128-16,0 1-128 0,-1-1 0 0,-2 2 0 0,-3 0 128 15,-5 1-128-15,-4 2 0 0,-2 1 0 0,-2 0 0 16,-1 0 0-16,-1 0 0 0,-1-3 0 0,2 1 0 16,-1 0 0-16,-3-1 0 0,-5-1 0 0,-1 1 0 15,-1 1 0-15,-3-1 0 0,-1-1 128 0,-1 0-128 16,-2 1 0-16,-1 0 0 0,-4 0 0 0,1 0 128 16,-1 0-128-16,-1 0 0 0,-1 0 0 0,1 0 0 15,-2-4 0-15,1 2 0 0,-2 2 0 0,2 2 0 16,-1-1 0-16,-1 3 0 0,-2-4 0 0,-9 0 0 0,0 0 0 0,9 2 0 15,-9-2 0-15,0 0 0 0,0 0 0 0,0 0 0 16,0 0 128-16,0 0-128 0,0 0 0 0,0 0 0 16,-9-1 0-16,-1 4 128 0,0-1-128 0,-3-2 0 15,-5-2 0-15,0 0 0 0,1 4 0 0,-3-1 0 16,-4-1 0-16,-2 1 0 0,-5 0 0 0,-1 2 0 16,-5 0 0-16,-4 2 128 0,-7-2-128 0,0 0 0 15,-1 1 0-15,-2 0 0 0,0-1 0 0,-1 1 0 16,-5-4 128-16,-3-1-128 0,-4 2 0 0,-1 0 0 15,1 2 192-15,3 0-64 0,0 0-128 0,2 4 192 16,-1-3-48-16,-2 1-16 0,-4 1 0 0,-4-1 0 0,1-2-128 16,7 2 0-16,4 0 0 0,3-1 0 15,3-2 0-15,2 2 0 0,2 0 128 0,0 1-128 0,-1-1 0 0,2-2 0 16,0 1 0-16,4-1 0 0,4 0 0 0,3 1 128 16,3 0-128-16,3-1 0 0,0 0 0 0,4 2 0 15,0-1 0-15,3 4 0 0,4-5 0 0,3 1 0 16,2-1 0-16,2 1 0 0,3 1 0 0,9-4 0 15,0 0 128-15,0 0-128 0,0 0 0 0,0 0 0 16,0 0 0-16,0 0 128 0,13 0-128 0,2-4 128 16,6 1-128-16,3 0 128 0,3-1 0 0,4-3-128 15,5 2 192-15,8 1-64 0,11-2 0 0,5-2 0 16,3 5 0-16,1-4 0 0,0 0 16 0,2 2 0 16,0-4 0-16,7 1 0 0,9-5 0 0,-2 6 0 15,-1-3 0-15,-2 2 0 0,0-1-144 0,3 3 192 0,2-3-192 0,1 1 192 16,-1 3-192-16,-3-1 0 0,-5 2 0 0,0 0 0 15,1 0 0-15,1-1 0 0,0 0 128 0,-2 4-128 16,-5 2 0-16,-5 0 0 0,-3 2 0 0,-2 1 0 16,-2-3 0-16,-3 2 192 0,-1-1-192 0,-2 1 192 15,-5-3-192-15,-5 2 0 0,-4 1 0 0,-4 1 0 16,-6-4 0-16,-3 0 0 0,-3 0 0 0,-4 2 0 16,-3 2 0-16,-1-3 0 0,-13-1 0 0,9 3 0 15,-9-3 0-15,0 0 0 0,0 0 0 0,0 0 0 16,0 0 192-16,0 0-64 0,0 0 0 0,-9 0 0 15,-2-2-128-15,-1 0 0 0,-1 1 0 0,-3-2 0 16,-3 2 0-16,-3 0 0 0,-3-3 0 0,-2 0 0 16,0 0 0-16,-3 4 0 0,-4 0 0 0,-3-1 0 0,-1-2 0 0,0 1 0 15,-2-1 128-15,-2 1-128 0,1 0 0 16,-2 2 160-16,-2 0-160 0,-6 2 160 0,-4-1-160 0,-3 0 0 16,-5-1-160-16,1 3 160 0,-3-1 0 0,4 2 0 15,-1-1 0-15,-4 0 0 0,-2 0 0 0,-2 1 0 16,-1 0 0-16,4-1 0 0,3 3 0 0,3 0 0 15,2-2 0-15,-2-2 0 0,-2 3 0 0,-4 0 0 16,0-2 0-16,3-1 0 0,7-2 0 0,5 3 0 16,2 0 192-16,4-2-192 0,2-2 0 0,1 1 0 15,1 2 0-15,0-1 0 0,0 4 0 0,1-2 0 16,3-2 0-16,4 1 0 0,3 0 0 0,3 1 0 16,3-1 0-16,4 2 0 0,4-3 0 0,1 2 0 15,2-2 0-15,4-1 0 0,10 0 0 0,-9 3 0 0,9-3-192 16,0 0 192-16,0 0 0 0,0 0 0 0,0 0-128 0,0 0 128 15,0 0 0-15,0 0 0 0,0 0 0 0,0 0 0 16,-10 5 0-16,10-5 0 0,-9 6-128 0,0-2 128 16,-1-2 0-16,0 2 0 0,-3-1 0 0,3 1 0 15,-3-4 0-15,2 0 0 0,-4 2 0 0,-1-1 0 16,0-2 0-16,-1 1 0 0,1 0 0 0,-1 1 0 16,0-1 0-16,-1 0 0 0,-1 0 0 0,-2 2 0 15,-1-2 0-15,0 0 0 0,-1 0 0 0,1 0 0 16,1-3 0-16,2 1 0 0,0-2 0 0,1 0 0 15,-1 0 0-15,2 3 0 0,3 0 0 0,0-1 0 16,0 2 0-16,2 0 0 0,-1 0 0 0,-1 0 0 16,0-1 0-16,-1 1 0 0,3 0 0 0,0 0 0 15,-2-1 0-15,1 2 0 0,0 2 0 0,-1-3 0 0,-2-2 0 0,-1 2 0 16,1 0 0-16,-1 0 0 0,-1 2 0 0,0-2 0 16,-1 0 0-16,0 0 0 0,0-2 0 0,0 0 0 15,1 2 0-15,2 0 0 0,-2 1 0 0,3 0 0 16,0-1 0-16,1 0 0 0,0-2 0 0,-2 2 0 15,0 0 0-15,2 2 0 0,0 1 0 0,0-3 0 16,0 1 0-16,0 0 0 0,-1 1 0 0,2-1 0 16,-1 0 0-16,3 1 0 0,-1-2 0 0,1 1 0 15,-1 1 0-15,2 0 0 0,-1-4 0 0,-2 2 0 16,3 0 0-16,0 0 0 0,-1 0 0 0,2 0 0 16,1 0 0-16,-1 0 0 0,0 0 0 0,1 0 0 15,-1 0 0-15,4 0 0 0,-1-2 0 0,6 2 0 16,-7-1 0-16,2-1 0 0,5 2 0 0,0 0 0 15,-6 0 0-15,6 0 0 0,0 0 0 0,0 0 0 16,0 0 0-16,0 0 0 0,0 0 0 0,0 0 0 16,0 0 0-16,0 0 0 0,0 0 0 0,0 0 0 15,0 0 0-15,0 0 0 0,0 0 0 0,0 0 0 16,0 0 0-16,0 0 0 0,0 0 0 0,0 0 0 16,0 0 0-16,0 0 0 0,0 0 0 0,6-5 0 15,-6 5 0-15,7-2 0 0,0-2 0 0,2 0 0 16,1 1 0-16,4 1 0 0,3-1 0 0,2 2 0 15,1-1 0-15,1-1 0 0,4-2 0 0,1 1 0 16,0 0 0-16,6 2 0 0,4-5 0 0,3 4 0 0,4 0 0 0,4 0 0 16,0-5 0-16,5 4 0 0,-2 3 0 0,0-1 0 15,-1 0 0-15,-1 0 0 0,-1 0 0 0,2-1 0 16,2 3 0-16,2 0 0 0,2-3 0 0,-1 0 0 16,-2 0 0-16,-1 2 0 0,-1 1 0 0,-1-1 0 15,0-2 0-15,0 1 0 0,7-3 0 0,1 1 0 16,6 3 0-16,-2-1 0 0,-2 1 0 0,0 1 0 15,-3 1 0-15,-1-1 0 0,-3-1 0 0,2 1 0 0,2-1 0 16,0 1 0-16,-1 0 0 0,-4 0 0 0,-3-1 0 0,-2 1 0 16,-3 1 0-16,-1 0 0 0,-1 0 0 0,1 1 0 15,-1 0 0-15,4-1 0 0,2-1 0 0,0 2 0 16,0-1 0-16,1 2 0 0,1-3 0 0,-1 0 0 16,-1 1 0-16,1 0 0 0,1 0 0 0,1 1 0 15,4-2 0-15,-1 0 0 0,-1 0 0 0,-1 0 0 16,-3 0 0-16,-4 0 0 0,-5 1 160 0,-2-1-32 0,-3 0 0 0,-2 0 0 15,-3 4-128-15,-1-2 0 0,1 3 0 0,-2-5 0 16,0 0 0-16,-2 2-144 0,1 0 144 0,-1 1-208 16,-1-1 208-16,0 2 0 0,-4 2 0 0,0-3 0 15,0-4 0-15,-2-1 0 0,-1 2 0 0,-2 2 0 16,-3-1 0-16,-1-1 0 0,-11 0 0 0,0 0 0 16,9 0 0-16,-9 0 0 0,0 0 128 0,0 0-128 15,0 0 0-15,0 0 0 0,0 0 0 0,0 0 0 16,0 0 0-16,0 0 0 0,0 0 0 0,0 0 0 15,8-4 0-15,-8 4 0 0,0 0 0 0,0 0 0 16,0 0 0-16,0 0 0 0,0-9 0 0,0 9 0 16,0 0 0-16,0 0 0 0,-11-2 0 0,1 2 0 15,-3-3 0-15,0 2 0 0,-2 0 0 0,0 1 0 0,-2 0 0 16,-2 0 0-16,0-4 0 0,-6 4 0 0,-3 5 0 0,-1-4 0 16,-1-3 0-16,-3 0 0 0,0 2 0 0,-1 0 0 15,0-2 0-15,-3 2 0 0,-1 2 0 0,-8 1 0 16,-4 1 0-16,-4-2 0 0,-6 1 0 0,-1 1 0 15,0 1 0-15,0-2 0 0,0-5 0 0,-3 1-144 16,-2-1 144-16,-2 2 0 0,-2 3 0 0,1-2 0 16,4-1 0-16,3 0 0 0,1 0 0 0,0 0 0 15,-1 0 0-15,-3 1 0 0,-4 2 0 0,3 0 0 16,1-2 0-16,7 1-128 0,4-2 128 0,0 4 0 16,-2-3 0-16,0 1 0 0,-5-1 0 0,0-1 0 15,-4 0 0-15,5 0 0 0,4 0 0 0,3 1 0 16,1 1 0-16,0-2 0 0,-2-2 0 0,0 2 0 0,-4 2 0 15,5-2 0-15,1-2 0 0,5 2 0 16,4 0 0-16,-1 0 0 0,1 2 0 0,1-1 0 0,5 0 0 0,-2-1 0 16,-2 0 0-16,-1 1 0 0,-1 1 0 0,1-1 0 15,0-2 0-15,4 1 0 0,1 1 0 0,3 0 0 16,2 3 0-16,3-1 0 0,1-1 0 0,0-1 0 16,3 3 0-16,2 0 0 0,0 0 0 0,3-2 0 15,-2 1 0-15,5-2 0 0,-3 2 0 0,5-1 0 16,-3 1 0-16,4 1 0 0,3-3 0 0,0 1-128 15,1 0 128-15,3-1 0 0,7-1 0 0,0 0 0 16,0 0 0-16,0 0 0 0,0 0 0 0,0 0 0 16,0 0 0-16,0 0 0 0,0 0 0 0,10 1-128 15,1-1 128-15,3 0 0 0,1-1 0 0,6 1 0 16,0-1 0-16,4 1 0 0,1-3 0 0,5-1 0 0,1-2 0 0,2 2 0 16,1 3 0-16,7-2 0 0,5 0 0 0,6-3 0 15,2 1 0-15,3 2 0 0,-1-4 0 0,0 2 0 16,-2 1 0-16,4 0 0 0,5-3 0 0,5 2 0 15,3 0 0-15,3-3 0 0,-4 4 0 0,2 2 0 16,-2-1 0-16,6 1 0 0,6-2 0 0,0 3 0 16,-3 1 160-16,-3-2-160 0,-3 1 0 0,2 0 0 15,4-2 0-15,3 2 0 0,1-2 0 0,-3-3 0 16,-4 5 0-16,-1-2 0 0,0 2 0 0,3-2 0 16,2 2 0-16,-3-3 0 0,-1 4 0 0,-2-1 0 15,-4 1 0-15,1 0 144 0,-1 0-144 0,0 0 0 16,0-1 144-16,-5-2-144 0,-6 2 0 0,-5 0 0 15,-6 1 0-15,0-2 0 0,-2 0 0 0,-2 2 0 0,-3 2 0 16,4 0 128-16,0-2-128 0,-7 2 0 0,-2 2 0 0,-3-1 0 16,-3-1 0-16,-2-1 0 0,-5 1 0 0,-1 0 0 15,-2 2 0-15,-6 0 0 0,-4-4 0 0,-2 2 0 16,-9-2 0-16,0 0 0 0,0 0 0 0,0 0 0 16,0 0-176-16,0 0-48 0,-13-1-16 0,-3 1 0 31,-2-1-1360-31,-6 0-288 0,-4-2-48 0,-1 2-14672 0</inkml:trace>
  <inkml:trace contextRef="#ctx0" brushRef="#br0" timeOffset="98518.18">29624 14115 15839 0,'0'0'704'0,"0"0"128"0,5-11-656 0,-5 11-176 0,0 0 0 0,7-6 0 15,-7 6 448-15,0 0 64 0,0 0 16 0,0 0 0 16,0 0 304-16,0 0 48 0,0 0 16 0,0 0 0 16,0 15 240-16,-2 4 48 0,-3 6 16 0,0 3 0 15,2-2-368-15,-5 6-80 0,-1 1-16 0,-1 3 0 16,0-1-96-16,0 2-32 0,0-4 0 0,0 1 0 16,1 0-272-16,1-8-48 0,0 0-16 0,1-4 0 15,-1 4-128-15,2 1-16 0,-2-7-128 0,3-2 192 16,1-3-192-16,3-1 0 0,1-4 128 0,0-10-128 15,0 0-1712-15,0 0-384 0,0 0-80 0,0 0-9680 16</inkml:trace>
  <inkml:trace contextRef="#ctx0" brushRef="#br0" timeOffset="98952.98">30184 14223 16575 0,'0'0'1472'0,"0"0"-1168"0,0 0-304 0,0 0 0 15,0 0 704-15,-1 15 96 16,-2 0 16-16,1 3 0 0,-2 0 192 0,-2 2 32 0,2-2 16 0,-1 5 0 16,-4 3-240-16,5-3-48 0,1 1-16 0,-2 3 0 15,-4-1-192-15,2 0-48 0,-1-3 0 0,4-2 0 16,-1-8 16-16,2 1 0 0,-1-3 0 0,1-1 0 15,3-10-16-15,0 0 0 0,0 0 0 0,0 0 0 16,0 0 80-16,0 0 16 0,0 0 0 0,5-10 0 16,2-3-32-16,0-5-16 0,3 0 0 0,2-6 0 15,-3 0-304-15,1-3-64 0,0 2-16 0,4 1 0 16,1-3-176-16,2 5 0 0,1 0 0 0,1 0 0 16,1 3 0-16,4 2 0 0,3 3 0 0,0 2 0 15,-3 5-144-15,0 2 144 0,-3 4 0 0,0 2 0 16,-1 4 0-16,-1 3 0 0,-1 6 0 0,-4 4 0 15,0 2 0-15,-3 3 0 0,0 4 0 0,-4-2 144 16,0 3-144-16,-1-1 0 0,-5 2 0 0,2-1 128 0,-3 0-128 0,-2 1 128 16,0-3-128-16,2-4 128 0,-3-4-128 0,2 0-224 15,-1-3 48-15,0-1 16 16,2-4-1328-16,0-10-272 0,0 0-48 0,0 0-7840 16,0 0-1552-16</inkml:trace>
  <inkml:trace contextRef="#ctx0" brushRef="#br0" timeOffset="99535.3">29766 13674 12895 0,'-17'-8'576'0,"9"4"112"0,-3-2-560 0,4 3-128 15,-3-2 0-15,-1 4 0 0,2-3 1568 0,1-2 288 16,2 1 48-16,1 1 16 0,0-5-320 0,3 3-64 16,1 0-16-16,1-4 0 0,1-1-432 0,4 1-96 15,1-2-16-15,4 3 0 0,3-5-432 0,1 3-96 16,0-1 0-16,1 0-16 0,2 4-144 0,-2-1-32 15,-2 4 0-15,-2-1 0 0,1 3 32 0,-12 3 0 16,0 0 0-16,6 7 0 0,-6-7-144 0,0 10-16 16,-5 4-128-16,-5 0 192 0,-4-4 0 0,-3 1-16 15,-2-2 0-15,-1 1 0 0,0-2 64 0,-1-2 16 16,1-2 0-16,3 0 0 0,5-1 256 0,0-2 64 16,2-2 16-16,10 1 0 0,-8-9 112 0,7 0 32 0,2 0 0 0,4-4 0 15,2-2-224-15,4 3-64 0,5-1 0 0,3 2 0 16,1 4-320-16,3 3-128 0,0-2 0 0,1 4 0 15,0 5 0-15,-1 3-192 0,-2-1 16 0,-1 7-11792 16,-5-2-2368-16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54:24.05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28824 12111 13935 0,'0'0'608'0,"0"0"144"0,0 0-608 0,5-6-144 16,-2-4 0-16,-2 4 0 0,-1 6 1120 0,-1-11 192 16,1 11 32-16,-7-9 16 0,-2-2-272 0,-1 1-48 15,-1 1-16-15,-2-2 0 0,-1 0-176 0,0 0-32 16,0 2-16-16,-1 0 0 0,-3 3-160 0,-1-3-16 15,-1 3-16-15,-3 2 0 0,-4 2-176 0,-1 4-48 16,-1 0 0-16,-3 1 0 0,-1-1-32 0,-5 3-16 16,-5 4 0-16,-4-1 0 0,-5 2-16 0,-3-1 0 15,-1 1 0-15,1 7 0 0,1 2 112 0,2 2 16 0,2 7 0 0,0-1 0 16,1 4-32-16,1 0 0 0,0 0 0 16,7 2 0-16,1 0-112 0,10 0-32 0,3 3 0 15,5-1 0-15,5-2-96 0,4-2-32 0,4-1 0 16,5 2 0-16,4 0-144 0,4-2 160 0,2-3-160 0,6 2 160 15,-1-2 0-15,7 2 0 0,2-5 0 0,7 0 0 16,5 1-160-16,1-4 128 0,1 2-128 0,2-1 128 16,2-2 64-16,0-5 16 0,0-2 0 0,2 0 0 0,-1-3-48 15,3-1-16-15,2-2 0 0,5-2 0 0,3 1 0 16,-1-4 0-16,-1 1 0 0,-1-3 0 0,-2-2-16 0,-1 1-128 16,-1 0 192-16,-1 0-64 0,0-2-128 0,-1 2 0 15,2-1 144-15,-2 1-144 0,-4 1 0 0,1 0 0 16,-8-2 0-16,-1 0 128 0,-3 1-128 0,-5 0 0 15,-5 0 128-15,-3 1-128 0,-3-2 0 0,-12 2 0 16,0 0 0-16,0 0 128 0,0 0-128 0,0 0 0 16,0 0 0-16,0 0 0 0,-13 4 0 0,-5 2 0 15,-2-4 0-15,-4 0 0 0,-3 0 0 0,-4 0 0 16,-2 1 0-16,-1-1 0 0,0 2 0 0,2-3 0 16,-2 1 0-16,-1-1 128 0,0-1-128 0,-2 0 144 15,-1 0-144-15,-4 0 160 0,-4-1-160 0,-2-1 160 16,-4-2-160-16,-3 1 160 0,0-2-32 0,3-1 0 15,0-2 0-15,3 0 0 0,2-5 64 0,1 0 0 0,0 1 0 16,4-5 0-16,1-1 32 0,1-3 16 16,0 2 0-16,2-2 0 0,9 0-48 0,1-1 0 0,1-4 0 0,4 1 0 15,7 3 0-15,2-4-16 16,4 2 0-16,2-4 0 0,4 3-176 0,4-3 160 16,2 1-160-16,1-2 160 0,4-3-160 0,2 3 0 0,1-3 0 15,4 5 0-15,1-1-144 0,5 0 144 0,3-1 0 16,6 1 0-16,6 3-160 0,2-1 160 0,-1 2-128 15,4 1 128-15,2-5 0 0,-1 5-160 0,0-1 160 0,3 0 0 16,0 2 0-16,2 3-128 0,0 3 128 16,2 3 0-16,2 6 0 0,-3-4-128 0,-2 4 128 0,-3-1 0 15,-4 6 0-15,-1 0-128 0,-2 1 128 0,-2 2 0 16,-2 2 0-16,0 3 0 0,-4-1 0 0,-4 0 0 16,-3 0 0-16,-2 1 0 0,-3-4-192 0,-2 3 192 0,-3 3-144 15,-10-8 144-15,0 0 0 0,0 0-144 16,6 7 144-16,-6-7-128 0,1 12 128 0,-1-12-128 0,-3 7 128 0,-2 2 0 15,-3-4 0-15,-1-1 0 0,-2-1 0 16,-2 1-128-16,-1-2 128 0,-4 2 0 0,0-3-160 0,-3 2 160 16,0-1-192-16,0 3 192 0,-3-1 0 0,-1-1-128 15,1-1 128-15,-2 1 0 0,-2-1 0 0,-2 3 0 16,1-1 0-16,-1-1 0 0,-8-1 0 0,1 3 0 16,0 3 0-16,0 0 0 0,0 2 0 0,-1 0-128 15,0 5 128-15,-2 2 0 0,1 2 0 0,-2 2 0 16,1 4-128-16,-1 1 128 0,0 4 0 0,2 1-128 15,3 2 128-15,6-1 0 0,3-1-128 0,5 2 128 16,3 0 0-16,4 0 0 0,1-4-128 0,5 3 128 0,0 2 0 16,4 0 0-16,1 0 0 0,3 0 0 0,2-1 0 0,5 0 0 15,4-4 0-15,4 3-128 0,5-4 128 0,5 0 0 16,4-5 0-16,2 2 0 16,3-1 0-16,0-3 0 0,2-2 0 0,-2-3 0 15,0-2 0-15,-1-4 0 0,-1 1 0 0,4-3 0 16,3-1 0-16,4-5 0 0,0 2 0 0,4 0 0 0,6 0 0 15,-1-4 0-15,1-4 0 0,-4 0 0 16,-4-1 0-16,0-4 0 0,-2 2 0 0,-2 0 0 0,0-3 0 16,-1 4 0-16,1-3 0 0,-1 4 0 0,-4-5 0 0,1 2 0 15,-3 0 0-15,-4 2 0 0,-3 2 0 0,-5 0 0 16,-2-2-192-16,-5 1 64 0,-3 2 128 0,-11 3-208 16,0 0 32-16,0 0 16 0,0 0 0 0,0 0 0 15,-12-2 32-15,-3 1 0 0,-4-2 0 0,-4 3 0 0,-4 1 128 16,-2 1-208-16,-1-1 80 0,-2-1 128 0,-1-1 0 15,0-1 0-15,-3 1 0 0,0-2 0 0,-2 2 0 0,0-1 0 16,-2-1 0-16,-5 1 0 0,-8-1 0 16,-1-3 0-16,-5-1 0 0,3 1 0 0,2-3 0 15,3 4 160-15,1-7-160 0,3 5 160 0,1-5-32 0,4 2-128 16,1-2 192-16,0-4-64 0,1 2-128 0,2-1 192 16,3-4-192-16,5 1 192 0,2-1-192 0,4 0 0 15,2-3 0-15,4 1 128 0,3-1-128 0,4-1 0 16,0 2 0-16,4-1 128 0,2-2-128 0,2-3 0 15,2 2 0-15,2-3 0 0,2-1 0 0,2 1 0 16,1 1 0-16,6-1 0 0,3-2-144 0,4 4 144 16,4 1 0-16,7 1 0 0,6 1-176 15,2 0 176-15,4 2-160 0,2 1 160 0,2 0 0 0,0 1-144 0,0 1 144 16,1 3 0-16,1 1 0 0,0 4-160 16,3-2 160-16,1 6 0 0,-1-2 0 0,0 2-128 15,-3-7 128-15,-3 7 0 0,-5 1 0 0,0-2 0 0,-3 2 0 0,-2 4 0 16,-3-3 0-16,-4 3 0 15,-2 5 0-15,-5-2 0 0,-3-1 0 0,-3 2 0 0,-3 1 0 16,-12-4 0-16,12 7-160 0,-12-7 160 0,0 0-128 16,0 0 128-16,7 11 0 0,-5-3-128 0,-2-8 128 15,0 0 0-15,-11 6 0 0,1-1-128 0,-3 1 128 0,-4-3 0 16,-2-2 0-16,-1 0-128 0,-4 2 128 0,0 0 0 16,-2 3 0-16,0-3 0 0,-2 2 0 0,-2 2 0 15,-1-1 0-15,-4 3 0 0,-5 0 0 0,-5 0 0 16,-6 1 0-16,2 4 0 0,-1-1 0 0,1 3-128 15,-1 6 128-15,3 1 0 0,0 0 0 0,0 6 0 0,-3-1 0 16,1 1 0-16,-1 2 0 0,4-1-128 0,6 9 128 0,2 0 0 16,2-3-144-16,4 3 144 0,4-4 0 0,5 2 0 15,6 0-144-15,3-2 144 0,5-1 0 0,6-1-128 16,7-7 128-16,6 3 0 0,7-3 0 0,7-1 0 16,9-3 0-16,6 1 0 0,10-2 0 0,4 4 0 15,7-5 0-15,-3-2 0 0,-1-3 144 0,2 1-144 16,2-4 128-16,2 1-128 0,3 1 0 0,0-4 128 15,2 0-128-15,-2-1 0 0,-4-3 144 0,0-3-144 16,1-1 160-16,2 2-160 0,0 2 160 0,0 0-160 16,3-4 160-16,-5 1-160 0,-5-2 0 0,-4 4 0 15,-3-2 0-15,-7 0-11744 16,-1 1-2288-16</inkml:trace>
  <inkml:trace contextRef="#ctx0" brushRef="#br0" timeOffset="6974.19">5698 14910 12895 0,'0'0'1152'0,"0"0"-928"0,0 0-224 0,0 0 0 16,0 0 656-16,0 0 96 0,0 0 16 0,0 0 0 16,0 0-128-16,0 0 0 0,-8 7-16 0,1 2 0 15,1 5-96-15,-1 1-16 0,1 1 0 0,-1 10 0 16,0 7 288-16,1 6 48 0,1 3 16 0,-2 3 0 16,1 4-16-16,0 6 0 0,-1 3 0 0,2 2 0 15,0-3-272-15,-1 2-48 0,-2 2-16 0,-1-2 0 16,-1 0-176-16,-1 1-32 0,-2-3-16 0,-1-4 0 15,2-6-32-15,1-1-16 0,2-4 0 0,-1-5 0 16,-1-3 32-16,4-5 16 0,1-4 0 0,1-1 0 16,1-5-96-16,3-5 0 0,2 0-16 0,1-3 0 15,-2-11-320-15,0 0-64 0,13 0-16 0,0-5-13472 16</inkml:trace>
  <inkml:trace contextRef="#ctx0" brushRef="#br0" timeOffset="7449.09">5982 15151 25791 0,'0'0'2304'0,"1"-11"-1856"0,-1-1-448 16,7-2 0-16,4 2 608 0,3 2 32 0,4-3 0 0,3-3 0 15,2-3-640-15,1 1 0 0,6 4 0 0,-1-1 0 16,1-2 160-16,1 5-32 0,-1-2-128 0,1 3 192 16,-3 4-192-16,-3 3 0 0,-1 3 128 0,-2 3-128 15,-2 2 0-15,1 7 0 0,-2 3 0 0,-3 9 0 16,-3 1 0-16,-2 10-128 0,1 5 128 0,-4 7 0 16,-3-3 0-16,-5 6 0 0,-4 5 0 0,-3 0 0 15,-3 0 144-15,-4 1-16 0,-4 0 0 0,-1 1 0 16,-2-2 256-16,-3-3 64 0,-2-2 0 0,-2-3 0 15,-1-2 160-15,-1-4 32 0,-1 1 16 0,2-7 0 16,1-4-208-16,1-2-32 0,2-4-16 0,3-3 0 16,4-3-96-16,4-3-32 0,0-6 0 0,3 0 0 15,1-2-80-15,10-7 0 0,-7 7-16 0,7-7 0 16,0 0-48-16,0 0 0 0,0 0 0 0,11-4 0 0,1-1-128 0,6 0 0 16,2-4 0-16,7 2 0 0,5 2 0 15,1-4 128-15,5 2 0 0,-1-2 0 0,2 4 16 16,2 0 0-16,-2-4 0 0,2 2 0 0,-4 4-16 0,1-2 0 15,-1 1 0-15,-1 1 0 0,-3 2-128 0,1 1 0 16,3 0-192-16,-3 0 192 16,-6-1-1920-16,1 1-272 0,1-5-48 0</inkml:trace>
  <inkml:trace contextRef="#ctx0" brushRef="#br0" timeOffset="7736.75">7141 15509 25791 0,'0'0'2304'0,"0"0"-1856"0,0 0-448 0,0 0 0 16,0 0 496-16,12 3 0 0,-2-1 0 0,0 1 0 15,0 0 512-15,4-3 96 0,4 0 32 0,1-1 0 16,-1-3-208-16,3 1-32 0,4-1-16 0,0 1 0 16,-1 1-400-16,-1-3-80 0,-1-1-16 0,-1 3 0 15,1 0-240-15,-2 2-144 0,0-4 160 0,1 2-160 16,-2-1-304 0,-1 2-144-16,-3-1-48 0,-1 2-15248 0</inkml:trace>
  <inkml:trace contextRef="#ctx0" brushRef="#br0" timeOffset="8327">8719 14845 21247 0,'-25'4'944'0,"9"4"192"0,-2 0-912 0,0 4-224 0,1 0 0 0,-4 5 0 15,-2 1 0-15,0 6 144 0,-1 1-144 0,1 8 128 16,-1 4 320-16,1 2 48 0,2 7 16 0,0-2 0 16,2 6 48-16,4 3 16 0,5 6 0 0,2-3 0 15,5-3-160-15,3-1-32 0,5-1 0 0,4-3 0 16,2-8 0-16,3-5-16 0,1-1 0 0,2-4 0 16,1-7 80-16,2-4 32 0,1-4 0 0,6-7 0 15,2-6 128-15,6-3 32 0,2-6 0 0,5-1 0 0,5-5-16 16,1-5 0-16,1-5 0 0,2-4 0 0,0-3-304 15,-3-2-64-15,-1-1-16 0,-1-2 0 0,0-1 144 0,-3 0 16 16,-2-1 16-16,0-3 0 0,0-2-32 0,-2 2 0 16,-5 0 0-16,-7-2 0 0,-7-1-48 0,-6-2-16 15,-5 2 0-15,-7-2 0 0,-5 4-128 0,-5 1-48 16,-3 5 0-16,-7 1 0 0,-6 6 48 0,-4 4 16 16,-3 3 0-16,-2 4 0 0,-1 2-208 0,-1 5 128 15,1 2-128-15,1 6 0 0,1 0 0 0,3 4-320 16,2-1 64-16,3 4 0 15,1 3-1568-15,2-1-304 0,2 5-64 0,2-3-8272 16,4 1-1648-16</inkml:trace>
  <inkml:trace contextRef="#ctx0" brushRef="#br0" timeOffset="8540.31">8997 15227 28559 0,'-4'10'2544'0,"3"0"-2032"0,2 3-512 0,3 2 0 16,1 3 336-16,3 2-16 0,1 3-16 0,3 4 0 15,1-2 336-15,2 2 80 0,4-4 16 0,-1 1 0 16,1 0-96-16,2-4-32 0,1-2 0 0,3 1 0 16,0 0-256-16,2 0-48 0,-3-3-16 0,3-1 0 15,1-1-112-15,-2-1-32 0,1 2 0 0,0-2 0 16,-1-6-352-16,1 3-80 0,-3-2-16 0,-1 0 0 15,-3-5-2352-15,1 0-480 0</inkml:trace>
  <inkml:trace contextRef="#ctx0" brushRef="#br0" timeOffset="8953.19">10423 15220 18431 0,'0'0'1632'0,"0"0"-1312"0,-10 3-320 0,10-3 0 16,0 0 1472-16,0 0 208 0,0 0 48 0,13 8 16 15,-1-1-448-15,5-3-80 0,5 1-32 0,2 0 0 16,2-2-256-16,5-1-48 0,1 0-16 0,1 0 0 0,2-1-416 15,1 1-96-15,-2-1-16 0,1-1 0 0,-1 0-144 0,0 0-48 16,-2 1 0-16,-1 2 0 16,-2-2-1184-16,-5 0-240 0,-4 3-64 0,-4-3-12336 15</inkml:trace>
  <inkml:trace contextRef="#ctx0" brushRef="#br0" timeOffset="9179.04">10558 15508 25167 0,'0'0'1104'0,"0"0"240"0,-4 11-1072 0,4-11-272 16,8 9 0-16,2 1 0 0,1-3 896 0,3-1 112 0,2 2 16 0,4-6 16 16,4-2-176-16,3-1-32 0,1-3-16 15,2-1 0-15,3 0-432 0,3-3-64 0,2-1-32 0,0 4 0 32,0 1-1600-32,0-3-320 0</inkml:trace>
  <inkml:trace contextRef="#ctx0" brushRef="#br0" timeOffset="9658.5">13048 14849 14735 0,'-18'-12'640'0,"8"5"160"0,0 1-640 0,1-2-160 16,0 3 0-16,-1 1 0 0,0-6 2064 0,-2 5 384 15,1-1 80-15,-4 1 16 0,-1 1-1264 0,0 3-256 0,-4-1-64 0,2 1 0 16,-4 2-320-16,-1 4-80 0,-2 4-16 0,-2 0 0 16,0 4-96-16,0 0-32 0,-3 3 0 0,0 4 0 15,-2 5-48-15,-2 1-16 0,-3-2 0 0,2 8 0 16,2 5 48-16,2 0 16 0,0-1 0 0,4 0 0 15,3 5-80-15,4 1-16 0,2 1 0 0,5-2 0 16,5 0-32-16,1-2-16 0,3-1 0 0,2-4 0 16,1-3-96-16,3-1-32 0,2 0 0 0,4-4 0 15,0 4-144-15,4-6 128 0,3 1-128 0,2-3 128 16,3-3 64-16,4 0 0 0,3-1 0 0,6-2 0 16,3-4-192-16,4-3 0 0,0 1 0 0,2-5 0 15,-2 0-160-15,1-4-16 0,-2-3 0 0,3 0 0 16,0 4-1680-1,1-2-320-15,1-2-80 0,3 0-16 0</inkml:trace>
  <inkml:trace contextRef="#ctx0" brushRef="#br0" timeOffset="10398.96">13994 15403 15663 0,'-7'6'1392'0,"2"1"-1120"0,0 0-272 0,1 0 0 0,3-2 800 0,-1 7 96 16,0-3 32-16,4 2 0 16,1-1-160-16,3 4-16 0,1 0-16 0,2 0 0 0,5-1 256 0,4 0 48 15,3-1 16-15,4-4 0 0,0 0-192 0,4-3-32 16,4-2-16-16,2-4 0 0,-4-3-240 0,4-5-32 16,-1 2-16-16,2-6 0 0,1-1-16 0,-1 0-16 15,0-1 0-15,1 0 0 0,0-2 16 0,1 1 0 16,1-3 0-16,-2-1 0 0,-3 0-192 0,-3-1-16 15,-4-2-16-15,-6 4 0 0,-3 2-288 0,-5 1 160 16,-4-1-160-16,-4-1 128 0,-5 0-128 0,-3-1 0 16,-3-2 0-16,-7 0 0 0,-7 2 0 0,-6 2 0 15,-4-3 0-15,-4 5 0 0,-6 4 0 0,3 2 0 16,-2 6 0-16,1 1 0 0,0 3 0 0,1 4 0 0,2 8 0 16,1 2 0-16,0 3 0 0,-2 6 0 0,-1 3 0 0,0 5 128 15,-1 1-128-15,1 5 0 0,2 5 0 0,4-1 128 16,5-3-128-16,4 2 160 0,4 1-160 15,4-5 160-15,4-4 96 0,4-3 0 0,3 3 16 0,3-3 0 16,0-8-144-16,5 0-128 0,3-3 192 0,3-1-192 16,3-2 304-16,7-3-48 0,3-1-16 0,4-6 0 15,1 0-48-15,4-1-16 0,5-5 0 0,2-1 0 16,-4-3-48-16,4-1-128 0,1 0 192 0,-1-2-64 16,0-2-368-16,0-2-80 0,1 4 0 0,2-3-16 31,2 0-2320-31,-2-3-464 0,1-2-80 0</inkml:trace>
  <inkml:trace contextRef="#ctx0" brushRef="#br0" timeOffset="10792">15145 14435 16575 0,'0'0'1472'0,"0"0"-1168"0,0 0-304 0,0 0 0 16,0 0 1392-16,0 0 208 0,0 0 64 0,0 0 0 15,0 0-448-15,0 0-64 0,12 0-32 0,-1 0 0 16,2 0-144-16,4 0-16 0,2 0-16 0,2-3 0 16,2 1-272-16,1-3-48 0,0-2-16 0,1 5 0 15,-4-2-400-15,3-1-80 0,0 1 0 0,-2 0-128 16,-4 3-128-16,-2-3-144 0,0-2-32 0,-2 2-9168 15,-2 0-1856-15</inkml:trace>
  <inkml:trace contextRef="#ctx0" brushRef="#br0" timeOffset="11286.12">16195 13749 16815 0,'0'0'736'0,"0"0"160"0,-6-3-704 0,6 3-192 0,-9-5 0 0,9 5 0 16,-9 0 736-16,0 2 112 0,0 4 32 0,1-1 0 16,0 1-304-16,-1 7-48 0,-1-1-16 0,0 2 0 15,-2 5 192-15,1 6 48 0,-2 0 0 0,0 6 0 16,-2 2 128-16,2 3 16 0,-2 3 16 0,1 4 0 16,-1 1-336-16,1 1-64 0,4 1 0 0,0-5-16 15,1 3-48-15,4-6-16 0,0-1 0 0,3-4 0 16,2-8-48-16,3 2-16 0,1-3 0 0,3 0 0 15,2-5 16-15,4-1 16 0,0-3 0 0,1-1 0 16,0-1-272-16,1-5-128 0,1-1 128 0,2-2-128 16,1 2 0-16,0-1 0 0,-2-2-144 0,-3-4 144 15,-3-3-2304-15,-1 1-368 16,-10 2-64-16</inkml:trace>
  <inkml:trace contextRef="#ctx0" brushRef="#br0" timeOffset="11408.14">15567 14304 29535 0,'0'0'1312'0,"0"0"272"0,0 0-1264 16,0 0-320-16,0 0 0 0,14-6 0 0,4 1 624 0,4 2 64 15,3 2 16-15,5-1 0 0,1 0-128 0,6-2-32 16,1 2 0-16,2-2 0 0,0 1-352 0,2-4-64 16,0-1 0-16,0 3-128 0,-4-3 176 0,2 2-176 15,-2 1 160-15,-1-2-160 16,-3 2-1728-16,-2 3-432 0,-4-2-80 0</inkml:trace>
  <inkml:trace contextRef="#ctx0" brushRef="#br0" timeOffset="11707.39">16865 13749 22399 0,'0'0'992'0,"7"-9"208"0,-7 9-960 0,0 0-240 0,0 0 0 0,0 0 0 0,0 0 384 0,0 0 16 15,-5 17 16-15,-7 4 0 0,-4 4 48 16,-2 2 16-16,0 5 0 0,-2 5 0 0,-2-1 208 0,-2 6 32 16,-3 2 16-16,1 0 0 0,-1 3 96 0,1 5 0 15,2 3 16-15,-2-2 0 0,3 1-464 0,-3-1-112 16,0-1-16-16,0-1 0 0,3-5-128 0,2-2-128 15,0-4 192-15,4-4-192 0,0 3 176 0,0-5-176 16,1-4 160-16,4-3-160 0,1 2 0 0,3-4 0 16,3-4 0-16,5-4 0 15,0-5-2256-15,0-12-560 0</inkml:trace>
  <inkml:trace contextRef="#ctx0" brushRef="#br0" timeOffset="12120.52">16767 14492 30575 0,'0'0'1344'0,"0"0"304"0,7-6-1328 0,2-1-320 0,3 4 0 0,4-1 0 16,1 1 0-16,2 1 128 0,1-1-128 0,-3-2 0 15,4 4 288-15,-2 0-16 0,0 1 0 0,1 1 0 16,0 3 176-16,-2 3 48 0,-2 1 0 0,-2 3 0 16,-2-2-288-16,0 4-48 0,-2 6-16 0,-4-1 0 0,1-3 32 0,-4 0 0 15,0-1 0-15,-3 3 0 16,-3 3 0-16,-3 0 0 0,-4-2 0 0,-3 1 0 0,-5 2-176 16,-1-1 192-16,-2-1-192 0,-2 0 192 0,0-5 0 0,3 0 16 15,0 0 0-15,5-4 0 0,1 2 240 16,5-5 64-16,9-7 0 0,0 0 0 0,3 12 64 0,6-2 0 15,5-4 16-15,7-2 0 0,7 1 176 0,7 0 48 16,3-1 0-16,4-1 0 0,2-3-448 0,5 0-96 16,6-2-16-16,-1 1 0 0,2-3-112 0,0-1-16 15,0 0-128-15,-3 3 192 16,-3 0-560-16,-5 2-112 0,-3 3-32 0,-4 2-18784 0</inkml:trace>
  <inkml:trace contextRef="#ctx0" brushRef="#br0" timeOffset="14071.92">6696 14407 11967 0,'-14'8'1072'0,"7"-5"-864"15,0 2-208-15,1 1 0 0,1-3 1344 0,5-3 208 16,0 0 48-16,0 0 16 0,0 0-480 0,0 0-112 16,0 0 0-16,0 0-16 0,0 0-112 0,15-6-32 15,0 0 0-15,-1-3 0 0,3-4-96 0,2-3-32 16,1 0 0-16,3-2 0 0,1-2-416 0,-2 0-96 15,0-1-16-15,-1 1 0 0,1-3-208 0,3 2 0 0,-1-2 0 0,-2 2 0 32,-6 5-1664-32,1-1-384 0,-3 1-80 0,-1 1-16 0</inkml:trace>
  <inkml:trace contextRef="#ctx0" brushRef="#br0" timeOffset="14313.59">7278 13703 13823 0,'0'0'1216'0,"0"0"-960"0,0 0-256 0,0 0 0 16,0 0 1856-16,0 0 336 0,0 0 64 0,-3 16 16 16,1 3-1584-16,1 6-320 0,1 2-64 0,0 7-16 15,0 0-32-15,3 3-16 0,-1 2 0 0,2 1 0 16,-3 3-64-16,3-3-16 0,-3-1 0 0,2-1 0 0,1-5-160 0,1-8 0 15,1-2 144-15,2-5-144 16,1-5 0-16,2-3-320 0,4-5 64 0,1-4-10464 16</inkml:trace>
  <inkml:trace contextRef="#ctx0" brushRef="#br0" timeOffset="14718.08">7542 13807 29487 0,'-14'-17'1296'0,"9"7"288"0,2 3-1264 0,6-5-320 0,3 2 0 0,4-3 0 16,5-1 128-16,3-1-128 0,2 1 192 0,5-1-192 15,0 0 176-15,4-2-176 0,-1 4 160 0,0 5-160 16,-1-3 192-16,-2 6-64 0,1 0-128 0,-6 5 192 15,0 5-192-15,-2 2 144 0,-4 4-144 0,-5 2 128 16,-1 1-128-16,-7 5 0 0,-2 6 0 0,-4 2 0 16,-4 1 0-16,-3 2 0 0,-2 2 0 0,0-1 0 15,-3-2 0-15,3-7 0 0,1-7 0 0,4-4 128 16,4-1 448-16,5-10 96 0,0 0 16 0,0 0 0 16,6 8-64-16,8-4-16 0,8-5 0 0,7-5 0 15,4-1-112-15,6-7-32 0,6 0 0 0,2-1 0 16,6 1-208-16,6 0-64 0,3-2 0 0,4 2 0 15,2-1-1408-15,-1 2-272 16,-2-1-64-16</inkml:trace>
  <inkml:trace contextRef="#ctx0" brushRef="#br0" timeOffset="15642.13">18712 15098 24879 0,'0'0'1088'0,"0"0"256"0,0 0-1088 0,15-3-256 15,2-5 0-15,7 3 0 0,3 1 1232 0,6 0 192 16,1-2 48-16,6 1 0 0,0 2-256 0,1 1-64 15,2-1 0-15,3 3 0 0,1 3-800 0,4-1-160 16,0 5-48-16,3-1 0 0,1-1-144 0,-2-1 0 16,-2 1 0-16,-1 1 0 15,-1-1-1696-15,-2 2-272 0,-2-1-48 0,-3-1-11392 0</inkml:trace>
  <inkml:trace contextRef="#ctx0" brushRef="#br0" timeOffset="15888.85">21060 14289 30815 0,'0'0'1360'0,"-6"10"288"0,1 5-1328 0,-3 9-320 0,-2 3 0 0,0 7 0 16,-2 3 128-16,-2 4-128 0,-2 5 128 0,-2 3-128 16,1 5 416-16,-4-1 16 0,-3 0 0 0,-1 5 0 0,0 1-240 0,1 0-32 15,-2-1-16-15,1-3 0 0,1-4-16 16,1-4-128-16,1 1 192 0,5-5-64 0,-3-2-288 0,5-5-64 16,3-6-16-16,-1-1 0 15,3-5-656-15,2-3-144 0,3-5-32 16,1-3-12368-16</inkml:trace>
  <inkml:trace contextRef="#ctx0" brushRef="#br0" timeOffset="16460.25">21852 14454 32255 0,'1'-8'2864'0,"3"-2"-2288"0,2 0-576 0,3 0 0 16,8 0 352-16,2 0-32 0,4-2-16 0,3 3 0 15,1-1 160-15,6 1 48 0,3-2 0 0,-2 1 0 16,4 1-128-16,0 0 0 0,2 2-16 0,2 4 0 15,1-4-64-15,4 5-16 0,1 0 0 0,2 5 0 0,-1 3-128 16,-2 4-32-16,-3 4 0 0,-5 5 0 16,-3 4-128-16,-5 4 0 0,0-2 0 0,-2 6 0 0,-5 3 0 15,-1 4 0-15,-5 7 0 0,-7-3 0 0,-3 1-144 0,-5 4 144 16,-6 3-192-16,-6-3 192 0,-5-2-336 0,-4-1 32 16,-5-2 16-16,-3-3 0 0,-6 3 160 0,-6-3 128 15,-4-3-192-15,-5-4 192 0,-5-4 0 0,-2-3 128 16,0 3 0-16,2-6 16 0,1-1 288 0,4 1 48 15,5 0 16-15,2-3 0 0,4-2-128 0,4 1-32 16,4-1 0-16,7-5 0 0,9 1-144 0,2 0-48 16,7-3 0-16,8 1 0 0,7 2 48 0,7-1 16 15,6 0 0-15,7 2 0 0,6-4 208 0,12 2 32 16,9 1 16-16,12-3 0 0,10 3-160 0,2-2-48 0,3-5 0 16,5-2 0-16,6 1-16 0,4-1-16 0,7-4 0 15,-1 3 0-15,-5-1-224 0,1 3 144 16,1 3-144-16,-5-3 128 15,-6 0-1456-15,-9 3-288 0,-7-3-64 0</inkml:trace>
  <inkml:trace contextRef="#ctx0" brushRef="#br0" timeOffset="19716.31">8885 17726 7359 0,'-2'-12'656'0,"2"12"-528"16,0 0-128-16,-2-9 0 0,0 0 1344 0,-2 3 256 16,0 1 32-16,-1-3 16 0,5 8-496 0,-9-2-112 15,-1-1-16-15,0 2 0 0,-5 0-304 0,1 1-64 16,-4 2-16-16,-4 2 0 0,1 1-112 0,-5 3-16 15,-2 3-16-15,-1 5 0 0,1 5-16 0,-4 2 0 16,-3 2 0-16,-3 7 0 0,-4 4-16 0,-2 5 0 0,1 3 0 0,0 6 0 16,0-1-80-16,-1 8 0 0,1 2-16 0,3 7 0 15,0 1-48-15,3 6 0 0,4 3 0 0,4-1 0 16,2-1-144-16,7-2-48 0,3-2 0 0,5-3 0 16,2-6 48-16,6-3 0 0,3-4 0 0,4-5 0 15,4-4-176-15,3-5 192 0,4-3-192 16,1-6 192-16,3-6-192 0,2-3 192 0,2 0-192 0,5-4 192 15,4-5 48-15,5-1 16 0,2-4 0 0,4 0 0 16,1-5 112-16,5-3 16 0,1-2 16 0,3-5 0 16,0-3-80-16,-2-2 0 0,-3-1-16 0,0-4 0 15,-2-4-16-15,1-2 0 0,0-4 0 0,-2-2 0 16,0-3 32-16,-1-2 0 0,0-6 0 0,0 1 0 16,-5-7 0-16,-2 0 0 0,-4-4 0 0,-3 1 0 0,0 2 0 15,-5-5 16-15,-3-6 0 0,-5-2 0 16,-4-1-96-16,-7-3-32 0,-4 1 0 0,-3 1 0 0,-6 4 16 15,-5 5 0-15,-3 0 0 0,-5 11 0 0,-3 4-80 0,1 10-16 16,-5 1 0-16,-2 8 0 0,-4 2-128 0,-2 7 0 16,-1-1 0-16,0 6 0 15,2 5-1184-15,-1 1-320 0,-2 4-64 0,4 4-8992 16,1 0-1792-16</inkml:trace>
  <inkml:trace contextRef="#ctx0" brushRef="#br0" timeOffset="20141.59">8714 18439 16991 0,'0'0'752'0,"0"0"144"0,0 0-704 0,0 0-192 0,0 0 0 0,0 0 0 16,3-7 1136-16,-3 7 192 0,0 0 32 0,12-5 16 16,-1 4-144-16,3 4-16 0,0 3-16 0,4 2 0 15,2 6-64-15,3 1-16 0,3 5 0 0,3 2 0 16,3 1-32-16,2 5-16 0,4 2 0 0,-2 1 0 0,-2 2-320 0,0 4-64 15,-1 1-16-15,2 4 0 0,-2-2-176 0,-3 1-48 16,0-3 0-16,-6 0 0 0,-1-1-64 16,-3-1-32-16,-1-7 0 0,-4 1 0 0,-1-5-160 0,-1-3-16 15,0-2-16-15,-2-1 0 0,-1-2-160 0,0-4 160 16,3-3-160-16,-1 2 160 16,-4-5-688-16,3 0-144 0,-1-3-32 0,2-2-10816 15,0-3-2160-15</inkml:trace>
  <inkml:trace contextRef="#ctx0" brushRef="#br0" timeOffset="20633">10919 18327 7359 0,'0'0'656'0,"-9"0"-528"15,0 0-128-15,9 0 0 0,-9 1 1984 0,9-1 352 16,0 0 80-16,0 0 16 0,0 0-976 0,0 0-192 15,10 4-48-15,3-1 0 0,2-3-144 0,6 0-48 16,3 0 0-16,4-2 0 0,7 0-144 0,1-2-48 16,5-1 0-16,-2 0 0 0,2 0-208 0,1-2-48 0,-2 2-16 15,2 3 0-15,-1-1-272 0,-2 3-48 0,-4 0-16 0,-3 1 0 16,-2 1-96-16,-5 0-128 16,1 2 176-16,-7 1-176 15,-5-1-1328-15,-4 1-368 0,-5 5-80 0,-5-10-9920 0</inkml:trace>
  <inkml:trace contextRef="#ctx0" brushRef="#br0" timeOffset="20814.14">10930 18693 23951 0,'0'0'1056'0,"0"0"224"0,0 0-1024 0,9 8-256 0,4-3 0 0,5-3 0 16,3 0 1280-16,6-1 192 0,2-1 32 0,4-3 16 15,3 1-224-15,3-6-32 0,5-1-16 0,3 0 0 16,2 3-624-16,3 0-128 0,0-6-32 0,1 3 0 15,-6-1-464-15,-4 4 0 0,-4-2 0 0,-6 3-10448 16,-5-4-2192-16</inkml:trace>
  <inkml:trace contextRef="#ctx0" brushRef="#br0" timeOffset="22276.52">13731 17688 14847 0,'0'0'656'0,"0"0"144"0,0 0-640 0,0 0-160 0,10-4 0 0,-10 4 0 16,0 0 1216-16,0 0 224 0,0 0 32 0,0 0 16 0,0 0-368 15,0 0-80-15,0 0-16 0,0 0 0 0,5-196-208 16,-5 378-48-16,0-182-16 0,0 0 0 0,-5-13-176 0,-3 5-16 16,-2 1-16-16,-1 4 0 0,-5-1-192 0,0 3-32 15,-3-4-16-15,0 0 0 0,-3 4 0 0,-1 0 0 16,-2 2 0-16,-2-2 0 0,-2-2 32 0,-2 4 16 15,1 2 0-15,-1 2 0 0,1 0-96 0,-2 0-32 16,-1 4 0-16,-3 0 0 0,-2 4-64 0,1 1-16 16,1-2 0-16,0 6 0 0,2 5-16 0,1 0-128 15,-3 0 192-15,0 6-64 0,2 0-128 0,4 4 192 16,0 3-192-16,5 1 192 0,2-1-16 0,5 4 0 0,4-3 0 16,3 1 0-16,3 1 32 0,6 5 16 0,2-1 0 15,2-1 0-15,1 3-16 0,3 0 0 0,6 3 0 16,2-3 0-16,1-1-64 0,4-1-16 0,4 2 0 15,3-6 0-15,4-3 64 0,0-3 16 0,3-6 0 0,3 1 0 16,-1-4 112-16,1-1 0 0,0-4 16 0,0-2 0 16,0 1-16-16,0-2-16 0,-3 0 0 0,2-2 0 15,-4 0-96-15,2-1-16 0,0-4 0 0,1 2 0 16,-1-2-48-16,-1 0-16 0,-4-7 0 0,1 2 0 16,-3-1-128-16,2-2 0 0,-3-2 144 0,-1-2-144 31,-2-1-1456-31,-2 1-352 0,-1-5-80 0,-1 0-14496 0</inkml:trace>
  <inkml:trace contextRef="#ctx0" brushRef="#br0" timeOffset="23099.92">14661 18237 13823 0,'0'0'608'0,"0"0"128"0,0 0-592 0,0 0-144 0,0 0 0 0,-5 7 0 0,5-7 640 0,-4 12 80 15,4-12 32-15,-2 10 0 0,0 1 208 0,2-11 64 16,4 9 0-16,3 0 0 0,-7-9 64 0,12 8 0 15,2-2 16-15,7-2 0 0,-1-1 16 0,2-1 0 16,0-2 0-16,3-1 0 0,0-2-272 0,0 1-48 16,1-5-16-16,-1 0 0 0,1-1-176 0,-1-3-32 15,-1-2-16-15,2 3 0 0,-2-3-208 0,-3 2-32 16,1-1-16-16,-2-1 0 0,0 3-128 0,-4 1-32 0,-3-5 0 16,-3 0 0-16,-2 2-144 0,-1-2 0 0,-2-2 144 15,-1 3-144-15,-4-1 128 0,-2 1-128 16,-4-1 128-16,-2 2-128 0,-3 2 128 0,-4-1-128 0,-4-2 128 0,-1 4-128 15,-1-1 0-15,-2 5 0 0,-2 2 0 0,0 5 0 16,-2 0 0-16,-2 7 0 0,-4 1-144 0,-2 6 144 16,1 0 0-16,-3 3-144 0,-1 5 144 15,0 4 0-15,-2-1 0 0,1 3 0 0,0 2 0 0,3 4 0 16,3-1 0-16,5 2 0 0,5 0 0 0,7 1 0 16,2-1 0-16,6-1 0 0,6-2 144 0,2-2-144 15,3-2 192-15,6-2-32 0,1 3-16 0,8-7 0 16,3 0 128-16,4-4 32 0,5-2 0 0,4-1 0 15,1-1 48-15,3-4 16 0,4-2 0 0,0-4 0 16,0 6-176-16,3-6-16 0,-1-2-16 0,3 1 0 16,-4-3-32-16,4 1-128 0,-1-2 192 0,-1-1-64 15,-3-1-1952-15,-3 1-400 0,0-5-80 16,-3-3 0-16</inkml:trace>
  <inkml:trace contextRef="#ctx0" brushRef="#br0" timeOffset="23619.92">15512 17320 5519 0,'0'0'496'0,"0"0"-496"15,0 0 0-15,0 0 0 0,0 0 2720 0,0 0 448 16,0 0 96-16,0 0 0 0,5-9-1280 0,2 0-256 0,2 4-48 16,4 2-16-16,0-5-240 0,4 3-48 0,2 1-16 15,4 0 0-15,3 2-272 0,0-3-48 0,0-2-16 0,1 3 0 16,3-2-368-16,-1 1-80 0,-1 1 0 0,-1-3-16 16,-2-1-304-16,1 4-48 0,-2 2-16 0,-2-4 0 15,-5 1-192-15,0 3 144 0,-2-1-144 0,-2 1 128 16,-3-2-400-16,-1 1-96 0,-9 3-16 0,0 0-9712 15,0 0-1936-15</inkml:trace>
  <inkml:trace contextRef="#ctx0" brushRef="#br0" timeOffset="23946.07">16625 16462 6447 0,'5'-12'576'0,"-1"5"-576"16,1 1 0-16,0 1 0 0,0-4 2208 0,0 4 336 0,-3 0 64 0,-2 5 16 15,0 0-912-15,0 0-176 16,0 0-48-16,0 0 0 0,0 0-560 0,-8 2-112 15,-1 3-32-15,-1 6 0 0,-3-1-352 0,2 6-80 16,-1 5-16-16,0 4 0 0,-4 0 192 0,2 7 48 16,0 1 0-16,0 3 0 0,2 3-80 0,-2-2-16 0,5 1 0 0,1 0 0 15,1-1 176-15,1-2 48 16,4-2 0-16,1 0 0 0,1-5-80 0,2 0-16 0,3-1 0 0,2-2 0 16,0-5-224-16,1-1-64 0,-1-1 0 0,4-3 0 15,-2-1-64-15,2-5-32 0,0 0 0 0,3-4 0 0,2 1 0 16,-1-1 0-16,0-3 0 0,-1-4 0 15,1-1-512-15,-2-1-96 16,-1-1-32-16,-4-2-10176 0,0-3-2032 0</inkml:trace>
  <inkml:trace contextRef="#ctx0" brushRef="#br0" timeOffset="24116.47">16251 16808 26655 0,'12'-9'1184'0,"-2"5"240"0,4 0-1136 0,4-2-288 15,2 1 0-15,3 0 0 0,1-5 880 0,3 2 112 16,2-2 32-16,2 2 0 0,0-4-128 0,2 2 0 16,4-3-16-16,1 0 0 0,4 4-432 0,-1-2-96 15,-2-1-16-15,0 3 0 0,-3-2-336 0,0 3 0 16,-4-2 0-16,-4 3 0 16,-4-4-1920-16,-4 5-464 0,-2-2-96 0</inkml:trace>
  <inkml:trace contextRef="#ctx0" brushRef="#br0" timeOffset="24440.71">17497 16226 9215 0,'0'0'816'0,"0"0"-656"15,0 0-160-15,0 0 0 0,0 0 2144 0,0 0 400 16,0 0 80-16,0 0 0 0,-5 14-960 0,-3 2-208 16,-2 3-48-16,-5 3 0 0,-5 7-128 0,-2 2-16 15,-3 9-16-15,-2 1 0 0,-1 7-16 0,-3 3 0 16,-3 5 0-16,-2 1 0 0,0 2-480 0,0 4-112 16,2-2 0-16,3-1-16 0,4-1-368 15,5-5-80-15,1-4-16 0,5-6 0 0,0-2-160 0,5-2 0 16,1-7 0-16,2-1 0 0,3-6 0 0,3-3-192 15,0-1 0-15,5 3 16 16,1-8-2000-16,2-8-416 0,-6-9-80 0</inkml:trace>
  <inkml:trace contextRef="#ctx0" brushRef="#br0" timeOffset="24899.8">17343 17062 22111 0,'0'0'1968'0,"0"0"-1584"0,0 0-384 0,0 0 0 16,0 0 896-16,7-5 112 0,0-1 16 0,2 1 0 16,0 0 64-16,1-3 0 0,4 2 16 0,0-3 0 15,1 1-336-15,2 2-64 0,-1-2 0 0,2 3-16 16,0 0-112-16,-1 1-32 0,-1 3 0 0,-2 6 0 15,1-1-48-15,-1 1-16 0,-1 6 0 0,-3 1 0 16,-1 3-128-16,-1 4-32 0,-2 4 0 0,-5 1 0 16,-2 4-48-16,-4 1-16 0,-4 3 0 0,-1 2 0 15,-2-1-32-15,-3-2-16 0,-1-3 0 0,-1 1 0 16,1-5 272-16,-1-2 48 0,-1-4 16 0,3-2 0 16,1-1-32-16,3 1 0 0,0-6 0 0,4 0 0 0,0-2-208 0,5-1-48 15,2-7-16-15,0 0 0 0,6 4-32 0,4-1 0 16,3-2 0-16,4-1 0 0,2-1 16 0,2-2 0 15,2 1 0-15,3-2 0 0,2-1-224 0,2 1 144 16,3 0-144-16,2 0 128 0,1-2-128 0,4 1 0 16,-1 1 0-16,2 1 0 15,-3-2-912-15,0 3-272 0,-2 1-48 0,-3 1-17648 16</inkml:trace>
  <inkml:trace contextRef="#ctx0" brushRef="#br0" timeOffset="26291.32">19289 17733 16175 0,'2'-10'704'0,"-2"10"176"0,5-7-704 0,1-1-176 0,-6 8 0 0,8-10 0 16,-2 0 1472-16,0 3 272 0,-6 7 48 0,7-10 16 15,-3 2-368-15,-4 8-80 0,0 0-16 0,0 0 0 16,0 0-432-16,0 0-80 0,0 0-32 0,0 0 0 0,-4 9-320 0,-1 7-64 15,-4 3-16-15,0 6 0 0,-3 7 176 0,1 9 16 16,-2 7 16-16,-1 4 0 0,0 1-352 0,0 3-80 16,-2 3-16-16,1 2 0 0,-1-3-160 0,2 1 192 15,0 0-192-15,3-5 192 0,2-7-192 0,1-1 0 16,2-8 0-16,1-3 128 0,0-2-128 0,1-1 192 16,4-6-192-16,-1-2 192 0,1-4-192 0,2-6 0 15,2-3 144-15,1 0-144 16,-5-11-1040-16,4 6-288 0,-4-6-48 0,0 0-13056 0</inkml:trace>
  <inkml:trace contextRef="#ctx0" brushRef="#br0" timeOffset="26516.91">18719 18262 22111 0,'0'0'1968'0,"0"0"-1584"0,0 0-384 0,0 0 0 16,0 0 1440-16,11-2 208 0,3 0 32 0,6 1 16 15,7 0-368-15,6 2-80 0,5-1-16 0,7-1 0 16,2-3-256-16,1 0-48 0,3 2-16 0,1 0 0 16,1 2-256-16,2 0-48 0,2 0-16 0,0 2 0 15,-2-2-208-15,-3 1-64 0,-5-1 0 0,-2 0 0 16,-6 0-320-16,-3 1 0 0,-4 2 0 0,-3 0 128 16,-4-3-2240-16,-1 0-448 15,-6 2-96-15,0 0-16 0</inkml:trace>
  <inkml:trace contextRef="#ctx0" brushRef="#br0" timeOffset="27065.91">21224 17278 14335 0,'0'0'640'0,"0"0"128"0,4-7-624 0,0-3-144 0,-2 3 0 0,1 0 0 15,-3 7 1440-15,0 0 256 0,2-6 48 0,-2 6 16 16,0 0-624-16,0 0-128 0,0 7-32 0,-1 3 0 15,-2 3-176-15,2 6-32 0,0 4-16 0,-3 8 0 16,0 5 16-16,-1 3 0 0,-2 5 0 0,-2 6 0 16,0 6 64-16,-3 7 0 0,-2 0 16 0,-7 33 0 15,0-9-336-15,10-42-80 0,-2 6-16 0,0 2 0 0,0-1-160 16,0 0-48-16,-1-1 0 0,4-3 0 0,-2-1 16 0,-8 37 0 16,5-23 0-16,1-10 0 0,6-14-32 0,2-4-16 15,1-6 0-15,2-3 0 0,2-4-176 0,1-5 0 16,1-3-192-16,3-2 192 15,-4-10-2256-15,10 3-336 0,0-5-64 0</inkml:trace>
  <inkml:trace contextRef="#ctx0" brushRef="#br0" timeOffset="27578.15">21928 17683 25567 0,'0'0'1136'0,"-5"-9"224"0,3 2-1088 0,0-3-272 0,1 2 0 0,1-2 0 15,0 10 1280-15,5-10 208 0,1-3 48 0,6 1 0 16,4-4-368-16,5 2-64 0,2-2-16 0,6-1 0 15,5 0-512-15,3-1-128 0,2-1 0 0,2 1-16 16,1 1-208-16,3 2-32 0,-2 0-16 0,5 2 0 0,2 6-16 0,1 0 0 16,-4 2 0-16,-3 5 0 0,-1 5-16 0,-2 2 0 15,-4 5 0-15,-4 4 0 0,-8 5-144 0,-1 5 0 16,-6 7 144-16,-4 4-144 0,-7 8 0 0,-6 4 0 16,-5 3 0-16,-5 6 128 0,-4 7-128 0,-7 1 0 15,-3-5 0-15,-2 1 128 0,-2-2-128 0,-5-4 0 16,2-5 0-16,-6-3 128 0,-2-5-128 15,1-2 176-15,-3 0-176 0,3-6 192 0,1-5 48 0,3-2 16 16,2-7 0-16,4 1 0 0,1-2 128 0,6-3 48 16,5-5 0-16,3 0 0 0,4-6-112 0,8-6 0 15,-1 8-16-15,1-8 0 0,0 0-96 0,13 6-16 16,6-1 0-16,6-1 0 0,7 1 16 0,4 0 0 0,7-1 0 16,4 2 0-16,6 3-80 0,1 0 0 0,-1 1-128 15,2 0 192-15,1-2-64 0,-2 2 0 0,0-3-128 0,2 2 192 16,2-1-192-16,-1-1 144 0,-3 0-144 0,-2-3 128 15,-3-3-128-15,-1 2 0 0,-4-2 0 0,-1 2 0 32,-1 2-1760-32,-4 0-224 0,-3-1-64 0,-4 5 0 0</inkml:trace>
  <inkml:trace contextRef="#ctx0" brushRef="#br0" timeOffset="34446.06">6968 17499 11967 0,'0'0'1072'0,"0"0"-864"16,0 0-208-16,3-7 0 0,-3 7 224 0,2-12 0 16,2 6 0-16,-4 6 0 0,5-10-224 0,0 2 128 15,0 3-128-15,-5 5 0 0,3-10 336 0,-3 10-16 16,5-9-16-16,-4-1 0 0,-1 10 144 0,4-8 16 16,-4 8 16-16,3-10 0 0,-1 3 32 0,-2 7 0 15,0 0 0-15,0 0 0 0,0 0-112 0,0 0-16 16,0 0 0-16,0 0 0 0,0 0 176 0,0 0 16 15,0 0 16-15,0 0 0 0,0 0 288 0,0 17 48 0,-1 4 16 16,0 3 0-16,-2 8 32 0,-2 1 16 16,-3 3 0-16,-2 5 0 0,-1 7-336 0,-1 5-64 15,0 1-16-15,-2 5 0 0,0 6-256 0,0 1-64 0,0 5-16 0,-1 0 0 16,-3 0-240-16,0-1 0 0,-2-1 128 0,2 1-128 16,-3-3 0-16,1-1 0 0,-1 0 128 0,-1 3-128 15,0-1 240-15,1 0 0 0,-2-5 0 0,1 5 0 16,1-2 80-16,-1-1 0 0,3 1 16 0,0-5 0 15,2-7-80-15,3-3 0 0,2-4-16 0,1-5 0 16,3 1 0-16,0-2 0 0,0-1 0 0,2-4 0 16,1-3-96-16,2-1-16 0,3-6 0 0,3-1 0 15,2-5-128-15,1-2 0 0,-1-5 0 0,4 0 128 16,3-2-128-16,2-2 0 0,2 1 0 0,5-4 0 16,0 1 0-16,5-2 0 0,2-3 0 0,7 1 0 15,3 0 0-15,3-3 0 0,3-2 0 0,2 1 0 16,0 0 0-16,2 2 0 0,2 0 0 0,1 2 0 15,1 1-128-15,6 1 128 0,5-3 0 0,1 3 0 0,0 2 0 0,1-2 0 16,-2 2 0-16,5 2 0 0,3 0 0 0,3 1 0 16,4-2 0-16,0 2 0 0,-3-3 0 0,2 3 0 15,4-4 0-15,4 3 0 0,6-4 0 0,1 0 0 16,-5 0 0-16,4 2 0 0,-1-4 0 0,5 5 0 16,6-2 0-16,-3-1 0 0,-6 6 0 0,5-5 0 15,2 4 0-15,0-1 0 0,0 4 0 0,1-1 0 16,-3 1 0-16,5 0 0 0,4 0 0 0,-3-3 0 15,-2 1 0-15,4 2 0 0,1-2 0 0,2 1 0 16,2-3 0-16,-1 0 0 0,-1-1 0 0,3 1 0 16,6-5 0-16,-6 4 0 0,-3-3 0 0,4 0 0 15,4 0 144-15,-3 3-144 0,-4-5 0 0,5 4 0 0,-3 2 0 16,3-4 128-16,-1-1-128 0,0 3 0 16,-4-2 0-16,3 3 0 0,8-3 0 0,-7 0 0 0,-8 2 0 0,4 0 0 15,7-2 0-15,-1 3 0 0,-4-3 0 16,3-1 0-16,-1 0 0 0,2-2 0 0,4 1 0 0,0-3 0 15,-3 0 0-15,3-4 0 0,4-1 0 0,0 1 0 16,-8-1 0-16,3-3 0 0,3 3 0 0,-5-2 128 16,-7 0-128-16,0 3 0 0,2-1 0 0,-2 0 0 15,-3 1 0-15,-2 2 0 0,-2 1 0 0,2-2 0 16,7 0 0-16,-6 0 0 0,-4 0 0 0,1 2 0 16,5-4 0-16,1 2 0 0,-1-3 0 0,0 1 0 15,-2 0 0-15,3-3 0 0,6 2 0 0,-4-1 0 16,-3-2 0-16,2 3 0 0,4-4 0 0,0 2 0 15,-6-2 0-15,-1 2 0 0,1-3 0 0,1 5 0 16,1-2 0-16,-2 2 0 0,-8-2 0 0,3-1-128 0,3 3 128 16,1-4 0-16,0 1 0 0,-1-1 0 0,-1 2 0 15,3-1 0-15,2 1 0 0,-1 0 128 0,-4-1-128 0,3-2 0 16,2 4 0-16,1-5 128 0,0 2-128 0,-3-2 0 16,-2 1 0-16,5 2 0 0,-1-2 0 0,-1 2 128 15,-2-2-128-15,3 4 0 0,3-2 0 0,-4 3 0 16,-5-3 0-16,1 2 128 0,0 0-128 15,0-2 0-15,-1 3 128 0,-1-3-128 0,-3 3 128 0,2-3-128 16,-2 2 160-16,0 2-160 0,-5-2 0 0,-1 2 0 16,-2 1 0-16,3 0 0 0,2 0 0 0,-3 3 0 15,-4-2 0-15,-1 1 0 0,3 1 0 0,0 1 0 0,5 0 144 16,-6-2-144-16,-8 1 0 0,4-1 128 0,-2 0-128 16,3 0 0-16,5 0 0 0,-6 0 0 0,-6-2 128 0,2 2-128 15,-1-2 0-15,3 0 0 0,1 0 0 0,-4-1 0 16,-3 0 0-16,-4 0 0 0,-2 1 0 15,1 0 0-15,0-2 0 0,0 1 0 0,-1 1 0 0,-6 1 0 16,-6 2 0-16,0 0 0 0,-3-2 0 0,1 2 0 16,0 0 0-16,1-2 0 0,0 1 128 0,-4 2-128 15,-3 0 0-15,-5 0 0 0,-5 0 0 0,-3 0 0 16,-2-2 0-16,-3 2 0 0,-1 2 0 0,-1-1 128 16,-1 0 0-16,-5 2-128 0,-2-1 192 0,2 0-64 15,-3-1 0-15,0 0-128 0,-2-1 192 0,-2-1-64 16,-1 1-128-16,-4-1 0 0,-1-1 144 0,-3 1-144 15,-1-3 128-15,-9 4-128 0,0 0 128 0,6-7-128 0,-1 0 224 16,-2-3-32-16,-3 2 0 0,-1-3 0 16,-3-2-16-16,2 1-16 0,0-6 0 0,-2-3 0 0,0 1-160 15,0-3 160-15,2-1-160 0,1-6 160 16,-2-3-160-16,3-7 0 0,4-6 144 0,1-6-144 0,1-5 0 16,3-3 0-16,3-7 0 0,0-3 0 0,2 1-288 0,3-4 32 15,-1-4 0-15,2 1 0 0,-4-1 32 0,1 2 16 16,1 2 0-16,0 1 0 0,2-1 208 0,1 0 0 15,1 1 0-15,2-1 0 0,0-2 0 0,1-3 0 16,1 4 0-16,0 2 0 0,-1 1 0 0,1 2 0 16,1 3 0-16,1 1 0 0,0 3 0 0,-3 5 0 15,0 5 0-15,0 2 0 0,0-3 0 0,0 1 0 16,-2-1 0-16,1 3 0 0,-3-2 0 0,1 2 0 16,-2 0 0-16,1 3 0 0,-2-1 0 0,1 2 0 0,2-1 0 15,-2 0-144-15,-2 4 144 0,0 0 0 0,-1 3 0 16,-3 2 0-16,0 3 0 0,-1 0 0 0,1 4 0 0,-1 1 0 15,-1 1 0-15,1 4 128 0,-1 1-128 16,0 1 0-16,0 1 0 0,0-1 0 0,0-1 0 0,3 2 0 16,1 2 0-16,-1 0 0 0,-3-4 0 0,0 2-128 15,-1 0 128-15,1 3 0 16,-2-1 0-16,-2 0-128 0,1 2 128 0,-2 1 0 0,-2 2 0 16,1 1 0-16,0 1 0 0,0 3 0 0,0-4 0 0,-2 3 0 15,1 1 0-15,-2-3 0 0,-1 4 0 0,0-2 0 16,1 3 0-16,-1-2 0 0,0 2 0 0,0-2 0 15,0 0 160-15,-1 1-32 0,-3 3-128 0,2-2 192 16,-3 3-192-16,0-3 0 0,-1-1 0 0,1 4 0 0,5 5 0 16,-10-7 0-16,-1 1 0 0,1 4 0 0,-2-2 0 15,-1 0 128-15,-1 3-128 0,-1 0 0 16,0 0 0-16,-2-1 0 0,1 1 0 0,-2 0 0 0,0-1 0 16,-1 2 0-16,-1-2 0 0,-2 1 0 0,3-1 0 0,-1 0 0 15,1-1 0-15,-1 2 0 0,-3-3 0 0,-2 2 0 16,0 0 0-16,-4 0 0 0,-3-3 0 0,-2 2 0 15,-3 2 0-15,0-3 0 0,-5 2 0 0,0-1 0 16,1-1 0-16,-2 4 0 0,3 0 0 0,-4 3 0 16,5-3 0-16,-4 0 0 0,-3 0 0 0,-5 1 0 15,-2-2 0-15,-1-2 0 0,2-1 0 16,-1 1 0-16,-4 1 0 0,3 1 0 0,1 2 0 0,-3-1 0 16,-4 0 0-16,-2 0 0 0,-4 2 0 0,1-1 0 15,1 0 0-15,5 2 0 0,-1-1 0 0,-1 5 0 0,-4-2 0 16,-2-2 0-16,-3-1 0 0,2-1 0 0,2 2 0 15,3-1 0-15,0 1 0 0,0-2 0 0,-3 3 0 16,-3-3 0-16,-2-2 0 0,4 1-128 0,-2 1 128 0,3 2 0 16,1 2 0-16,-1 0 0 0,-1-1 0 0,-2 1 0 15,2 0 0-15,-3-2 0 0,4 0 0 0,2 2 0 16,4 3 0-16,-2-4 0 0,-4-1-128 0,-3 4 128 16,-2-2 0-16,1-1-128 0,2 1 128 0,0 4 0 15,2-3 0-15,-1 3-128 0,-6-2 128 0,0 4 0 16,-2-5 0-16,1 4 0 0,0-2 0 0,4 3 0 15,-1-2 0-15,1 4 0 0,-2-4 0 0,2 0 0 16,1 2 0-16,2-3 0 0,1-1 0 0,-1 2 0 16,-1-2-144-16,-3 1 144 0,-3-2 0 0,1 0-144 15,2 2 144-15,1-2 0 0,2 4 0 0,-5-2 0 16,-4-1 0-16,0 0 0 0,1-3 0 0,1 4 0 16,3 0 0-16,-2 3 0 0,2-2 0 0,-3 0 0 0,-3-5 0 0,3 1 0 15,1 3 0-15,2-3-128 0,-1-1 128 16,-3 1 0-16,-5 2 0 0,1-4 0 0,1-2 0 0,1 0 0 15,2 1 0-15,0 2 0 0,0 2 0 0,-3-4 0 16,-4-2 0-16,3 0 0 0,1 3 0 0,2 0 0 16,0 0 0-16,-3 1 0 0,-5-4 0 0,3 0 0 15,4 3 0-15,0-1 0 0,1-2 0 0,-4 3 0 16,-6-1 0-16,1 0 0 0,1-4 0 0,2 4 0 16,0 0 0-16,-3 2 0 0,-4-3 0 0,-2 1 0 0,1-2 0 15,2 1 0-15,2 0 0 0,-4 2 128 0,-6-2-128 16,4-1 0-16,-1 0 0 0,4 0 0 0,1 2 0 15,-5-2 0-15,-5 2 0 0,2-4 144 0,2 0-144 0,-1 1 0 16,0 2 0-16,-3 0 0 0,-2-6 0 0,1 4 0 16,-1 1 128-16,-3 1 32 0,-6-1 0 0,-1 0 0 15,3 0-32-15,1 0-128 0,0 3 192 0,-1-2-64 16,-2-1 0-16,2 1-128 0,4 2 192 0,-4-2-64 16,-7 1-128-16,1 1 128 0,8-2-128 0,-3 1 128 15,2-2-128-15,-1 0 0 0,-1 1 0 0,3 0 128 16,5 0-128-16,-5-1 0 0,-3-2 144 0,3-1-144 15,5 3 0-15,-2 0 0 0,-3 0 0 0,6 0 128 16,1 0-128-16,3 2 0 0,2-1 0 0,-1 0 0 16,-3-1 144-16,3 1-144 0,-2 2 192 0,4 1-192 0,3 2 176 15,-2-3-176-15,-3-1 160 0,2 1-160 16,3 1 128-16,2 2-128 0,3-2 0 0,-4 1 0 0,-2 0 0 16,3-1 128-16,0-2-128 0,7 1 0 0,3 2 0 0,-3 2 0 15,-7-3 0-15,2 0 0 0,4 0 144 0,2 2-144 16,3-2 128-16,-4 2-128 0,-5 3 0 0,4-2 128 15,3 0-128-15,1 0 0 0,3-1 0 0,0 3 0 16,-1-3 128-16,1 6-128 0,-4-3 0 0,6 2 0 16,1-5 0-16,3 5 0 0,1-4 0 0,1 5 0 15,-4-3 0-15,2 1 0 0,3-3 0 0,1 2 0 16,3 0 0-16,2 0 0 0,2-1 128 0,-1 1-128 16,2-4 0-16,0 4 128 0,1-3-128 0,0 0 128 15,2 4-128-15,6-3 128 0,1 0-128 0,1-2 128 0,3 1-128 16,1 1 128-16,3-2-128 0,-2 2 0 0,0-2 144 15,1 0-144-15,0 1 0 0,1 2 128 0,2-4-128 0,3 2 0 16,-1 0 0-16,4 1 0 0,0-4 0 0,2 5 128 16,0-2-128-16,3 0 0 0,2 0 0 0,1-1 0 15,0-1 0-15,3 0 0 0,1 1 0 0,-1-1 0 16,-2-2 0-16,2 2 0 0,-2 1 0 0,5-1 0 16,-3-4 0-16,0 2 0 0,1 1 0 0,2-1 0 15,2 0 0-15,2-1 0 0,1 0 0 0,0 0 0 16,1 3 0-16,2-2 0 0,-1-2 0 0,2 2 0 15,8-2 0-15,-8 3 144 0,8-3-144 0,-6 3 0 16,6-3 128-16,-6 4-128 0,6-4 0 0,0 0 0 16,0 0 128-16,0 0-128 0,0 0 0 0,0 0 0 15,0 0 0-15,0 0 0 0,0 0 0 0,0 0 0 0,0 0 0 16,0 0 0-16,0 0 0 0,0 0 0 0,0 0 160 16,0 0-160-16,0 0 128 0,0 0-128 0,-5 8 0 0,5-8 0 15,0 0 0-15,0 0 0 0,0 0 0 0,0 0 0 16,0 0 0-16,0 0 0 0,0 0 0 0,0 0 0 15,-7 1 0-15,7-1 0 0,-6 1 0 0,6-1 0 16,0 0 0-16,-7 0 0 0,1 0 0 0,6 0 0 16,0 0 0-16,-6 6 0 0,1 1 0 0,0-2 0 15,0 3 0-15,-1 2 0 0,1-1 0 0,0 4 0 16,0 2 0-16,-1 3 0 0,-2 1-128 0,-2 4 128 16,1 3 0-16,-2 2 0 0,-3 5 0 0,-2 4 0 15,0 4 0-15,-2 1 0 0,0 4-192 0,1 3 192 16,-1 5-192-16,0 1 192 15,-1 4-1088-15,0 1-112 0,0 4-16 0,1 3-10608 16,0 3-2128-16</inkml:trace>
  <inkml:trace contextRef="#ctx0" brushRef="#br0" timeOffset="54271.31">13812 17674 13695 0,'0'0'608'0,"0"0"128"16,0 0-592-16,0 0-144 0,0 0 0 0,0 0 0 15,0 0 1216-15,0 0 192 0,0 0 64 0,0 0 0 16,-3-7-512-16,3 7-112 0,-3-10-16 0,0 5 0 16,3 5-304-16,0 0-64 0,0 0-16 0,-4-6 0 0,4 6-48 0,-3-8-16 15,3 8 0-15,0 0 0 0,-4-10-64 0,4 0 0 16,0 10-16-16,-3-10 0 0,1 1-16 0,0-2 0 15,2 4 0-15,-1 2 0 0,1 5-96 0,-4-10 0 16,0 2-16-16,1 0 0 0,-4 3 32 0,0 0 16 16,-1 0 0-16,-1 1 0 0,-1 0-96 0,0 1-128 15,-5-2 176-15,-2 3-176 0,-1-2 160 0,-1 3-160 16,-1-1 128-16,-2 2-128 0,-1 0 0 0,-2 0 128 16,-4 0-128-16,1 2 0 0,2 2 0 0,0-1 0 15,-1 3 0-15,1-1 0 0,1 1 0 0,0 3 0 16,-2 3 0-16,2-2 0 0,-1 4 0 0,2 0 0 0,1 2 0 15,-1 2 0-15,4 1 0 0,-2 0 0 0,0 2 0 0,3 0 0 16,1 3 0-16,1 2 0 0,0-3-144 0,1 2 144 16,0-2 0-16,2-3 0 0,2 2 0 15,2-2 0-15,1 2-128 0,2-2 128 0,2 1 0 0,0-1 0 16,1 0 0-16,2-1 0 0,2-1 0 0,1 1 0 16,3 3 128-16,1 3-128 0,3 1 176 0,0-1-176 15,3-3 176-15,0 2-176 0,3 4 160 0,0-2-160 16,-3 2 128-16,2-1-128 0,0 2 0 0,0 3 144 15,1-4-144-15,1 3 0 0,1 2 0 0,1-4 0 16,-1-5 0-16,2 1 0 0,1 1 0 0,2-5 0 16,0-2 128-16,1-1-128 0,1 0 0 0,1-1 128 15,1-6 96-15,2-1 16 0,-2 2 0 0,2-3 0 16,1 2-240-16,0-2 176 0,-1 0-176 0,2 0 160 0,-2 0-160 16,-2-2 160-16,0 0-160 0,0-4 160 0,-1-1-160 0,-1 0 0 15,-2-2 144-15,0 0-144 0,-2-4 128 16,0 1-128-16,-1-5 160 0,-1 2-160 0,0 1 176 15,-2-3-176-15,-1 3 192 0,1-2-192 0,-2 1 144 0,-2 2-144 16,1 2 0-16,-2-1 144 0,-2-4-144 0,-8 7 0 16,0 0 0-16,11-3 0 0,-4-1 0 0,-7 4 0 15,0 0 0-15,0 0 0 0,0 0 0 0,0 0 128 16,0 0-128-16,0 0 0 0,0 0 0 0,0 0 0 16,0 0 128-16,0 0-128 0,0 0 128 0,0 0 0 15,-11 0 0-15,0 0 0 0,-2 1 0 0,-1 2 0 16,0 0 0-16,-4 2 0 0,-2 0-128 0,-2-3 192 15,1 2-192-15,-2 0 192 0,-1 2-192 0,-2-1 128 0,-2 2-128 0,2-2 128 16,0-4 48-16,2-1 0 0,-1 0 0 0,-2-1 0 16,0-6-32-16,-1 2 0 0,0 3 0 0,0 1 0 15,1-5-144-15,1-1 160 0,1 0-160 0,-1 0 160 16,0 2-160-16,-1 0 128 0,0-4-128 0,0 1 128 16,3-3 0-16,0 1-128 0,0-3 192 0,1 0-64 15,-1-5-128-15,4 3 160 0,1 1-160 0,1-2 160 16,0-4-160-16,1-1 128 0,1-3-128 0,1 1 128 15,2-6-128-15,0 2 0 0,3-4 144 0,2 2-144 16,1 0 0-16,2 0 0 0,2 5 0 0,1-4 128 16,2 1-128-16,4-4 0 0,-2 2 0 0,2 2 0 15,2-2 0-15,2 4 0 0,1-3 0 0,2 0-128 16,2-3 128-16,1 2 0 0,1 1 0 0,2-1 0 16,-2 4 0-16,3-2-160 0,2 3 160 0,4-3-160 0,-1 2 16 0,2-2 0 15,2 3 0-15,0 2 0 0,0 2 0 0,1-1 0 16,1-1 0-16,0 4 0 0,-1 3 16 0,1 3 0 15,3-2 0-15,0 4 0 0,2 1 128 0,-1 3-160 16,-1-1 160-16,1 5-160 0,0 2 160 0,-1 4-160 16,-4 2 160-16,1 2-160 0,-2 4 160 0,-2 2-160 15,-3 2 160-15,-2 1-160 0,0 4 160 0,1-4-128 16,-2-1 128-16,0 0-128 0,-3 1 128 0,0-2 0 16,-2-1 0-16,0-4 0 0,-3 0 0 0,0 0 0 15,-2-2 0-15,-1 0 0 0,-8-8 0 0,8 9-128 16,-8-9 128-16,0 0 0 0,0 0 0 0,0 0 0 15,0 0 0-15,0 0 0 0,0 0 0 0,0 0 0 16,0 0 0-16,0 0 128 0,-12 2-128 0,1-3 0 0,-2-2 128 16,2 0-128-16,-5-4 0 0,1 1 144 0,-1 1-144 15,-2-3 0-15,-1 3 128 0,1 0-128 0,-1-1 0 0,0 1 0 16,-2-1 0-16,1 0 0 0,0 1 0 0,-2-1 0 16,1-5 0-16,-1 6 0 0,2 4 0 0,-2-3 0 15,0-3 0-15,-2 2 0 0,-1 0 0 0,-1-1 0 16,0 3 0-16,0 0 0 0,0 2 0 0,-2 0 0 15,0 2 0-15,-3 1 0 0,-1 3-128 0,-1 3 128 16,-1-2 0-16,-2 5 0 0,-2-1 0 0,0 2 0 16,0 2 0-16,-1-2 0 0,-3-1-160 0,0 6 160 15,-2 2 0-15,6 3 0 0,-1-1 0 0,3 6 0 16,2 0 0-16,1 3 0 0,2 2 0 0,5 2 0 16,3-1 0-16,4 3 0 0,2 3 0 0,7-2 0 15,5-4-160-15,8 1 160 0,2 1 0 0,9 0-144 0,2 3 144 0,6 1 0 16,1-3 0-16,3 0 0 0,1-2 0 15,1-1 0-15,1-2 160 0,2 1-160 0,-3-1 0 0,2 2 0 16,-1-1 0-16,3-4 0 0,-4-2 0 0,0-6 0 16,-1-3 0-16,3-1 0 0,0-1 0 0,0-3 0 15,-2-3 0-15,4-3 0 0,-2-1 0 0,1 0 192 16,-2 1-48-16,0-4-16 0,1 0 0 0,0 1 0 16,-1-1 0-16,1 0 0 0,-1-1-128 0,-2 1 0 15,-2 0 0-15,-3 0-176 0,-3 0 176 0,-2-1 0 16,0-1 0-16,-3 2 0 0,0 1 0 0,-1 1 0 15,-1 1 0-15,-2-3 0 0,-10-2 0 0,0 0 0 16,11 4 0-16,-11-4 0 0,0 0 0 0,0 0 0 0,0 0 0 0,10 3 0 16,-10-3 0-16,0 0 0 0,0 0 0 15,0 0 128-15,0 0-128 0,0 0 128 0,0 0-128 0,0 0 128 16,-8-4-128-16,-2 0 128 0,0 2-128 0,-2-4 128 16,0 1-128-16,-2 0 128 0,-2-5-128 0,1 2 128 15,-5-3-128-15,-2 1 0 0,-3-5 0 0,-1-2 128 16,1 2-128-16,0 1 128 0,-1 0-128 0,1-1 128 15,-1-7-128-15,1 0 0 0,2 1 0 0,-1 0 128 16,2 1-128-16,-1-3 0 0,0 2 0 0,1-2 128 16,0-1-128-16,2 1 0 0,1 1 0 0,0 2 128 15,-1-3-128-15,4 0 0 0,2-1 0 0,-1 4 0 16,-1-1 0-16,5-3 0 0,-2 0 0 0,2 1 0 16,-3-5 0-16,5 1 0 0,-1-4 0 0,2-1 0 15,-1-1-144-15,5-3 144 0,1 1-160 0,1-2 160 0,2 0-256 16,3 0 64-16,-1 1 0 0,2 5 0 0,3 5 0 0,2 2 16 15,3 1 0-15,2 4 0 0,0 3 32 0,4 0 0 16,0 2 0-16,2 0 0 0,6 4-64 0,2 3-16 16,1-4 0-16,1 4 0 0,2 3 0 0,1-1 0 15,1 4 0-15,2 1 0 0,-4 1-16 0,0 4 0 16,-3 0 0-16,-3 1 0 0,-1 1 48 0,-2-1 0 16,-2 4 0-16,-2-2 0 0,-2 0 16 0,-3-1 16 15,-2-2 0-15,-1 3 0 16,-4-2-528-16,-2 3-96 0,-5-9-32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55:23.97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17447 16405 11055 0,'-12'-6'976'0,"3"-1"-784"0,0 4-192 0,1-1 0 16,2 0 768-16,0 0 128 0,-2-1 0 0,8 5 16 16,-10-4 336-16,2 2 64 0,8 2 16 15,0 0 0-15,0 0-432 0,0 0-96 0,0 0-16 0,0 0 0 16,0 0-352-16,7 0-80 0,0-2-16 0,7 1 0 15,1 1 64-15,6 0 16 0,4 0 0 0,6 1 0 16,4 1-48-16,40-1-16 0,-5 1 0 0,6 1 0 16,1 2-144-16,0-2-16 0,1-3-16 0,6 1 0 15,5 0 32-15,5 0 16 0,4-1 0 0,-1 2 0 0,1-2 128 16,5 0 32-16,4 0 0 0,1 0 0 0,-2-2-64 16,2 2-16-16,4-1 0 0,1 1 0 15,0 0-16-15,1 0 0 0,-1 0 0 0,3 0 0 0,0 0-128 16,-1 0-32-16,-2 0 0 0,4 0 0 0,4-1-128 0,-4-2 192 15,-2 2-192-15,-1-5 192 0,4 1-192 0,-2 0 0 16,-3-2 144-16,1 2-144 0,-3 0 176 0,1-3-48 16,0 2 0-16,-2 1 0 0,2-1 160 0,2 2 32 15,2 0 0-15,-1 3 0 0,-5-3-160 0,5 0-32 16,3 3 0-16,-3-2 0 0,-4 1-128 0,1-1 128 16,5 3-128-16,-4-1 128 0,-1-2-128 0,-3 2 0 15,-1-3 0-15,3 2 0 0,-1 1 128 0,-2-1-128 16,-10 0 0-16,0 0 128 0,1 2-128 0,-3 0 0 15,-5 0 0-15,-4 0 128 0,-4 0-128 0,0 0 0 16,1 0 0-16,-4 0 128 0,-1 0 80 0,-4 0 16 0,-5-1 0 0,-4 0 0 16,-3 1 16-16,-2 0 0 0,-1 0 0 0,-5 1 0 15,-2 0-32-15,-4-1 0 0,-7 0 0 0,-6 0 0 16,-5 0-64-16,-3 2-16 0,-4 0 0 0,-2 1 0 16,-7-2-128-16,-1 0 160 0,-1 3-160 0,-2-1 160 15,-11-3-160-15,0 0 0 0,0 0 0 0,0 0-176 31,0 0-928-31,-13 7-192 0,-1 5-48 0,-6-6-14000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55:29.25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576 16779 7359 0,'0'0'656'0,"0"0"-528"0,0 0-128 0,0 0 0 0,0 0 1728 0,0 0 304 16,0 0 64-16,0 0 16 0,0 0-832 0,0 0-176 15,0 0-16-15,0 0-16 0,0 0-560 0,0 0-96 16,-1 9-32-16,1 2 0 0,1 6 208 0,1 6 48 15,3 6 0-15,-1 4 0 0,1 4-144 0,0 1-32 16,1 0 0-16,-1-1 0 0,0-5-192 0,1-2-32 16,-1-6-16-16,-1 0 0 0,0-1-96 0,0-4 0 15,-2-2-128-15,2-1 192 0,0-2-64 0,0-2-128 16,-1 0 176-16,1-3-176 0,0 0 0 0,1-4 0 16,0 0-192-16</inkml:trace>
  <inkml:trace contextRef="#ctx0" brushRef="#br0" timeOffset="373.38">1025 16683 9215 0,'0'0'816'0,"0"0"-656"0,0 0-160 0,0 0 0 0,0 0 832 0,0 0 128 0,1 9 16 0,0 3 16 16,-1-3 96-16,4 3 32 0,-3 2 0 0,2 2 0 16,-1 1-144-16,1 5-16 0,-2 3-16 0,0 3 0 15,-1 0-240-15,0 2-64 0,0-1 0 0,0-4 0 16,0 1-96-16,0-5-32 0,0 0 0 0,0-5 0 0,0-3 0 0,0-4 0 16,2 0 0-16,-2-9 0 0,0 0 0 0,0 0 0 15,0 0 0-15,0 0 0 0,8-7 64 0,1 1 16 16,0-7 0-16,0-1 0 0,1 0-272 0,-1-4-48 15,1-2-16-15,1 0 0 0,0-3-256 0,0 3 160 16,0-3-160-16,0-3 128 0,1 3-128 0,-2 1 0 16,1-3 0-16,1 5 128 0,-1 4-128 0,2 0 0 15,-1 5 0-15,1-1 0 0,0 6-144 0,0 1 144 16,-1 5 0-16,1 5 0 0,0 1-128 0,-3 8 128 16,1 3 0-16,-2 5 0 0,-1 5 0 0,-3 3 0 15,-3 0 0-15,2 3 0 0,-1-2 0 0,-2-2 128 16,-1-1-128-16,0-4 144 0,1-1-144 0,1 0 0 15,-2-4 144-15,2-3-144 0,1-4-128 0,-1 1-112 16,3-4-16-16,4-1-13536 0</inkml:trace>
  <inkml:trace contextRef="#ctx0" brushRef="#br0" timeOffset="616.75">1733 16722 21647 0,'0'0'960'0,"0"0"192"0,0 0-912 0,0 0-240 0,0 0 0 0,0 0 0 15,1 6 1056-15,-1 4 160 0,0-1 48 0,0 2 0 16,-1 3-480-16,-1 2-80 0,1 1-32 0,-2 4 0 0,2 0-208 0,-3 0-32 16,-1 0-16-16,1 1 0 15,1 1-240-15,1-2-48 0,0-3-128 0,1 0 192 0,1 0-192 0,0-3 0 16,-2-1 0-16,4-4 0 0,1 0-160 0,-3-10-128 15,3 6-32-15,-3-6-8544 16,0 0-1712-16</inkml:trace>
  <inkml:trace contextRef="#ctx0" brushRef="#br0" timeOffset="1014.21">2171 16195 13823 0,'0'0'1216'0,"0"0"-960"0,0 0-256 0,0 0 0 16,0 0 1024-16,0 0 144 0,-4 9 48 0,-1-4 0 15,5-5-368-15,-6 13-64 0,1 4-16 0,0 0 0 16,-2 0-16-16,3 3-16 0,1 8 0 0,0 4 0 16,2 4-144-16,1 0-16 0,-1 1-16 0,1 4 0 15,0 0-112-15,0 1 0 0,-2-6-16 0,2 0 0 0,2-3-192 16,-2-1-48-16,0-3 0 0,1-2 0 0,-1-1-192 15,1-1 144-15,0-6-144 0,1-2 128 16,-1 0-128-16,0-3 160 0,-1-4-160 0,1 2 160 0,-1-12-384 0,7 7-80 16,-7-7-16-16,0 0-7888 15,0 0-1584-15</inkml:trace>
  <inkml:trace contextRef="#ctx0" brushRef="#br0" timeOffset="1242.7">2025 16597 8287 0,'0'0'736'0,"8"-9"-592"16,3 0-144-16,4 3 0 0,3 1 3376 0,2 0 640 16,1 0 128-16,0-4 16 0,2 2-2496 0,3 0-512 15,0 0-112-15,2 2-16 0,-1-4-384 0,0 4-64 16,-1 3-32-16,0-1 0 0,-2 3-288 0,-2 0-64 16,-3 0-16-16,-2 0 0 15,1 2-1200-15,-1 0-256 0,-2-1-32 0</inkml:trace>
  <inkml:trace contextRef="#ctx0" brushRef="#br0" timeOffset="1407.96">2546 16461 16575 0,'0'0'736'0,"0"0"160"0,4 11-720 0,0 3-176 0,-4-5 0 0,0 8 0 16,-2 3 1680-16,0 4 304 0,-2-1 64 0,3-1 16 15,-2 1-592-15,1 3-112 0,-3 0-16 0,-2 2-16 16,0-3-624-16,-1 4-112 0,2-2-16 0,1 1-16 0,1 0-560 0,1-4 0 15,1-3 0-15,2-2 0 16,2-3-656-16,2-1-48 0,0-2 0 0,2-5-7936 16,-6-8-1584-16</inkml:trace>
  <inkml:trace contextRef="#ctx0" brushRef="#br0" timeOffset="1977.08">3001 16488 8287 0,'0'0'368'0,"0"0"80"0,0 0-448 0,0 0 0 0,0 0 0 0,0 0 0 16,0 0 2640-16,0 0 448 0,0 0 96 0,0 0 16 16,-9 0-1760-16,-1 1-352 15,0 2-64-15,0 0 0 0,0 4-512 0,-2-1-112 0,2 7-16 0,0-2 0 16,0 2 0-16,1 1 0 15,1-3 0-15,3 3 0 0,1 0-80 0,2 2-32 0,2-16 0 0,-2 10 0 16,2 0-64-16,0-10-16 16,4 11 0-16,-4-11 0 0,0 0-16 0,8 7-16 0,-1-2 0 0,4-1 0 15,-1-2 64-15,-10-2 16 0,11-5 0 0,1 2 0 16,-12 3-16-16,11-3 0 0,-3-1 0 0,-8 4 0 0,10-8-224 0,-2 3 144 16,-8 5-144-16,8-6 128 0,-3-3-128 15,-5 9 128-15,9-5-128 0,-9 5 128 0,0 0-128 0,0 0 0 16,9-1 0-16,3 2 128 0,-2 1-128 0,0 2 0 15,0 0 0-15,0 1 0 0,2-2 0 0,1 0 0 16,2-3 0-16,3-2 0 0,-1-2 0 0,1-4 192 16,0 1-192-16,0-3 192 0,-2-2 16 0,7-3 16 15,1-2 0-15,-2 0 0 0,-3-1 0 0,0 0 0 16,1-1 0-16,-2 0 0 0,0-1-96 0,0-3 0 16,0 0-128-16,-4 0 192 0,0-4-192 0,0 2 128 15,0-2-128-15,-3 0 0 0,-2-3 144 0,-3-2-144 16,-1 0 128-16,-5-2-128 0,0-4 128 0,-2 2-128 15,-1 3 0-15,2 3 128 0,0 6-128 0,-1 3 0 16,1 5 0-16,0 4 0 0,1 12 0 0,0 0 0 16,0 0-160-16,-6 8 160 0,-2 5 0 0,-1 3 0 15,0 2 0-15,0 10 0 0,2 4 0 0,-1 5 0 16,2 2 176-16,1 0-48 0,2 1-128 0,2-1 128 0,1 2-128 0,1-2 128 16,2-3-128-16,0-3 0 15,2-4 0-15,-2 2 128 0,2-6-128 0,0 1 0 16,0-5 0-16,-2 1 128 0,1-2-128 0,-1-3 0 0,-4-5-128 15,0 1 128 1,0-3-816-16,-3-1-80 0,4-9 0 0</inkml:trace>
  <inkml:trace contextRef="#ctx0" brushRef="#br0" timeOffset="2151.96">2846 16064 23039 0,'-11'-8'2048'0,"11"8"-1648"0,0 0-400 0,0 0 0 0,0 0 1792 0,0 0 288 15,0 0 48-15,0 0 16 16,0 0-1424-16,0 0-272 0,11 7-64 0,0 1-16 16,2-1-208-16,-3 0-32 0,1 2-128 0,-1 0-9488 15,0 2-2016-15</inkml:trace>
  <inkml:trace contextRef="#ctx0" brushRef="#br0" timeOffset="2693.87">4122 16409 15663 0,'-7'-12'1392'0,"3"0"-1120"0,-1-4-272 0,0 3 0 0,0 1 1152 0,-2 1 160 16,1 2 32-16,1-1 16 0,5 10 288 0,0 0 48 15,0 0 16-15,0 0 0 0,-7-6-832 0,7 6-176 16,0 0-16-16,-6 7-16 0,2 4-416 0,3 5-96 16,1 1-16-16,3 5 0 0,0 2 32 0,1 3 0 15,0-3 0-15,1 1 0 0,0 2-176 0,1-4 0 16,0 1 0-16,0-5 0 0,-1-5 128 0,0 0-128 16,-1-2 128-16,2-9-128 0,-6-3 640 0,0 0 64 15,10-2 0-15,2-3 0 0,2-5 176 0,0-2 32 16,0-3 16-16,0-3 0 0,-1 2-496 0,-1-1-112 15,0 1 0-15,-1-1-16 0,-2-2-304 0,1 1 160 16,0 0-160-16,-2 2 128 0,-2-1-128 0,1 2 0 16,0 1 0-16,1-1 0 15,-2 1-512-15,2 0-96 0,0 4-16 0,2 3 0 16,0 3-2432-16,-10 4-480 0,0 0-112 0</inkml:trace>
  <inkml:trace contextRef="#ctx0" brushRef="#br0" timeOffset="3706.67">4631 16288 15599 0,'0'0'688'0,"0"0"144"0,0 0-656 0,0 0-176 0,0 0 0 0,0 0 0 15,0 0 1584-15,-12 4 272 0,1 1 64 0,-1 5 16 16,1-1-720-16,0 4-160 0,-2 2-32 0,-2 2 0 16,-2 0-368-16,0 2-80 0,4 2 0 0,0-1-16 15,1 2-96-15,2-2-16 0,1-2 0 0,3-3 0 16,3 0-304-16,2-2-144 0,1-13 128 0,0 0-128 0,5 8 240 0,-5-8-48 15,9 4 0-15,1-2 0 0,2-6 272 0,0-1 48 16,1-1 16-16,0-4 0 0,1 2-288 0,-3-2-64 16,1 1-16-16,0-2 0 15,-3 0-160-15,-1 2 0 0,1-3 144 0,-3 3-144 0,1-3 0 0,-2 6 0 16,-5 6 0-16,6-9 128 0,-6 9-128 0,0 0 0 16,0 0 0-16,0 0 0 0,10 0 0 0,-10 0 0 15,10 3 0-15,3 2 0 0,0-3 0 0,1 0 0 16,0-1 0-16,4-4 0 0,2-3 0 0,-1-2 0 15,0 1 0-15,0-5 0 0,-1 1 0 0,2-2 0 16,4-3 0-16,-2-3 128 0,-2-3-128 0,-1-1 0 0,0 0 128 16,0 2-128-16,1-2 128 0,-3 0-128 15,0 1 128-15,-1-1-128 0,0-1 0 0,-5 1 0 16,-1-3 0-16,-3-1 0 0,-4-1 176 0,1 1-48 16,-6-3 0-16,-1 2 0 0,-2-1-128 0,-1 4 0 15,-2 0 0-15,2 5 0 0,-2 2 0 0,2 6 0 16,-1 6 0-16,0 6 0 0,-2 4 0 0,-1 7-176 0,-4 3 48 15,2 4 0-15,-3 2 0 0,1 5 0 0,1 5 0 16,-1 7 0-16,-3 5 128 0,1 4 0 0,4-3 0 0,1 1 0 16,4-3 0-16,3-2 0 0,3-3 0 15,3-4-128-15,2-2 128 0,2-7 0 0,2-4 0 0,1-1 0 16,4-3 128-16,-3-3-128 0,-3-5 128 0,4 0-128 16,0-1 224-16,2-3-32 0,-1-3 0 0,2-2 0 15,0 0 64-15,0-5 16 0,0 1 0 0,0-4 0 16,2 1-272-16,-5-4 160 0,2 1-160 0,1-1 128 15,1-2-128-15,-2 1 0 0,-1-2 0 0,0 1 0 0,-2 2 0 16,-2-1 0-16,-1 3 0 0,1 1 0 0,0-3 0 16,-1 5 0-16,0 1 0 0,-7 7 0 0,0 0 0 15,0 0 0-15,0 0 0 0,0 0 0 0,0 0 0 16,7 7 0-16,-7-7-144 0,5 12 144 0,-3 2 0 0,-2 2 0 16,-3-2 0-16,0 4 0 0,2 1 0 0,0-1 0 15,1-3 0-15,2-2 0 0,1 0 0 0,0-2 0 16,3-3 0-16,2 1 0 0,0-4 0 0,1-3 0 15,3 1 128-15,-2-2-128 0,3-2 176 0,-1 0-16 16,1-2 0-16,1 1 0 0,1-5-16 0,1 2 0 16,-1 1 0-16,1-2 0 0,2-4-144 15,-3 2 128-15,1-2-128 0,0-4 128 0,1 0-128 0,-3 1 0 16,-3-1 144-16,1 3-144 0,-2 2 0 0,-3 0 0 0,0 3 0 0,-7 6 128 16,0 0-128-16,9-2 0 15,-9 2 0-15,0 0 0 0,0 0 0 0,0 0 0 16,10 3 0-16,-10-3 0 0,9 5 0 0,-9-5 0 15,10 8 0-15,1-3 0 0,-11-5 0 0,8 6 0 16,-8-6 0-16,13 9 0 0,-1-5 0 0,1-2 0 16,0 1 0-16,-1-2 0 0,0-1 0 0,1-1 0 0,-1-2 0 0,1 0 0 15,1-1 0-15,0-4 0 0,0 2 0 16,0 1 0-16,1-4 0 0,0 1 0 0,-1-3 0 16,-5 6 0-16,3-4 0 0,-2 0 0 0,0-5 0 0,0 1 128 15,-2 0-128-15,0-1 0 0,-1-1 0 0,-2-1 128 16,-1-2-128-16,-1-1 128 0,-3-2-128 0,-2 2 128 15,1 0-128-15,-4 3 0 0,1 3 128 0,-1 5-128 16,-1 1 336-16,-6 1 0 0,0 4 0 0,-1 7 0 16,-4 5-32-16,3 3-16 0,-1 4 0 0,2 2 0 0,2 1-96 15,1 0 0-15,2 2-16 0,2 2 0 0,1 0 16 16,1-1 16-16,1-2 0 0,3 0 0 16,4 2-208-16,3-1 176 0,0-2-176 0,6-2 160 0,0 2-160 15,3-2 0-15,3-2 0 0,4-2 0 16,2-1-768-16,2 1-256 0,2 0-32 0</inkml:trace>
  <inkml:trace contextRef="#ctx0" brushRef="#br0" timeOffset="5142.79">1131 18885 1839 0,'0'0'160'0,"0"0"-160"0,0 0 0 0,0 0 0 16,0 0 3296-16,0 0 624 0,0 0 128 0,0 0 32 16,0 0-2064-16,0 0-416 0,0 0-64 0,-4 13-32 15,-2-1-480-15,0 5-112 0,-1 2-16 0,1 6 0 16,-2 2-256-16,1 6-64 0,-1 1-16 0,1 3 0 15,0 3-144-15,0 2-32 0,0-4 0 0,1 0 0 16,1-1-192-16,1-4-32 0,1-5-16 0,3-3 0 16,4-4-144-16,0-4 0 0,0-3 0 0,2-5 0 31,-6-9-1952-31,8 8-320 0,-8-8-64 0</inkml:trace>
  <inkml:trace contextRef="#ctx0" brushRef="#br0" timeOffset="5557.15">922 19231 14847 0,'0'0'656'0,"11"2"144"0,4 2-640 0,4-1-160 0,3-3 0 0,2 0 0 0,0 0 912 0,2-3 160 16,2-3 16-16,1 1 16 0,1-2-144 0,0-2-48 16,-2 3 0-16,-4 0 0 0,0 3-352 0,-4-1-80 15,-2 2-16-15,-3-1 0 0,-2 3-464 0,-4 3 0 16,-9-3 0-16,0 0 0 0,9 6 288 0,-5 6-32 15,-4-4-16-15,-2 6 0 0,0 2 400 0,-2 1 96 0,-1 1 16 0,-1 0 0 16,-1-1-240-16,2-2-64 0,1-5 0 0,3 0 0 16,1-10-48-16,3 10-16 15,-3-10 0-15,0 0 0 0,10 7 192 0,0-6 48 16,4-4 0-16,1-3 0 0,2 2-96 0,0-1-16 0,0-5 0 0,-2 0 0 16,-1-5-256-16,-1-1-64 0,0 1-16 0,-3 1 0 15,-3 1 0-15,-2 1 0 16,-2-2 0-16,-3 2 0 0,-3 1 144 0,0-1 16 0,-5 3 16 15,-1 1 0-15,-1 1-80 0,0 2-16 0,-3 1 0 0,0 3 0 16,1 2-256-16,2 2 0 0,-1-3 0 0,4 4 0 31,0 1-1584-31,7-5-208 0,0 0-64 0,-3 10-13056 0</inkml:trace>
  <inkml:trace contextRef="#ctx0" brushRef="#br0" timeOffset="5969.94">2411 19022 12895 0,'0'0'576'0,"-5"-6"112"0,0 1-560 0,5 5-128 0,-7-7 0 16,-2 1 0-16,-2 2 2208 0,1 2 416 0,-1-1 64 0,-1 2 32 15,0 0-992-15,-1 1-192 16,-2 2-32-16,-2 5-16 0,-2 4-592 0,0-1-128 16,0 4-32-16,-5 1 0 0,1 3-384 0,1 0-80 0,3 0-16 0,2 2 0 15,0-2-112-15,6-2-16 0,2 0-128 0,5-2 192 16,4-3 0-16,4 2-16 0,3-6 0 0,5 1 0 15,2-4 160-15,3 1 48 0,1 1 0 0,5-1 0 16,3-1-240-16,-1 0-144 0,-5 0 192 0,1-2-192 16,-2 2 128-16,-1 3-128 0,-3-1 0 0,-4-1 0 0,-2 0 256 0,-9-5-16 15,6 13 0-15,-3-4 0 0,-3-9 240 16,-6 11 48-16,-3 2 16 0,-5-3 0 0,-3 3-112 0,-1-1-32 16,-1-3 0-16,-1 1 0 0,-2-3-224 0,2 0-48 15,1-1-128-15,1-3 192 16,3 0-192-16,-2-3 0 0,2 0-192 0,4-1 192 15,2-3-1776-15,9 4-240 0,0 0-48 0,5-12-13088 0</inkml:trace>
  <inkml:trace contextRef="#ctx0" brushRef="#br0" timeOffset="6361.75">2835 19077 13823 0,'0'0'1216'0,"0"0"-960"0,0 0-256 0,0 0 0 16,-9 5 1984-16,0 0 368 0,0-1 64 0,9-4 16 16,-12 6-848-16,1-1-176 15,0 3-16-15,0 0-16 0,1 0-608 0,-1 3-112 0,-1 0-16 0,1 0-16 16,-1 5-224-16,6 0-32 0,0-2-16 0,1 0 0 16,0-1-48-16,1 1-16 0,1 0 0 0,3-5 0 15,0-9-96-15,4 11 0 0,0 2-16 0,2-7 0 16,3-1 16-16,-9-5 16 0,12 4 0 0,0-4 0 15,2-2 32-15,0-1 0 0,-1-3 0 0,-2 1 0 16,0-2 16-16,0 1 0 0,-2-5 0 0,0 2 0 16,-2-2-64-16,1 4 0 0,-2-5 0 0,1 4 0 15,-2-4-16-15,-1 1-16 0,-1 0 0 0,-1-1 0 0,-2 0-32 0,-2 2-128 16,-1-4 192-16,-2 1-64 0,0 3 0 0,-1-4-128 16,3 3 192-16,-4 2-64 0,2 3-128 0,5 6 0 15,0 0 0-15,0 0 0 0,-6-5-128 0,6 5-128 16,0 0 0-16,0 0-16 15,0 0-1984-15,0 0-400 0,0 0-80 0</inkml:trace>
  <inkml:trace contextRef="#ctx0" brushRef="#br0" timeOffset="6637.37">3375 18711 21183 0,'0'0'1888'0,"5"-8"-1504"15,1-1-384-15,-6 9 0 0,4-6 704 0,-4 6 64 0,0 0 0 0,0 0 16 16,0 0 576-16,0 0 112 0,-5 9 32 0,-1 5 0 16,-2 7-496-16,-1 4-112 0,0-3 0 0,-1 5-16 15,0 2-48-15,-2 4-16 0,-2 4 0 0,2 1 0 16,0 1-272-16,1-1-48 0,1 2-16 0,1-4 0 15,2-2-320-15,2-5-160 0,0-1 160 0,1-7-160 16,2-2 0-16,1-3 0 0,1 1 0 0,0-7 0 16,0-10-320-16,0 0 64 0,6 6 0 0,-6-6 0 15,9-3-1728-15,1-6-320 0,2 0-80 16</inkml:trace>
  <inkml:trace contextRef="#ctx0" brushRef="#br0" timeOffset="6933.68">3522 18931 11967 0,'0'0'1072'0,"-4"10"-864"15,1 1-208-15,-1-1 0 0,1 4 2208 0,-1 4 400 0,2 3 80 0,-2-2 0 0,-1 0-464 0,1 1-112 16,0-2 0-16,3 1-16 0,0 1-1008 0,1-2-192 16,0-3-32-16,1-2-16 0,2 0-400 0,-1-6-96 15,2 2-16-15,2-4 0 0,-6-5 32 0,12 2 0 16,-2-4 0-16,-1 0 0 0,2-2 128 0,1-4 16 15,-1-1 16-15,1-1 0 0,-1 0-80 0,-1-3 0 0,0-4-16 0,1 0 0 16,-2 1-112-16,1-1-32 16,-1 1 0-16,-1-2 0 0,0 1-128 0,0 3-32 0,-1-1 0 0,1 1 0 15,0 4-128-15,-1 1 0 16,1-3 0-16,-1 6 128 0,0-2-128 0,-7 8-176 0,9-6 48 0,0 1 0 31,-9 5-1600-31,11-4-304 0,1 0-64 0,-2 2-13328 0</inkml:trace>
  <inkml:trace contextRef="#ctx0" brushRef="#br0" timeOffset="7270.06">3979 19015 13823 0,'0'0'1216'0,"0"0"-960"0,3 14-256 0,-3-14 0 0,4 7 2096 0,-4-7 368 16,10 9 80-16,-2-5 16 0,2-2-640 0,3-2-112 15,3-1-16-15,1-1-16 0,-1-1-576 0,1-2-112 16,0-4-32-16,-1 1 0 0,-1-2-384 0,-1 3-80 16,2-6-16-16,-5 4 0 0,0 1-192 0,-2 1-64 15,0-5 0-15,-2 3 0 0,-4 1-64 0,-3 8-32 16,2-9 0-16,-2 9 0 0,-4-8-80 0,-2 4-16 16,-5 2 0-16,-1 3 0 0,-2 2 0 0,-3 2-128 15,-1 6 192-15,1 0-64 0,-1 3 128 0,-1 3 0 16,-3 2 16-16,2 1 0 0,2 2-272 0,1 0 128 15,3-2-128-15,3-1 0 0,2 1 128 0,4 1-128 16,2-4 0-16,5 3 0 0,0-3 0 0,5-1 0 16,-1-1 0-16,5 0 0 15,2-1-1232-15,6-2-256 0,4-1-48 0,0 0-14384 0</inkml:trace>
  <inkml:trace contextRef="#ctx0" brushRef="#br0" timeOffset="8122.66">5133 18941 12895 0,'0'-18'576'0,"0"8"112"0,1 1-560 0,0-2-128 16,-1 2 0-16,-1-3 0 0,-1 3 2576 0,-4-1 496 15,0 4 80-15,0-3 32 0,-1 3-1376 0,1-2-272 16,-3 3-48-16,-1 0-16 0,-1 0-496 0,-2 1-96 16,-1 5-32-16,-1 4 0 0,-2-1-400 0,1 4-96 15,-2 2-16-15,-1 5 0 0,0 3-208 0,1 3-128 16,-1 4 128-16,1 1-128 0,0 1 128 0,2 4-128 15,2 2 160-15,-2 5-160 0,4 2 128 0,1 2-128 16,5-1 0-16,1-3 144 0,1-2-144 0,0-3 0 16,3-1 0-16,1-7 0 0,1-2 0 0,3-4 0 15,-2-4 0-15,3-2 0 0,-3 0 0 0,2-6 0 16,-4-7 0-16,0 0 0 0,0 0 0 0,0 0 0 0,0 0 0 0,0 0 0 16,0 0-224-16,0-7 80 0,-3-6 16 0,0 1 0 15,-2 2-192-15,-2-2-16 0,0-1-16 0,-1 3 0 16,-1-3 96-16,3 3 32 0,-3-7 0 0,4 3 0 15,1 0 224-15,4 5-144 0,0 9 144 0,5-11-128 16,3 0 128-16,2 2-128 0,2-2 128 0,-1 6-128 16,1 0 128-16,4-2 0 0,0 2 128 0,3 0-128 15,0 1 192-15,2 1-16 0,-1 1-16 0,0-1 0 16,-1 2-160-16,0 1 192 0,-1 4-192 0,-4-2 192 16,-2-2-192-16,-12 0 128 0,11 7-128 0,-11-7 128 15,0 0-128-15,6 8 160 0,-6-8-160 0,-1 14 160 0,-3 3-32 0,-1 1 0 16,-1-2 0-16,-2-1 0 0,1-2-128 15,0 1 128-15,3 0-128 0,2-5 128 0,2-9-128 0,0 0 160 16,4 10-160-16,-4-10 160 0,12 5 32 0,1-3 0 16,1-6 0-16,3 1 0 0,2 1 64 0,2-2 0 15,3-4 16-15,1 2 0 0,-5-4-112 0,-1 2-32 16,-1-1 0-16,0-1 0 0,-1-4-128 0,-4 3 192 16,0 3-192-16,-6-2 192 0,-1 2-192 0,-6 8 128 15,-2-14-128-15,0 7 128 0,2 7-128 0,0 0 160 16,-9-9-160-16,0 4 160 0,0 1-160 0,9 4 0 15,-9-3 144-15,9 3-144 0,-6-9 0 0,6 9 0 16,0 0 0-16,2-9 0 0,2-1 0 0,4 4 0 16,2-4 0-16,1 5 0 0,2-2 0 0,1 2-128 15,1 0 128-15,-1 1 0 0,-1 1 0 0,1 5 0 16,0 2 0-16,1 0-128 0,-2 2 128 0,1 4 0 16,-1 3 0-16,-2 0 128 0,1 2-128 0,-5 0 144 0,-3 0-144 15,-1 3 160-15,-2 5-32 0,0-3-128 0,-1-2 192 16,0 0-64-16,-2-1-128 0,0-2 128 0,1 0-128 0,1 0 128 15,0-3-272-15,0-12-64 0,4 11-16 0,-4-11-10912 16,0 0-2176-16</inkml:trace>
  <inkml:trace contextRef="#ctx0" brushRef="#br0" timeOffset="8484.74">6347 19026 1839 0,'0'0'160'0,"0"0"-160"15,0 0 0-15,-4-11 0 0,-2 6 4224 0,-3-1 800 16,-3 3 160-16,0 1 48 0,-5 2-2608 0,2 0-528 15,-2 2-112-15,-2 3 0 0,-2 0-672 0,-4 1-128 16,0 6-32-16,0 0 0 0,-1 5-400 0,1-2-96 16,-1 3-16-16,1 5 0 0,-1 0-176 0,5 2-32 0,3 3-16 0,0-4 0 15,2 4 0-15,4-2 0 16,1 2 0-16,4-4 0 0,2 1 32 0,4-2 0 16,4 1 0-16,2 0 0 0,1-5-96 0,4-2-16 15,4-4 0-15,1 1 0 0,1 0-16 0,2-2-16 16,1-2 0-16,2 2 0 0,3-6-112 0,3 2-32 0,1-4 0 0,5-2 0 15,-1-2-160-15,1-2 160 0,1-5-160 16,1 1 160 0,-2 0-1744-16,-2-5-336 0,0 4-80 0</inkml:trace>
  <inkml:trace contextRef="#ctx0" brushRef="#br0" timeOffset="12729.55">22651 14450 7359 0,'8'-15'320'0,"-3"11"80"0,0-4-400 0,0 1 0 0,2-2 0 0,-1 0 0 16,-1-2 1344-16,0 2 192 0,2-1 48 0,-1-1 0 15,-4-1-400-15,4 0-80 0,-1 5-16 0,-2-2 0 16,0 1-144-16,-2-1-48 0,3 2 0 0,-3 0 0 16,-1-2-96-16,0 6-32 0,0 3 0 0,0 0 0 0,-1-7-128 0,1 7-48 15,0 0 0-15,-5-5 0 16,-1 3-176-16,-2-1-32 0,-1 4-16 0,-2 3 0 0,0 2-96 0,-1 1-16 15,-3 3 0-15,-3 0 0 0,-3 4 112 0,0 4 16 16,-3 3 0-16,-4 9 0 0,-4-4 96 0,-1 7 32 16,-3 4 0-16,6 4 0 0,1-2-176 0,3 0-16 15,6-3-16-15,2 0 0 0,3-4-112 0,6-3 0 16,5-1-16-16,7-5 0 0,4-2 160 0,3-1 48 16,7-4 0-16,6-1 0 0,5-2 16 0,3-5 16 15,5-2 0-15,2-3 0 0,0-5 48 0,0 0 16 16,1-5 0-16,-1 1 0 0,-1-7-128 0,-1 1-32 15,0-2 0-15,-2-3 0 0,-2 1 192 0,-1-2 48 16,-1 0 0-16,-6-1 0 0,-2-4 48 0,-6 0 16 0,-4 2 0 16,-4-4 0-16,-6-5-32 0,-4-2 0 15,-6 2 0-15,-4 2 0 0,-3 0-336 0,-5 4-80 16,-4 2-16-16,-2 2 0 0,1-1-160 0,-2 6 0 0,-1 2-160 16,3 3-13152-1,1 4-2640-15</inkml:trace>
  <inkml:trace contextRef="#ctx0" brushRef="#br0" timeOffset="17388.16">18846 14845 2751 0,'14'-6'128'0,"-5"2"16"0,-2 1-144 0,0-1 0 0,-1 0 0 0,-1-2 0 15,-1-1 2896-15,0 2 560 0,-2-3 96 0,1 2 32 16,-3 0-2112-16,-3-2-400 0,1 3-96 0,-5 0-16 16,-2-1-64-16,-1 3 0 0,-5 2-16 15,-4 1 0-15,-8 2-544 0,-3 2-96 16,-6 2-32-16,-3 1 0 0,-7-1-48 0,-15 3-16 0,-4-1 0 0,3 1 0 15,5-4 192-15,1 2 48 0,2-2 0 0,3-1 0 16,3 1-16-16,4 3 0 0,2-3 0 0,4 0 0 16,1-1 0-16,4 0 0 0,5-2 0 0,4-2 0 15,2 2-80-15,5-1-16 0,5-1 0 0,3 0 0 0,2-1 176 16,7 1 48-16,0 0 0 0,0 0 0 0,0 0-64 0,11-2-16 16,0 1 0-16,2 0 0 0,1-1-416 0,0 2 0 15,-2 2 128-15,1 0-128 0,-1 2 0 0,-2 1 0 16,-3 3 0-16,0-2 128 0,-3 4-128 0,-2-1 0 15,-3 3 0-15,-4 4 0 0,-5 2 0 0,-2 2 0 16,-6 6 160-16,-6 2-160 0,-1 2 288 0,-4 1-48 16,-2 2-16-16,-1-1 0 0,0 1-80 0,2-2-16 15,2 0 0-15,3 2 0 0,0-1-128 0,5-3 160 16,2-4-160-16,4 1 160 0,4-1-160 0,4-3 0 16,2-2 0-16,4 0-176 0,4 3 176 0,2-4 0 15,4-1 0-15,6 0 0 0,3-1 0 0,2-2 176 16,5 1-48-16,2 0 0 0,3-4-128 0,4 0 0 15,0-2 0-15,3 4 128 0,1 0-128 0,-3 1 0 16,0-1 144-16,-4 4-144 0,-3 2 0 0,-4 4 0 16,-2-2 0-16,-5 2 128 0,-4 3 48 0,-4-3 16 15,-3 4 0-15,-5-5 0 0,-3 0 128 0,-4 0 48 16,-2-4 0-16,-4-2 0 0,-2 0 144 0,-3-3 16 16,-3-3 16-16,-5 3 0 0,-6-3 80 0,-3 0 16 15,-4-1 0-15,-2-4 0 0,-2 0-320 0,-2-4-48 0,-3 2-16 0,1-4 0 16,-1-3-256-16,0 1 160 0,0-1-160 0,-16 2 128 31,9 1-832-31,4-1-192 0,2-1-16 0,17 4-10928 0,1 4-2176 0</inkml:trace>
  <inkml:trace contextRef="#ctx0" brushRef="#br0" timeOffset="18979.3">9345 17327 5519 0,'0'0'240'0,"8"-3"64"0,0-1-304 0,-1 3 0 16,0-3 0-16,-1 2 0 0,0-2 2720 0,-6 4 480 16,0 0 112-16,7-5 16 0,-2 0-1712 0,-1 1-336 15,-4 4-64-15,0 0 0 0,1-7-64 0,-1 7-16 0,-3-6 0 0,-1 1 0 16,-2 5-304-16,-2-3-64 0,0 1-16 0,-5-2 0 15,-2 2-16-15,-3 0 0 0,-3 1 0 16,1 1 0-16,-5 0-144 0,-2 3-16 0,-2 2-16 0,0-2 0 16,-2 0-128-16,-1 1-32 0,0 1 0 0,1 3 0 15,-2-3-128-15,0 2-16 0,1 0-16 0,3-2 0 16,1 2-48-16,1 0-16 0,0 0 0 0,2 2 0 16,2-1-176-16,1 1 0 0,3-2 144 0,3 2-144 15,0-2 0-15,4 0 0 0,0 0 0 0,3-4 0 16,3 3 0-16,6-6 0 0,0 0 0 0,0 0 0 0,0 0 0 0,-2 6 0 15,2-6 0-15,-4 5 0 0,4-5 0 16,0 0 0-16,-2 8 0 0,2-8 0 0,0 7 0 0,0-7 0 16,0 8 0-16,0 1 0 0,0-4 0 0,0-5 0 15,0 9 0-15,0-3 176 0,0 2-48 0,0 1 0 16,0-2 0-16,0 5 0 0,0-3-128 0,-1 3 0 16,0 2 0-16,-2 3 128 0,0-1-128 0,-1 2 0 15,0 0 144-15,0 1-144 0,0 0 0 0,0 0 0 16,2-1 0-16,-4 1 0 0,3 1 0 0,0-1 0 15,1 2 0-15,-1-2 0 0,2 1 0 0,2-2 0 16,1 0 0-16,1-3 0 0,3 1 0 0,1 0 0 16,2-2 0-16,3 1 0 0,3-1 0 0,1-1 0 15,2 1 128-15,4 0-128 0,1 2 144 0,2-2-144 16,0-1 192-16,2 2-192 0,2-1 128 0,1 0-128 16,-1 1 0-16,1-1 0 0,1 2 0 0,-2 0 0 15,-1-1 0-15,-1 2 0 0,-2-1 128 0,-1 2-128 16,-1-1 0-16,-2 0 0 0,-2 3 0 0,-3-1 0 15,-1-2 0-15,-2 0 0 0,-3-1 0 0,-2 1 128 16,-3 1-128-16,-2 0 0 0,-3-1 384 0,-6 2-48 0,-1 0 0 16,-3 1 0-16,-2 0 304 0,-4 0 48 0,-5 1 16 15,-3 1 0-15,-4 1-128 0,-4 0-32 0,-3 4 0 0,-5-3 0 16,-3-2-160-16,-3-2-16 0,-2-2-16 0,-1-3 0 16,-4 0-112-16,4 1-32 0,-2-4 0 0,4-2 0 15,0 3-208-15,6-8 0 0,3-2 0 0,5-1 0 0,5-2-256 16,7-2 0-16,5-3 0 15,2-3 0-15,12-2-1872 16,8-3-368-16,8-3-80 0,6-6-14720 0</inkml:trace>
  <inkml:trace contextRef="#ctx0" brushRef="#br0" timeOffset="19420.9">10212 18004 20271 0,'0'0'1792'0,"-6"1"-1424"0,-2-1-368 0,3 2 0 0,5-2 336 0,0 0 0 15,0 0 0-15,0 0 0 16,0 0 1200-16,0 0 256 0,0 0 32 0,0 0 16 0,8-5-576 0,4-1-112 15,5 1-32-15,5-2 0 0,3-1-496 0,6 2-112 16,0-3 0-16,5 1-16 0,1-2-288 0,0 5-48 16,3-4-16-16,0 3 0 0,-2 1-144 15,-3-2 0-15,-1 3 144 0,5 2-144 16,-9-1-912-16,-8 5-256 0,-9 1-48 16,-13-3-12944-16</inkml:trace>
  <inkml:trace contextRef="#ctx0" brushRef="#br0" timeOffset="19575.95">10161 18390 20271 0,'0'0'1792'0,"0"0"-1424"16,0 0-368-16,9 4 0 0,0-4 1280 0,4 0 192 15,3-1 48-15,3-3 0 0,4-1-176 0,7-2-16 16,5 0-16-16,5 0 0 0,2-6-352 0,1 1-80 16,1 2-16-16,-1-2 0 0,-1 0-512 0,-2 3-96 15,-6-5-32-15,11 0 0 16,-9 5-1808-16,-5 0-352 0,-4 4-80 0</inkml:trace>
  <inkml:trace contextRef="#ctx0" brushRef="#br0" timeOffset="20174.55">12669 17496 14047 0,'0'0'624'0,"5"-11"128"0,-1-1-608 0,0-1-144 0,0 4 0 0,0-1 0 16,-2 1 1040-16,-1-2 176 16,-1 3 48-16,-1-3 0 0,-1-1-144 0,-2 5-32 0,0 1 0 0,-2 0 0 15,-2 0-272-15,-2 1-64 16,-4 1-16-16,-3 4 0 0,-3-1-208 0,0 2-32 15,-2 3-16-15,-1 2 0 0,-6 2-48 0,-2 3-16 16,0 4 0-16,-2 2 0 0,-2-1 160 0,0 6 16 0,-2 2 16 16,-3 7 0-16,-3 2 32 0,-3 5 0 0,-2 6 0 15,-4 5 0-15,-3 0-176 0,2 6-16 0,1 3-16 16,5 5 0-16,5-1-128 0,5-1-32 0,4-5 0 0,5 0 0 16,5-3-48-16,5-2-16 0,4-5 0 15,5 1 0-15,4-4-32 0,7 0-16 0,4-3 0 0,7-5 0 16,5-3-32-16,6-7-128 0,6 0 192 0,11-1-64 15,7-4 128-15,8-2 32 0,5-4 0 0,1-4 0 16,-1 1 48-16,-2-4 16 0,1-2 0 0,-3-3 0 0,-3 1-128 16,1-2-32-16,-1 4 0 0,-5-2 0 0,-1-4-64 0,-6-1-128 15,-4 2 176-15,-3 0-176 0,-5-4 0 16,-11 2 0-16,0-3 0 0,7-2 0 16,-5 2-2176-16,-3 2-528 0,-5-5-112 0,-2 2-32 0</inkml:trace>
  <inkml:trace contextRef="#ctx0" brushRef="#br0" timeOffset="22218.28">13985 17616 10127 0,'5'-12'448'0,"-5"12"96"0,4-9-544 0,2-3 0 0,-1 5 0 0,0-3 0 0,0 2 1808 15,-1-1 256-15,-4 9 48 0,5-9 16 16,2-1-656-16,-7 10-128 0,3-9-16 0,-3 9-16 0,0 0-336 16,0 0-64-16,0 0-16 0,0 0 0 0,0 0-112 0,0 0-16 15,0 0-16-15,0 0 0 0,0 0-368 0,3 13-80 16,-3 6-16-16,-3 5 0 0,1 3 352 0,-2 3 80 16,-2 3 16-16,-2 4 0 0,-2 3-80 0,1 5-16 15,-1 2 0-15,0 2 0 0,0-1-192 0,-1-6-64 16,1-1 0-16,3-2 0 0,-5-1-176 0,3-5-32 15,2-5-16-15,-1 1 0 0,2-3-160 0,1-2 0 16,-1-5 144-16,5 1-144 0,-3-1 0 0,4-2 144 16,4-6-144-16,-3 2 0 15,-1-13-368-15,7 11-176 0,-7-11-32 0,6 7-16 16,-6-7-2784-16,0 0-544 0,0 0-112 0,9-12-32 0</inkml:trace>
  <inkml:trace contextRef="#ctx0" brushRef="#br0" timeOffset="22381.09">13615 18004 19343 0,'0'0'1728'0,"-9"-4"-1392"0,9 4-336 0,0 0 0 15,0 0 1424-15,0 0 224 0,0 0 32 0,0 0 16 16,14-2-112-16,4-1-32 0,2-1 0 0,4 1 0 16,3-4-272-16,2 3-48 0,6 1-16 0,-1 0 0 15,2-3-416-15,0 2-96 0,1 0 0 0,1 2-16 16,-2-2-304-16,-2-1-64 0,1 1-16 0,-2 1 0 15,-3 2-304-15,1 1 0 0,-5-1 128 0,0 1-128 0,-7 1 0 16,-1 0 0-16,-2 2-128 0,-3-1 128 16,0 1-1696-16,-2 2-240 0,-1-1-48 0,-10-4-13280 15</inkml:trace>
  <inkml:trace contextRef="#ctx0" brushRef="#br0" timeOffset="22802.83">15117 17343 18431 0,'2'-11'1632'0,"-1"3"-1312"0,2-2-320 0,-3 10 0 16,0 0 1312-16,0 0 192 0,0 0 32 0,0 0 16 16,0 0-208-16,-6 4-64 0,0 5 0 0,-4 8 0 15,-1 4-576-15,5-7-128 16,0 4-32-16,0 4 0 0,-2 6 80 0,-2 8 16 16,-3 3 0-16,-1 5 0 0,-4 6-192 0,-20 53-16 0,5-9-16 0,0-6 0 15,1-7-192-15,4-3-32 0,4-8-16 0,4-7 0 16,2-4-48-16,3-7 0 0,1-6 0 0,4-6 0 15,1-3-128-15,3-4 0 0,0-1 0 0,0-6 128 16,4-4-128-16,0-2-144 0,2-6 144 0,2-2-208 16,0 0-2288-16,-2-12-448 15</inkml:trace>
  <inkml:trace contextRef="#ctx0" brushRef="#br0" timeOffset="23401.98">15500 17548 20271 0,'-5'-14'1792'0,"4"5"-1424"0,1-4-368 0,4-1 0 15,1-1 288-15,2-3-16 0,3 0 0 0,3-1 0 16,1-2 656-16,5-1 128 0,4 3 32 0,5 0 0 15,1 1-352-15,4 2-64 0,2-1-16 0,-1 4 0 16,0 3-240-16,-1 0-48 0,-1 5-16 0,0 1 0 16,-2 0 16-16,0 11 0 0,-6 3 0 0,-1 9 0 0,-3 5-192 15,-3 5-48-15,-3 7 0 0,-7 5 0 0,-1-1-128 16,-7 9 128-16,-6 3-128 0,-6 1 128 0,-5 3 176 0,-6 4 16 16,-4 5 16-16,-4-2 0 0,-3 3 80 0,-2-6 16 15,-1 0 0-15,1-11 0 0,0-3-16 0,-1-10 0 16,3-5 0-16,2-4 0 0,3 0 352 0,1-6 80 15,2-3 16-15,4-4 0 0,3-4-272 0,2 2-48 16,5-6-16-16,2-2 0 0,-1-2-224 0,12-2-48 16,0 0-16-16,0 0 0 0,0 0-96 0,0-10-16 15,5 3 0-15,3-1 0 0,3 3 0 0,3 0 0 0,0 0 0 16,6 4 0-16,1 1-128 0,3 2 0 16,4 3-192-16,-1 0 192 0,2 0 0 0,3 3 0 15,4 0 0-15,4 2 0 0,0-4 0 0,0 4 0 0,2-2 0 0,-2 2 0 16,-1-1 0-16,0 1 0 15,1-4 128-15,2 2-128 0,1 0 0 0,-2-2 0 0,-3 3 0 0,1-4 0 32,-2-1-1152-32,-4-2-256 0,-4-2-48 0,-3-2-15648 0</inkml:trace>
  <inkml:trace contextRef="#ctx0" brushRef="#br0" timeOffset="24084.71">17661 17679 15663 0,'-11'-5'688'0,"11"5"144"0,0 0-656 0,0 0-176 0,0 0 0 0,0 0 0 0,0 0 1376 0,6-7 240 16,4 1 48-16,5 1 16 0,6 1-592 0,4-1-112 16,6-3-16-16,5 3-16 0,5-5-304 0,4 2-48 15,2-3-16-15,1 2 0 0,3-2-32 0,1 4-16 16,0-3 0-16,0 5 0 0,0-1-144 0,0-1-48 16,-1 2 0-16,-4 3 0 0,-4-2-208 0,-4 1-128 15,-8 2 160-15,-4 1-160 0,-7 1 0 0,-3 4 0 0,-6-1-176 16,-11-4 176-1,4 14-2272-15,-6 1-336 0</inkml:trace>
  <inkml:trace contextRef="#ctx0" brushRef="#br0" timeOffset="24423.48">17641 17869 9215 0,'-19'-2'400'0,"8"1"96"0,1-1-496 0,10 2 0 0,0 0 0 0,0 0 0 15,0 0 3712-15,0 0 640 0,0 0 128 0,8-10 16 16,5 4-2560-16,6 1-512 0,5-2-96 0,6 3-32 16,7 1-416-16,6 1-96 0,7 0-16 0,2-1 0 15,1 2-256-15,3 0-64 0,0 0-16 0,4-1 0 16,-1 1-208-16,2 0-32 0,-2 1-16 0,1 0 0 0,0-3-176 16,-4 1 128-16,-4 0-128 0,-4-1 128 0,-2-1-128 0,-3 0 128 15,-3 0-128-15,-2 0 128 0,0 0-128 0,-3 1 0 16,-2-2 0-16,-3-4 0 15,-4 1-816-15,-3-1-80 0,-2 3-32 0,-6 1-9008 16,-4-5-1808-16</inkml:trace>
  <inkml:trace contextRef="#ctx0" brushRef="#br0" timeOffset="24767.37">18086 17135 19343 0,'0'0'848'0,"0"0"192"0,5-12-832 0,2 5-208 0,5-2 0 0,2 2 0 16,3 2 848-16,6-1 128 0,3 2 32 0,7 3 0 15,4 2 112-15,5 2 32 0,5 2 0 0,2 0 0 16,5 0-368-16,0 6-64 0,2 2-16 0,5 0 0 15,0 3-96-15,3 5-32 0,1 3 0 0,-2 0 0 16,-3 0-144-16,-5 5-48 0,-6 6 0 0,-6 1 0 16,-2 3-96-16,-7 1-32 0,-4 2 0 0,-6 3 0 15,-5 4-16-15,-4 2-16 0,-7-3 0 0,-4-1 0 16,-7 3-96-16,-3 0 0 0,-5-5-128 0,-3 1 192 0,-3-3 224 16,-6-3 32-16,-4-2 16 0,-7-1 0 0,-6 0 224 15,2-3 32-15,-5-5 16 0,-3 0 0 0,-1-2-144 0,-4 0-16 16,-2-2-16-16,1-1 0 0,0-2-272 0,1 0-48 15,0 0-16-15,2-2 0 0,0-5-96 0,5-3 0 16,3 1-128-16,8-8 192 16,6-2-1920-16,8-7-400 0,8 0-80 0,7-7-14592 15</inkml:trace>
  <inkml:trace contextRef="#ctx0" brushRef="#br0" timeOffset="25385.9">21951 17146 3679 0,'0'0'160'0,"0"0"32"0,5-9-192 15,-1 4 0-15,0-2 0 0,-4 0 0 0,0 1 2816 0,0-3 528 16,-5 4 112-16,0 0 0 0,-3-2-1888 0,-2 4-384 16,-2-1-80-16,-2 1-16 0,-2 3-288 0,-2 1-64 15,-4 2-16-15,-13 3 0 0,-1 3-96 0,-1 0-32 16,-1 6 0-16,-2 1 0 0,-4 0 240 0,-1 2 64 15,-2 1 0-15,-4 4 0 0,-5 7 0 0,0 5 0 16,-1 3 0-16,-3 8 0 0,-2 1-320 0,-1 4-64 16,1 1-16-16,2 1 0 0,3 4-176 0,6-2-48 0,6-2 0 15,6 1 0-15,8-4-32 0,8-1-16 16,5-9 0-16,9 0 0 0,8-2 64 0,7-4 16 16,6-2 0-16,8-1 0 0,8-3 32 0,10 1 16 0,9-5 0 0,8 1 0 15,4-6 32-15,8-2 16 16,-1 2 0-16,0-4 0 0,-1-5-160 0,-1 3-48 0,1-4 0 0,-3 1 0 15,-3-6-192-15,-4 0 176 16,-5-4-176-16,-15 0 160 0,2 0-160 0,0 0 0 16,-1-1 0-16,1-1 128 15,0-1-864-15,0 0-176 0,-1 0-48 0,-2-2-10240 0,-2-1-2048 0</inkml:trace>
  <inkml:trace contextRef="#ctx0" brushRef="#br0" timeOffset="25916.53">22607 17517 10127 0,'-17'0'896'0,"9"0"-704"0,8 0-192 0,-9 2 0 16,9-2 2032-16,0 0 368 0,0 0 80 0,0 0 16 15,0 0-768-15,11 0-160 0,4-2-32 0,6 0 0 16,0-2-192-16,7 1-64 0,3-2 0 0,-6 0 0 0,6-1-624 16,3 1-128-16,4-3-16 0,4 3-16 0,4-1-304 15,0-1-48-15,-3 1-16 0,-1 3 0 0,-4-2-128 0,-4 3 0 16,-3 1 0-16,3 1 0 16,-10 0-1904-16,-9 2-400 0,-15-2-96 0</inkml:trace>
  <inkml:trace contextRef="#ctx0" brushRef="#br0" timeOffset="26106.06">22546 17836 23903 0,'-14'7'1056'0,"14"-7"224"0,0 0-1024 0,0 0-256 15,0 0 0-15,0 0 0 0,0 0 1040 0,15 3 176 16,3-3 16-16,4-1 16 0,3-1 16 0,3-5 0 16,5 2 0-16,3-4 0 0,2 0-448 0,-6 4-96 15,4-2-16-15,6 2 0 0,4-4-432 0,0 1-80 16,-3 2-32-16,-2-3 0 15,-2 3-560-15,-3-3-112 0,-6 1-32 0,-2 0 0 16,-4 3-2352-16,-2 1-480 0</inkml:trace>
  <inkml:trace contextRef="#ctx0" brushRef="#br0" timeOffset="26959.09">23923 17604 9215 0,'0'0'816'0,"0"0"-656"16,-7 4-160-16,3-1 0 0,4-3 1376 0,-7 3 240 15,0-1 48-15,7-2 16 0,0 0-384 0,0 0-80 0,0 0 0 0,0 0-16 16,0 0-192-16,0 0-48 0,0 0 0 15,0 0 0-15,7 4-96 0,2-1-32 0,1-3 0 0,4 0 0 16,2-1-64-16,5 1 0 0,5-2-16 0,0 0 0 16,0 0-176-16,4-1-16 0,-4-4-16 0,1 2 0 15,0 3-32-15,-4-2-16 0,0-3 0 0,-2 4 0 16,1-1-96-16,-4 1-16 0,-4 1 0 0,-2-2 0 0,-2 3-224 16,-2-1-160-16,-8 2 192 0,0 0-192 0,0 0 160 0,0 0-160 15,-6 5 128-15,-4 1-128 0,-4-1 192 16,-4 5-32-16,-6-4-16 0,-4 3 0 0,-3-3-144 0,-3 2 160 15,-6 0-160-15,1-2 160 0,1-1-32 0,-14 3 0 16,9-4 0-16,6-1 0 0,5 2 144 0,6-2 32 16,9 0 0-16,8-2 0 0,2 1 32 0,7-2 16 15,0 0 0-15,0 0 0 0,0 0-144 0,8 0-16 16,5 0-16-16,2-2 0 0,3 1-176 0,2-2 192 16,3 0-192-16,2 0 192 0,3-1-192 0,3 0 128 15,1 1-128-15,-1 0 128 0,0-4 0 0,0 2 0 16,-1 1 0-16,-5-2 0 0,0 1 192 0,-3 1 48 15,0 0 0-15,-4-1 0 0,-3 1-48 0,-2 1 0 16,-4 3 0-16,-9 0 0 0,0 0-80 0,0 0-32 16,0 0 0-16,0 0 0 0,-8-2-64 0,-2 2-16 15,-4-1 0-15,-3 1 0 0,-2 0-128 0,-1 0 0 16,-2 0 0-16,1 0 0 0,-3-1-336 0,3 1 0 16,4 1 0-16,0 0 0 15,3-1-1824-15,5 0-352 0,9 0-80 0,0 0-13520 0</inkml:trace>
  <inkml:trace contextRef="#ctx0" brushRef="#br0" timeOffset="27733.86">25346 16973 6447 0,'-9'0'576'0,"-2"-1"-576"0,-2-2 0 0,0 2 0 15,-1 0 2656-15,-1-2 416 0,-3 1 96 0,3 2 16 16,1-1-1392-16,4-1-256 0,10 2-64 0,0 0-16 0,0 0-176 0,0 0-48 16,0 0 0-16,13-2 0 0,5 0-288 0,6 0-64 15,4 1-16-15,6-1 0 0,4-1-240 0,-7 3-48 16,4-4-16-16,10 1 0 0,7 1-48 0,2-1 0 15,1-1 0-15,1-2 0 0,-1 1 0 0,1 2 0 16,-7-4 0-16,1 2 0 0,-1 1-160 0,-3 1-32 16,1 1-16-16,-2-2 0 0,-7 3-128 0,-4-1-32 15,-3 2 0-15,-3 2 0 0,-4-1-144 0,-4 0 0 16,-3 3 144-16,-3 0-144 0,-4-2 0 0,-3 3 128 16,-2 3-128-16,-3-2 0 0,-2 6 0 0,-2-1 0 15,-1 5 0-15,-5 3 0 0,-3 3 0 0,-3 5 0 16,-3 6 0-16,-3 5 0 0,-6 3 0 0,-3 5 0 0,-3 5 0 0,-1 2 0 15,-2 3 0-15,-3 0 0 0,4 4 0 0,0 2 0 16,-1-2 0-16,2 2 0 16,-2-2 0-16,2-1 128 0,0 4 128 0,0-7 48 0,-1-2 0 0,-2-2 0 15,1 0-16-15,1-2 0 0,1-4 0 16,3 0 0-16,1-6-128 0,-9 17-32 0,7-8 0 0,7-11 0 16,4-4-128-16,3-7 128 0,2-4-128 0,2-5 128 15,2-3-128-15,3-5 0 0,-2 1 0 0,3-5 0 31,7-6-320-31,0 0-128 0,0 0-48 0,0 0 0 16,-3-8-2128-16,1-4-448 0,2 1-64 0,2-2-11232 0</inkml:trace>
  <inkml:trace contextRef="#ctx0" brushRef="#br0" timeOffset="27964.21">25016 17840 28559 0,'12'-6'2544'0,"10"-1"-2032"16,7 0-512-16,4 0 0 0,4 4 768 0,3-5 64 15,3 2 16-15,3 1 0 0,2-4 592 0,-10 5 112 16,8 3 32-16,7-1 0 0,8 2-528 0,4 0-96 16,1-2-32-16,0 0 0 0,-1 4-432 0,1-1-96 15,2 0-16-15,1 2 0 0,1-2-240 0,0 3-144 16,-4-3 160-16,25 2-160 15,-18 2-928-15,-37-3-288 0,2 1-48 0,0 1-16272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56:09.74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16634 19069 4607 0,'0'0'400'0,"0"0"-400"0,8-6 0 0,-3-3 0 0,-5 9 2016 0,7-6 320 16,-7 6 64-16,8-5 16 0,-8 5-1184 0,0 0-224 16,0 0-48-16,0 0-16 0,8-7-96 0,-8 7-16 15,0 0 0-15,0 0 0 0,0 0-96 0,0 0-32 16,0 0 0-16,0 0 0 0,0 0 96 0,0 0 16 15,0 0 0-15,0 0 0 0,0 0-240 0,-6-1-64 16,1 1 0-16,0 1 0 0,-4-1-64 0,0 1 0 16,-1 2-16-16,0 0 0 0,-1-1-112 0,-11 3-32 15,2 4 0-15,1-4 0 0,1 2-80 0,3 1-16 16,-3 0 0-16,0 3 0 0,0-2 48 0,-2 3 0 16,1 3 0-16,-1 0 0 0,-1 3 48 0,0 0 16 0,-2-2 0 15,0 4 0-15,-1 1-96 0,1-1-16 0,-1 1 0 16,-1 0 0-16,0 5-16 0,-2-2-16 0,4 4 0 0,2 0 0 15,1 2 32-15,2 5 16 0,2 2 0 0,5-1 0 16,1 0-208-16,5-2 176 0,2 1-176 0,3-2 160 16,4-4-160-16,5 0 160 0,2-3-160 0,5 0 160 15,3-2-32-15,5 2-128 0,1-3 192 0,6-4-64 16,-1-4-128-16,3-3 192 0,0-1-192 0,2-1 192 16,-2-6-16-16,1 0 0 0,2-4 0 0,2-3 0 15,0-2 80-15,1-5 0 0,1 1 16 0,4-4 0 16,3 1-80-16,-1-2-32 0,-1 0 0 0,-2-5 0 15,-1-6-160-15,-3 3 160 0,-2 1-160 0,0-3 160 16,0-1-16-16,-3-1 0 0,-3-3 0 0,-2 2 0 16,-4 2-144-16,1-1 0 0,-7-3 0 0,-2 4 0 15,-3-4 0-15,-3 2 0 0,-5-1 0 0,-2-1 128 16,-4 2 128-16,-4-1 0 0,-4 4 16 0,-1-3 0 0,-2 3-16 0,-3 2-16 16,-3-2 0-16,0 5 0 0,-2 3-240 0,-2 2 144 15,-2 0-144-15,-1 1 128 0,-1 5-128 0,-2 2-176 16,-1 3 48-16,-1 3 0 15,2 2-1424-15,1 3-288 0,-1 2-48 0,3 4-16 16,1-4-720-16,2 1-160 0</inkml:trace>
  <inkml:trace contextRef="#ctx0" brushRef="#br0" timeOffset="450.16">16615 19435 8287 0,'0'0'736'0,"0"0"-592"0,-8-5-144 0,8 5 0 16,-9-6 2720-16,9 6 512 0,0 0 96 0,0 0 32 15,0 0-1056-15,0 0-192 0,0 0-64 0,0 0 0 16,0 0-592-16,0 0-128 0,12-1-32 0,3 1 0 16,4 1-400-16,5 3-96 0,3 5-16 0,3-2 0 15,2 6-176-15,3 0-32 0,1-1-16 0,0 6 0 16,-2 6-48-16,1-2 0 0,-2-2 0 0,-3 4 0 0,-1 1 0 0,-3-4 0 16,-3-2 0-16,-3 4 0 0,-1-1-128 0,0 1-16 15,-2-4-16-15,-2 0 0 0,0 0-352 0,-1-1 144 16,-1-4-144-16,0-3 0 0,-3 0 144 0,-3 1-144 15,1-3 0-15,-4 0 144 0,2-3-368 0,-6-6-80 16,0 0-16-16,0 0 0 16,0 0-1696-16,9 0-352 0,-9 0-64 0,10-5-13520 0</inkml:trace>
  <inkml:trace contextRef="#ctx0" brushRef="#br0" timeOffset="885.9">18049 19017 11967 0,'0'0'528'0,"0"0"112"0,1-9-512 0,-1 9-128 0,3-11 0 0,-3 11 0 0,0-8 1344 0,0 8 256 16,0 0 32-16,0 0 16 0,-4-10-288 0,4 10-48 15,0 0-16-15,-10-4 0 0,10 4-272 0,-11 0-48 16,0 0-16-16,-1 3 0 0,0 2-128 0,-2 5-16 16,-1 4-16-16,-3 2 0 0,-1 2 96 0,-4 4 32 15,1 2 0-15,-1 7 0 0,0 3-32 0,-1 3 0 16,-1-2 0-16,1 2 0 0,1 0-256 0,2 5-64 16,1 5-16-16,2-2 0 0,3-1-224 0,2-5-32 15,3 2-16-15,3-3 0 0,3-5-144 0,2-1-16 16,2-1-128-16,3-6 192 0,0-1-192 0,4-4 0 0,0 0 0 15,3-5 0-15,1 0 0 0,4-5-160 0,2-1 32 0,3-4 0 32,3 0-576-32,3-5-96 0,0-2-32 0,1-2-10064 0,3-8-2032 15</inkml:trace>
  <inkml:trace contextRef="#ctx0" brushRef="#br0" timeOffset="1296.05">18524 19017 22111 0,'-2'-11'976'0,"2"11"208"0,-2-192-944 0,2 374-240 0,0-182 0 0,0 0 0 0,0 0 1744 0,0 0 304 15,0 0 64-15,-9-2 16 0,0 4-672 0,1 3-144 16,-1 5-32-16,-1 2 0 0,-1 2-592 0,0 8-128 15,-1-2-32-15,-3 6 0 0,0 6-16 0,-2 1-16 16,1 2 0-16,1 2 0 0,-2 0-128 0,3 1-32 16,1 2 0-16,2-1 0 0,0 2-160 0,4-2-48 15,2 0 0-15,3-3 0 0,0-4-128 0,5-2 128 16,2-7-128-16,1 0 128 0,2 0-128 0,1-3 0 16,1-2 0-16,3-5 0 0,-3-1 0 0,3-1 0 15,-1-5 0-15,1-2 0 16,1-3-256-16,-1-1-144 0,-2-2-32 0,-1-1 0 15,-10 3-2000-15,10-11-384 0,-2 0-96 0</inkml:trace>
  <inkml:trace contextRef="#ctx0" brushRef="#br0" timeOffset="1452.65">18114 19386 14735 0,'0'0'640'0,"0"0"160"0,0 0-640 0,0 0-160 0,0 0 0 0,0 0 0 16,0 0 3136-16,0 0 608 0,0 0 112 0,8 7 32 15,5 0-2016-15,2-5-400 0,4 0-64 0,2-2-32 16,5 0-592-16,5 0-112 0,5 0-32 0,0 0 0 16,1 0-400-16,0-2-96 0,-1 0-16 0,-3 0 0 15,-3-1-128-15,0 0 0 0,-5-1 0 0,2 2 0 16,-6 0 0-16,0 0-256 0,-2-3 48 0,-2 1 0 16,-1 0-1392-16,-2 2-256 15,-2 0-64-15,0 0-7520 0,-2-3-1504 0</inkml:trace>
  <inkml:trace contextRef="#ctx0" brushRef="#br0" timeOffset="1853.06">18960 18870 17503 0,'-8'-10'768'0,"8"10"176"0,-3-9-752 0,-1 0-192 0,1 0 0 0,3 9 0 16,-4-7 1600-16,4 7 272 0,-3-10 64 0,3 10 16 15,0 0-544-15,0 0-128 0,0 0 0 0,0 0-16 16,0 0-624-16,9 13-112 0,1-3-16 0,0 4-16 15,0 1 96-15,2 7 32 0,-2 5 0 0,1 2 0 16,1 7-128-16,-1 7-32 0,0 4 0 0,2 6 0 16,-3 3-48-16,-1 4-16 0,-2 1 0 0,-4 5 0 15,-3 1 16-15,0-1 0 0,-2-2 0 0,-2-7 0 16,0-2-32-16,-3-6-16 0,0-4 0 0,-2-3 0 16,-1-7 64-16,-1-3 16 0,-2-4 0 0,0 0 0 0,-1-2-272 15,3-5-48-15,-4-3-128 0,2-3 192 16,1-2-704-16,2-8-160 15,1-4-32-15,9-1-16832 0</inkml:trace>
  <inkml:trace contextRef="#ctx0" brushRef="#br0" timeOffset="2304.77">19671 19329 10127 0,'0'0'448'0,"0"0"96"0,0 0-544 0,0 0 0 0,0 0 0 0,0 0 0 0,0 0 3072 0,0 0 496 16,10 3 96-16,3-1 32 0,1-1-1584 0,3 0-304 15,5-1-64-15,2 0-16 0,5-2-448 0,2 0-112 16,4-1-16-16,4-3 0 0,0 3-352 0,0-2-80 16,-1-1-16-16,-3 0 0 0,-3 1-384 0,-3 3-96 15,-1-2-16-15,-4 0 0 0,-2 1-208 0,-3 1 128 16,-4-1-128-16,-1 3 0 16,-3 3-2016-16,-11-3-496 0,0 0-112 0</inkml:trace>
  <inkml:trace contextRef="#ctx0" brushRef="#br0" timeOffset="2504.29">19765 19573 28447 0,'0'0'1264'0,"0"0"256"0,10 5-1216 0,3-2-304 0,2 0 0 0,3 1 0 16,2 0 1168-16,4-1 176 0,2-1 48 0,4-4 0 16,3-1-112-16,4 0 0 0,1-2-16 0,2 2 0 15,-4-2-656-15,3-1-128 0,-5 1-32 0,-2 0 0 16,-4-4-448-16,0 3-128 0,-4-5-16 0,0 6 0 31,-4-5-2800-31,1 3-544 0,8-7-112 0,-9 7-32 0</inkml:trace>
  <inkml:trace contextRef="#ctx0" brushRef="#br0" timeOffset="3608.41">21347 19349 5519 0,'0'0'496'0,"-11"0"-496"0,1 0 0 0,-1 0 0 0,1 1 2848 16,0-2 480-16,-3 1 80 0,5 1 32 0,-1-1-1296 0,0 1-256 16,9-1-48-16,-9 2-16 0,1-1-304 0,8-1-64 15,0 0-16-15,0 0 0 0,0 0-144 0,0 0-16 16,0 0-16-16,0 0 0 0,15 1-352 0,5 1-64 16,1-2-16-16,5 0 0 0,2 0-320 0,5 0-64 15,5 0 0-15,1 0-16 0,1-2 32 0,-1 1 16 16,-2-2 0-16,0 2 0 0,-4 0-32 0,0-2-16 15,-1 1 0-15,-3-2 0 0,-1 1-240 0,-5 1-32 16,-3-1-16-16,-1 2 0 0,-2 0-144 0,-3-2 0 16,-4-3 0-16,-10 6 0 15,7-5-1152-15,-7 5-256 0,0 0-48 0,0 0-16 16,0 0-2096-16,0 0-416 0,-7-12-96 0,7 12-16 0</inkml:trace>
  <inkml:trace contextRef="#ctx0" brushRef="#br0" timeOffset="4026.53">22252 19027 18431 0,'0'0'816'0,"0"-9"160"0,0 9-784 0,0 0-192 0,4-7 0 0,0 0 0 0,-4 7 2048 0,0 0 352 16,9-7 80-16,0 3 16 0,0 1-912 0,2 1-176 16,3-4-48-16,1 0 0 0,3 4-400 15,2-2-64-15,2-2-32 0,5 1 0 0,3 1-336 0,6-3-64 16,-1 2-16-16,4 2 0 0,-4 0-64 0,-1-1-32 16,0-1 0-16,-3 3 0 0,-1-2-64 0,-2 3-16 15,-1-1 0-15,0 2 0 0,-1 0-64 0,-2 3-16 16,-4-2 0-16,-1 2 0 0,-1-1-64 0,-3 5 0 15,-1-2-128-15,-1 1 192 0,-2 3 0 0,-1 0 0 16,-2 2 0-16,-3 2 0 0,-2 1 64 0,-3 6 0 16,-3 2 0-16,-2 6 0 0,-3 1-256 0,0 5 144 15,-3 2-144-15,-3 2 128 0,-2 3-128 0,-3 3 128 16,-4 1-128-16,-1 2 128 0,-3-3 0 0,0 2 0 0,1 2 0 0,-1-3 0 16,4-5 96-16,0 1 16 0,0-1 0 0,3-5 0 15,1-4-64-15,1-5-16 0,3 2 0 0,0-4 0 16,2-2-160-16,0-3 0 0,2-1 144 0,2-4-144 15,3 0 0-15,-1-3 0 0,1-2 0 0,1-2 0 16,5-7-192-16,0 0-64 0,0 0-16 0,0 0 0 31,0 0-1856-31,0 0-368 0,0 0-80 0,4-12-8752 0,-1-2-1760 0</inkml:trace>
  <inkml:trace contextRef="#ctx0" brushRef="#br0" timeOffset="4344.54">22241 19561 23039 0,'0'0'2048'0,"0"0"-1648"0,0 0-400 0,10-10 0 0,4 6 1136 0,3-1 144 16,2 0 16-16,1 1 16 0,4 0-64 0,4 2-16 15,6-2 0-15,3 0 0 0,6 2 32 0,2 2 0 16,-1-3 0-16,1 3 0 0,-2 3-384 0,2-1-80 15,-1 2-16-15,1 0 0 0,-2-2-144 0,0 2-48 16,-1 0 0-16,-3 2 0 0,-2-3-272 0,-2-2-48 16,-9 2-16-16,-2-2 0 0,-2-1-256 0,-4 0 0 15,-2-1 128-15,-4-2-128 16,-2 3-832-16,-10 0-208 0,11-5-48 0,-11 5-16 16,8-8-2240-16,-8 8-448 0</inkml:trace>
  <inkml:trace contextRef="#ctx0" brushRef="#br0" timeOffset="5103.33">23717 19560 10127 0,'0'0'448'0,"0"0"96"0,0 0-544 0,0 0 0 0,-7 5 0 0,7-5 0 16,-9 5 3168-16,9-5 528 0,0 0 96 0,-6 9 32 16,6-9-1712-16,0 0-320 0,0 0-80 0,5 8-16 15,3 0-448-15,1-2-96 0,2-4 0 0,4 2-16 16,4-4-304-16,4 0-64 0,5-1-16 0,3 1 0 16,-1-4-224-16,3 0-32 0,3-2-16 0,2-2 0 15,1 0-176-15,0-3-48 0,-3 0 0 0,-1-1 0 16,-2-1-64-16,-8 1 0 0,-1 4-16 0,-5-3 0 15,-2-2-176-15,-3 3 128 0,-3-3-128 0,0 3 128 16,-5-2-128-16,-2 0 0 0,-2 2 144 0,-2-2-144 16,-4 2 0-16,-2 1 0 0,-2 3 0 0,-3-1 128 0,-3 3-128 15,-5 3 0-15,-6 1 0 0,-3 4 0 16,-5 4 0-16,-4-1 0 0,-5 6-144 0,0 4 144 0,0 3 0 16,0 1 0-16,0 4-144 0,3 4 144 0,0 5 0 0,5 0 0 15,4-2 0-15,0 1 0 0,4 3 0 0,3-3 0 16,5-4 0-16,4-5 0 0,5 2 192 0,5-5-48 15,4 1-16-15,5 0 0 0,4-6-128 0,4-1 160 16,2-1-160-16,3-1 160 0,2-5-160 0,1-1 0 16,4 1 0-16,4-6 128 0,2 1-128 0,2-4 0 15,0-2 0-15,1 1 0 16,2-5-1120-16,1 1-208 0,0 1-32 0,-1-5-10016 0,1 2-2000 16</inkml:trace>
  <inkml:trace contextRef="#ctx0" brushRef="#br0" timeOffset="5579.22">24619 18885 15263 0,'0'0'672'0,"0"0"144"0,0 0-656 0,-11 0-160 16,2 1 0-16,0-1 0 0,0 0 1552 0,9 0 288 16,-10 0 48-16,10 0 16 0,0 0-208 0,0 0-32 15,0 0-16-15,0 0 0 0,0 0-432 0,0 0-96 16,11 3-16-16,6-3 0 0,3-2-160 0,3 1-48 16,1-3 0-16,4-2 0 0,1 1-208 0,1 0-48 15,-2-4-16-15,-2 4 0 0,0 0-288 0,-1 0-48 16,1 0-16-16,-2 0 0 0,-3 1-144 0,0-3-128 0,-4 4 144 15,1-1-144-15,-5 2 0 0,0 0 0 0,-3-3-176 0,-10 5 176 32,10-4-1856-32,-10 4-240 0,0 0-48 0,9-2-7920 0,-9 2-1584 15</inkml:trace>
  <inkml:trace contextRef="#ctx0" brushRef="#br0" timeOffset="5909.11">25603 18459 14735 0,'0'0'640'0,"0"0"160"0,0 0-640 0,0 0-160 16,0 0 0-16,0 0 0 0,0 0 2192 0,0 0 416 15,-9 3 80-15,-1 0 0 0,-2 5-1264 0,-1 0-256 16,-3 3-48-16,0 3-16 0,-3 3-224 0,1 0-48 16,-1 3-16-16,0 2 0 0,-3 3-48 0,4 4 0 15,-1 4 0-15,4-4 0 0,2-1-208 0,3 1-48 16,2-2-16-16,3 2 0 0,3-6-80 0,1 0-16 16,2 1 0-16,3-1 0 0,1-3-176 0,1-2-32 0,2-3-16 15,1 1 0-15,1-1-48 0,3-4 0 16,-1 1 0-16,2-5 0 0,0 2-128 0,1-2 128 0,1-4-128 15,-1 0 128-15,0-6-128 0,0 1 0 0,-1-2 0 0,0-1 0 32,-3-4-512-32,-2 3-64 0,-3-4-32 0,-2 2 0 15,-4 8-1696-15,-3-11-352 0,-2-2-64 0,-4-1-16 0</inkml:trace>
  <inkml:trace contextRef="#ctx0" brushRef="#br0" timeOffset="6137.14">25148 18806 16575 0,'0'0'1472'0,"0"-7"-1168"0,0 7-304 0,9-4 0 15,2 0 2352-15,5 0 400 0,1 3 96 0,5 0 16 16,2-1-1440-16,3 1-272 0,1-2-64 0,2 1-16 16,2-2-48-16,2-1-16 0,3 0 0 0,1 2 0 15,3 0-464-15,2 0-96 0,2-1 0 0,-1 2-16 16,-6-2-304-16,-1 1-128 0,-2-2 128 0,-6 0-128 31,-6 1-544-31,-4 1-192 0,-3-6-32 0,-2 4-9472 0,-2 2-1904 0</inkml:trace>
  <inkml:trace contextRef="#ctx0" brushRef="#br0" timeOffset="6400.31">26288 18327 21183 0,'0'0'1888'0,"0"0"-1504"0,0 0-384 0,0 0 0 16,0 0 1184-16,-11 5 160 0,-5 1 48 0,-1 7 0 15,-4 4-48-15,-2 2-16 0,-6 5 0 0,1 5 0 16,-1 3-128-16,-3 3-32 0,-2 4 0 0,1 3 0 16,0 6-304-16,0 4-64 0,4-1-16 0,-1-4 0 15,2 1-416-15,3-5-96 0,3-1-16 0,3-5 0 16,1 0-256-16,4-5 128 0,2-4-128 0,5 1 0 15,2-4 0-15,1-4 0 0,2-5 0 0,2 1 0 16,0-2-304-16,6-1-64 0,1-9-16 0,2-1 0 16,1-5-1728-1,2-3-336-15,1 0-80 0,4-5-11648 0</inkml:trace>
  <inkml:trace contextRef="#ctx0" brushRef="#br0" timeOffset="6845.03">26138 18974 22111 0,'0'0'1968'0,"-6"-4"-1584"15,6 4-384-15,0 0 0 0,-5-8 1280 0,5 8 192 16,0 0 16-16,0 0 16 0,5-7-416 0,2-3-96 0,2 1-16 0,5-1 0 15,4 1-112-15,2 0-32 0,-2 4 0 0,1 0 0 16,2-2-320-16,-1 3-80 0,2 3-16 0,-2 0 0 16,-2 0 96-16,-3 3 32 0,-4 1 0 0,0 6 0 15,-4 0-304-15,-2 6-64 0,-3 1-16 0,-4 2 0 16,-3 1-160-16,-2 2 160 0,-5 5-160 0,-4-2 160 16,-7 6-32-16,1-5 0 0,-2 0 0 0,1 2 0 15,1-7 16-15,3 0 0 0,0-4 0 0,4-1 0 16,4-2 272-16,2-2 48 0,2 0 16 0,4-4 0 15,3 3-144-15,5-2-16 0,5 1-16 0,1-4 0 16,3-1-80-16,3-2-16 0,3 2 0 0,3-4 0 16,1 0-32-16,2-2-16 0,-2-2 0 0,4 3 0 15,0-2-160-15,0 1 0 0,-2-4 0 0,1-1 128 0,0 3-128 16,-2 1 0-16,-2 1 0 0,-3-2 0 16,1 2-464-16,-6-2-128 0,0 0-32 0,-2-1 0 15,-3-2-2528-15,0 2-512 16</inkml:trace>
  <inkml:trace contextRef="#ctx0" brushRef="#br0" timeOffset="7376.23">27731 19064 13823 0,'7'-10'1216'0,"0"1"-960"0,-2-4-256 0,1 3 0 16,-3-1 1664-16,-3 11 304 0,0 0 48 0,0 0 16 0,0 0-304 0,0 0-64 15,-9-3-16-15,0 6 0 0,-2 2-496 0,-2 6-80 16,-1 3-32-16,-1 5 0 0,-2 2-64 0,-1 2-16 15,1 7 0-15,-1-1 0 0,0 3-320 0,0 4-64 16,2 2 0-16,-2 5-16 0,0-1-240 0,0 0-32 16,2-3-16-16,0 1 0 0,1-1-144 0,4-2-128 15,1-5 144-15,1-3-144 0,1-2 0 0,3-3 0 16,1-1 0-16,0-5 0 0,4-2-160 0,-1-5-128 16,0 2-32-16,1-8 0 15,0-5-1792-15,0 0-352 0,0 0-80 0</inkml:trace>
  <inkml:trace contextRef="#ctx0" brushRef="#br0" timeOffset="7564.78">27320 19372 28383 0,'0'0'1264'0,"0"0"256"0,0 0-1216 0,14 0-304 0,2 0 0 0,0 2 0 16,-1-3 768-16,4 1 112 0,2 0 16 0,3 0 0 15,1-1 288-15,3-1 64 0,4 1 16 0,2 1 0 16,3 0-432-16,3 0-96 0,2 0-16 0,1 0 0 15,-3-1-400-15,-1 1-64 0,-5-3-32 0,-6 2 0 16,-4-3-224-16,-5 3 0 0,-4-1 0 0,-2 0 0 16,-2 0-272-16,0-1-112 0,-2 2 0 0,-9 1-16 15,0 0-1568-15,10-1-304 0,-10 1-64 0,10-2-7552 16,-10 2-1504-16</inkml:trace>
  <inkml:trace contextRef="#ctx0" brushRef="#br0" timeOffset="7937.92">28782 18481 27647 0,'0'0'1216'0,"6"-7"256"0,2 2-1168 0,-8 5-304 0,0 0 0 0,0 0 0 31,0 0-352-31,0 0-128 0,1 9-32 0,-3 5 0 0,-3 0 1280 0,-3 3 240 0,-1 0 48 0,-1 6 16 16,-4 3-160-16,0 4-16 0,-1 5-16 0,1 5 0 15,-3 9-112-15,-2 1 0 0,-1 6-16 0,-3 3 0 16,0 4-48-16,2 3-16 0,-4 3 0 0,5-3 0 15,0-6-304-15,1-5-64 0,0-7-16 0,2-2 0 16,2-6-144-16,2-4-32 0,-1-8 0 0,4-1 0 16,1-2-128-16,3-1 192 0,1-4-192 15,2-2 192-15,0-5-192 0,3-4 0 0,3 0 0 16,-3-9 0-16,0 0-496 0,11-4-128 0,-2-1-16 16,3 1-16-16,1-5-2000 15,0 0-400-15,1-3-80 0</inkml:trace>
  <inkml:trace contextRef="#ctx0" brushRef="#br0" timeOffset="8447.98">29011 18941 24879 0,'-6'-13'1088'0,"4"6"256"0,2-5-1088 0,2 3-256 16,-1-2 0-16,4 2 0 0,-1-3 1280 0,3 2 192 16,3 0 32-16,2-3 16 0,2 2-384 0,4 1-80 0,3-4-16 0,3 5 0 15,3-3-304-15,1 5-64 0,1-1-16 0,1 4 0 16,-1-1-32-16,3 1-16 0,2 3 0 0,-1 1 0 16,-3 1-160-16,0 5-16 0,-2-1-16 0,-3 6 0 15,-3 1-96-15,-3 3-32 0,-3 1 0 0,-3 5 0 16,-4 2-288-16,-5 3 160 0,-6 7-160 0,-3 3 128 15,-6 3-128-15,-4 4 0 0,-8 6 144 0,-3 0-144 16,-4 2 128-16,-4-5-128 0,-6-2 160 0,1-5-160 16,2-1 144-16,1-3-144 0,1 0 128 0,0-4-128 15,2-5 240-15,4 0-48 0,1-3 0 0,4 0 0 16,2-4-16-16,6-1-16 0,3-4 0 0,4-1 0 16,4-6-160-16,5-7 0 0,0 0 144 0,0 0-144 15,10 7 176-15,6-5-48 0,1 0 0 0,5-2 0 16,6-2 32-16,4 1 0 0,3 2 0 0,5-1 0 0,0 2 32 15,4 0 16-15,0-1 0 0,2 2 0 0,-2 2 48 16,1-1 16-16,-1-2 0 0,1 1 0 0,-1 2-32 16,2 0-16-16,1 1 0 0,0-2 0 0,1 1-224 0,-2 3 128 15,-3-5-128-15,-1-1 0 0,-1-2-160 0,-3-1-128 16,-4 0-32-16,-2-2 0 16,-4 2-2080-16,-2-4-416 0,-5-2-96 0</inkml:trace>
  <inkml:trace contextRef="#ctx0" brushRef="#br0" timeOffset="11271.17">30353 18017 6447 0,'3'-12'576'0,"-3"12"-576"0,6-11 0 0,2 3 0 16,-1 1 2928-16,4 2 464 0,1-4 112 0,1 2 16 15,-2 4-2368-15,1-3-480 0,-2-1-96 0,1 2 0 16,1-3 176-16,-2 2 32 0,-4-2 16 0,1-1 0 15,-1 2-160-15,-6 7-16 0,5-12-16 0,-2 3 0 16,-2-2-80-16,2 2-16 0,-3 9 0 0,0 0 0 16,-3-10 32-16,3 10 0 0,0 0 0 0,0 0 0 15,-9-8-176-15,-1 6-48 0,-2 2 0 0,-3 5 0 16,-4-3-48-16,-2 2-16 0,-4-1 0 0,1 2 0 16,0 0-32-16,-5 0-16 0,-3 1 0 0,-1 1 0 15,-3-2 48-15,0-3 0 0,-3 3 0 0,-1 0 0 16,-3-2-16-16,-6-1 0 0,-4 1 0 0,-2 1 0 15,-2 2 96-15,2-1 32 0,-2 0 0 0,0 2 0 0,0-2-16 16,-4-3 0-16,-4 2 0 0,-4 0 0 0,-3 0-96 0,1-2 0 16,-1 1-16-16,1-3 0 0,-1 0-32 0,-4 0 0 15,-5 0 0-15,1 0 0 0,0 0 48 0,1 0 0 16,2 0 0-16,-3 0 0 0,-4 0-64 0,0 0 0 16,-1 0 0-16,5 0 0 0,2 0-32 0,1-1-16 15,-2-2 0-15,-1 0 0 0,-3-2-144 0,2 3 192 16,2-1-192-16,-1 2 192 0,-1-3-192 0,-5 2 0 15,-2-1 0-15,2 2 128 0,2-3-128 0,2 4 0 16,-1-1 0-16,-3 1 128 0,-6 1-128 0,2 2 0 16,1-1 0-16,3 3 0 0,-1-2 0 0,-3-1 0 15,-4 5 0-15,1-1 0 0,2-2 0 0,0-2 0 16,-3 2 128-16,-2 4-128 0,-6-3 0 0,4 1 0 0,3 1 0 16,-3-1 0-16,-6-1 0 0,-1 3 0 0,1-5 0 0,4 4 0 15,1 0 0-15,-3-3 0 0,-5 0 0 0,4 1 0 16,5 3 0-16,-5-4 128 0,2-1-128 0,-2 2 0 15,1-1 144-15,2 0-144 0,2 0 160 0,-3 2-160 16,-4-1 144-16,2 0-144 0,4 1 128 0,1 0-128 16,-1-2 144-16,-4 2-144 0,-2 2 160 0,4-3-160 15,3 1 128-15,-5 0-128 0,-6-3 0 0,1 0 144 16,1 3-144-16,3 2 160 0,2-3-160 0,-2 2 160 16,-6-2-160-16,6-1 0 0,2 3 0 0,-1-2 0 15,-2-3 0-15,2-1 0 0,1 3 0 0,3-1 0 16,1 2 0-16,-1-3 0 0,-3 0 160 0,2 0-160 15,0 5 256-15,-2 0-48 0,-2-3-16 0,-1 1 0 0,2-1-64 0,2 4-128 16,-1 0 176-16,-2 1-176 0,-4-5 128 16,2 2-128-16,3 3 0 0,-1 0 0 0,-4 0 0 0,3-2 0 15,4 1 0-15,4-1 0 0,2 2 0 0,-4-3 0 16,-1-1 0-16,-1 3 0 0,5-2 128 0,1 4-128 16,1-2 0-16,0 2 0 0,-1-4 192 15,4 6-64-15,2-2 0 0,1 3-128 0,-1-4 224 0,0 3-64 16,-3 2-16-16,3 2 0 0,4-4-144 0,1 4 0 15,2-1 144-15,-3-1-144 0,-3 1 0 0,3-4 0 16,3 3 0-16,5-1 128 0,2-5-128 0,-2 3 0 16,-1-2 0-16,0 3 0 0,6-2 0 0,2-3 0 15,1 2 0-15,4-2 0 0,0 4 0 0,1-3 0 16,-4-1 0-16,3 1 0 0,4-3 128 0,0 4-128 0,2-4 128 16,4 1-128-16,4 1 0 0,0-2 0 0,-1 2 0 0,-1 0-128 15,-3-5 128-15,3 0 0 0,0-1 0 0,4 1 0 16,-1 1 0-16,6-1 0 0,1 2 0 15,2-2 0-15,0 1 0 0,2 0 0 0,-2-2 0 0,2-1-128 16,-1-1 128-16,5-2 0 0,2 5 0 0,3-4 0 16,4-1 0-16,2 0 0 0,1-1 0 0,4 3 0 15,-2 1 0-15,4-1 0 0,3-2 0 0,1 2 0 16,0 1 0-16,3 2 0 0,1 1 0 0,9-3 128 16,-8-1-128-16,8 1 0 0,0 0 0 0,0 0 0 15,0 0 0-15,0 0 0 0,0 0 0 0,0 0 0 16,0 0 0-16,-5 9 0 0,5-9 0 0,0 0 0 15,0 15 0-15,0-1 0 0,0 1 0 0,0 2 0 16,0 0 0-16,-1 4 0 0,-1 0 0 0,-1 6 0 0,-1-2 0 16,-1 6 0-16,-3 2 0 0,-4 3 0 0,0 3 0 15,-2 3 0-15,-1 2 0 0,-1 1 0 0,-5 2 0 0,0 1 0 16,-2-6 0-16,0 4 0 0,-1-2 0 16,-4 5 0-16,2-4 0 0,1 1 0 0,2 0 0 0,1-4 0 15,3-4 0-15,3-1 0 0,1 0 0 0,2-4 0 16,1 0 0-16,2-3 0 0,3-4 0 15,1-1 0-15,3-2 0 0,0-1 0 0,2-3 0 0,1-1 0 16,1-3 0-16,2 0 0 0,-1-5 0 0,-1 3 0 16,3-2 0-16,1 0 0 0,0 0 0 0,2-2 0 15,0 1 0-15,2-4 0 0,2 3 0 0,1-4 0 16,2 2 128-16,4 0-128 0,2 0 0 0,3 0 0 0,4 0 0 16,2-2-128-16,3-1 128 0,2-2 0 0,1-1 0 0,1 2 0 15,3 0 0-15,3-2 0 0,6-1 0 0,0 1 0 16,4 2 0-16,5-1 0 0,4 2 0 0,2-3 0 15,-1-2 0-15,0 1 0 0,1 3 0 0,0-1 0 16,1-2 0-16,7 0 0 0,3 1 0 0,-2-1 0 16,-5 0 0-16,5-1 0 0,0 0 0 0,4 1 0 15,3 0 0-15,1 0 0 0,-1 0 0 0,-1 0 0 16,-2 2 0-16,0 0 0 0,2 0 0 0,4 2 0 16,3 1 0-16,-2 0 0 0,-3-1 0 0,3 2 0 15,1 2 0-15,3 2 0 0,4-1 0 0,-4 2 0 16,-4-2 0-16,3 3 0 0,0-3 0 0,3 0 0 15,3-3 0-15,-1 3 0 0,-5-3 0 0,2 1-128 16,-1 3 128-16,5-1 0 0,2 1 0 0,-2-3 0 16,-5 2 0-16,2 0 0 0,1 1 0 0,2-2 0 15,0 1 0-15,-1-5 0 0,-6 2 0 0,4 0 0 0,4-1 0 0,-1 2 0 16,2-1 0-16,-3-2 0 0,-2 0 0 0,1 2 0 16,1 1 0-16,-1-1 0 0,-1 2 0 0,-1-2 0 15,-2 1 0-15,0 2 0 0,2 0 0 16,0 1 0-16,-2 1 0 0,-1-4 176 0,-2 1-176 0,0 1 0 15,2-2-160-15,0 4 160 0,1-5 0 0,0 3 0 16,-4-4 0-16,2 0 0 0,3 1 0 0,0-2 0 16,3-1 0-16,-2-1 0 0,-1 1 0 0,0 2 0 15,4-1 0-15,-2-2 0 0,-2 1 0 0,0 1 0 16,-5 1 0-16,5-2 0 0,-2-1 0 0,3 3 0 16,-1-1 0-16,-3-2 0 0,-5 1 0 0,1-1 0 0,1 1 0 15,7-1 0-15,1 1 0 0,-2-3 0 0,-7 2 0 16,2-2 0-16,2 0 0 0,5 0 0 0,5 0 0 0,-2 0 0 15,-7-1 0-15,1 0 0 0,2 1 0 0,5 0 0 16,2 0 0-16,-3 1 0 0,-8 0 0 0,0 3 0 16,1-1 0-16,6-1 0 0,-1 0 0 0,-3 0 0 15,-3 2 0-15,0 1 0 0,2-2 0 0,3-1 0 16,3-2 0-16,-6 3 0 0,-5-1 0 0,2 2 0 16,1-1 0-16,4-1 0 0,4 1 0 0,-6-2 0 15,-6 0 0-15,0 2 0 0,0 1 0 0,4 1 0 16,7-3 0-16,-2 1 0 0,-7-1 0 0,0 1 0 15,2-1 0-15,4 2 0 0,3-1 0 0,-3-2 0 16,-4-1 0-16,-1 0 0 0,0 0 0 0,4 0 0 16,3 0 0-16,-1 0 0 0,-2-1 0 0,-2-1 0 15,0 1 0-15,0 1 0 0,4 1 0 0,-4-1 0 0,-5-1 0 16,0 1 0-16,-1 1 0 0,2 1 0 0,3-1 0 0,0-1 0 16,-2 0 0-16,-5-1 0 0,-2 1 0 0,0 0 0 15,1 0 0-15,5 0 0 0,0 0 0 0,-4 1 0 16,-4 0 0-16,-1-1 0 0,1 0 0 0,3 2 0 15,2-2 0-15,-2 2 0 0,-2-2 0 0,-5 3 0 16,-2-1 0-16,-3 1 0 0,3 2 0 0,-1-3 0 16,0 0 0-16,-1 0 0 0,-3 3 0 0,-2 0 0 15,-5-2 0-15,0-2 0 0,0-1 0 0,-2 3 0 16,1 0 0-16,-1 1 0 0,3-1 0 0,-4-2 0 16,-1 2 0-16,-3-2 0 0,-2 3 0 0,0 0 0 15,-2 2 0-15,1-1 0 0,-3-2 0 0,2 2 0 0,-2 1 0 0,-1-1 0 16,-2 0 0-16,-1 1 0 0,-3 0 0 0,-4-4 0 15,-1 2 0-15,-4-2 0 0,-2 2 0 0,-2 0 0 16,-2-1 0-16,1 0 0 0,-2 0 0 0,-1 1 0 16,-2 0 0-16,-1-2 0 0,1 1 0 15,-1-1 0-15,-1 1 0 0,0 1 0 0,-3-2 0 0,1 1 0 16,-3-3 0-16,-9 0 0 0,11 1 0 0,-11-1 0 16,10 0 0-16,-10 0 0 0,10-3-128 0,-10 3 128 15,0 0 0-15,9-3 0 0,-9 3 0 0,7-8 0 16,-2 2 0-16,-1-3 0 0,-4 9 0 0,2-9 0 15,-1-4 0-15,1 0 0 0,-1 2 0 0,-1-3 0 16,0-3 0-16,2 1 0 0,0-3 0 0,-2-1 0 16,1-1 0-16,-1 0 0 0,0-2 0 0,1-1 0 15,-1-6 128-15,0 1-128 0,2-1 0 0,-2-6 0 0,1-1 0 16,1-4 160-16,-2-4-160 0,2-2 128 0,-1-2-128 0,-1-7 0 16,1-5 0-16,-1 2 0 0,-1-5 0 0,-2 2 0 15,0 0 0-15,-3 1 0 0,0-2 0 0,0 1 0 16,-1 0 0-16,1 1 0 0,-4 0 0 0,-2 0 0 15,4 2 0-15,-3-4 0 0,0 0 128 0,1 1-128 16,-3 0 0-16,3-3 128 0,-3 4-128 0,0-1 0 16,-1 2 0-16,2 4 0 0,-2 1 128 0,2 3-128 15,-3 1 0-15,2 6 128 0,1-1 0 0,0 4-128 16,1 0 192-16,3 3-64 0,-5 2-128 0,3 2 0 16,1 7 0-16,0 2 128 0,1 3-128 0,-1 3 0 15,1 2 0-15,0 4 0 0,2 0 0 0,0 5 0 0,1-3 0 16,1 6 0-16,4 6 0 0,0 0 0 0,-7-9 0 15,7 9 0-15,0 0 0 0,0 0 0 0,-5-5-176 0,5 5 176 32,0 0-432-32,0 0 0 0,0 0 0 0,-9-1 0 15,9 1-2144-15,0 0-432 0,-11 2-96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56:54.25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5856 9762 12319 0,'0'0'544'0,"0"0"112"0,-4 7-528 0,2-2-128 16,-1 4 0-16,2-4 0 0,-3 1 1248 0,0 2 224 15,4-8 32-15,-5 6 16 0,3 3-176 0,-1-4-16 16,3-5-16-16,0 0 0 0,0 0-336 0,0 0-64 16,0 8-16-16,0-8 0 0,0 0-240 0,0 0-48 15,10 4-16-15,-2-7 0 0,6-2 112 0,2-1 32 16,2-8 0-16,4-2 0 0,2-3-160 0,4-4-48 16,1-8 0-16,7-1 0 0,-1-2-272 0,5-3-48 15,-2-1-16-15,0-2 0 0,0-2 64 0,-1-3 16 16,-3 1 0-16,1-3 0 0,-1-1-80 0,-1-3 0 15,0-5-16-15,-1 0 0 0,0 0-176 0,-1 0 160 16,-3-2-160-16,-1-2 160 0,-3-1-160 0,-1 1 0 16,-1-4 144-16,-3-1-144 0,-3 1 0 0,0-2 0 15,-2 4 0-15,0 2 0 0,-2 4 0 0,0 7 0 16,-5 4 0-16,1 2-128 0,-3 5 128 0,-1 5 0 16,-4 5-144-16,0 1 144 0,-1 4 0 0,-2 3-144 15,0 3 144-15,-3 5 0 0,0 3 0 0,-2 1-128 16,-1 6 128-16,0 2 0 0,-2 2-144 0,-3 6 144 0,-4-1-208 15,0 6 80-15,1 6 128 0,-3 3 0 0,0 4 0 0,0 2-128 16,-2 5 128-16,1 6-192 0,0 5 192 0,0 3-192 16,-2 4 192-16,0 6 0 0,0 5-144 0,0 6 144 15,1 3 0-15,-2 3 0 0,1 1 0 0,3 4 0 16,-1 2 0-16,0-2 160 0,3 1-160 0,3-5 160 16,0 0 112-16,2-5 32 0,4-3 0 0,0-3 0 0,2-3-80 0,0-6-16 15,2-1 0-15,3-3 0 0,2-7-80 16,1-2 0-16,0-5-128 0,3-3 192 0,4-3-192 0,-1-2 0 15,2-4 0-15,-1 1 0 0,2-7 0 0,-1-1 0 16,4 0-192-16,6-1 192 16,0-10-1760-16,0-5-240 0,-1-4-48 0,-6-3-16 0</inkml:trace>
  <inkml:trace contextRef="#ctx0" brushRef="#br0" timeOffset="328.13">7273 9067 19343 0,'0'0'1728'0,"0"0"-1392"0,0 0-336 0,0 0 0 15,0 0 1024-15,0 0 128 0,0 10 16 0,-2 3 16 16,-3 2-192-16,-2 4-32 0,-2 4-16 0,-1 8 0 16,-1 3-32-16,-2 4 0 0,0 4 0 0,1 5 0 15,-2 2-192-15,1 0-32 0,0 3-16 0,2-1 0 16,-1-1-352-16,4-8-80 0,1-6-16 0,2-1 0 16,3-5-224-16,0-7 0 0,1-3 0 0,4 3 0 15,0-10-544-15,-3-13-160 0,0 0-16 0,9-1-8768 16,0-3-1760-16</inkml:trace>
  <inkml:trace contextRef="#ctx0" brushRef="#br0" timeOffset="892.29">7915 8911 19343 0,'0'0'1728'0,"4"9"-1392"15,0 1-336-15,1 6 0 0,-2 1 896 0,-2 3 96 16,-2 6 32-16,-2 2 0 0,2 2 192 0,-6 5 32 16,0 3 16-16,-3 1 0 0,-2 6-224 0,-1-1-32 15,-2 1-16-15,1-2 0 0,-2-6-272 0,-1-2-48 16,1-7-16-16,3-1 0 0,-1-7-16 0,5-1-16 16,1-5 0-16,3-2 0 0,2-6-96 0,3-6-16 15,0 0 0-15,7-4 0 0,2-6 48 0,2-3 0 16,3-4 0-16,4-4 0 0,1 0-320 0,2-2-64 0,-1-5-16 15,0 1 0-15,-1-3-160 0,2 0 0 0,0 0 144 0,3-2-144 16,2 0 0-16,1 2 0 0,-2 2 0 0,2 1 0 16,-1 3 0-16,2 5 0 0,-1 4 0 0,0 7 0 15,-2 2 0-15,-1 7 0 0,-2 5 0 0,-2 2 0 16,-3 5 0-16,-3 4 0 0,-3 4 0 0,-2 7 0 16,-4 1 0-16,-2 3 0 0,-5 2 0 0,0-2 0 15,-2-3 0-15,0-1 0 0,-1-5 0 0,-1-2 0 0,-3-1 0 16,4-4 0-16,0-2 128 0,4-2-128 0,1-5 160 15,0-7-32-15,0 0-128 0,6 3 192 0,2-6-192 0,2-2 176 16,0-6-176-16,5-1 160 0,-2-3-160 0,1-3 0 16,-1-1 0-16,2-1 128 0,1-2-128 0,2 0 0 15,0 0 0-15,-2 1 0 0,5 0 0 0,0 0 0 16,4 4 0-16,-3 3 0 0,0 1 0 0,0 6 0 16,0 2 0-16,1 7 0 0,0 4 0 0,0 3 0 15,-1 6 0-15,2 4 0 0,-4 4 0 0,3 4 0 16,-1 3 0-16,-2 0 128 0,0 1-128 0,-2 1 160 15,0-3-160-15,0-2 160 0,-2-4-160 0,0-1 0 16,-2-1 0-16,1-3 0 0,-2-4 0 0,-1-1 0 16,0-1 0-16,-1-4 0 0,-3-2-240 0,1-2-80 15,-2-3 0-15,2-1-16 16,-9 0-2480-16,5-8-512 0,-2-3-80 0</inkml:trace>
  <inkml:trace contextRef="#ctx0" brushRef="#br0" timeOffset="1084.86">7882 8092 20271 0,'-29'-15'896'0,"19"9"192"16,2 1-880-16,3-4-208 0,3 1 0 0,0 0 0 15,2 8 4128-15,2-6 784 0,-2 6 144 0,6-6 48 16,2-1-4928-16,-8 7-992 0,12-1-192 0,-3 1-9808 15,1 1-1952-15</inkml:trace>
  <inkml:trace contextRef="#ctx0" brushRef="#br0" timeOffset="1725.05">5078 11283 23439 0,'0'0'1024'0,"0"0"240"0,0 0-1008 0,0 0-256 16,0 0 0-16,0 0 0 0,0 0 320 0,0 0 32 16,4 6 0-16,-2 5 0 0,1 3 224 0,-3 3 64 15,0 3 0-15,-4 6 0 0,-1 4 128 0,-1 2 48 16,-2 7 0-16,-3 6 0 0,-3 6 48 0,0 1 16 15,-1 3 0-15,-1-1 0 0,0 3-192 0,2-2-48 16,0-4 0-16,4 1 0 0,-1-1 16 0,3-5 0 0,1-2 0 0,2-5 0 16,3 0-256-16,2-3-48 15,2-4-16-15,3-3 0 0,3-4-176 0,2-2-32 16,3-3-128-16,2-4 192 0,3-2-192 0,2-1 128 16,3-7-128-16,5 2 0 0,4-3 0 0,1-4 0 0,0 1 0 0,1-5 0 15,-1 2 0-15,-1-4 0 16,-2-3 0-16,11-5 0 15,-7 1-640-15,-7-2-80 0,-7-2-16 0,-8 9-10496 16,-3-5-2096-16</inkml:trace>
  <inkml:trace contextRef="#ctx0" brushRef="#br0" timeOffset="1891.99">4674 11918 29775 0,'0'0'1312'0,"0"0"288"0,8-5-1280 0,2-4-320 0,6 2 0 0,3 0 0 15,2-2 144-15,4 2-16 0,4-6-128 0,6 0 192 0,-1 2 256 0,12-2 64 16,6-1 0-16,6-1 0 0,5-3 48 0,-1 0 16 16,0 2 0-16,23-5 0 31,-8 2-960-31,-5 5-176 0,-1 4-32 0,-2-1-13952 0</inkml:trace>
  <inkml:trace contextRef="#ctx0" brushRef="#br0" timeOffset="2296.8">6492 11664 17503 0,'-17'3'768'0,"11"-2"176"0,-2 0-752 0,0-1-192 16,3 0 0-16,0 1 0 0,0-2 1984 0,5 1 352 16,0 0 80-16,0 0 16 0,0 0-896 0,9-1-160 15,3-2-32-15,5 2-16 0,6-4-400 0,4 0-80 0,7 1-16 16,7 1 0-16,5 2-336 0,3-4-80 0,0-1-16 15,1-1 0-15,0 1-144 0,0-2-48 0,-2 3 0 16,0 0 0-16,-1-2-208 0,-1 3 176 0,-2 1-176 0,0 1 160 16,-5-1-288-16,-2-1-64 0,-3 3-16 0,7-1 0 15,-12-2-2048 1,-7 2-416-16,-8 0-80 0</inkml:trace>
  <inkml:trace contextRef="#ctx0" brushRef="#br0" timeOffset="3286.55">7183 11170 12895 0,'0'0'576'0,"-6"-2"112"0,6 2-560 0,0 0-128 0,-5-2 0 0,5 2 0 0,0 0 2240 0,0 0 432 16,0 0 80-16,0 0 0 0,9-3-1408 0,2 1-272 16,4 0-64-16,3 1-16 15,4 0-96-15,2 1 0 0,4 1-16 0,1 2 0 0,-1-1-208 16,4 5-32-16,0 1-16 0,-1 3 0 0,2 4-256 0,-2 1-48 15,-2 2-16-15,-1 3 0 0,-5 1-32 0,0 3 0 16,-3-1 0-16,-2 5 0 0,-5 1-16 16,-4 0 0-16,-2 0 0 0,-6 1 0 0,-4-1 336 15,-5 2 64-15,-5 1 16 0,-2 1 0 0,-3 3 64 16,-1-2 16-16,-4-4 0 0,-1 1 0 0,-1 0-304 0,-1-2-64 16,0-3-16-16,-2 2 0 0,0-1-240 0,0-2-128 15,0-2 160-15,1-1-160 0,2-3 0 0,2-3-128 16,1-7-16-16,-3 1 0 15,7-4-1712-15,7-5-320 0,11-2-80 0,-3-8-13728 0</inkml:trace>
  <inkml:trace contextRef="#ctx0" brushRef="#br0" timeOffset="3613.03">8708 11149 28559 0,'0'0'2544'0,"-1"8"-2032"0,-3-2-512 0,1 7 0 0,-1 3 1456 0,-1 3 192 16,-2 4 32-16,0 4 16 0,-3 4-880 0,-2 2-176 16,-1 2-48-16,-2 5 0 0,-3 0-32 0,1 5-16 15,-1 2 0-15,-3-1 0 0,2 3-224 0,0 1-64 16,-1-5 0-16,1 0 0 0,-1-6-128 15,2 1-128-15,1-5 192 0,2 0-192 0,1-4 0 0,1-5 0 16,2-1 0-16,2-4 0 0,0-4 0 0,4-3-256 16,2-5 32-16,2 4 0 15,-1-5-1952-15,2-8-400 0,0 0-80 0</inkml:trace>
  <inkml:trace contextRef="#ctx0" brushRef="#br0" timeOffset="3840.63">8053 11560 20271 0,'-12'-4'896'0,"12"4"192"0,0 0-880 0,0 0-208 15,0 0 0-15,4-4 0 0,1-1 3264 0,3 3 624 16,2-1 112-16,4 0 32 0,0 2-2736 0,5-1-528 0,4-2-128 0,6 0 0 16,5 0-160-16,4 0-32 0,6-5 0 0,1 1 0 15,4 2-320-15,-2-1-128 16,1-1 0-16,0-1 144 0,-1 3-144 0,-1 2 0 0,-1-1 0 0,13 1 0 31,-10 2-640-31,-8 2-96 0,-6 0-32 0,-7 5 0 0,-8 4-2688 16,-4-3-528-16,0 6-112 0,-15-12-32 0</inkml:trace>
  <inkml:trace contextRef="#ctx0" brushRef="#br0" timeOffset="4612.99">10133 11470 13823 0,'0'0'1216'0,"0"0"-960"16,7-6-256-16,-2 0 0 0,5 1 832 0,-2 1 128 15,-1 2 32-15,-7 2 0 0,7-7-96 0,-7 7-32 0,0 0 0 0,0 0 0 16,0 0 96-16,0 0 0 16,0 0 16-16,-3 9 0 0,-2 5-32 0,-3 1-16 15,-1-1 0-15,-2 5 0 0,-2 7 128 0,-2-3 32 16,-3 3 0-16,-2-3 0 0,-4 1-224 0,-4 4-32 0,-3-1-16 15,-2 2 0-15,-4-2-256 0,-1 0-48 16,-1-2-16-16,1 2 0 0,0-4-176 0,-1 0-48 0,0 0 0 0,-2-2 0 16,-1-1-80-16,3 2 0 0,-3-4-16 0,-2-3 0 15,-1-1 64-15,1-6 16 0,5-2 0 0,4-5 0 16,3-3 32-16,4-3 16 0,3-3 0 0,3-5 0 16,3-1-176-16,1-2-128 0,0-2 192 0,3-2-192 0,6-2 0 15,3 1 0-15,2-2 0 0,4-1 0 16,5-1 0-16,3 4-192 0,2-3 192 0,4 2-192 0,6 0 64 15,2 5 128-15,5-1-208 0,6 4 80 16,6 4 128-16,3 1-192 0,1 4 192 0,-1 1-192 0,1-1 192 16,-2 5-128-16,0 5 128 0,-2 1-128 0,1 1 128 0,-2 4 0 15,-1 0 0-15,-1 1 0 0,1 2 0 0,0 2 0 16,-1 2 0-16,-2 0 0 0,0 0 0 0,-2 1 0 16,-3 0 0-16,2-1 0 0,-4-2 0 0,-1 1 0 15,1-2 0-15,1 0 0 0,0-2 0 0,0 1 0 16,0 1 0-16,0 2 128 0,2-5-128 0,3 0 0 15,3 1 0-15,0 2 128 0,-1-5-128 0,2 0 0 16,1-1 0-16,-2 0 0 0,-2-3 0 0,0 2 128 16,1-4-128-16,-2-2 0 0,-1 0 0 0,-6-2 144 15,0-3-144-15,0 0 0 0,-3-5 256 0,-1 0-64 16,1-5-16-16,-2 2 0 0,-2-2 64 0,-1-2 16 16,-1 0 0-16,-1-3 0 0,-2 1-256 0,-2 1 144 15,-3-3-144-15,-3-2 128 0,-4 0 0 0,-2-7 0 16,-3 2 0-16,-4-3 0 0,0 2 80 0,-4-2 16 0,-2-1 0 15,-1 2 0-15,-2-3-64 0,0 5-16 0,-2-2 0 16,0 5 0-16,0 1 112 0,-1 3 0 0,-1 2 16 16,-3 2 0-16,-2 4 128 0,2 6 32 0,-1 1 0 0,-2 4 0 15,1 2-64-15,-1 4-16 0,-4 4 0 0,-1 2 0 16,1 5-160-16,-3 1-48 0,-3 0 0 16,1 2 0-16,0 4-144 0,1-1 0 0,0 1 0 0,-1 1 128 15,2-2-128-15,1 0 0 0,3 0 0 0,3-3 0 16,1-2-128-16,3-1-64 0,1-5-16 0,-4 5 0 15,4-6-1616-15,7-3-320 0,6-3-64 16,8-5-16176-16</inkml:trace>
  <inkml:trace contextRef="#ctx0" brushRef="#br0" timeOffset="32496.23">13405 6369 4607 0,'0'0'192'0,"0"0"64"0,0 0-256 0,0 0 0 15,5-10 0-15,-5 10 0 0,0 0 2176 0,0 0 400 16,0 0 80-16,0 0 16 0,0 0-1360 0,0 0-272 15,0 0-48-15,0 0-16 0,0 0-336 0,0 0-64 16,-9 7 0-16,-1 2-16 0,1 4-176 0,-3 1-16 16,-1 4-16-16,0 4 0 0,-1 4 64 0,-1 7 16 15,-3 5 0-15,-3 5 0 0,-2 2 32 0,-3 7 16 16,0 5 0-16,-5 8 0 0,-2 2 32 0,-3 6 16 16,0 3 0-16,-3 7 0 0,0 0-128 0,2 4-16 15,-1 1-16-15,2 4 0 0,6 6-80 0,1-2-16 16,1-1 0-16,2-1 0 0,5-4-16 0,2 0 0 0,2 2 0 0,4-4 0 15,3-7 176-15,4 2 16 16,2-3 16-16,3 2 0 0,1 2-32 0,5-4-16 16,0-2 0-16,3-1 0 0,1-2-224 0,1 3-64 15,0-2 0-15,3-2 0 0,-1-4 0 0,2-2-128 16,0-3 192-16,-1 0-64 0,-3-3 0 0,0 2 0 0,3-3 0 0,0-1 0 16,2-7-128-16,-2-5 128 0,1-3-128 15,-3-17 128-15,2 2 0 0,1 2 0 0,1-1 0 0,0-5 0 16,2 2-128-16,-1-2 128 0,1-2-128 0,1 1 128 15,1-4-128-15,0-4 0 0,0 0 0 0,1-2 0 16,2 2-240-16,-1-5-80 0,0 1 0 0,7 1-16 16,-2-8-2288-1,-1-6-464-15</inkml:trace>
  <inkml:trace contextRef="#ctx0" brushRef="#br0" timeOffset="33267.26">14262 7139 1839 0,'0'0'160'0,"0"0"-160"0,0 0 0 0,-4-9 0 16,4 9 2272-16,-2-8 416 16,0-183 96-16,2 372 16 0,0-181-1568 0,0 0-304 0,0 0-64 0,0 0-16 15,0 0-176-15,0 0-32 0,0 0-16 0,14-1 0 16,0-2-48-16,3 0-16 0,2-1 0 0,4-1 0 16,4 2 16-16,4-1 16 0,4-3 0 0,7-2 0 15,5 4-208-15,3 0-64 0,3-2 0 0,-1 2 0 16,-3-5-112-16,1 2-16 0,-4 0-16 0,-4 1 0 15,-2 5 48-15,-2-1 16 0,-1 3 0 0,0 1 0 16,0 1 16-16,-3 2 16 0,-1-1 0 0,-3 4 0 0,-1-2-112 16,-5 5-32-16,-1 1 0 0,-4 3 0 0,-4 3 80 0,-2 1 16 15,-4 1 0-15,-3 1 0 0,0 0 80 0,-3 1 16 16,-2 2 0-16,-2 0 0 0,-2 3-80 0,-3 3-16 16,0 3 0-16,-4 1 0 0,-6 4 32 0,1 3 0 15,-5 3 0-15,-1 4 0 0,0 5 128 0,-2 1 48 16,-1 6 0-16,-2 6 0 0,0-2 80 0,-1 7 0 15,0 4 16-15,-1 1 0 0,0 0-80 0,0-2-32 16,-1 2 0-16,1 3 0 0,3 2-80 0,-2-2-16 16,0-5 0-16,-1 2 0 0,-1-4-80 0,2 1-32 15,3-6 0-15,-1 0 0 0,-1-9-80 0,2 0 0 16,0 0-128-16,3-7 192 0,1-2-64 0,3-2 0 0,1-4-128 0,2-1 192 16,2-2 0-16,3-2 0 15,-1-1 0-15,2-3 0 0,2-4-64 0,1-2 0 0,1-1-128 0,1-3 192 16,3-4-192-16,0-2 128 0,1-3-128 0,2-2 0 15,1-3 0-15,1 0 0 0,-5-9 0 0,10 3 0 16,0-6 0-16,0-2 0 0,2-1 0 0,-1-2 0 31,2-3-688-31,0 1-16 0,-2-1-16 0,2-3 0 0,0-3-2240 16,-3 0-448-16,-3 1-96 0</inkml:trace>
  <inkml:trace contextRef="#ctx0" brushRef="#br0" timeOffset="33589.18">14001 8550 18431 0,'-14'-9'816'0,"14"9"160"0,0 0-784 0,0 0-192 16,-2-9 0-16,2 9 0 0,6-9 1488 0,6 4 256 16,3 4 48-16,5-3 16 0,7-2-704 0,7 1-144 15,7-1-16-15,6-1-16 0,-1-1 192 0,8 3 32 16,9-2 16-16,8 3 0 0,6 2-336 0,2-3-64 16,-1-4 0-16,-3 6-16 0,-4-1-304 0,-1 3-48 15,-5 4-16-15,-3 0 0 0,-2 1-208 0,-2 2-48 16,-7-2-128-16,-4 0 192 15,-6 2-896-15,-6 0-176 0,-4-3-32 0,-3 0-14592 0</inkml:trace>
  <inkml:trace contextRef="#ctx0" brushRef="#br0" timeOffset="34351.33">15970 8735 15087 0,'0'0'656'0,"-10"-1"160"0,-1-1-656 0,2 2-160 0,9 0 0 0,0 0 0 16,-9 0 1024-16,9 0 160 0,0 0 32 15,0 0 16-15,0 0-384 0,0 0-80 16,0 0 0-16,9 5-16 0,1 5 96 0,5-5 32 0,4-1 0 0,6 1 0 16,5-3 16-16,7 1 0 0,5-2 0 0,5-1 0 15,4 0-384-15,1-2-80 0,-1-2-16 0,1-4 0 16,1 2-224-16,1-3-64 0,-2 3 0 0,1-3 0 15,0-1 96-15,-2-3 16 0,-4 3 0 0,-5-2 0 16,-5-3-48-16,-3 0-16 0,-3-2 0 0,-7-1 0 0,-6-3 32 0,0 0 16 16,-3 1 0-16,-5-1 0 0,-3-1-80 15,-5 3-16-15,-3-3 0 0,-4 4 0 0,-3 2 0 16,-6-2-128-16,-4-1 192 0,-2 3-64 0,-4 4 32 0,-4 2 0 16,-5 7 0-16,-5 1 0 0,-4 2-160 0,-3 4 0 15,-2 7 0-15,3 2 0 0,-2 5 0 0,0 6 0 16,-3 1 0-16,-1 8 0 0,2 3 128 0,-1 3-128 15,2 2 128-15,2 0-128 0,1-3 384 0,6 0-16 16,5 1 0-16,9-1 0 0,4 1 144 0,6 0 16 16,5 0 16-16,6-1 0 0,6-1-176 0,6-1-48 15,5-2 0-15,7 2 0 0,5-3-16 0,7-5-16 16,5-1 0-16,5-6 0 0,4-2-48 0,3-1-16 16,4-1 0-16,2-4 0 0,0-5-80 0,2 1-16 15,4-4 0-15,0 0 0 0,0 0-128 0,-3-2 0 16,-5-3 144-16,-3 1-144 15,-4 0-848-15,-3-1-240 0,-6-1-64 0,-4-1-10448 16,-2-2-2096-16</inkml:trace>
  <inkml:trace contextRef="#ctx0" brushRef="#br0" timeOffset="35056.68">17714 6217 3679 0,'0'0'320'0,"-11"2"-320"0,0-2 0 0,-1 1 0 15,1 3 2384-15,-1-3 416 0,1 0 80 0,-1 1 0 16,2-1-1088-16,0 0-240 0,0-1-32 0,1 3-16 15,1-1-32-15,8-2-16 0,0 0 0 0,0 0 0 16,0 0-496-16,0 0-80 0,0 0-32 0,0 0 0 16,14 9-64-16,5-5-16 0,5-5 0 0,6 1 0 15,3-2-192-15,2 0-64 0,3-3 0 0,-1 1 0 0,3 0-336 0,-2 2-176 16,-1-3 160-16,-3-3-160 0,0 2 128 16,-3-2-128-16,-4 3 0 0,-3 2 0 0,-4 2 0 15,-2-2 0-15,-3 1 0 0,-2-1 0 0,-2 2-160 0,-11 1-128 16,0 0-32-16,0 0 0 15,0 0-2336-15,0 0-480 0</inkml:trace>
  <inkml:trace contextRef="#ctx0" brushRef="#br0" timeOffset="35621.19">18895 5401 17503 0,'-5'-21'768'0,"4"8"176"15,1-5-752-15,0 1-192 0,0-3 0 0,0 3 0 0,0-1 1424 0,0 5 256 0,-3 0 48 0,2 5 16 16,0-3-480-16,1 11-112 0,-1-7 0 0,1 7-16 16,0 0-432-16,0 0-96 0,0 0-16 0,0 0 0 15,0 0-304-15,0 0-64 0,-2 11-16 0,1 4 0 16,0 5-208-16,-1 0 176 0,0 3-176 0,1-2 160 16,-2 1-160-16,3 6 160 0,-5 1-160 0,2 4 160 15,1 2 32-15,-2 4 16 0,-2 5 0 0,2-2 0 0,-4 3-16 16,1-1-16-16,-3 2 0 0,-1-4 0 15,0-4 48-15,1 2 16 0,0 0 0 0,1 0 0 16,0-3-240-16,5-2 0 0,0-2 0 16,3-5 0-16,1 1 160 0,2-6-160 0,2 1 160 0,3-3-160 15,0-4 304-15,3-1-48 0,3-4 0 0,0 1 0 16,1 0-64-16,1-4 0 0,0 1-16 0,4-2 0 0,-1-5 0 0,3 1 0 16,0-1 0-16,1-1 0 0,-2 0-176 0,2 0 160 15,-6 1-160-15,2-2 160 0,-1-2-160 16,-5 1 0-16,0 0 0 0,-12 0 0 15,11 0-336-15,-11 0-112 0,0 0 0 0,0 0-10064 16,0 0-2016-16</inkml:trace>
  <inkml:trace contextRef="#ctx0" brushRef="#br0" timeOffset="35849.08">18547 5876 17503 0,'0'0'768'0,"-9"-2"176"0,-1 0-752 0,2 0-192 0,8 2 0 0,-9-3 0 0,3-2 1696 0,6 5 304 16,-5-4 64-16,5 4 16 0,0 0-672 0,0 0-144 16,0 0-32-16,6-5 0 0,3 0-320 0,5-1-64 15,4 1-16-15,6 2 0 0,8-6-128 0,3 2-48 16,4 6 0-16,5-4 0 0,3-3-224 0,3 3-48 15,3-2-16-15,1 0 0 0,-1 1-144 0,-1-2-32 16,1 2 0-16,-17 3 0 0,5 1-192 0,-1-1 176 16,1 0-176-16,0 1 160 0,-7-3-160 0,2 3 0 15,-3-2 144-15,-4 0-144 16,-4 3-1296-16,-3-1-336 0,-7 0-64 16</inkml:trace>
  <inkml:trace contextRef="#ctx0" brushRef="#br0" timeOffset="36723.72">18106 6789 4607 0,'0'0'192'0,"-9"-3"64"0,9 3-256 0,-9-2 0 0,9 2 0 0,0 0 0 0,0 0 4048 0,0 0 768 15,0 0 160-15,0 0 16 0,0 0-2976 0,0 0-608 16,0 0-112-16,14 12-16 0,1-7-16 0,9 0 0 16,6 3 0-16,9-6 0 0,6-3-544 0,7-4-96 15,5 0-32-15,3 0 0 0,1-6-336 0,0 4-80 16,0-5-16-16,1 6 0 0,0-2-32 0,1 2-128 15,-6 0 192-15,0-2-64 0,-7 2-128 0,-5 2 0 16,-3-2 0-16,-6 0 128 0,-6 3-128 0,-11 0 0 0,-2 1 0 16,-2-1 0-1,-1 2-1008-15,-1 1-272 0,-3 1-64 0,-2 2-8224 16,-8-3-1632-16</inkml:trace>
  <inkml:trace contextRef="#ctx0" brushRef="#br0" timeOffset="37432.21">18314 7166 1839 0,'-19'7'160'0,"8"-3"-160"15,-3 0 0-15,0 4 0 0,1-3 3488 0,3 2 672 0,-1 2 128 0,2-4 16 16,1-1-2096-16,8-4-416 0,-6 5-96 0,6-5-16 16,0 0-512-16,0 0-96 15,0 0-32-15,0 0 0 0,14-5-112 0,5-1-32 0,4-4 0 0,3 1 0 16,5-4-352-16,2 3-80 0,2-2-16 0,2 2 0 16,0 1-112-16,0-1-16 0,-1 2-16 0,-2 5 0 0,-5 0 64 0,-1 3 16 15,-4 3 0-15,-3 2 0 0,-4 6-96 0,-1 1-16 16,-5 4 0-16,-5 6 0 0,0 3 112 0,-6 2 32 15,-4 3 0-15,-5 5 0 0,-4-2-16 0,-3 1 0 16,-5 2 0-16,-3-1 0 0,-4 2-144 0,-1-1-16 16,-2-2-16-16,-2-3 0 0,-2-1 144 15,0 2 16-15,-3-6 16 0,0 2 0 0,0-5-80 0,4 0 0 16,2-2-16-16,7-7 0 0,3-3-128 0,5 0-32 16,5-6 0-16,4 3 0 0,8-8-144 0,0 0 160 15,0 0-160-15,0 0 160 0,17-2-160 0,3-1 0 16,5 0 0-16,6 1 128 0,2-1-128 0,5 0 0 15,4 1 0-15,2 1 0 0,1-1 0 0,1 0 128 16,0 2-128-16,-1 2 0 0,0-1 208 0,-1 3-32 16,-1 1-16-16,-2-2 0 0,-4 1-160 0,-3 0 128 15,-2 0-128-15,-4 0 128 16,-3-2-704-16,-2 2-128 0,-2-1-48 0,-2-3-11728 16,-4 0-2368-16</inkml:trace>
  <inkml:trace contextRef="#ctx0" brushRef="#br0" timeOffset="38217.55">20815 8137 21183 0,'5'-15'1888'0,"-1"-3"-1504"0,1-1-384 0,1 1 0 0,2 0 1232 0,-2 3 176 16,0 3 48-16,1 6 0 0,-7 6-400 0,0 0-80 16,0 0-16-16,0 0 0 0,0 0-96 0,0 0-32 15,5 13 0-15,-3 2 0 0,-2 7 64 0,-1 3 16 16,-3 8 0-16,-1 4 0 0,-4 5-288 0,0 4-64 16,-1 2-16-16,-1 2 0 0,-6 3-192 0,1 4-32 15,-2 2-16-15,0-2 0 0,0 0 0 0,-1-1 0 16,-2-3 0-16,3-3 0 0,4-2-176 0,0-3-128 15,0-2 192-15,4-5-192 0,-2-1 0 0,3-7 0 16,2-4 0-16,2-2 0 16,2 1-640-16,-1-6-16 0,3-3-16 0,0-7 0 15,1-9-2112-15,0 0-416 0,0 0-96 0</inkml:trace>
  <inkml:trace contextRef="#ctx0" brushRef="#br0" timeOffset="38372.22">20114 8619 32255 0,'-7'-12'1424'0,"7"12"304"0,0 0-1392 0,0 0-336 0,7-11 0 0,6 4 0 16,6 5 544-16,3-2 32 0,4 0 16 0,6 3 0 15,5 1 128-15,7 1 32 0,9 3 0 0,0-4 0 16,0-4 16-16,5 2 16 0,0-2 0 0,2 1 0 16,0 1-320-16,2-1-64 0,3-1-16 0,-1 3 0 15,0 1-240-15,-4-2-144 0,-7-2 160 0,1 2-160 16,-4 0-752-16,-3 1-240 15,-3 1-48-15,-2-2-16 0,-6 0-1760 0,1 1-336 0,-1-1-80 0</inkml:trace>
  <inkml:trace contextRef="#ctx0" brushRef="#br0" timeOffset="38969.37">23337 7388 26431 0,'0'0'1168'0,"-11"-4"240"0,3 0-1120 0,-1 2-288 16,-2 1 0-16,3 2 0 0,8-1 304 0,-11 10 0 16,2-1 0-16,-1 2 0 0,-1 2 176 0,3 1 32 15,-2 5 16-15,2 7 0 0,-4 2 176 0,2 10 16 16,-1 4 16-16,-1 6 0 0,0 7-96 0,-2 7 0 16,0 9-16-16,-2 4 0 0,-2 5-256 0,-1 5-48 15,-4 2-16-15,-1 0 0 0,-3 0 32 0,2-1 16 16,1-2 0-16,-1-6 0 0,1-3 160 0,1-4 16 15,2-5 16-15,0 0 0 0,2-4-176 0,0 1-48 16,-1-5 0-16,2-6 0 0,2-5-160 0,0-1-32 16,2-5-128-16,3-6 192 0,1-3-192 0,3-4-160 15,4-4 32-15,1-6 0 16,1 0-1744-16,2-12-352 0,-1-6-64 0</inkml:trace>
  <inkml:trace contextRef="#ctx0" brushRef="#br0" timeOffset="39523.47">23659 7839 30927 0,'-7'-17'1360'0,"6"5"304"0,1 2-1344 0,3-3-320 0,5 1 0 0,-2-1 0 16,3 0 0-16,3 0 0 0,0-1-192 0,2 3 64 16,0-4 128-16,4-1 224 0,2 0-48 0,7-2-16 0,0-1 160 15,3 0 16-15,2 1 16 0,4 2 0 0,2 2 32 0,3 1 16 16,3-2 0-16,-2 1 0 0,-1 2 48 0,-3 2 0 16,-3-3 0-16,-3 7 0 0,1 1-112 0,0 5-16 15,-1 5 0-15,-3 1 0 0,-1 6-160 16,-2 3-32-16,2 3-128 0,-3 6 192 0,-1 8-192 0,-2 5 0 15,-3 1 0-15,-1 8 0 0,-3 3 176 0,-5 8-176 16,-2 6 192-16,-8 5-192 0,-4 1 224 0,-5 3-64 16,-2 2-16-16,-5 0 0 0,-3-3 48 0,-4 0 0 15,-2 0 0-15,-2-3 0 0,-1-5 32 0,-3 0 16 16,-4-5 0-16,-2-5 0 0,0 1 128 0,-4-1 16 16,-8-2 16-16,-3-6 0 0,-3-2-208 0,1-5-64 15,-1-1 0-15,2-3 0 0,2-5-128 0,4 1 128 16,2-3-128-16,1-4 128 0,-2-5-128 0,2-3 160 0,-3-4-160 15,2-4 160-15,7-6-160 0,4-3 192 16,3-3-192-16,4-4 192 0,6-6-192 0,4-1 0 16,6 1 0-16,5 0 128 0,4 1-128 0,6 0 0 0,5 0 0 0,5 3 0 15,8-2 0-15,2 0 0 0,6 3 0 16,10 2 0-16,7 5-144 0,4-1 144 0,-1 0-192 0,5 3 192 16,2-1 0-16,6 1-128 0,5 2 128 0,8 1 0 15,8 1 0-15,-5 1 0 0,-6-1 0 0,2 2 0 16,3 0 0-16,2 3 0 0,2 2 0 0,-7 2 0 15,-5 1 0-15,-7 2 0 0,-2-2 0 0,-6 2 0 0,-3-2 0 0,-5-1 0 16,1-2 0-16,-1 2 0 0,-1 2 0 0,-4-3 0 16,-5 0 0-16,-4-3-160 15,-4 1-1344-15,-3-6-272 16,-5 1-48-16,-2-3-9424 0,-2-2-1872 0</inkml:trace>
  <inkml:trace contextRef="#ctx0" brushRef="#br0" timeOffset="40380.86">26095 4941 27071 0,'-17'-24'1200'0,"7"10"240"0,1 1-1152 0,2 5-288 0,0-4 0 0,4 6 0 16,3 6 192-16,0 0 0 0,0 0-16 0,0 0 0 16,0 0-176-16,11 1 0 15,0 4 144-15,3 1-144 0,2 6 256 0,3 1 0 0,2 1-16 0,5 5 0 16,2 4 112-16,2 1 32 15,2 5 0-15,2 7 0 0,-1 4-16 0,3 9 0 0,3-2 0 0,2 7 0 16,-2 6-112-16,5 3 0 0,1 5-16 0,4 2 0 16,0 2 80-16,2 3 32 0,-1 0 0 0,-5 5 0 15,-3 5-32-15,0-1 0 0,-1 5 0 0,-2-1 0 16,0 0-80-16,-1 3-32 0,0 2 0 0,0 4 0 16,1-6-32-16,-2 4-16 0,-2 5 0 0,-4-4 0 15,-1 2-32-15,-2-3-128 0,-3 2 192 0,-2 1-64 16,-4-2-128-16,-1 2 160 0,-3 0-160 0,-2 0 160 0,-3-4-160 15,-3 3 192-15,-1 1-192 0,-3-3 192 0,-3 0 64 16,-1 1 0-16,-4 0 16 0,-3 2 0 0,-2-3 16 16,-2-2 0-16,-5-1 0 0,-5 1 0 0,-6 2 16 15,-3-1 0-15,-13-5 0 0,-1-1 0 0,-4-2 64 0,-3-1 16 16,-2-3 0-16,-2 1 0 0,-2-2 16 0,-6-4 16 16,-13-5 0-16,-4 2 0 0,-5 0-16 0,-1 2 0 15,2 2 0-15,-5-3 0 0,-6-4 16 0,2-1 0 16,2-4 0-16,5 1 0 0,6-2-224 0,-3-5-32 15,-4 1-16-15,3-4 0 0,4-2-144 0,7-1 160 16,8-3-160-16,5-8 160 16,4 2-752-16,-1-4-160 15,1-5-16-15,5 3-12640 0,4 0-2528 0</inkml:trace>
  <inkml:trace contextRef="#ctx0" brushRef="#br0" timeOffset="45437.43">3160 16461 17727 0,'0'0'784'0,"0"0"176"0,-6 3-768 0,6-3-192 16,0 0 0-16,0 0 0 0,0 0 896 0,-4 5 128 0,4-5 48 0,0 0 0 15,0 0-64-15,-3 5-16 16,3-5 0-16,0 0 0 0,2 7-176 0,0 0-48 16,3-3 0-16,3-1 0 0,2 0-64 0,0 1-32 15,4-3 0-15,4 0 0 0,2-1-112 0,8 2-32 0,-2-5 0 0,-1-1 0 16,6 2-80-16,-1-1-32 15,1-1 0-15,0 0 0 0,1-3 0 0,0 0 0 0,-2 1 0 16,0-3 0-16,-1 0-80 0,-2-2-16 0,-3 1 0 16,-3 1 0-16,-2-4-96 0,-1 0-32 0,-3 2 0 0,-2-3 0 15,-3 0-64-15,-2 3 0 0,-3-2-128 0,-1 1 192 16,-2 1-192-16,-2-2 144 0,-2 2-144 0,-2 1 128 16,-1-4-128-16,-4 1 0 0,-2 1 0 15,-3 1 0-15,-3 0 0 0,-2 2 0 0,-3-1 128 0,-2 3-128 16,-5 2 0-16,2 0 0 0,-2 2 0 0,-1 2 0 15,-2 4 0-15,0 3 0 0,3 0 0 0,-3 6 0 16,-1 1 0-16,-1 3 0 0,3 2-144 0,-1 4 144 16,-2-1 0-16,2 3 0 0,-2 3 0 0,2 2 0 0,3 4 288 0,1-1-32 15,1-3-16-15,3 4 0 0,1 2 16 0,2 0 0 16,3 1 0-16,3 2 0 0,1 0-16 0,2 3 0 16,5-2 0-16,3 1 0 0,-1-1-32 0,5-1 0 15,5-1 0-15,0-1 0 0,3-2-16 0,3-1 0 16,4-3 0-16,3 1 0 0,1-3 16 0,3 0 0 15,3-5 0-15,2 0 0 0,3-4 96 0,0-2 16 16,-1 1 0-16,1-4 0 0,1-2-320 0,2-3 0 16,0-2 0-16,1-3 0 0,3-1 0 0,0-3 0 15,0-3 128-15,0 2-128 16,0-7-864-16,-1-1-224 0,-1-3-64 0,0-2-11152 16,-2-6-2240-16</inkml:trace>
  <inkml:trace contextRef="#ctx0" brushRef="#br0" timeOffset="45786.98">4017 15632 15663 0,'-14'0'688'0,"14"0"144"0,-7-1-656 0,0 0-176 16,7 1 0-16,-7-2 0 0,7 2 2464 0,0 0 464 15,0 0 80-15,0 0 32 0,0 0-1376 0,0 0-288 16,9 2-48-16,3-1-16 0,4 0-192 0,2-1-32 15,1 0-16-15,3-1 0 0,1-2-336 0,1 1-64 16,1-2-16-16,1 0 0 0,-5 0-336 0,1 2-80 16,-1-4-16-16,1 2 0 0,-2 1-224 0,-1 1 0 0,-1-1 128 0,-2-1-128 15,-1 1 0-15,-4 1-128 16,1 1 128-16,-1-2-208 16,-2 1-1904-16,-9 2-384 0,0 0-80 0</inkml:trace>
  <inkml:trace contextRef="#ctx0" brushRef="#br0" timeOffset="46198.84">4771 14828 18543 0,'5'-12'816'0,"-5"12"176"0,2-6-800 0,1 0-192 0,-1-2 0 0,1 4 0 0,-3-1 1408 0,0 5 256 16,0 0 32-16,0 0 16 0,0 0-288 15,0 0-48-15,0 0-16 0,0 0 0 0,-5 6-656 0,-2 6-144 16,0-1-32-16,-2 6 0 0,-1 3 48 0,-2 3 16 16,-2-1 0-16,-1 3 0 0,2 4-96 0,1 4-32 15,-1-2 0-15,3 1 0 0,2 2-16 0,2 0 0 16,-1 1 0-16,5-1 0 0,-1-4-80 0,3-3-32 15,2 0 0-15,1-3 0 0,2-2-80 0,1-1-32 16,0-2 0-16,1-1 0 0,2-1-96 0,3-4 0 16,1 0-128-16,-1-4 192 0,2 0-64 0,-1-4 0 15,0 3-128-15,-1-4 192 0,2-3-192 0,-1-1 128 16,-3 0-128-16,0-1 0 0,2-2 0 0,-5-2-208 16,0 1 16-16,-1-2 0 15,-1-4-2208-15,-2 2-432 0,-4-4-96 0</inkml:trace>
  <inkml:trace contextRef="#ctx0" brushRef="#br0" timeOffset="46399.62">4380 15167 27183 0,'0'0'1200'0,"0"0"256"0,0 0-1168 0,3-5-288 0,-1-3 0 0,3 5 0 16,3 1 1024-16,4 0 128 0,2-5 48 0,6 2 0 15,1 1-224-15,5 1-32 0,2-4-16 0,4 1 0 16,-3 1-368-16,4-4-80 0,1 3-16 0,-1-3 0 15,-1 1-304-15,4-2-160 0,-5 2 160 0,0 2-160 16,-3-2 0-16,-1 5 0 0,-3-1-128 0,10-4 128 16,-3 4-2256-16,-7 2-352 0,-1 2-64 0</inkml:trace>
  <inkml:trace contextRef="#ctx0" brushRef="#br0" timeOffset="46779.53">5461 14551 23039 0,'0'0'2048'0,"0"0"-1648"0,0 0-400 0,0 0 0 16,0 0 960-16,0 0 128 15,2 8 0-15,-4 0 16 0,-1 2 256 0,-2 7 48 16,-1 2 16-16,-3 5 0 0,-5 5-272 0,-1 4-64 15,-2 5-16-15,-1 4 0 0,-1 7-176 0,1 2-48 0,-2 3 0 0,-1 2 0 16,-4 4-336-16,2 1-80 16,-2-4-16-16,0 2 0 0,-2-1-240 0,3-1-48 0,2-3-128 15,-1-6 192-15,2-2-192 0,-1-3 128 0,2-1-128 0,2-5 0 16,1-2 0-16,2-6 0 0,2-2 0 0,-1 5-160 31,6-9-464-31,2-5-80 0,3-11-32 0,3-7 0 0,0 0-2720 16,0 0-528-16</inkml:trace>
  <inkml:trace contextRef="#ctx0" brushRef="#br0" timeOffset="47230.23">5457 15342 25055 0,'0'0'1104'0,"0"0"240"0,0 0-1088 0,0 0-256 16,0 0 0-16,0 0 0 0,0 0 608 0,8-2 64 15,-1-7 16-15,2 3 0 0,1-4 224 0,0 2 48 16,1-4 16-16,0 6 0 0,2-2-416 0,1 3-96 16,0 3-16-16,1 1 0 0,3 1-48 0,0 2-16 15,-2-1 0-15,-1 6 0 0,-2 3-16 0,-3 1-16 16,-1 3 0-16,-3 3 0 0,0 2-32 0,-5 4-16 15,-2 1 0-15,-5 4 0 0,-1-3-96 0,-6 5-16 16,-1-2 0-16,-1 3 0 0,-2-4 0 0,-2 0 0 16,-1-3 0-16,-2 1 0 0,1-3 176 0,-1-4 16 15,3 1 16-15,1-3 0 0,0 0-80 0,1-5 0 0,-2-1-16 0,2 2 0 16,3-7-64-16,3 0-16 0,1-1 0 16,1-1 0-16,9-3-48 0,0 0-16 0,0 0 0 0,0 0 0 15,0 0-16-15,0 0 0 0,6-3 0 0,5-1 0 16,3 0 16-16,3 3 0 0,3-1 0 0,4 1 0 15,6 1-160-15,3 0 160 0,2 1-160 16,2-1 160-16,3 0-160 0,-1 2 0 0,2-2 144 0,-6-2-144 16,-2 1 0-16,-4 2 0 0,-2-1 0 0,-1 2 128 15,-2-1-128-15,-3 1 0 0,-4 2-128 0,-3 1 128 16,-1-1-2416-16,-2-3-400 0</inkml:trace>
  <inkml:trace contextRef="#ctx0" brushRef="#br0" timeOffset="47957">5861 16830 9215 0,'0'0'816'0,"0"0"-656"16,-5 0-160-16,0-2 0 0,-1 1 896 0,-1 1 128 0,1 0 48 15,0 0 0-15,-2 0 64 0,2 1 16 0,-2-1 0 16,0 0 0-16,1 2 128 0,-1-2 16 16,-1 0 16-16,2 0 0 0,3 0 48 0,4 0 16 15,-7-2 0-15,7 2 0 0,0 0-288 0,0 0-48 16,0 0-16-16,0 0 0 0,0 0-336 0,11-2-80 16,1-3-16-16,5 1 0 0,-1 1 80 0,6 1 16 15,3-2 0-15,6 1 0 0,3 0-144 0,7 0-32 0,2 1 0 0,7 0 0 16,3 2-192-16,2 0-32 15,1-1-16-15,1 1 0 0,3 1-32 0,-2-1-16 16,2-1 0-16,2 1 0 0,3 0 96 0,1 1 0 0,0-2 16 0,-4 1 0 16,-1-1-176-16,-2-1-32 0,-6 1-128 0,-2 1 192 15,-3 4-192-15,-1-3 144 0,-1 1-144 16,-1-1 128-16,-6-1-128 0,-1 0 0 0,-5 1 0 0,-2-2 0 16,-5-2 0-16,-3 2-176 0,-2-2 48 0,2 0 0 15,-6-1-432 1,-4 0-80-16,-4 2 0 0,-9 2-16 0,0 0-1792 0,0 0-368 0,0 0-64 0</inkml:trace>
  <inkml:trace contextRef="#ctx0" brushRef="#br0" timeOffset="48404.11">6947 16420 20271 0,'0'0'1792'0,"0"0"-1424"0,-4-3-368 0,4 3 0 0,0 0 800 0,0 0 96 15,4-8 0-15,1 3 16 0,1 2 48 0,3-1 0 16,2-1 0-16,2 3 0 0,1-2-48 0,3 1 0 16,0 1 0-16,4-1 0 0,0 2-208 0,4-1-64 15,1 5 0-15,5 1 0 0,3 0-32 0,4 2-16 0,2 2 0 0,-1 0 0 16,-2 3-80-16,1 3-32 0,-1-3 0 0,-3 3 0 15,-2 2-128-15,-3 0-32 16,-1 1 0-16,-1-1 0 0,-3 3-64 0,-2-1-32 0,-2 0 0 0,-2 0 0 16,0 0 128-16,-4 1 32 0,-4-3 0 0,0 1 0 15,-1 0-32-15,-3 1 0 0,-2 1 0 0,-4-1 0 16,0-1-32-16,-5 0-16 0,-1 2 0 0,-3 1 0 16,-4-1 32-16,-2 2 16 0,-3 1 0 0,-2 3 0 0,-5-3 0 0,-1 2 0 15,-4 1 0-15,-1 0 0 0,-5 1-32 16,-3 0-16-16,-6 2 0 0,-1-4 0 0,1-1-144 15,-1-2-32-15,3-3 0 0,1-3 0 0,1-1-128 16,3-2 0-16,1-6 0 0,-7 2-176 16,11-3-1248-16,8-4-256 0,8-5-48 0,8-3-16992 15</inkml:trace>
  <inkml:trace contextRef="#ctx0" brushRef="#br0" timeOffset="49988.63">5313 18152 14735 0,'-7'-9'640'0,"7"9"160"0,-2-5-640 0,0-1-160 0,-2 0 0 15,-1 0 0-15,0 3 1328 0,-1-1 224 0,-1-2 48 0,1 1 16 16,1 2-304-16,1 1-64 0,-1-4-16 0,1 2 0 16,-1-1-256-16,1 2-48 0,0-1-16 0,4 4 0 15,0 0-304-15,0 0-64 0,0 0-16 0,0 0 0 16,0 0-400-16,3 7-128 0,1 0 0 0,-3 5 0 16,3 4 256-16,-2 2-64 0,1 6-16 0,-1 4 0 0,0 0 192 15,-1 6 32-15,-2 5 16 0,-1 5 0 16,1 9 16-16,-1 2 0 0,-2 6 0 0,-3 5 0 0,0 5-32 0,-2 4 0 15,-4 4 0-15,2 1 0 0,-1 3-144 0,0-6-48 16,-1 1 0-16,0-7 0 0,-2-5-208 16,1 0 176-16,0-3-176 0,1-4 160 0,3-4 0 0,-3-4 0 15,2-5 0-15,-1-3 0 0,1-5-32 0,1-2 0 16,1-6 0-16,1-2 0 0,2-5-128 16,1-2 0-16,1-3 0 0,0 3 0 15,2-11-672-15,2-10-16 0,0 0 0 0,0 0 0 16,0 0-2320-16,0 0-448 0</inkml:trace>
  <inkml:trace contextRef="#ctx0" brushRef="#br0" timeOffset="50501.26">3937 19279 4607 0,'0'0'400'0,"-5"1"-400"0,5-1 0 0,-7 2 0 0,1-2 2048 0,1 1 320 15,5-1 64-15,0 0 0 0,0 0-1088 0,0 0-240 16,-4 7-32-16,4-7-16 0,0 0-272 0,0 0-48 16,0 0-16-16,9 7 0 0,2-3 192 0,3-2 48 15,3-2 0-15,2 0 0 0,5 0-128 0,5-1 0 16,4-2-16-16,5 1 0 0,4-2-320 0,5-2-64 16,-1-1-16-16,6 3 0 0,6 1-96 0,5-2 0 15,6-1-16-15,2 4 0 0,-2-1 48 0,7-2 16 16,1 1 0-16,34 2 0 0,-2 4-32 0,-10-2 0 15,-5-1 0-15,-2 1 0 0,0 1-32 0,2 3-16 0,2 1 0 16,0-1 0-16,-4-1-96 0,2 1-32 16,0 1 0-16,2-2 0 0,5 0-16 0,-1-3 0 15,-8-6 0-15,4 1 0 0,3 3-144 0,-1-2 160 16,-2-1-160-16,0-4 160 0,-5 2-160 0,1-2 160 0,1 3-160 0,-3-6 160 16,-4 2-160-16,-4-4 0 15,-7 0 144-15,-4 1-144 0,-4 3 0 0,0-4 144 16,-6 0-144-16,-3 3 0 15,-5-1-1024-15,-8 2-320 0,-7 0-64 0,-8 0-12464 0</inkml:trace>
  <inkml:trace contextRef="#ctx0" brushRef="#br0" timeOffset="53140.14">4788 17633 9215 0,'0'0'816'0,"0"-5"-656"16,0-1-160-16,0 0 0 0,2-182 864 0,-1 364 144 15,-1-184 16-15,1 0 16 0,0 3-112 0,-1 2-32 16,2-5 0-16,-1 3 0 0,0 1-32 0,0-2-16 15,-1 6 0-15,0 0 0 0,3-7-192 0,-3 7-32 16,0 0-16-16,0 0 0 0,0 0-96 0,0 0-32 16,0 0 0-16,0 0 0 0,0 0-176 0,0 0-48 15,0 0 0-15,6 7 0 0,-6-7 32 0,7 7 0 16,-2 5 0-16,0-3 0 0,0 3 144 0,-1 1 16 16,0-1 16-16,1 1 0 0,1 4-16 0,0 0 0 0,-2-1 0 0,1 2 0 15,2 2-128-15,-2 1-16 0,0 0-16 0,0 3 0 16,-1-1-32-16,3 0 0 0,0 4 0 0,-1-3 0 15,0 0 48-15,1 1 0 0,-2-2 0 0,3 1 0 0,-1 1-16 0,5-4 0 16,-2 0 0-16,1 0 0 0,1 0-96 0,0 0 0 16,1-1-16-16,0 1 0 0,-2-3-32 0,2 1 0 15,0 1 0-15,1 0 0 0,0 1-144 0,1 0 160 16,-2-3-160-16,2 0 160 0,0 0-160 0,0-1 0 16,1-1 144-16,-2 2-144 0,3 2 176 0,0-1-48 15,-2-3 0-15,0 0 0 0,1 1-128 0,-2 0 160 16,1 0-160-16,-2-1 160 0,-1-2-160 0,2 1 0 15,3-1 144-15,-2-2-144 0,-1 0 0 0,1 2 144 16,2-2-144-16,1 1 0 0,-1-1 176 0,2-2-176 16,2 2 160-16,-1 1-160 0,2-5 144 0,-1 4-144 15,2-3 128-15,0 2-128 0,1 1 0 0,-2-3 128 0,-2 2-128 0,2-2 0 16,-2 2 128-16,3 1-128 16,-3-3 128-16,-1 2-128 0,-2-2 0 0,2 2 128 15,-1-4-128-15,0 3 0 0,1-4 0 0,0 1 0 16,-1 0 128-16,-1-2-128 0,1 3 0 0,0-2 0 15,1 0 0-15,0 0 0 0,0-1 128 0,1-1-128 0,2 0 0 0,-2 1 128 16,1-3-128-16,-1 1 0 0,-1-2 0 16,2 0 0-16,-2 1 128 0,1-1-128 15,0-1 0-15,2 0 128 0,-2-1-128 0,-1 1 0 0,0 0 0 0,-1-2 0 16,0 1 0-16,0-2 0 0,0 2 128 0,1 0-128 16,-2 0 0-16,1-2 0 0,1 2 0 0,-1 0 128 15,-1 1-128-15,-1-2 0 0,1 0 0 0,-1 0 0 16,1 1 0-16,-1 1 0 0,1-2 0 0,1 0 0 15,-3 2 0-15,3 0 0 0,-3 0 0 0,0 0 0 0,0 0 0 16,-1 0 0-16,0 0 128 0,-1 0-128 16,1 0 0-16,0 0 0 0,0 0 0 0,0 0 0 15,-1-1 176-15,-1 0-48 0,0-2-128 0,2 2 192 0,-2 0-64 0,1 0 0 16,-1-1-128-16,0 2 192 16,-1 0-64-16,-1-1 0 0,-1 0-128 0,1-1 192 0,0 2-192 0,-1-1 144 15,0-1-144-15,1 0 128 0,-2 1-128 0,2-1 128 16,0-1-128-16,3 0 128 0,-3 0-128 0,0 1 0 15,-1 0 144-15,-9 2-144 0,13-5 0 0,-2 1 128 16,-1-1-128-16,0 2 0 0,0 1 0 0,-10 2 0 16,13-4 0-16,-3 1 0 0,-10 3 0 0,12 0 0 15,-12 0 0-15,10-1 128 0,-10 1-128 0,0 0 0 16,10 0 0-16,-10 0 0 0,0 0 0 0,0 0 0 16,0 0 0-16,0 0 128 0,0 0-128 0,0 0 0 15,0 0 0-15,0 0 128 0,0 0-128 0,0 0 0 0,0 0 0 0,0 0 128 16,0 0-128-16,0 0 0 15,0 0 128-15,0 0-128 0,0 0 0 0,0 0 0 16,-6 8 0-16,-1-4 128 0,-1-1-128 0,-1 0 0 16,-2-1 0-16,1 2 0 0,0-1 0 0,0-2 144 0,-2 0-144 0,2 1 0 15,-1-1 128-15,-4-1-128 0,-1 2 0 16,1 0 0-16,-1-1 0 0,-1 2 0 0,-1-1 0 0,-1-1 0 16,3-1 0-16,-5 2 0 0,-3 0 0 0,-1-1 0 15,-1 1 0-15,-2 0 0 0,-1 0 0 0,8 0 0 16,-5 2 0-16,1 0 0 0,-2-2 0 15,0-1 0-15,1 2 0 0,0 0 0 0,1 2 0 0,-1-2 0 16,1 0 0-16,1 0 0 0,0-1-144 0,-1-1 144 0,3-1 0 0,-1 0-128 16,-1 0 128-16,-2 0 0 0,-2 0-128 0,1-1 128 15,-4 0-128-15,1 0 128 0,2-2 0 0,1-1 0 16,-1-2 0-16,0 2-128 0,-2 0 128 0,2-2 0 16,3-2 0-16,0 3 0 0,-2-2 0 0,0 1-128 15,2 1 128-15,-2 0 0 0,0-2 0 0,-1 2-128 16,-2-3 128-16,-1 0 0 0,-2 2 0 15,2-3 0-15,0 3 0 0,-2-4-128 0,2 2 128 0,1-2 0 16,1 2 0-16,0-1 0 0,1 2 0 0,1-2 0 16,0 0 0-16,2-1-128 0,1-1 128 0,1-1 0 15,0 0 0-15,1 2 0 0,-1-4 0 0,2 0 0 16,-1 1 0-16,2-1 0 0,-2-1 0 0,3 0 0 16,0-2 0-16,0 0-128 0,0-1 128 0,0 1 0 15,-2 1 0-15,4-2 0 0,1-1 0 0,-1 0-128 0,-1 1 128 0,1-1 0 16,0 0 0-16,0 0 0 15,0 0 0-15,2 1 0 0,-1-1 0 0,0 0 0 16,0 0 0-16,1 1 0 0,1 0 0 0,0 0 0 16,1 1 0-16,0-1-128 0,1 0 128 0,0 2 0 0,-1-1 0 15,2 0 0-15,-2 2 0 0,2 0 0 0,1 0 0 0,-1 2-128 16,0-2 128-16,2-2 0 0,0 1 0 16,0-2 0-16,2 1 0 0,-1 0-128 0,2-1 128 0,1 1 0 15,-2 2-144-15,4 1 144 0,-1 0-160 0,0-1 160 16,1 1-240-16,1 1 48 0,1 2 16 0,-1-3 0 15,0 2 32-15,-1 2 0 0,1-3 0 0,-1 2 0 16,-1 2 144-16,2-2 0 0,-2 2-144 0,3-3 144 0,-4 2 0 16,1-1 0-16,0 0 0 0,0 3 0 0,0-1 0 15,2 0 0-15,-2 0 0 0,3 0 0 0,-2 3-128 0,2-5 128 16,0 5 0-16,-1-3 0 0,1 4 0 16,1-2 0-16,-1 1 0 0,1 6 0 0,1-5-144 0,-1 0 144 15,0 5 0-15,0 0 0 0,1-6 0 0,-1 6-128 16,0 0 128-16,0 0 0 0,0 0 0 0,0 0 0 15,0 0 0-15,0 0 0 0,0 0-144 0,0 0 144 16,8 1 0-16,0 2-144 0,-1 1 144 0,1 1 0 16,1 0-144-16,0 4 144 0,1-2 0 0,1 5 0 15,1-2-144-15,0 4 144 0,2 1 0 0,2 3 0 16,-2-2-128-16,1 3 128 0,-1 3 0 0,0 0 0 16,1 2 0-16,0-1 0 0,2 2 0 0,-1 2 0 15,2-4 0-15,8 11 0 0,-2-2 0 0,0-4 0 16,0 0 0-16,-1 1 0 0,4-4 0 0,-2 3 0 15,2-2 0-15,1 0 0 0,2-1 0 0,1 1 0 0,-2 1 0 0,1-4 0 16,0 0 0-16,-2 1 0 16,-3-4 0-16,1 1 0 0,0-1 0 0,2 2 0 0,-1-1 0 15,0-2 0-15,-2-1 0 0,2-1 0 16,2-6 0-16,0 5 0 0,3 2 0 0,0 0 0 0,2-1 0 0,-1 0 0 16,-1-1 0-16,-3 0 0 0,2-1 0 0,0 1 0 15,-3-2 0-15,3 1 128 0,1-1-128 0,-2 1 0 16,1-2 0-16,2-2 0 0,-2 2 128 0,5 2-128 15,1 1 0-15,0-4 0 0,0 1 0 0,-1 1 0 0,-1-6 0 16,-1 3 0-16,0-3 0 0,-3 2 0 0,-3-4 0 0,0 2 0 16,-1-3 128-16,-1 1-128 15,1 2 128-15,1-4-128 0,-1-1 176 0,-1 3-176 0,1 0 144 0,0-2-144 16,-2 0 0-16,1-1 144 16,2 2-144-16,-1-1 0 0,-1-1 144 0,2-1-144 0,0-2 0 0,-1 0 0 15,-3 2 0-15,-1-2 128 0,-2 0-128 0,2 0 0 16,-3 0 128-16,1 0-128 0,-2 1 128 0,0 0-128 15,-1 2 128-15,-2-3-128 0,-2-3 0 0,0 3 144 16,-1 3-144-16,0-3 0 0,-2-3 144 0,0 2-144 16,0 0 0-16,-1-1 144 0,0 2-144 0,-10 0 128 15,11-1-128-15,1 0 128 0,-2-1-128 0,0 2 0 16,-10 0 0-16,12-1 128 0,-12 1-128 0,12-1 0 16,0-2 144-16,-3 2-144 0,-9 1 0 0,9-5 0 15,-9 5 0-15,8-2 128 0,-8 2-128 0,0 0 0 16,9-4 0-16,-9 4 0 0,0 0 0 0,0 0 0 0,0 0-160 0,0 0 160 31,0 0-2352-31,0 0-352 0</inkml:trace>
  <inkml:trace contextRef="#ctx0" brushRef="#br0" timeOffset="56243.9">8883 16040 12831 0,'0'0'576'0,"0"0"112"0,7-5-560 0,-7 5-128 16,0 0 0-16,7-2 0 0,-7 2 960 0,0 0 144 16,3-5 48-16,-3 5 0 0,0 0-64 0,0 0-16 0,-1-4 0 0,1 4 0 15,0 0-240-15,-4-4-32 0,-3 0-16 16,0 3 0-16,1 0-240 0,-2 1-48 0,2 0-16 0,-3 1 0 16,-1 3-16-16,0-2 0 0,-2 2 0 0,0 0 0 15,-2 2 16-15,0 2 0 0,-3-2 0 0,2 6 0 16,1 0 16-16,-3 1 0 0,0 1 0 0,-1 3 0 15,-1 0-64-15,1 4-16 0,0 4 0 0,0-1 0 0,-2 5-96 0,2 2-32 16,-1 6 0-16,1 6 0 0,2 0-48 16,2 4-16-16,2-2 0 0,2 2 0 0,6-3-224 15,2 1 0-15,4-1 0 0,2 0 0 0,6-5 192 0,3-1-16 16,2-1 0-16,3-3 0 0,1-2-48 16,3-5-128-16,3-1 192 0,4-4-64 0,3-2 48 0,5-2 0 15,3-4 0-15,1-2 0 0,4-6 112 0,-2 0 32 16,-1-4 0-16,-1-4 0 0,-1 0 32 0,0-3 16 15,-2 1 0-15,-2-8 0 0,-1-3-128 0,1-3-32 16,-2-1 0-16,0-2 0 0,-1-6 48 0,-1 0 16 16,-1 2 0-16,-3-4 0 0,-3-3-80 0,-3 0 0 15,-3 0-16-15,-4-3 0 0,-5-5 224 0,-3 1 48 16,-7-3 16-16,-2-4 0 0,-5-1 48 0,-3-1 16 16,-8 3 0-16,0 3 0 0,-4 3-160 0,-1 3-48 15,-3 2 0-15,-2 5 0 0,1 3-64 0,-3 6 0 0,-1 1-16 0,1 3 0 16,0 0-240-16,2 5-160 15,-1 2 32-15,-9-4 0 16,8 6-288-16,3 0-48 0,1 3-16 0,6 1 0 16,2 0-2064-16,6 1-400 0,0-1-96 0</inkml:trace>
  <inkml:trace contextRef="#ctx0" brushRef="#br0" timeOffset="57658.12">1836 14249 27007 0,'0'0'1200'0,"0"0"240"0,0 0-1152 0,0 0-288 16,0 0 0-16,11 2 0 0,2-2 0 0,3 0 0 15,3 0 0-15,4 0 0 0,4 1 176 0,5-2-32 16,-1-3 0-16,5 3 0 0,1-1 80 0,5 0 16 0,4-2 0 0,3 1 0 16,3 1 16-16,7 1 0 0,4-3 0 15,6 1 0-15,5-1 0 0,-2 3 16 0,1-1 0 0,3 0 0 16,4 1 96-16,6 4 16 0,3-1 0 0,3 1 0 16,-3 2-48-16,5 4 0 0,6-2 0 0,-1 5 0 15,-1 0-144-15,1 0-16 0,3 3-16 0,4 2 0 16,3-1-160-16,-1 1 0 0,-4 0 144 0,2 0-144 15,7 0 0-15,-1-5 128 0,-4 1-128 0,4 0 0 16,1-3 128-16,1 0-128 0,2 1 128 0,-4-3-128 16,-3 1 384-16,4-3 16 0,3 2 0 0,-4 1 0 15,-3-7-16-15,2 2-16 0,3 6 0 0,-2-7 0 16,-3-1-48-16,2 1 0 0,-2 0 0 0,3 0 0 16,2 0-112-16,-3-2-16 0,-6 0-16 0,3 1 0 15,6 2-176-15,-5-3 128 0,-2-1-128 0,-3-1 128 16,-1-1-128-16,0 1 0 0,0 0 0 0,-2-1 0 0,-5-3 128 0,0-1-128 15,2 1 0-15,-4-1 128 0,-1-1-128 16,-3 3 128-16,-2 2-128 0,0-1 128 0,0 1 16 0,-5-1 0 16,1 1 0-16,-4 0 0 0,-5 2 48 0,2 0 0 15,-4 0 0-15,5 0 0 0,-1-1-48 0,0 0 0 16,-6-2 0-16,-2 2 0 0,-1-1-144 0,1-1 160 16,1-1-160-16,-2 2 160 0,0-2-160 0,-5 1 0 15,-2-2 0-15,0-2 0 0,-3 3 0 0,-3-3 128 16,0 0-128-16,1 2 0 0,-3-4 128 0,0 1-128 15,-4-1 0-15,-4 2 128 0,-6 0-128 0,2-2 0 16,-4 3 144-16,-2-3-144 0,-1 1 0 0,0 2 128 0,-4-3-128 16,-2 3 0-16,0-4 128 0,-3 5-128 0,-2 1 128 15,-1-1-128-15,1 0 0 0,-5 2 128 0,-1 2-128 16,-1 0 0-16,-1-2 0 0,-4 2 0 0,-11 1 0 0,12 1 128 16,-12-1-128-16,0 0 0 0,6 5 0 0,-6-5 0 15,6 8 0-15,-6-8 0 0,4 14 0 0,-4 0 0 16,0-2 0-16,0 1 0 0,-2 1 0 0,-2 5 0 15,-1 1 0-15,0 3 0 0,-4 0 0 0,1 4 0 16,-1 6 0-16,0 4 0 0,-2 1 0 0,0 5 0 16,-1-1 0-16,3 8 0 0,0 1 0 0,-1 3 0 15,0 2 0-15,-3 6 0 0,1 3 0 0,-1 5 0 16,1 1 0-16,-2 4 0 0,0 7 0 0,0-1 0 16,-1 3 0-16,1 4 0 0,0-1 0 0,-2 2 0 15,-2 2 0-15,1 0 0 0,3 4 0 0,0 1 0 16,2-1 160-16,0 2-32 0,2 2-128 0,4 0 192 0,2 3-192 0,-1 1 0 15,0-6 128-15,1 4-128 0,0-3 0 0,0 0 0 16,2-4 128-16,-1 2-128 0,2 0 0 0,-2-2 0 16,3 5 128-16,0-5-128 0,0 0 0 0,4-4 0 15,-1-3 0-15,-1-1 0 0,1 0 0 0,-1-4 128 16,1-1-128-16,1-2 0 0,-2-1 128 0,2-2-128 16,0-3 0-16,0 0 144 0,0-3-144 0,-3-4 192 15,1-5-192-15,2-3 192 0,-1 1-192 0,1-6 192 16,-1 1-192-16,0-7 192 0,-2-2-192 0,2-5 0 15,-1-6 0-15,1-8 0 16,-1-4-400-16,2-5-64 0,-1-7-16 0,-3-10 0 16,0 0-2192-16,10-14-432 0,0-11-96 0</inkml:trace>
  <inkml:trace contextRef="#ctx0" brushRef="#br0" timeOffset="60375.52">14622 5760 15375 0,'-18'10'672'0,"7"-1"160"0,-3-4-672 0,3 0-160 0,0 1 0 0,1-2 0 16,1 1 0-16,0-1 0 0,0-3 0 0,9-1 0 15,-8-1 256-15,5-4 32 0,3 5 0 0,-4-9 0 16,3-5 256-16,1-2 48 0,5-3 16 0,0 0 0 15,1-3-64-15,3-2-16 0,1 1 0 0,5-5 0 16,6-1 144-16,0-3 32 0,2-1 0 0,1-3 0 0,3-2-112 0,0-1-16 16,-1-4 0-16,2 1 0 15,3-4-128-15,3 0-48 0,4-1 0 0,6-1 0 0,3-4-160 16,7 0-48-16,6-1 0 0,0 5 0 0,1 6-192 16,-3 3 176-16,-3 1-176 0,1 5 160 0,-2 1-32 0,0 4-128 15,-1 5 192-15,1 4-64 0,0 1-128 0,-2 3 0 16,-6 2 0-16,-4 6 0 0,0-2 0 0,-3 5 0 15,0 1 0-15,-1 1 0 0,-1 3 0 0,-2 3 0 16,0 5 0-16,-1 0 0 0,-1 3 0 0,-1 6 0 16,-3 0 0-16,-1 1 0 0,-3 4 0 0,-1 2 128 15,-1-2-128-15,-1-1 192 0,-4-2-192 0,0-1 192 16,-2-1-192-16,2 0 192 0,-3 1 144 0,2 1 48 16,-2-3 0-16,1-1 0 0,2-1 64 0,-3 1 32 0,1-1 0 15,0-1 0-15,2-4-208 0,1 2-32 0,-1-7-16 16,4 1 0-16,-1-3-96 0,2-5 0 0,0-4-128 0,4 0 192 15,-1-3-192-15,2 0 128 0,1-5-128 0,2-4 0 16,-3-4 192-16,-1-1-64 0,-1-4-128 0,1 1 192 16,-3-3-48-16,0 0-16 0,-2-1 0 0,-2-1 0 15,-1-2-128-15,-2 1 128 0,-3 1-128 0,-1-3 128 16,-3-2-128-16,-1 0 160 0,-3-1-160 0,0 2 160 16,1 2-160-16,-1 3 0 0,-1 3 0 0,0 2 128 15,-1 3-128-15,-1 4 0 0,-1 2 0 0,-3 6 0 16,0 1 0-16,1 9 0 0,-3-5 0 0,3 5 0 15,0 0 0-15,-8 5 0 0,2 4 0 0,0-3 0 16,6-6 0-16,-5 14 0 0,2-4 0 0,1 3 0 16,2 2 0-16,2-1 0 0,1-3-144 0,0 3 144 15,2 2 0-15,2 0 0 0,-1-1 0 0,2-1 0 0,-2 0 0 16,3 0 0-16,1 0-128 0,2-2 128 0,-1 1 0 0,6 1 0 16,2-6 0-16,5 1 0 0,5-6 0 0,5-3 0 15,3-4 0-15,3-6 0 0,-1 0 0 0,3-6 128 16,4-1-128-16,2-5 0 0,4-3 0 0,5 2 0 15,3 0 0-15,4-1 0 0,-1-2 0 0,1-2 0 16,-4 3 0-16,1 5 0 0,0-2 0 0,1 8 0 16,1 3 0-16,0 5 0 0,-1 3 0 0,-4 5 0 15,-4 5 0-15,-2 7 0 0,-1 6 0 0,-3 7 0 16,-1-1 128-16,1 6-128 0,0 1 0 0,-1 3 0 16,0 2 0-16,-4 0 0 0,-1 4 0 0,-3 0 0 15,-5-3 0-15,1-1 0 0,-2 1 144 0,-1-3-144 0,-7 0 128 16,-1 0-128-16,-1-1 160 0,-1-1-160 0,-2 0 192 0,-2-3-192 15,-3-5 128-15,-2 0-128 0,-2-4 0 0,-1-2 0 32,-3-2-1504-32,-3-3-352 0,-2-6-80 0</inkml:trace>
  <inkml:trace contextRef="#ctx0" brushRef="#br0" timeOffset="60904.11">17459 3729 22111 0,'-18'-3'976'0,"7"2"208"0,-2-2-944 16,-1 2-240-16,3 0 0 0,2 2 0 0,0 2 0 0,0-1 0 15,-1 1 0-15,1 1 0 0,-1-2 0 0,1 2 0 16,1-3 0-16,2 0 144 0,6-1 96 0,-7 3 16 15,1-2 0-15,6-1 0 0,0 0-112 0,0 0-16 16,0 0 0-16,0 0 0 0,0 0 304 0,0 0 48 16,0 0 16-16,0 0 0 0,1-7 176 0,4-5 32 15,4-4 16-15,0-3 0 0,3-2 48 0,0-5 16 16,4-1 0-16,0-6 0 0,3-2-208 0,3-1-64 16,1-4 0-16,3-2 0 0,2 0-128 0,4 0-48 15,-1-6 0-15,5 1 0 0,3 0-208 0,3-4-128 16,1 5 160-16,0 2-160 0,-2-1 0 0,-3 5 128 0,-4 2-128 0,-2 5 0 15,-3 6 0-15,-2 1 0 16,-6 5 128-16,-3 3-128 0,-1 2 0 0,-3 2-128 0,0 3 128 0,-7 1-208 31,1 6-1136-31,-8 4-240 0,0 0-32 0,0 0-16 16,0 0-1024-16,0 0-208 0,-14-1-32 0,1 5-16 0</inkml:trace>
  <inkml:trace contextRef="#ctx0" brushRef="#br0" timeOffset="61262.79">17508 2666 28559 0,'0'0'1264'16,"0"0"272"-16,0 0-1232 0,0 0-304 0,0 0 0 0,4-6 0 15,0-1-384-15,5-2-128 0,2 1-16 0,5-4-16 0,3-1 544 0,4-3 0 16,3-3 0-16,6-5 0 0,4-2 256 0,3 0 16 15,-1-1 0-15,0-2 0 0,-1 1 80 0,1-2 16 16,1 5 0-16,-3 0 0 0,-3 2 0 0,2 2 0 16,-2 2 0-16,-1 3 0 0,-3 2-112 0,-1 1 0 0,0 4-16 0,-2 0 0 15,-1 3-112-15,-4 5 0 0,0 1-128 16,-4 1 192-16,-1 3-64 0,-1 5-128 16,-2 2 176-16,-2 7-176 0,-2 6 304 0,-2 4-48 15,0 6-16-15,-1 7 0 0,-1 5-16 0,-2 2 0 16,-1 0 0-16,1 3 0 0,-1 0-32 0,0 0 0 0,0-4 0 0,2-1 0 15,-3-3-64-15,2-2-128 0,-1-3 176 16,1-4-176-16,1-2 128 0,1-5-128 0,-3-5 0 0,5-3 0 31,-2-3-1120-31,0-4-288 0,1-5-48 0,2-5-12528 0</inkml:trace>
  <inkml:trace contextRef="#ctx0" brushRef="#br0" timeOffset="61724.59">19434 1830 10127 0,'5'-13'448'0,"-1"9"96"0,-3-5-544 0,3 2 0 16,1-1 0-16,-1-2 0 0,0 0 1456 0,-3 1 176 16,2-3 32-16,-2 3 16 0,-1-1-592 0,-1 4-128 0,-3-2-32 0,1 3 0 15,3 5 192-15,0 0 32 16,-6 3 16-16,-3 4 0 0,-1 0-512 0,-1 7-96 16,-3 2-32-16,-2 5 0 0,1 3-32 0,-2 9-16 0,0 6 0 0,-1 7 0 15,0 2 32-15,2 1 16 16,2-1 0-16,3 3 0 0,4-6-48 0,3 3-16 15,3-3 0-15,3-4 0 0,3-5 0 0,4-5 0 0,7-4 0 16,1-5 0-16,5-6-16 0,3-3 0 16,5-4 0-16,0-5 0 0,1-10 336 0,2-2 64 0,1-10 16 15,2-1 0-15,0-7-160 0,1 0-48 0,-1-4 0 0,-2 2 0 16,-2-3-96-16,-3 0-32 0,-3 2 0 0,-6-2 0 16,-5 2-16-16,-6 2 0 0,-4-1 0 0,-5 6 0 15,-4-1-144-15,-5 1-48 0,-5 4 0 0,-5 8 0 16,-3 3-320-16,-8 7 0 0,-4 7 0 0,-19 8 128 15,-1 4-1856 1,2 2-352-16,3 3-80 0</inkml:trace>
  <inkml:trace contextRef="#ctx0" brushRef="#br0" timeOffset="63165.64">20372 13901 17503 0,'-10'4'1552'0,"3"1"-1232"15,-4 0-320-15,1-1 0 0,0 2 960 0,2-1 144 16,1-2 32-16,2-1 0 0,-2 2 336 0,5-1 64 15,2-3 0-15,0 0 16 0,0 0-96 0,10 4-32 16,1-3 0-16,10-2 0 0,4-2-304 0,8 0-64 16,4 1-16-16,6-2 0 0,4-2-256 0,5-3-48 15,4 4-16-15,7-4 0 0,4 3-448 0,0-5-80 16,2 4-32-16,1-3 0 0,-1 2-160 0,2-1 0 16,-4 0 0-16,0 3 128 0,0-3-128 0,-5 4 0 15,-4-2 0-15,-4 4 128 16,-11 0-1184-16,-6 2-240 0,-7 3-48 0,-7 1-9536 0,-6 2-1888 15</inkml:trace>
  <inkml:trace contextRef="#ctx0" brushRef="#br0" timeOffset="63337.41">20414 14443 22111 0,'-20'5'1968'0,"1"0"-1584"0,4-1-384 16,3-2 0-16,6 1 2608 0,6-3 432 15,0 0 96-15,0 0 0 0,13 6-1776 0,4-3-352 0,7-2-80 0,7-2-16 16,5 1 0-16,6-4 0 0,6-4 0 0,5 2 0 16,4-4-320-16,6 1-64 0,4-4-16 0,2 0 0 15,-1 1-176-15,1-4-32 0,-2 0-16 0,1-1 0 16,-2 1-144-16,1 0-16 0,1 1-128 0,-2 2 192 16,-4 0-336-16,-2-3-80 0,-3 7-16 0,-1-2 0 15,-2-3-1632-15,-1 6-336 16,-3 1-64-16,1 2-8928 0,0 2-1792 0</inkml:trace>
  <inkml:trace contextRef="#ctx0" brushRef="#br0" timeOffset="63833.61">23770 12952 15663 0,'-8'-23'1392'0,"6"11"-1120"0,-1 3-272 0,2-3 0 16,0-4 2416-16,1 2 416 0,-1 6 96 0,-1-3 16 16,2 4-1408-16,0 0-256 0,0 7-64 0,0 0-16 15,0 0-240-15,0 0-32 0,-4 9-16 0,-1 4 0 16,0 5-352-16,-1 6-80 0,0 9-16 0,-1 4 0 16,0 1-16-16,-2 9-16 0,0 6 0 0,-1 7 0 15,-3 6 32-15,-1 7 16 0,-3 3 0 0,0 8 0 16,-4 1-144-16,-2 5-16 0,-1 3-16 0,0-1 0 0,0-2-144 0,-2-3-32 15,5-3 0-15,-2-2 0 0,1-10 192 16,3-1 48-16,2-1 0 0,-1-9 0 0,-1 0-112 0,1-5 0 16,1-1-16-16,1-4 0 0,1-3-240 0,1-3 0 15,0-4 128-15,1-2-128 0,1-4 0 0,2-2 0 16,1-4 128-16,-2 10-128 16,2-10-1072-16,3-8-256 0,3-4-48 0,1-7-16 15,2-10-816-15,0 0-160 0,0 0-48 0,3-7-11968 0</inkml:trace>
  <inkml:trace contextRef="#ctx0" brushRef="#br0" timeOffset="64521.13">24298 13648 31039 0,'-12'-15'1376'0,"10"11"288"0,-2-4-1344 0,1 1-320 0,1-3 0 0,0-2 0 16,2-4 736-16,3-2 80 0,1-4 16 0,2-3 0 16,2 1-320-16,2-3-64 0,4-2-16 0,2-4 0 0,3-2-48 15,3 1 0-15,5-1 0 0,5 0 0 16,3 2-112-16,3 1-16 0,4 2-16 0,1-1 0 0,2 5-80 0,-3-1-16 15,1 5 0-15,0 2 0 0,2 1-16 0,1 4 0 16,1 1 0-16,1 6 0 0,4-1 48 0,-2 8 0 16,0 3 0-16,-3 6 0 0,-5 2-48 0,-3 7 0 15,-4 4 0-15,-2 7 0 0,-2 8-128 0,-5 3 0 16,-3 10 0-16,-4 4 128 0,-2 4-128 0,-6 8 0 16,-3 5 0-16,-4 2 0 0,-7 5 0 0,-4 1 0 15,-5 1 0-15,-2-2 0 0,-4 1 0 0,-2-3 128 16,-2-7-128-16,-13 23 0 0,-3-11 240 0,-6-8-48 15,-3-10 0-15,-2-2 0 0,-2-7 160 0,-1 0 32 16,1-4 0-16,1 0 0 0,1-3-80 0,3-3-16 16,-1-3 0-16,-1 1 0 0,-3-1-112 0,-1-5-32 15,1-1 0-15,17-14 0 0,-3-1 48 0,1 1 0 0,2-2 0 16,1 0 0-16,1-3 48 0,3-2 16 0,2-4 0 0,3 0 0 16,0-4-256-16,2-4 128 15,2-2-128-15,2-3 0 0,2-1 192 0,3-2-64 16,4 1-128-16,4-3 192 0,2 2-192 0,5-2-192 15,3 1 48-15,4 0 0 0,2 2 144 0,2 1-192 16,3-3 192-16,3 5-192 0,3 0 192 0,2 0 0 0,3 2 0 0,3 1 0 16,2 1 0-16,6 3 0 0,2 0 0 0,5-1 0 15,5 3 0-15,1-2 0 0,1 2 0 0,1 1 128 16,5-4 0-16,4 4 16 0,5 0 0 0,7 0 0 16,7 2-16-16,-1-3-128 0,3-1 192 0,36 5-64 15,-3-2-128-15,-5-1 128 0,-5-7-128 0,0-1 128 16,-2-1-128-16,4-1 0 0,7 2 0 0,-7-3 0 15,-5 0 0-15,2 2 0 0,1 0 0 0,-5 4 128 16,-4-2-128-16,-9 1 0 0,-10 1 0 0,-5 2-176 16,-3 5-1408-16,-5-1-272 0,-3-1-64 15</inkml:trace>
  <inkml:trace contextRef="#ctx0" brushRef="#br0" timeOffset="93370.13">2094 13513 19343 0,'0'0'1728'0,"0"0"-1392"15,-6-8-336-15,0-1 0 0,0 1 0 0,6 8-208 0,0 0 16 0,0 0 16 16,0 0 432-16,0 0 64 16,0 0 32-16,0 0 0 0,0 0-352 0,0 0 128 15,6 15-128-15,3 2 0 0,0 2 224 0,2 2-32 16,2 2 0-16,2 7 0 0,3 3 128 0,2 5 0 0,2 4 16 0,2 6 0 16,0 4-16-16,4 7 0 15,4 4 0-15,-5-15 0 0,2 11-80 0,3 4-32 0,1 9 0 0,1 3 0 16,2 1-64-16,-2-1-16 0,0 1 0 0,-3 3 0 15,-4-4 16-15,2-3 0 0,1-2 0 0,2-1 0 16,-4-2 80-16,3 1 16 0,-2 0 0 0,0-2 0 16,2-2 96-16,0 2 32 0,2-4 0 0,0 4 0 15,0 1 0-15,2-4 0 0,-1 2 0 0,11 25 0 16,-7-7-128-16,-4-10-32 0,-1-4 0 0,-1-4 0 0,2 1-16 16,-1-2-16-16,0-2 0 0,-1-5 0 0,0-1 0 0,-2 0 0 15,0-3 0-15,-1-2 0 0,0-3 96 0,2-4 32 16,-5 0 0-16,1-4 0 0,-3-2-32 15,-4 0 0-15,-2-4 0 0,0-1 0 0,-3-1-48 0,1-2-16 16,-2-3 0-16,0 1 0 0,0-4-208 0,0-1 176 16,-2-3-176-16,0-2 160 0,-3-2-160 0,-1-2 128 15,1-2-128-15,0-3 128 0,-1 0-128 0,-8-9 192 16,8 8-192-16,-8-8 192 0,0 0-192 0,8 9 128 16,-8-9-128-16,0 0 128 0,0 0-128 0,0 0 128 15,0 0-128-15,0 0 128 0,0 0-128 0,0 0 128 16,0 0-128-16,0 0 128 0,0 0-128 0,0 0 0 15,0 0 0-15,0 0 0 16,0 0-1728-16,0 0-208 0,-10 0-48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58:14.56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24428 7058 8287 0,'0'0'736'0,"0"0"-592"0,0 0-144 0,0 0 0 16,4-7 928-16,0 2 160 15,0-1 16-15,-4 6 16 0,2-7-80 0,-2 7-16 0,0 0 0 0,4-3 0 16,-1-5-144-16,-3 8-48 0,0 0 0 0,0 0 0 15,0 0-96-15,0 0-32 0,2-6 0 0,-2 6 0 16,0 0-160-16,0 0-32 0,0 0-16 0,0 0 0 16,-2 7 96-16,-1 3 32 0,-1-1 0 0,-2 4 0 0,1 1-48 0,-3 4-16 15,1 0 0-15,-1 2 0 0,1 4-144 0,-5 18-32 16,-2-1 0-16,4 2 0 0,-2 1 0 0,2 6-16 16,-1 1 0-16,-1 5 0 0,1 2-128 0,-2 2-32 15,-1-1 0-15,2-2 0 0,0 0 64 0,2-1 16 16,0-2 0-16,1-4 0 0,0-3 208 0,0-4 32 15,-1 6 16-15,0-7 0 0,0 1-128 0,1-5-32 16,0-8 0-16,0 0 0 0,0-2-128 0,1-3-16 16,2-2-16-16,0 0 0 0,1-2-96 0,0-4-128 15,1-6 176-15,0 2-176 0,3 0 144 0,-1-6-144 16,2-7 0-16,0 0 144 0,0 0-400 0,0 0-96 16,11-3-16-16,1-9 0 15,2 1-2224-15,3-7-448 0,-1-6-96 0,1 0-9456 0</inkml:trace>
  <inkml:trace contextRef="#ctx0" brushRef="#br0" timeOffset="643.37">24566 7487 16575 0,'-5'-9'1472'0,"5"9"-1168"0,0 0-304 0,-3-10 0 16,2 0 528-16,2-3 48 0,3 2 16 0,2 2 0 0,2-2 368 0,3-1 80 16,2-4 16-16,2-2 0 0,2-1-160 15,1-3-48-15,1 2 0 0,1 1 0 0,0 1-144 0,2 1-48 16,0 1 0-16,0 1 0 0,0 1-192 0,-5 3-32 15,0 4-16-15,1-3 0 0,0 2-32 0,-1 0 0 16,-2 3 0-16,-2 4 0 0,0-1-144 0,-1 3-48 16,-2 1 0-16,-1 3 0 0,-1 4-192 0,-2 0 128 15,-1 8-128-15,0 1 0 0,-4 2 144 0,-1 7-144 16,-2 1 128-16,-2 6-128 0,-2 7 256 0,-2 2-48 16,-2 6 0-16,0 0 0 0,-3 3-16 0,-7 19-16 15,-2-8 0-15,-1-3 0 0,0-3 144 0,0-1 16 16,1-1 16-16,-1-8 0 0,0-4 80 0,0-2 16 15,-1-2 0-15,1-3 0 0,4-4-128 0,0-3-32 16,-3-4 0-16,3-3 0 0,1-3-96 0,0-2-32 16,1-5 0-16,0 2 0 0,3-2-32 0,1-1-128 15,1-3 192-15,0-2-64 0,1-7 64 0,2-3 16 16,1 0 0-16,2-1 0 0,1-4-208 0,2 0 0 16,2-1 128-16,1 1-128 0,3-2 0 0,2 1 0 0,1-3 0 15,4 3 0-15,2 2 0 0,2 3 0 0,2-3 0 16,-1 3 0-16,3 3 0 0,3 1-128 0,-2 1 128 0,1 1 0 15,0 0 0-15,1 0 0 0,-1 2 0 0,0 1 0 16,-1 2 0-16,3-2 0 0,-4 1 0 0,1 1 0 16,-1-2 128-16,-2-1 0 0,-1 0-128 0,1 1 192 15,-2 1-192-15,-3-1 144 0,-1 0-144 0,-2 0 128 16,0 0-128-16,-2 1 0 0,-6-5 0 0,10 2 0 0,-4 2-208 16,-6-4-128-16,8 4-32 0,-8-4 0 15,8 1-2656-15,-1-1-544 16</inkml:trace>
  <inkml:trace contextRef="#ctx0" brushRef="#br0" timeOffset="1490.48">25801 7912 6447 0,'0'0'576'0,"0"0"-576"15,0 0 0-15,8-3 0 0,0-2 2064 0,-2-1 304 16,-1-1 64-16,1 4 16 0,-6 3-1040 0,7-7-192 16,-2 0-64-16,0 2 0 0,-1-2 0 0,-4 7 0 15,0 0 0-15,2-6 0 0,-1-3-192 0,-1 3-64 16,-2 2 0-16,2 4 0 0,-6-5 32 0,-1 0 0 0,-4 1 0 0,-2 1 0 15,-2 2-224-15,-2 0-32 0,-3-1-16 0,-2 1 0 16,-1 4-352-16,-2 2-80 0,-4 5-16 0,0-2 0 16,1 1-16-16,0-2-16 0,2 6 0 15,-9 6 0-15,5 1-48 0,9-1 0 0,4 2 0 0,5-1 0 16,3-2 48-16,2-3 0 0,3-1 0 0,4-1 0 0,4-2-32 16,0 1 0-16,1-3 0 0,3-1 0 15,1-4-144-15,2 0 192 0,2 4-192 0,2-6 192 16,0-2-32-16,3 0 0 0,1-1 0 0,3-2 0 0,2-2-32 0,0 0-128 15,0-1 192-15,-1-3-64 0,-2 3 0 0,0-6-128 16,-2 3 192-16,-1-2-64 0,-1-1 16 0,-3 2 0 16,-2-1 0-16,0 3 0 0,-2-5-16 0,0 5 0 15,1-3 0-15,-3 5 0 0,0 1-128 0,-8 5 192 16,0 0-192-16,0 0 192 0,7 0-192 16,-7 0 0-16,7 6 0 0,-1 1 128 0,-5 4 128 0,-1 4 0 15,0 4 16-15,-1 3 0 0,-2 3-400 0,0 6-96 16,-4 3-16-16,0 4 0 0,-1 4 240 0,0 3 0 15,-3-1 144-15,1 3-144 0,-2 3 256 0,1-3-32 16,-3 1-16-16,-1 1 0 0,2-5 112 0,-1 1 32 16,0-6 0-16,-1 0 0 0,0-3-64 0,-2-2-16 0,0-1 0 15,1-1 0-15,-1-7-80 0,1 2 0 16,-2-6-16-16,0-1 0 0,-1-1-16 0,0 0 0 16,-1 0 0-16,-8 4 0 0,4-3-160 0,0-7 160 15,-3-2-160-15,1-3 160 0,1 0-160 0,0-5 192 0,-5 1-192 0,4-1 192 16,0-6-192-16,1-2 128 0,-1-6-128 0,2-1 128 15,0 0-128-15,5-6 0 0,1 0 0 16,8 2 128-16,1-4-128 0,3 1 0 0,-1-2 0 0,6-3 0 16,-3-2 0-16,8 5 0 0,0-2 0 0,5 1 0 15,2 2 0-15,2-1 0 0,1 5-128 0,4-1 128 16,0-2-128-16,5 3 128 0,2 2-160 0,2 4 160 0,2-1-144 16,3 6 144-16,1 0-128 0,2 0 128 0,2 3 0 15,3 0 0-15,-1 2 0 0,2 4-128 16,2 4 128-16,-1-1 0 0,-3 5 0 0,-2-4 0 0,-4 3 0 0,1-2 0 15,-2 2 0-15,-3 2 0 16,-1-2 128-16,-2 2-128 0,-2 1 128 0,-2-4-128 0,-5 2 128 0,0-1-128 16,-2-3 160-16,-1 2-160 0,-4-2 128 0,3 2-128 15,-3-4 0-15,-1 1 144 0,-1-1-144 0,-1-2 0 16,0-1 0-16,-7-3 0 16,0 0-1632-16,0 0-304 0,5 8-64 0</inkml:trace>
  <inkml:trace contextRef="#ctx0" brushRef="#br0" timeOffset="16119.65">3315 12845 18015 0,'0'0'800'0,"0"0"160"0,-1-5-768 0,1 5-192 15,0 0 0-15,0 0 0 0,0 0 528 0,0 0 64 16,9 2 16-16,0 3 0 0,1 7-48 0,1-1-16 15,-1 3 0-15,2 4 0 0,2 2-32 0,0 8 0 16,2 3 0-16,2 4 0 0,1 5-16 0,2 0-16 16,0 6 0-16,3 4 0 0,0 10-96 0,2-3-32 0,1 3 0 15,9 27 0-15,-5-4-112 0,-3-6-32 16,-1-2 0-16,-1 2 0 0,0-6-64 0,-2 1-16 0,-1 2 0 0,1 0 0 16,-1-4 128-16,0 0 32 0,-2-1 0 0,1-1 0 15,-1-1 96-15,1 1 32 0,0-4 0 0,-1 1 0 16,3 1 16-16,-2 2 0 0,0-4 0 0,1 1 0 15,2-2 0-15,-2 0 0 0,0-1 0 0,0 1 0 16,-4-1-48-16,1 0-16 0,2 1 0 0,2 0 0 16,4 3-176-16,0-5-48 0,-3 0 0 0,2 1 0 0,0 1-16 15,3-1 0-15,-2-2 0 0,0-3 0 16,1-1 80-16,2-3 16 0,-1 1 0 0,1-2 0 0,-6 0 48 0,3-1 16 16,-2 1 0-16,-1-1 0 0,-5 2-112 0,2-1-32 15,-2-1 0-15,2 0 0 0,-4-3 0 0,-1 2 0 16,0-3 0-16,5-4 0 0,-1 3-144 0,1-3 0 15,-2-1 144-15,2-1-144 0,-1-5 0 0,1 0 0 16,-2-2 0-16,3-2 128 0,0-1-128 0,0 0 144 0,0-1-144 16,-3-1 160-16,-2 0-160 0,1-2 0 0,-1 1 0 0,-2-3 0 15,-2 1 0-15,2-5 0 0,-6-2 0 16,2-2 0-16,-1-2 0 0,-1-3 0 0,-1-1 0 0,1 2 0 16,-3-8 0-16,4 0 0 0,-1-1 0 0,1-4 0 15,-11 0 0-15,12-7 0 0,0 2 0 0,2-4 128 16,-1 0-128-16,0-6 0 0,-2-3 0 0,2-2 128 15,1-7-128-15,0 1 128 0,1-5-128 0,2-3 128 16,0-7-128-16,1-2 0 0,1-5 0 0,3-3 128 16,2-1-128-16,3-2 0 0,2 1 0 0,2-6 0 15,-1-3 0-15,1-1 0 0,-1-1 0 0,1 1 0 16,-2-6 0-16,1 0 0 0,2-2 0 0,2-1 0 16,3-2 0-16,3-2 0 0,-3-4 0 0,7 3 0 15,1 1 0-15,2-4 0 0,1-1 0 0,-2-2 0 0,-3 4 0 16,-1-1 0-16,2 1 0 0,1-1 0 15,-1 1 0-15,5 1 0 0,-1-1 0 0,3 3 0 0,2-3 0 16,-2 1 0-16,-1-1 0 0,-2-1 0 0,-2 3 0 0,-3-6 0 16,-4-2 0-16,3 4 0 0,-1-1 0 0,1 3 0 15,1-1 0-15,0 0 0 0,-1-2 0 16,3 3 128-16,-1 4-128 0,1 1 0 0,-6 0 128 0,2 2-128 16,-2 1 128-16,3 0-128 0,-1-1 144 0,1 5-144 15,-4-2 160-15,-3 0-160 0,2 0 192 0,-4 2-64 16,-2 0-128-16,-1 1 192 0,2-1-16 0,-3 7-16 15,-2 4 0-15,-3 4 0 0,-2 1-160 0,2 7 192 16,0 3-192-16,-1 6 192 0,-5 3-192 0,2 4 0 16,-1 1 0-16,-1 7 0 0,-1 3 0 0,-4 2 0 15,3 5 0-15,-1-2 0 16,-1 6-416-16,0 2-64 0,-1 4-16 0,1 4-11680 0,-2 1-2352 16</inkml:trace>
  <inkml:trace contextRef="#ctx0" brushRef="#br0" timeOffset="18597.66">3759 13341 6447 0,'0'0'576'0,"-8"1"-576"0,8-1 0 0,0 0 0 15,-9-3 2608-15,9 3 400 16,0 0 96-16,-6-7 16 0,6 7-1728 0,-3-8-352 16,3-3-64-16,5 3-16 0,4-3-384 0,3-2-64 15,0-5-32-15,5 0 0 0,3 0-112 0,3 1-32 16,1-2 0-16,4-2 0 0,3 1 80 0,1 1 16 0,1 1 0 0,-2 3 0 15,4 1-176-15,-4 5-48 0,0 0 0 0,-3 5 0 16,-3 2-208-16,-2 2 128 0,-2 1-128 0,-4 3 0 16,0 5 0-16,-2 0 128 0,-1 2-128 0,1 5 0 15,-3 4 144-15,2-1-16 0,1 1 0 0,-3 0 0 16,0-4 0-16,-2 0 0 0,3 1 0 0,-1-2 0 0,-2-4-128 16,2 1 0-16,1-2 0 0,2-5 0 0,3 0 224 15,3-2-32-15,5-2-16 0,3-2 0 0,5-3 336 0,4-1 64 16,2 0 0-16,1-6 16 0,0 4-304 0,1-3-64 15,2 2-16-15,1-2 0 0,-2 2-208 0,1-1 128 16,2 6-128-16,0-1 0 0,1-1 128 0,-1 2-128 16,-4 1 0-16,-2 0 0 0,-4 2 0 0,-1 3 128 15,0 3-128-15,0 1 0 0,-2 4 0 0,0-1 0 16,0 3 0-16,1-2 0 0,1-2 128 0,3 0-128 16,-1 0 0-16,1-3 0 0,2 1 0 0,0-5 128 15,0-3-128-15,0-2 0 0,1 0 0 0,-1-2 144 16,-2-1-144-16,2-2 128 0,4 0-128 0,-1-2 0 15,5 2 144-15,0-1-144 0,3 2 0 0,-2 0 0 16,-4-3 0-16,0 2 128 0,-1 0-128 0,1 1 144 16,-1 0-144-16,3 0 160 0,2 6 32 0,3-3 0 15,0-1 0-15,1 1 0 0,1-1-64 0,-4 3-128 16,0-1 192-16,-3-3-64 0,-2-1 48 0,-1 2 0 16,-1-1 0-16,0 1 0 0,-1 1-48 0,0-5-128 15,-4 1 192-15,-1-4-64 0,-4 4-128 0,-2-5 128 16,-3-1-128-16,-4 0 128 0,0 0-128 0,-5 1 160 0,-4 1-160 15,-2 4 160-15,-3-3-160 0,-2 5 0 0,-3-2 0 16,-5 8-15632-16</inkml:trace>
  <inkml:trace contextRef="#ctx0" brushRef="#br0" timeOffset="19235.75">4530 13913 15663 0,'0'0'1392'0,"0"0"-1120"0,5-9-272 0,-5 9 0 16,7-5 896-16,-7 5 112 0,9-6 16 0,-9 6 16 15,0 0 240-15,10 0 32 0,-10 0 16 0,10 6 0 16,-4-1-208-16,-1 6-32 0,-2-1-16 0,-3 5 0 0,0 3 32 0,0 6 16 16,-1-1 0-16,-3 4 0 0,-1 1-304 0,0 5-64 15,-4 1-16-15,1-1 0 0,1-2-176 0,0-1-48 16,2 0 0-16,1-5 0 0,0-2-192 0,3-1-32 15,1-7-16-15,3-1 0 0,2-2-80 0,-3-3 0 16,-2-9-16-16,11 8 0 0,1-4 96 0,1-3 32 16,1-1 0-16,2-4 0 0,4-1-144 0,1-4-32 15,1 2 0-15,-1-2 0 0,2 4-128 0,0-4 0 16,-4 0 144-16,2 4-144 0,-2 0 0 0,0 0 0 16,-2 1 0-16,0-1 0 15,-2-2-1264-15,-2 2-160 0,0-1-48 0,-2-2-9408 16,-5 3-1904-16</inkml:trace>
  <inkml:trace contextRef="#ctx0" brushRef="#br0" timeOffset="19409.93">4989 13789 24191 0,'0'0'1072'0,"0"0"208"0,0 0-1024 0,0 0-256 0,0 0 0 0,9 5 0 16,-9-5 1232-16,3 16 192 0,-2 1 48 0,-1 4 0 15,-3 8 32-15,0-1 16 0,-4 4 0 0,0 5 0 16,-2 3-448-16,-2 5-96 0,0 4-16 0,-2 3 0 16,-1 3-224-16,3 2-48 0,-1-2-16 0,4 0 0 15,0-3-352-15,2-15-64 0,-2 3 0 0,3 3-16 16,0-2-240-16,1-2 0 0,1-3 0 0,0-2 0 16,0 1 0-16,3-4-336 0,-1-6 48 0,1-4 16 15,0-3-1792-15,0-4-368 0,0-3-64 16,0-11-13120-16</inkml:trace>
  <inkml:trace contextRef="#ctx0" brushRef="#br0" timeOffset="20139.97">5337 14773 10127 0,'0'0'896'0,"0"0"-704"0,0 0-192 0,-2 6 0 15,2-6 1872-15,-5 7 352 0,5-7 64 0,0 0 16 16,0 0-944-16,0 0-176 0,0 0-32 0,0 0-16 0,0 0-48 0,0 0-16 15,0 0 0-15,7-4 0 16,1 0-144-16,2 0-32 0,-3-5 0 0,4-1 0 0,0-5-256 0,3-2-48 16,0 0-16-16,8-13 0 0,0 2 16 0,1-2 0 15,-2 1 0-15,2-2 0 0,1-1 0 0,0 1 0 16,-1-4 0-16,0 4 0 0,3-4-160 0,-1 1-48 16,-1-2 0-16,-1 1 0 0,-3-1-208 0,-1 2-48 15,-1 0-128-15,-3 0 192 0,-2-4-192 0,-1 1 0 16,-4 2 0-16,-1 3 0 0,-3 4 128 0,-1-1-128 15,1 0 0-15,-2 5 0 0,-2 1 0 0,-2 1 0 16,0 2 0-16,-2 4 0 0,0 6 128 0,-2 4-128 16,-1-2 0-16,-2 6 0 0,-2 0 192 0,-3 5-48 15,-4 2-16-15,2 7 0 0,-2 4 80 0,-1 4 16 16,-3 5 0-16,-1 4 0 0,1 3-32 0,0 3-16 16,0 6 0-16,2 5 0 0,2-3 80 0,2 5 0 15,0-2 16-15,4 3 0 0,2 1 32 0,3-7 0 16,3-1 0-16,3-2 0 0,1-2 32 0,4-5 16 15,0-5 0-15,2 0 0 0,3 2-192 0,-1-11-32 16,2-1-128-16,0 0 192 0,1-4-192 0,3 1 0 16,3 0 0-16,7 6 0 15,0-9-832-15,2 2-224 0,-1 0-32 0,-7-6-11200 0,1 2-2224 16</inkml:trace>
  <inkml:trace contextRef="#ctx0" brushRef="#br0" timeOffset="22032.85">5806 13827 9215 0,'0'0'816'0,"0"0"-656"16,0 0-160-16,6-9 0 0,-4 1 1344 0,-2 8 256 15,0 0 32-15,3-11 16 0,-3 11-496 0,0-9-80 16,0 9-32-16,0 0 0 0,0 0-80 0,-3-10-32 16,1 3 0-16,2 7 0 0,0 0 32 0,0 0 16 15,-7-7 0-15,7 7 0 0,0 0-272 0,0 0-48 16,0 0-16-16,0 0 0 0,-9-7-32 0,9 7-16 16,0 0 0-16,0 0 0 0,0 0-144 0,-9 9-48 15,3 0 0-15,0 4 0 0,-1 1 48 0,2 4 16 16,0 4 0-16,0 2 0 0,-1 5 112 0,2 4 0 0,-2 4 16 0,-2 1 0 15,2 4-96-15,-3 5-32 16,0 8 0-16,-3-2 0 0,2 1-80 0,-3-2-32 0,2 0 0 0,-3-4 0 16,1-1-64-16,4-14-16 0,-1-2 0 15,0-1 0-15,0 2 96 0,1 0 16 0,1-2 0 0,-4 6 0 16,0-9-112-16,3-3-16 0,2-1 0 0,2-8 0 16,0-5-64-16,1 2 0 0,1-4-16 0,3-8 0 15,0 0 0-15,0 0 0 0,0 0 0 0,0 0 0 16,0 0-176-16,3-8 192 0,1-4-192 0,1-2 192 15,0-2-192-15,1-2 0 0,2-1 0 0,2 0 128 0,1-5-128 16,1-3 0-16,-1-1 0 0,2-3 0 0,3 0 0 16,-3-1 0-16,1-4 0 0,1-1 0 0,2-3 0 15,-2-1 0-15,-1-1 0 0,3-1 0 0,-5 2 0 0,1 4 0 16,-1-1 0-16,-2 12 0 0,0-1-160 0,0-4 160 16,-2 3 0-16,1 0-144 0,-3 5 144 0,2-1 0 15,-2 1 0-15,0 4-128 0,1 2 128 0,-2 3 0 16,-1 3 0-16,-2 1-128 0,1 4 128 0,-3 6 0 15,0 0 0-15,0 0-128 0,0 0 0 0,0 0 0 16,-3 9 0-16,-3 4 0 0,1-1 128 0,0 5-192 16,-2-2 192-16,0 7-192 0,-1 1 192 0,-1 1 0 15,0 4 0-15,-1 2 0 0,-3 1 0 0,1 3 0 16,-2 2 0-16,0 0 0 0,0 3 0 0,-2 1 128 0,1 1-128 0,0-3 176 16,0-1-176-16,-1 0 0 15,1-2 144-15,1-2-144 0,0 0 0 0,1-2 144 16,2-4-144-16,0 1 0 0,0-6 128 0,1-2-128 15,3-3 0-15,-1 1 0 0,0-3 128 0,2-4-128 0,0-1 0 0,1-1 0 16,-1-2 0-16,1-3 0 0,5-4 0 16,-3 4 0-16,3-4 128 0,0 0-128 0,0 0 0 0,-6 2 0 15,6-2 0-15,0 0 0 0,0 0 0 0,0 0 0 16,0 0 0-16,0 0 0 0,0 0 0 0,0 0 0 16,0 0 0-16,0 0 0 0,0 0 0 0,9 7-144 15,5-3 144-15,0 1 0 0,3 1 0 0,1-1 0 16,6-2 0-16,1 0-160 0,3 3 160 0,1-4 0 15,-1-1 0-15,3 2 0 0,-2 1 0 0,0 1 0 16,-1 0 0-16,0-1 0 0,0 1 0 0,-1 1 0 0,-3-1 0 16,0-1 0-16,2 2 0 0,-3 1 0 0,-1-5 0 0,-1 2 0 15,-3 0 0-15,-1 2 0 0,-3-3 0 0,-2-2 0 16,0 0 0-16,-4 1 0 0,0-2 0 0,-8 0 0 16,0 0 128-16,0 0-128 0,0 0 0 0,0 0 0 15,0 0 0-15,0 0 0 0,0 0 128 0,0 0-128 16,0 0 0-16,0 0 144 0,0 0-144 0,0 0 0 15,0 0 0-15,0 0 0 0,-8-2 0 0,0 2 0 16,0 0 128-16,-4 2-128 0,3-1 0 0,-1 0 0 16,-3 0 0-16,1 1 0 0,-1 2 0 0,-1-4 0 15,0 0 0-15,-1 0 0 0,-3 0 0 0,0 0 128 16,0 0-128-16,1-3 0 0,-4 0 0 0,1 1 0 16,-6-1 0-16,5 2 0 0,-2-3 0 0,1-1 0 15,2 3 0-15,0-2 0 0,-1 1 0 0,1-1 0 0,1-1 0 16,1 3 0-16,2-1 0 0,0-1 0 0,0 1 128 15,2-2-128-15,1 0 0 0,2 1 0 16,1 0 0-16,2-2 0 0,2 3 0 0,0-2 0 16,3 0 0-16,0-2 0 0,-1 1 0 0,4 1 0 15,2-4 0-15,1 3 0 0,-1-8 0 0,1 1 0 0,3 2 0 16,0-5-176-16,2-1 176 0,0-2-128 0,1-2 128 0,1-2-128 16,2 0 128-16,1-1 0 0,-1-5 0 0,2 0 0 15,-1 1 0-15,0-4 0 0,-1-1 0 0,1-1 0 16,1-3 0-16,0 0 0 0,-1 1 0 0,-2 1 0 15,1-3 0-15,-2 0 0 0,0 2 0 0,0 0 0 16,-1 2 0-16,0 2 0 0,-1 4 0 0,-1-1 0 16,-2 4 0-16,2-2 0 0,-2 4 0 0,0 3 0 15,0 2 0-15,0 1 0 0,-4 1 0 0,1 2-128 0,-2 1 128 16,0 4 0-16,0 3 0 0,0-2 0 0,-2 4 0 16,2 4 0-16,0 0 0 0,0 0-128 0,0 0 128 0,-5 2-160 15,0 2 160-15,0 3-160 0,1 1 160 16,-2 3 0-16,1-1-144 0,0 4 144 0,0 4 0 0,0 1 0 15,-1 3-144-15,0 5 144 0,0-1 0 0,-1 6 0 16,0 2 0-16,-1 5 0 0,-1 5 0 0,-1-1 0 16,0 4 0-16,0-2 0 0,-3 2 0 0,0-5 0 15,-1-2 0-15,4 1 0 0,-3-4 0 0,2-3 0 16,-3-3 0-16,1-1 0 0,1-1 0 0,-1-2 128 16,0 2-128-16,1-3 0 0,0 1 0 0,1-5 0 15,0 0 128-15,1-2-128 0,0 2 0 0,1-7 0 16,2-1 0-16,0-1 0 0,1-2 0 0,1-3 0 15,0 0 0-15,5-8 0 0,0 0 0 0,0 0 0 16,0 0 0-16,0 0 0 0,6 8 0 0,3-2 0 16,1 0 0-16,5-1 0 0,3-1 0 0,5 0 0 15,0 1-128-15,4-1 128 0,3-2 0 0,3 1 0 16,2-1 0-16,0 2 0 0,-1 0 0 0,1-2 0 0,-1 1 0 0,2-1 0 16,-3 0 0-16,2-1 0 15,-2 0 0-15,0-1 0 0,-2 0 0 0,-2-1 0 0,2 0 0 0,-3-1 0 16,-4 0 0-16,-1 2 0 0,-2-1 0 0,0-1 0 15,-4 1-1728 1,-3 1-304-16,0 1-48 0</inkml:trace>
  <inkml:trace contextRef="#ctx0" brushRef="#br0" timeOffset="25120.36">17055 12006 11055 0,'0'0'976'0,"5"-8"-784"0,-3-4-192 0,1 3 0 0,-3 9 1088 0,2-9 192 16,-2 9 16-16,3-12 16 0,-3 12 224 0,0 0 64 16,0 0 0-16,0 0 0 0,0 0-256 0,0 0-32 15,0 0-16-15,0 0 0 0,0 0-432 0,0 0-96 16,-5 12 0-16,1 2-16 0,0 4-176 0,0 3-16 0,2 10-16 0,-1 0 0 16,0 8 64-16,-1 3 16 15,-3 3 0-15,2 7 0 0,-2 6-112 0,-2 1-32 16,-3 4 0-16,0 4 0 0,-1 4-80 0,-2 3-16 0,2 1 0 0,-1-4 0 15,-1-2-64-15,2-4-32 0,2-7 0 0,0-2 0 16,4-7-288-16,-3-3 160 0,2-5-160 0,0-5 128 16,1-3-128-16,-1-5 128 15,0-1-128-15,1-4 128 0,-1-1-128 0,4-4-144 0,-1-4 144 0,3-3-208 32,2-11-1104-32,0 0-224 0,0 0-32 0,0 0-8544 0,10-15-1696 0</inkml:trace>
  <inkml:trace contextRef="#ctx0" brushRef="#br0" timeOffset="25595.44">17416 12226 21183 0,'-9'-8'1888'0,"9"8"-1504"16,-1-14-384-16,3 0 0 0,3 0 752 0,3-4 80 16,3-1 0-16,3-4 16 0,4 1-160 0,4 0-48 15,4-5 0-15,5 3 0 0,2 4-320 0,2-4-80 16,2 1-16-16,4 2 0 0,2 5 64 0,0 5 16 16,-2 0 0-16,-4 6 0 0,0 0 192 0,-5 8 32 0,-1 4 16 15,-3 10 0-15,-4 3-240 0,-3 9-48 16,-5 1-16-16,-3 8 0 0,-2 8-112 0,-5 6 0 0,-4 2-128 15,-3 4 192-15,-2 0-192 0,-7 6 144 0,-6 3-144 16,-3-2 128-16,-2 0 16 0,-3-1 0 0,-5-1 0 0,-3-5 0 16,-4-4 32-16,0-7 0 0,-3-7 0 0,1-2 0 15,3-1 272-15,2-5 64 0,2-3 16 0,10-10 0 16,-1-1-224-16,-1 1-48 0,1-2-16 16,0-3 0-16,3-7-48 0,2-2-16 0,4-1 0 0,2-4 0 15,4-4 64-15,7 4 16 0,0-7 0 16,6-7 0-16,2 5-64 0,6-1 0 0,8 3 0 0,2 1 0 15,4 2-192-15,6 3 0 0,5 3 0 0,5 2 0 16,6 3 0-16,-3-4 0 0,1 3 0 0,-2 1 0 16,-3-2 128-16,-1 3-128 0,-3-2 0 0,-1 3 144 15,-4 4-144-15,-12-3 0 0,1-2 0 0,0 2 128 16,-1-3-1488-16,2 1-304 16,0 1-64-16</inkml:trace>
  <inkml:trace contextRef="#ctx0" brushRef="#br0" timeOffset="26336.83">19524 12504 24815 0,'-2'-16'1088'0,"1"9"256"0,-1-4-1088 0,1-1-256 0,-3 0 0 0,0-2 0 16,-1 0 816-16,-1 0 96 0,-4-3 32 0,0-1 0 15,-6-1-304-15,0 0-48 0,-3 0-16 0,-4 3 0 16,0 0-192-16,-12 1-64 0,3 4 0 0,1 7 0 15,1 3-128-15,-1 5-16 0,1 3-16 0,-3 8 0 16,1 4-160-16,0 7 0 0,-2 2 0 0,1 6 0 0,1 6 0 16,3 4 0-16,-1 2 0 0,5 1 128 15,2 1-128-15,9-6 0 0,4-4 0 0,9-2 0 0,7-4 0 16,6-8 0-16,5-4 144 0,8-3-144 0,1-5 304 0,5 0-16 16,-1-8 0-16,6-4 0 0,-1-3 32 0,5-3 0 15,-1-2 0-15,-8 3 0 16,0-6-192-16,6-2-128 0,3-4 192 0,-1 2-192 15,-1-2 320-15,-2 1-64 0,-3-2 0 0,-4-1 0 0,-3-5 144 0,-5 2 32 16,0 5 0-16,-4 0 0 0,-1 1-192 0,-2 3-48 16,-3 0 0-16,2 3 0 0,-3 5-64 15,-2 4 0-15,-8 1-128 0,7 6 192 0,-2 4-192 0,0 4 0 16,-1 4 0-16,-3 5 0 0,2 0 0 0,-3 8 0 16,0 5-128-16,-3 6 128 0,-2 2 0 0,-1 2 0 15,-2 5 0-15,-2 2 0 0,0 3 0 0,-4-1 0 16,0 0 0-16,-2 2 0 0,-4-4 0 0,0-2 224 15,-3-4-32-15,-1 0-16 0,-3-4 160 0,-12 15 48 0,0-11 0 0,3-7 0 16,2-5-64-16,2-5 0 0,0-6 0 16,-1-3 0-16,3-6-128 0,-1-4-48 0,1-4 0 15,0-5 0-15,1-3-16 0,2-5 0 16,2-5 0-16,2-3 0 0,0-9-128 0,4-1 160 0,3-7-160 0,5-4 160 16,6-2-160-16,7 1 0 0,7-3-192 0,3 4 192 15,7 0-192-15,4 5 192 0,3 3-160 0,3 2 160 16,1 2-176-16,5 5 176 0,3 7-192 0,-8 3 192 15,7 4 0-15,8 0 0 0,4-1 0 0,5 3 0 16,3 1 0-16,-1-2 0 0,-3 3 0 0,-1 0 0 0,-3 1 0 16,-6 2 0-16,-4 2 0 0,-5 0 0 15,-3 0-1200-15,-4 3-224 0,-2-2-48 16,-6 0-10016-16,-4 5-2000 0</inkml:trace>
  <inkml:trace contextRef="#ctx0" brushRef="#br0" timeOffset="27073.9">15965 14220 6447 0,'-10'0'576'0,"0"-2"-576"16,-1-5 0-16,0 2 0 0,2 0 2208 0,2-3 336 15,7 8 64-15,0 0 16 0,-7-12-1008 0,5-1-192 16,3 5-32-16,-1 8-16 0,8-9-496 0,3 4-112 0,5-3 0 0,4 2-16 16,4 5-352-16,7 0-64 15,4-3-16-15,12 0 0 0,8 2 128 0,6-1 0 16,1-2 16-16,4 0 0 0,3-5-208 0,5 5-64 15,4 0 0-15,10 2 0 0,6-1 160 0,-1 0 32 0,1-1 0 16,5 2 0-16,8 5 208 0,0-4 48 0,-2-2 16 0,1 3 0 16,-1 2-16-16,2-1 0 15,1 1 0-15,-2-3 0 0,-3-4 16 0,3-1 0 0,0 0 0 16,3 2 0-16,-2-4-48 0,-3-1-16 0,-2-6 0 16,2 2 0-16,0 2-272 0,-3 2-48 0,-7-3-16 15,1 2 0-15,0 2-32 0,-2 3-16 0,-4-4 0 0,-2 5 0 16,-7-3-208-16,-5 4 176 0,-4 3-176 0,0 0 160 15,-2 1-160-15,-4 0 0 0,-6 0 0 0,-5 0 0 32,-7 0-448-32,-5 1 0 0,-5 1-16 0,-4 2-10944 0,-8 1-2192 0</inkml:trace>
  <inkml:trace contextRef="#ctx0" brushRef="#br0" timeOffset="27839.95">16652 14674 13823 0,'4'-8'1216'0,"2"-3"-960"16,0 2-256-16,2-3 0 0,-2 4 1024 0,2-5 144 15,-4 0 48-15,1 2 0 0,0 1 320 0,-5 10 64 16,5-8 0-16,-5 8 16 0,5-9-464 0,-5 9-112 16,0 0-16-16,0 0 0 0,0 0-272 0,0 0-64 15,1 11-16-15,-1 1 0 0,0 3-192 0,-1 4-32 16,-3 0-16-16,-1 7 0 0,-3 0 80 0,1 6 0 16,-3 3 16-16,0 3 0 0,-2 4-48 0,1 1-16 15,-2-5 0-15,1 0 0 0,0 1-160 0,0-3-48 16,1-5 0-16,1-1 0 0,0-5 0 0,1 2-16 15,2-5 0-15,1-4 0 0,3-3-64 0,1-2-16 16,-1-2 0-16,3 0 0 0,0-11 96 0,0 0 32 16,5 9 0-16,2-1 0 0,2-3-144 0,2-2-16 15,3 0-128-15,4 1 192 0,3 0-192 0,7-1 144 16,4-1-144-16,3-1 128 0,1 1-128 0,3-1 0 0,-1-1 0 16,-3 0 0-16,-2-1 0 0,2 1 0 0,2 1 128 15,-1-1-128-15,-3-1 0 0,0-1 0 0,1 1 0 16,0 1 0-16,0 0 0 0,0-1 128 0,-4-3-128 15,-2 0 0-15,-3 2 0 0,-1 0-304 0,-5-1 48 0,-1 1 16 16,-3-2-1456 0,-1-2-288-16,-3 1-64 0,-3 0-8192 0,-1-3-1616 0</inkml:trace>
  <inkml:trace contextRef="#ctx0" brushRef="#br0" timeOffset="28211.93">17583 14482 21135 0,'2'-13'928'0,"-2"13"208"0,0 0-912 0,0 0-224 16,0 0 0-16,0 0 0 0,0 0 1008 0,0 0 144 15,0 0 48-15,0 0 0 0,-2 8-80 0,-3 5-16 16,0 4 0-16,0 6 0 0,-1 6-112 0,1 3-32 15,1-1 0-15,-1 8 0 0,-3 6-224 0,1 6-48 16,-1 6-16-16,-2 6 0 0,-2 0-112 0,0 4-32 0,0 7 0 0,-3 2 0 16,-2 5-144-16,0-3-16 0,-1-1-16 15,-1 0 0-15,-2-2-112 0,1-6-32 0,1-2 0 16,1-8 0-16,3-4 0 0,0-3 0 16,1-1 0-16,0-8 0 0,1-1-48 0,4-18-16 0,0 4 0 0,0-1 0 15,0 0-352-15,2-3-80 16,1-4-16-16,-2 4 0 15,3-3-2560-15,2-10-512 0</inkml:trace>
  <inkml:trace contextRef="#ctx0" brushRef="#br0" timeOffset="30045.68">19105 14651 14735 0,'0'0'640'0,"0"0"160"0,-5-10-640 0,1 3-160 0,4 7 0 0,0 0 0 0,0 0 1584 15,0 0 272-15,0 0 64 0,0 0 16 0,0 0-880 0,0 0-176 16,0 0-48-16,1 14 0 0,-1 4 64 0,3 0 0 16,-2 4 0-16,4 7 0 0,-3 4 0 0,-4 3 0 15,0 2 0-15,-2 4 0 0,0 6-240 0,-4 4-32 16,-2 1-16-16,-2 7 0 0,-1 8-176 0,-1-2-48 16,-3 1 0-16,0-1 0 0,-1-5-144 0,-1-1-48 15,-4-3 0-15,0-6 0 0,0-8 192 0,-1 0 48 16,-4-2 0-16,3-5 0 0,0-3-16 0,5-5 0 15,1 0 0-15,2-7 0 0,3-2-160 0,3-4-48 16,2-1 0-16,3-5 0 0,2 0-32 0,4-9-16 16,0 0 0-16,5 8 0 0,-5-8 32 0,14 11 0 15,4-2 0-15,5 3 0 0,3-5-192 0,6 2 0 16,4-2 0-16,2 0 0 0,1 0 0 0,5-2 0 16,0 0 0-16,3-3 0 0,1-1 0 0,3 1 0 15,1-1 224-15,2-2-64 0,0-2 64 0,-2 1 16 16,-3-2 0-16,-6 1 0 0,-6 2-112 0,-4-1-128 15,-3-1 176-15,-4-1-176 16,-6-2-1232-16,-3-1-368 0,-5-5-64 0,-1-2-15344 0</inkml:trace>
  <inkml:trace contextRef="#ctx0" brushRef="#br0" timeOffset="30581.13">21865 13601 12895 0,'0'0'1152'0,"0"0"-928"0,-11-4-224 0,11 4 0 16,0 0 2064-16,0 0 368 0,0 0 80 0,0 0 16 16,0 0-480-16,0 0-80 0,0 0-32 0,16-2 0 15,0-2-544-15,6-2-112 0,3 1-32 0,6 1 0 16,2-1-480-16,5-4-112 0,-1-3-16 0,1 2 0 15,1 0-224-15,3 1-48 0,3-2-16 0,1 2 0 0,-1-4-224 16,4 5-128-16,0-2 128 0,-4 5-128 16,-7-1 0-16,-5 3 0 0,-6 1-160 0,-6 3 160 15,-8 3-1872-15,-7 5-272 0,-6 1-48 0,-9 6-12016 16</inkml:trace>
  <inkml:trace contextRef="#ctx0" brushRef="#br0" timeOffset="30758.91">21866 14000 30463 0,'0'0'1344'0,"-4"7"288"0,4-7-1312 0,4 11-320 16,2-2 0-16,9-1 0 0,3-5 960 0,8 0 128 16,7-1 32-16,5-2 0 0,3-3-16 0,3-6 0 15,3 0 0-15,3-1 0 0,3 1-368 0,7-1-80 16,3 1-16-16,3-3 0 0,3 3-320 0,-5-2-80 16,-7 1-16-16,-18 2 0 15,3-2-864-15,0 0-192 0,1-2-16 0,1 2-10960 16,0-1-2192-16</inkml:trace>
  <inkml:trace contextRef="#ctx0" brushRef="#br0" timeOffset="31628.35">24830 12757 16703 0,'0'0'736'0,"-5"-2"160"0,5 2-720 0,-6-4-176 0,1-1 0 0,5 5 0 15,-5-7 1440-15,2 4 256 0,3 3 48 0,0 0 16 16,-3-11-336-16,6 4-64 0,-3 7-16 0,6-14 0 16,6 1-400-16,2 4-96 0,6-2-16 0,4 2 0 15,2-5-384-15,4 1-96 0,6 3-16 0,3 0 0 16,6 3 16-16,0 4 0 0,0 0 0 0,-3 3 0 15,-5 0-96-15,-5 6 0 0,-6 1-16 0,0 4 0 0,-6-1-240 0,-5 6 128 16,-5 3-128-16,-5 6 0 0,-5 4 0 16,-7 6 0-16,-8 2 0 0,-3 4 0 0,-5 0 144 0,-4 2-144 15,-8 3 128-15,-6-6-128 0,-6-6 128 0,1 0-128 16,2-1 128-16,3-1-128 0,2-5 0 0,6 1 128 16,6-4-128-16,3 0 0 0,6 0 0 0,8-4 0 15,5-1 0-15,5 1 0 0,2-4 0 0,8 2 0 16,6-2-176-16,5 2 176 0,7-1 0 0,5 2 0 15,5 1 0-15,9 2 0 0,3 1 0 0,0 3 0 16,-3 0 0-16,-4 2 0 0,-3 0 272 0,0 2-16 16,-3 1 0-16,-5-1 0 0,-6 1 320 0,-3 2 64 15,-4 0 16-15,-5-1 0 0,-4-3 0 0,-5-1 0 16,-3 1 0-16,-5-5 0 0,-4-1 112 0,-5 2 0 16,-4 0 16-16,-6 0 0 0,-5 0-208 0,-2 0-64 15,-4-3 0-15,-5 4 0 0,-5-1-112 0,-10 3-16 16,-6-7-16-16,-1 1 0 0,-2 4-128 0,2-4-32 0,2-5 0 0,4 2 0 15,3-2-80-15,2-6-128 0,0-4 176 16,4-4-176-16,0-6 0 0,6-2 0 0,4-6 0 0,6 0-192 31,5-2-480-31,5-3-96 0,4-2 0 0,6 0-16 16,4-2-1504-16,6-2-288 0,4 2-64 0,7-3-16 16,5 0-1232-16,9-2-240 0</inkml:trace>
  <inkml:trace contextRef="#ctx0" brushRef="#br0" timeOffset="32317.55">26966 13370 15663 0,'-4'-7'1392'0,"-1"1"-1120"16,-3-4-272-16,0 1 0 0,1-2 1888 0,-5-2 320 16,2 4 64-16,0-1 16 0,-1 2-1024 0,-3-2-208 15,-3 2-32-15,-1-1-16 0,-1 3-192 0,-4 1-48 16,-3-1 0-16,-2 3 0 0,-3 3-160 0,1 3-32 15,-2 3-16-15,0 4 0 0,-1 5-144 0,-1 5-32 16,-2 2 0-16,2 6 0 0,1 3-112 0,2-1-16 16,2 5-16-16,4 0 0 0,1 2-48 0,6-3 0 15,2 0 0-15,8-3 0 0,2-5-32 0,8-3-16 16,4-4 0-16,4-8 0 0,4-1 64 0,4-6 16 0,4-1 0 0,4-5 0 16,6-1-16-16,5-6 0 0,2-3 0 15,6-3 0-15,2-2-64 0,3 0-16 0,-1-2 0 0,-3 1 0 16,-5-1-128-16,-6 0 128 0,-6 1-128 0,-3 3 128 15,-6 2-128-15,-1 7 0 0,-2 0 0 0,-3 6 128 16,-3 4-128-16,-2 4 160 0,-3 3-160 0,-1 7 160 0,-2 4-16 16,-3 6 0-16,-1 2 0 0,-4 10 0 15,-3-1 0-15,-2 0 0 0,-2 8 0 0,-2-1 0 0,-1 4 192 0,-4-1 48 16,-3 3 0-16,-4 2 0 0,-7 0-80 0,-2 1-16 16,-9-4 0-16,-1 0 0 0,0 0 32 0,-2-3 0 15,-3-4 0-15,2 1 0 0,1-7 0 0,-2 1 16 16,0-2 0-16,-1-4 0 0,-1-7-96 0,4-7-32 15,-1-8 0-15,9-2 0 0,3-8-208 0,7-2 144 16,3-9-144-16,4-1 128 0,1-5-128 0,3-4 160 16,3-7-160-16,5 2 160 0,2-6-160 0,5 2 0 15,4 0 0-15,6 1 0 0,7 3 0 0,4-1 0 16,1 3-160-16,9 3 160 0,4 2-144 0,7 0 144 16,7 2-128-16,4 2 128 0,3 2-192 0,-2 1 64 15,-4 2 0-15,0 0 0 0,0 3-96 0,-1 1-16 0,-3 5 0 0,-1 1 0 31,-1 0-240-31,-3 4-48 0,-1 2-16 0,-4-1 0 16,-3-1-592-16,-3-1-112 0,-3 1-32 0,-4 4 0 16,-3-5-1664-16,-3 1-320 0</inkml:trace>
  <inkml:trace contextRef="#ctx0" brushRef="#br0" timeOffset="32858.69">28722 12261 24879 0,'0'0'1088'0,"0"-7"256"0,0 7-1088 0,0 0-256 16,0 0 0-16,0 0 0 0,0 0 0 0,0 0 0 15,0 0 128-15,-11 6-128 0,-2 6 528 0,-2 2 48 16,-3 3 16-16,-2 6 0 0,-4 9 96 0,-3 6 16 15,-1 8 0-15,-4 11 0 0,-2 8 48 0,-9 11 16 16,-7 7 0-16,-7 13 0 0,-8 11-384 0,-1 8-64 16,-1 7 0-16,0 2-16 0,3 5-112 0,-6-5-32 15,-8 1 0-15,-1-8 0 0,-1-3 304 0,4-6 64 16,4-10 16-16,0-3 0 0,1-7 112 0,-1-5 32 0,-2-5 0 0,7-3 0 16,3-6-224-16,11-3-32 0,3-2-16 0,7-6 0 15,4-3-224-15,4-4-64 0,2-3 0 0,3-6 0 16,0 2-128-16,2-7 0 0,2-8 0 0,3 1 0 15,1-7-448 1,4-6-32-16,5-3 0 0,1-6 0 0,4-3-1664 16,8-5-336-16,0 0-64 0,-3-15-7376 0,6-7-1472 0</inkml:trace>
  <inkml:trace contextRef="#ctx0" brushRef="#br0" timeOffset="33349.05">28678 13581 29487 0,'-9'-15'2624'0,"5"8"-2112"16,0 3-512-16,4 4 0 0,0 0 768 0,0 0 32 15,-7 2 16-15,7-2 0 0,-9 9-640 0,0 2-176 0,0 3 0 0,0-1 0 16,0 4 496-16,-1 5 16 0,-1 1 16 0,-1 4 0 16,1 2-112-16,-2 5-32 0,-1 3 0 15,-1 4 0-15,-3 3 16 0,-2 2 0 0,-3 4 0 0,-4 2 0 16,-5 2-192-16,-5 4-32 0,-5-3-16 0,-1 4 0 15,1-6-160-15,2-1 128 0,1-3-128 0,3-2 128 16,3 0 0-16,3-5 0 0,6-5 0 0,4-3 0 16,2-9 240-16,5-1 32 0,4-2 16 0,4-4 0 15,2-3-64-15,5-2-16 0,2-4 0 0,4-2 0 0,3 1-48 16,7-4-16-16,3-2 0 0,6 0 0 0,0-1-48 16,6-1-16-16,2-1 0 0,7 1 0 0,5-3-80 0,2 2-128 15,-1 0 176-15,-5 2-176 0,-2-1 224 0,1 2-64 16,0 2-16-16,1 4 0 0,1-3 48 0,4 6 0 15,0-1 0-15,1 2 0 0,1 1-48 0,1-3 0 16,-4 2 0-16,-4 0 0 0,-4-2-144 0,-4 0 0 16,-1-2 144-16,-2 1-144 0,-2-4 0 0,-2 2 0 15,2 0-160-15,-4-5 160 16,-5 0-2128-16,-2-4-320 0,-5-3-64 0</inkml:trace>
  <inkml:trace contextRef="#ctx0" brushRef="#br0" timeOffset="38239.1">27552 16153 26431 0,'0'0'1168'0,"0"0"240"0,-5-6-1120 0,5 6-288 16,-8-6 0-16,-1 6 0 0,-2 5 416 0,-1 1 32 0,1 4 0 0,-2 3 0 15,-2 6 448-15,-1 7 80 16,0-1 32-16,-2 7 0 0,-3 5-224 0,1 5-32 16,-1 3-16-16,1 5 0 0,-1 1-208 0,1 5-32 15,0 2-16-15,0 2 0 0,3-2-240 0,0-1-48 0,3-1-16 16,4-3 0-16,2-4-176 0,6-7 160 0,3-4-160 0,2-1 160 16,-1-5-160-16,2-3 0 0,2-5 0 0,2-3 128 15,2-5-128-15,0-2 0 0,-2-8 0 16,1-1 0-16,1-3-272 0,0-4-96 0,-1-5-16 0,-1-3 0 15,-2 0-1504 1,-2-6-304-16,-4 0-64 0,-3-5-6960 0,-4-5-1408 0</inkml:trace>
  <inkml:trace contextRef="#ctx0" brushRef="#br0" timeOffset="38357.11">27018 16805 17503 0,'0'0'768'0,"-5"-6"176"0,0 1-752 0,5 5-192 16,0 0 0-16,0 0 0 0,0 0 2688 0,0 0 496 15,0 0 96-15,11-4 32 0,2-1-1632 0,5 3-320 16,2-1-64-16,5 1-16 0,5 0-288 0,3 0-64 15,3-2-16-15,5-1 0 0,1 0-192 0,1 1-32 16,1-5-16-16,0 3 0 0,0-7-368 0,-12 7-80 16,4-2-16-16,1 0 0 0,1 2-208 0,3-3-256 15,0 3 48-15,-1-3 16 16,-1 2-1712-16,-3 1-336 0,-1-4-64 0,-5 2-13056 0</inkml:trace>
  <inkml:trace contextRef="#ctx0" brushRef="#br0" timeOffset="38852.25">28467 16837 6447 0,'0'0'576'0,"-5"5"-576"15,-2-2 0-15,0-1 0 0,-1 0 1808 0,3-1 256 16,-3 2 48-16,2-2 16 0,-2 0-336 0,2 0-64 16,0-1 0-16,1 0-16 0,5 0-256 0,-7 3-48 15,7-3-16-15,0 0 0 0,0 0-272 0,0 0-48 16,0 0-16-16,0 0 0 0,0 0-96 0,10 1 0 16,1 3-16-16,3-3 0 0,1-1-96 0,4 1-16 0,1 1 0 0,4-1 0 15,4 0-192-15,4 3-32 0,4-3-16 0,4 2 0 16,5-3-176-16,2 0-32 15,3 0-16-15,-3-3 0 0,0 1-112 0,-3-1 0 0,-2-1-16 0,-3 3 0 16,1-4-240-16,-5-1 0 0,-2 1 0 0,-3 0 0 31,-6-2-512-31,-3 2 0 0,-3 1 0 0,-2-1 0 16,-5-1-720-16,-2 1-144 0,-3 1-32 0,-6 4 0 16,4-6-2112-16,-4 1-416 0</inkml:trace>
  <inkml:trace contextRef="#ctx0" brushRef="#br0" timeOffset="39177.08">28922 16629 17503 0,'0'0'1552'0,"1"-8"-1232"0,-1 2-320 0,3-3 0 0,2 3 2112 0,1 3 384 16,2 2 64-16,1-2 0 0,1-2-1648 0,4 1-336 16,1 2-64-16,3-1 0 0,1 3 560 0,4 0 112 15,1-2 32-15,5 3 0 0,0 3-176 0,2 2-16 16,1 4-16-16,1 6 0 0,1 0-320 0,-2 2-64 15,-3 3-16-15,-5 0 0 0,-5 2-160 0,-5 2-16 16,-5 1-16-16,-4-1 0 0,-5-2-272 0,-4 0-144 16,-3 3 160-16,-6-1-160 0,-5-1 0 0,-3 0 0 15,-5-3 0-15,0 1 0 0,-4-3 672 0,0 1 96 16,-2 2 0-16,0-3 16 0,1-2-624 0,-1-3-160 16,1 1 0-16,2-2 0 0,-1-4-288 0,0-1-96 15,2-6 0-15,2-1-16 16,1-1-1904-16,5-3-368 0,4-2-80 0,0-7-13088 0</inkml:trace>
  <inkml:trace contextRef="#ctx0" brushRef="#br0" timeOffset="39893.15">30841 16419 22799 0,'0'0'1008'0,"0"-4"208"0,2-2-960 0,-2 6-256 16,0 0 0-16,0 0 0 0,-3-5 624 0,3 5 80 15,0 0 0-15,-6-1 16 0,-2 2 144 0,-1 3 32 16,0 3 0-16,-2 2 0 0,-3 5 0 0,-3 4 0 16,-2 2 0-16,-1 6 0 0,-3 2-176 0,-1 6-16 15,-2 2-16-15,-2 2 0 0,1 0-240 0,-7 0-32 16,0-2-16-16,-1-5 0 0,-2 0-96 0,0-6-32 16,0 1 0-16,1-6 0 0,1 0 80 0,-1-3 16 15,1-2 0-15,-1-5 0 0,2 0-192 0,2-4-48 0,1 0 0 0,2-4 0 16,1-7 0-16,3 0-128 15,2 0 192-15,3-6-64 0,2-1-128 0,4-2 160 16,2-2-160-16,3-1 160 0,3 1-160 0,4-3 0 16,2 0 0-16,3-3 0 0,5-2 0 0,2 1 0 0,4 3-144 15,3-2 144-15,0 3-128 0,4 0 128 0,0 2-192 16,2 3 192-16,1 2-176 0,2 4 176 16,2 0-160-16,2 6 160 0,2 4-128 0,1 4 128 0,1 1 0 15,3 7-144-15,1 3 144 0,-1 0 0 0,-1 3 0 0,-3 0 0 16,-4 0 0-16,-2 3 0 0,-2 2 0 0,-4-2-128 15,-1 0 128-15,0 3 0 0,-1-5 0 0,2 1 0 16,3-2 0-16,-4-2 0 0,2-1 128 0,1-3-128 16,0 0 224-16,5-6-32 0,0 0 0 0,2-3 0 15,3-2 64-15,1-3 0 0,1-2 0 0,-1 0 0 16,0-3-128-16,1-3 0 0,-5 3-128 0,3-1 192 0,-2-2-64 16,-2 3 0-16,0-4-128 0,-1 1 192 0,-1-3-64 0,0 1 0 15,-3-4-128-15,-1-3 192 0,-3 1 16 0,-5-1 0 16,0 0 0-16,-4-4 0 0,-6-2 144 0,-4-5 32 15,-4 3 0-15,-3-4 0 0,-5-2 0 0,-6 4 0 16,-3 0 0-16,-4 1 0 0,-4 3-96 0,-2 3-16 16,0 0 0-16,-2 4 0 0,-2 2-128 0,0 0-16 15,-2 7-128-15,-2-1 192 0,-2 4-192 0,2 4 0 16,0 0 0-16,3 3 0 0,-1 2 0 0,2 4 0 16,1-3 0-16,2 6 0 0,1-4-256 0,2 4 48 15,3 2 16-15,3 0 0 16,1-3-1760-16,3 3-352 0,3 3-64 0</inkml:trace>
  <inkml:trace contextRef="#ctx0" brushRef="#br0" timeOffset="43376.82">23778 16842 13823 0,'-3'-12'1216'0,"1"-2"-960"0,-4 3-256 0,5 0 0 16,-4 1 1008-16,0 2 144 0,-1 3 48 0,-2 0 0 16,2 3 16-16,-2 2 0 0,-1 2 0 0,-1 4 0 15,-1 0-528-15,-2 7-112 0,-2 3 0 0,-1 3-16 0,1 4-352 16,2 7-64-16,-2 2-16 0,2 7 0 0,2 1-128 15,0 0 0-15,2 5 0 0,4-4 128 0,3-2-128 0,5-2 0 16,3-4 0-16,3-4 0 0,4-7 352 0,1-3 32 16,4-4 16-16,3-6 0 0,0-3 48 0,3-3 16 15,2-4 0-15,2-6 0 0,0 0 256 0,2-9 48 16,-1-3 16-16,0 0 0 0,2 1-272 0,-2-2-48 16,0 0-16-16,-4-3 0 0,0 0-256 0,-3 1-48 15,-2 1-16-15,-3-3 0 0,-3 1-128 0,-2 5 128 16,-3 5-128-16,-3 4 128 0,-6 9-128 0,0 0 0 15,0 0 0-15,0 0 128 0,0 0-128 0,0 0 0 16,3 11 0-16,-1 3 0 0,-1 3 0 0,2 4 0 0,-1 4 0 16,2-5 0-16,0 1-128 0,1 2 128 0,3 1 0 0,2-3 0 15,1-2 0-15,3 1 0 0,2-4 0 0,1-2 0 16,-3-1 0-16,3-1 0 0,-1 0 0 0,1-4 0 31,-1 0-1328-31,1-3-192 0,1 1-32 0</inkml:trace>
  <inkml:trace contextRef="#ctx0" brushRef="#br0" timeOffset="43832.28">25072 16705 19919 0,'-16'-6'880'0,"6"2"192"0,-1 0-864 0,-3 0-208 0,-4 2 0 0,-5 3 0 15,0 3 896-15,-5 1 128 0,0 1 16 0,-3 1 16 16,-4 3-208-16,0-1-32 0,-2 2-16 0,1-1 0 0,3 3 192 0,3 1 32 16,0 0 16-16,6-1 0 0,4 2-368 0,5 0-80 15,6 0-16-15,5 2 0 0,4-2-128 0,6-1-16 16,4 1-16-16,6 2 0 0,3 1-160 0,2 0-16 15,4-3-16-15,1 1 0 0,3 2-96 0,1 1-128 16,-1 3 176-16,-1 1-176 0,-3-3 128 0,-1 2-128 16,-1-1 0-16,-2 2 0 0,-3 1 224 0,-5-1-64 15,-2 1-16-15,-4 3 0 0,-3-4 192 0,-4 2 48 16,-1-2 0-16,-6-3 0 0,-3 1 192 0,0-3 64 16,-4-2 0-16,-4-1 0 0,-3-2-48 0,-5-1 0 15,-4-1 0-15,-3-1 0 0,-4-1-224 0,-4-5-48 0,-5 0-16 16,-1-3 0-16,-1-1-144 0,2-1-32 15,3-2 0-15,5-1 0 0,0 2-128 0,5-3 0 16,2-3 0-16,-6-2 0 16,11-3-1600-16,7 2-192 0,6 1-32 0,5-4-15408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59:07.68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6455 8741 6447 0,'0'0'272'0,"-9"-2"80"0,-3 0-352 0,4 0 0 15,-1 0 0-15,0 1 0 0,0-2 2240 0,9 3 368 16,-10-1 80-16,10 1 0 0,-10 0-1456 0,10 0-288 15,0 0-64-15,-8 4-16 0,8-4-448 0,0 0-96 16,0 0 0-16,0 0-16 0,8 9 336 0,5-3 80 16,3-185 16-16,8 362 0 0,5-182-48 0,7 0-16 15,4-1 0-15,10 0 0 0,6 0-224 0,6-1-32 16,4 0-16-16,0-1 0 0,3 0-256 0,0 1-144 16,-1 1 160-16,5 0-160 0,3 2 0 0,4-1 0 0,3-1 0 15,-1 3 0-15,0 0 176 0,2 0-176 16,2 4 192-16,3-5-192 0,1-1 224 0,-1 2-64 0,-1 2-16 0,1 1 0 15,1-3-144-15,3 0 0 0,0-1 144 0,-3-1-144 16,-1 1 144-16,-1-4-144 0,1 2 192 0,-3 0-192 16,-5-1 224-16,-3 0-64 0,-6 1-16 0,-2 1 0 15,-4 0 80-15,-3 1 16 0,-5 1 0 0,-6-1 0 16,-2-1 96-16,-7 2 32 0,-5-2 0 0,-3 3 0 16,-5-1-112-16,-4 3-32 0,-7-3 0 0,-4 0 0 15,-4 1-96-15,-2 0-128 0,-9-4 176 0,0 0-176 16,0 0 192-16,0 0-64 0,0 0 0 0,-18 5-128 15,-6-4 256-15,-4 0-48 0,-7 0-16 0,-5-1 0 16,-7 0-64-16,-6 0-128 0,-4-3 176 0,-4-1-176 16,1 1 176-16,-4 1-176 0,-6-1 160 0,-2 2-160 0,-6 0 0 15,-3-2 128-15,-4-2-128 0,-2 2 0 16,-2 1 0-16,-2-1 0 0,-7 1 128 0,1 2-128 0,2-1 0 0,-5 1 128 16,-7 1-128-16,-2 0 0 0,-4 3 0 0,-3 4 0 15,-2-3 0-15,-3 2 0 0,-1 2 0 0,2-3 0 16,7 7 0-16,3-5 0 0,2 1 0 0,7-3 0 15,7 2 0-15,6-2 0 0,7-1 0 0,6 3 0 16,3-3 0-16,3 1 0 0,4 1 0 0,8-2 0 16,6-2 0-16,8 1 0 0,5 1 0 0,6-1 0 15,10 0 0-15,6-1 0 0,3-3-320 0,13 0 32 16,0 0 16-16,0 0 0 16,10 0-224-16,8 0-32 0,8-4-16 0,10 2 0 0,10 1 352 0,10-1 64 15,9-6 128-15,6 2-208 0,5-6 208 0,7 3 0 16,5-1 0-16,8 0 0 0,7-4 0 0,1 0 0 0,1 1 0 15,1 2 0-15,9-3 0 0,1 1 0 0,-2-2 0 0,0 2 0 16,2 3 0-16,-2 0 0 0,-2-3 0 0,-4-1 0 16,-5 5 128-16,-1-1-128 0,-2 2 0 0,-3 3 0 15,-9 2 128-15,-7 0-128 0,-5-1 144 0,-4 3-144 16,-5 1 160-16,-5 0-160 0,-3 0 160 0,-10 0-160 16,-9 0 128-16,-9 3-128 0,-6-1 0 0,-8-1 144 15,-6 2-144-15,-11-3 128 0,0 0-128 0,-11 2 128 16,-10 3 64-16,-12 1 16 0,-13-3 0 0,-13 4 0 15,-9 0-208-15,-8 1 144 0,-7 3-144 0,-10 1 128 16,-10-2-128-16,-5 3 0 0,-6-4 0 0,-2 2 128 16,-3 6-128-16,-1-1 0 0,1-1 0 15,4-1 0-15,5 3 0 0,3-2-144 0,3-2 144 0,7 1-208 16,7-5-400 0,8 3-80-16,9 4-16 0,4-5-8592 0,3-2-1728 0</inkml:trace>
  <inkml:trace contextRef="#ctx0" brushRef="#br0" timeOffset="1356.76">26316 7794 14687 0,'14'-11'640'0,"-5"6"144"0,0 0-624 0,1 3-160 0,0-2 0 0,2 3 0 16,-12 1 416-16,10-2 48 0,0 1 16 0,0 0 0 16,0 0-160-16,-10 1-16 0,10-4-16 0,-10 4 0 15,12-5 48-15,-2 0 16 0,0-3 0 0,-1-1 0 16,-1-2 256-16,-1-1 48 0,0-3 16 0,-2-3 0 0,-3-1-128 15,0-1-32-15,-2-3 0 0,1-1 0 0,-1 0-208 0,0-3-48 16,-3 3-16-16,0-4 0 0,-1-3-80 0,-1-1-16 16,-2 1 0-16,0-4 0 0,-3 1 32 0,-1 0 0 15,1 2 0-15,0 0 0 0,-6-1 224 0,-1 0 48 16,-1 3 16-16,-2 2 0 0,-7-2-272 0,-2 5-64 16,0 0-128-16,-7 2 192 0,-5-4-64 0,-3 3-128 15,-1 1 176-15,-4-1-176 0,-2 2 176 0,0 2-176 16,-1 1 160-16,-1 3-160 0,-2 6 176 0,-2-1-176 15,-5 1 192-15,1 3-192 0,2 5 192 0,-1 2-192 16,4 1 192-16,-1 3-192 0,-1 6 128 0,-1-1-128 16,-1 4 0-16,1-1 0 0,-1 0 0 0,3 2 0 0,0 1 0 15,2 3 0-15,0 2 0 0,2 4 0 0,-2 3 0 16,1 1 0-16,-2 4 0 0,1 3 0 0,2 4 0 0,2 1 0 16,2 1 0-16,2 3 0 0,2 6 0 0,-1-1 0 15,3-1 0-15,1 0 0 16,1 1 0-16,2 3 0 0,-1 2 0 0,6-3 0 0,5-4 0 0,6 0 0 15,5 0 0-15,7-5 0 0,3 1 0 0,7 0 0 16,4-3 0-16,8 2 0 0,4 1 0 0,8 0 0 16,7 1 0-16,6 0 0 0,1 1 0 0,3 0 160 15,6-2 80-15,1-2 16 0,4-3 0 0,4 1 0 16,-1 3-16-16,7-1 0 0,2-4 0 0,2 0 0 16,1-3-96-16,0-2-16 0,1-4 0 0,3 0 0 15,1-5 112-15,4 1 16 0,5-3 0 0,0-3 0 16,-1-5 80-16,1 2 32 0,2-1 0 0,4 3 0 0,4-1-80 0,-2-2-16 15,-3-4 0-15,0 0 0 0,0-2-272 0,2-3 0 16,1 2 128-16,-2-7-128 0,-3-4 128 0,-1-3-128 16,0 0 192-16,-2-6-192 0,-1-1 240 0,-4-2-64 15,-3-4-16-15,-3-4 0 0,-6-4 160 0,-2-2 48 16,-1-6 0-16,-4-6 0 0,-3-2 0 0,-4-3 0 16,-6 1 0-16,-6-5 0 0,-7-3-96 0,-7-2-16 15,-6-3 0-15,-7-2 0 0,-5-5 128 0,-6 1 0 16,-6-5 16-16,-6 2 0 0,-4-4-80 0,-6 1-32 15,-5 3 0-15,-4-1 0 0,-5 0-64 0,-3 7-16 16,-4 6 0-16,-1 4 0 0,-4 1-208 0,0 9 0 16,-5 2-192-16,-2 3 192 0,-1 1-128 0,-4 6 128 0,-4-2 0 15,-2 4 0 1,-2 4-1200-16,-1 5-128 0,-2 1-16 0,-3 3-16 16,-4 2-1376-16,4 5-272 0</inkml:trace>
  <inkml:trace contextRef="#ctx0" brushRef="#br0" timeOffset="2770.61">7159 11166 11055 0,'-13'-14'480'0,"6"6"112"0,0-2-464 0,1 2-128 15,0-1 0-15,-2 2 0 0,8 7 2256 0,-6-4 432 16,6 4 96-16,-8-8 16 0,0 3-1840 0,8 5-352 15,0 0-80-15,0 0-16 0,-9-2-368 0,2-1-144 16,7 3 0-16,0 0 144 0,0 0-16 0,0 0 0 16,-10-2 0-16,10 2 0 0,0 0-128 0,0 0 0 15,0 0 144-15,0 0-144 0,2 9 256 0,-2-9 0 16,13 10-16-16,3-5 0 0,5-3 576 0,7 1 112 16,5-2 32-16,10-1 0 0,10-2-64 0,5-3-16 0,3-6 0 15,3 5 0-15,5 0-368 0,6 1-64 0,8 1 0 16,1 0-16-16,-1-1-304 0,5 0-128 15,1 2 128-15,5 1-128 0,5-1 128 0,1 2-128 16,-3-3 0-16,4 0 128 0,3 3-128 0,2-3 0 0,-1-3 0 0,1-2 128 16,-5 4-128-16,5 1 0 0,2-3 0 0,-4 0 0 15,-1-7 0-15,-5 5 0 0,0 0 0 0,0 1 128 16,-2-6-128-16,-3 2 0 0,-4 3 0 0,-5-1 0 16,-3 3 160-16,1 0 0 0,-1 0 0 0,-7 5 0 15,-4 0-160-15,-4 2 192 0,-4 0-192 0,-2 3 192 16,-6 1-64-16,-2 1 0 0,-3 3 0 0,-6-5 0 15,-6 0-128-15,-3-1 0 0,-2 4 0 0,-7-4 0 0,-6-1 0 16,-3-1 0-16,-6 0 0 0,-10 0 128 0,0 0 96 0,0 0 16 16,0 0 0-16,0 0 0 0,-13-3 80 15,-7 1 32-15,-8 2 0 0,-4 0 0 0,-11-6-224 0,-5 3-128 16,-5 2 128-16,-4 1-128 0,-1 1 0 0,-7 2 0 16,-5-1 0-16,-5 4 0 0,1-1 0 0,-5-3 0 15,-1 2 0-15,-1 4 0 0,-2-1 0 0,-6 3 0 16,-5-5 0-16,0 2 0 0,-2-2 0 0,-5 1 0 15,-4 7-176-15,-5-5 176 0,-1-3-128 0,-4 4 128 16,-3-2 0-16,-3 3-144 0,-2-1 144 0,1 3 0 16,0 2 0-16,1-7 0 0,3 1 0 0,5-3 0 15,7-1 0-15,2 1 0 0,4-5 0 0,6 2 0 16,5-2 0-16,6 3 0 0,7 0 0 0,1-2 0 0,0 1 0 16,6 3 0-16,7 2 0 0,6-3 0 0,6-3 0 0,8 1 0 15,7 1 0-15,6 0 0 16,4-3 0-16,8 0 0 0,5-3-192 0,5 2 32 15,7 1 16-15,0 0 0 16,0 0-224-16,10-5-32 0,4 1-16 0,7-1 0 0,6 2 96 0,10 1 0 0,5-2 16 0,14-1 0 16,5-3 304-16,6 2-128 0,4-4 128 0,7 2 0 15,7-2 0-15,8 2 0 0,6-3 0 0,3 2 0 16,2-6 160-16,8 3-16 0,7 3 0 0,3-1 0 16,2 4-144-16,4-4 192 0,5 1-192 0,1-3 192 15,-1 2-192-15,5-1 160 0,4-1-160 0,-1 2 160 16,-1-3-160-16,1 2 160 0,3 1-160 0,-2-2 160 15,-2 3 16-15,-2-2 0 0,1-1 0 0,-6 5 0 0,-3 0 48 16,-5 1 16-16,-1 2 0 0,-9 3 0 16,-9 1-48-16,-4 1-16 0,-4 2 0 0,-8-1 0 0,-6 3-176 15,-9 1 0-15,-8-3 144 0,-8 6-144 0,-8-2 0 16,-7-1 0-16,-9 3 0 0,-8-2 0 16,-6 6-416-16,-10-1-160 0,-11-12-16 0,-5 17-10112 15,-9 3-2032-15</inkml:trace>
  <inkml:trace contextRef="#ctx0" brushRef="#br0" timeOffset="4364.25">16274 12790 2751 0,'0'0'128'0,"-11"-1"16"0,-1 0-144 0,0-2 0 0,-2-2 0 0,0 4 0 16,0-1 2176-16,0 1 416 0,0-1 80 0,1 2 16 16,2-2-1408-16,2 2-288 0,-3-1-48 0,3-1-16 15,-1-1-128-15,0 0-32 0,0 6 0 0,0-2 0 16,-3-2-96-16,4 1-32 0,-2 0 0 0,0 1 0 15,3-1-128-15,8 0-48 0,-11 3 0 0,11-3 0 16,0 0-64-16,0 0-16 0,0 0 0 0,0 0 0 16,0 0 32-16,0 0 0 0,14 4 0 0,7-2 0 15,4 1 96-15,8-2 0 0,8 0 16 0,7-1 0 0,4 0-240 16,3 3-48-16,0-2-16 0,3-2 0 0,6-3-32 0,3 0 0 16,4 0 0-16,8 1 0 0,2-5-32 0,-1 4-16 15,-1 2 0-15,0-4 0 0,1-2 16 0,1 3 0 16,2-1 0-16,-7-1 0 0,-7 3-160 0,-2 0 0 15,-4-3 0-15,-4 4 128 0,-3 2-128 0,-4 1 192 16,-2 0-192-16,-4 0 192 0,-4 0-192 0,-9 1 0 16,-8 0 0-16,-6 2 0 0,-6 1 0 0,-13-4 0 15,0 0 0-15,0 0 0 0,0 0 0 0,-14 5 0 16,-10-3 0-16,-9 1 0 0,-7-1 0 0,-5 1 0 16,-6 2 144-16,-6-2-144 0,-6-3 0 0,-2 1 0 15,-1 1 0-15,-5 1 128 0,-6-1 48 0,2 6 16 16,1 0 0-16,0 1 0 0,4-3 0 0,-6 0 16 0,-2 1 0 15,2-2 0-15,2 1-208 0,3 2 176 0,5-1-176 0,4 1 160 16,5-4-160-16,1 1 0 0,0 1 0 16,5-1 128-16,4-3-128 0,4-1 128 0,2-1-128 0,9 0 128 15,7 0-128-15,7-1 0 0,4 1 0 0,14 0 0 16,0 0 0-16,0 0 0 0,0 0 0 0,17-9 0 16,7 0 0-16,10-1 0 0,12 1 0 0,3-3 0 15,7 1 0-15,5 1 0 0,3 2 0 0,5-2 0 16,0-2 240-16,10 4 16 0,5-5 0 0,1 5 0 15,-1-1-96-15,3 3-16 0,0 1 0 0,2-2 0 16,3-1 80-16,-8 0 16 0,-4 2 0 0,-6 3 0 16,-7 1-96-16,-2 0-16 0,-4 2 0 0,-5 3 0 15,-7-1-128-15,-7 1 160 0,-7 2-160 0,-9 1 160 0,-7-1-160 16,-6 3 0-16,-7 1 0 0,-7-1 0 0,-5 0 0 0,-13 0 0 16,-12 4 0-16,-9-5 0 0,-9 3 0 0,-8-1 0 15,-5 1 0-15,-8-1 0 0,-8-2 0 0,-9-4 0 16,-13 4 0-16,-4-2 0 0,-3-1 0 0,-7-2 0 15,-8 2 0-15,-1 0 0 0,-1 0 0 0,2-1 128 16,4 0-128-16,5 1 128 0,5 0-128 0,10 5 0 16,8-1 0-16,5 5 0 0,2 4 0 0,4-1 0 15,3 2 0-15,5 4-10688 16,5 3-2048-16</inkml:trace>
  <inkml:trace contextRef="#ctx0" brushRef="#br0" timeOffset="167198.35">15208 12785 21183 0,'-14'-11'944'0,"6"6"192"0,2-4-912 0,-1 4-224 15,7 5 0-15,-5-9 0 0,5 9 928 0,0 0 144 16,0-7 16-16,0 7 16 0,0 0-432 0,10-5-96 16,2-1 0-16,2 1-16 0,4 0-320 0,2 2-64 15,2-2-16-15,3 3 0 0,2-4-160 0,2 3 0 16,3-2 0-16,2-2 128 0,4 2-128 0,5 3 0 15,4-5 0-15,8 5 0 0,5 0 0 0,1-1 0 16,0-4 0-16,1 1 0 0,3 3 128 0,0-2-128 0,4-5 192 0,3 4-64 16,4 2 80-16,-3-1 16 0,-7-2 0 0,0 2 0 15,1-5 64-15,-2 3 16 0,4-1 0 0,1 3 0 16,1 2 176-16,-3-2 32 0,-4-5 16 0,0 5 0 16,-2 2-144-16,0 5-16 0,-2 2-16 0,-2-3 0 15,1 1-352-15,-5 1 128 0,-4-2-128 0,-8-1 0 16,-3-2 0-16,-3 2 0 0,-3 0 0 0,-6 2 0 15,-6 2 128-15,-3-1-128 0,-4-3 128 0,-14 0-128 16,9 3 144-16,-9-3-144 0,0 0 192 0,-3 8-192 16,-4 0 192-16,-7-2-192 0,-4 4 192 0,-7-5-192 15,-2-1 256-15,-4 4-64 0,-4-1-16 0,-6 3 0 16,-6-4 16-16,-4-3 16 0,-2 0 0 0,-2 2 0 16,-1-1 16-16,-2 0 0 0,-2 1 0 0,-5 2 0 0,-3-2-96 0,-4 0-128 15,-1 1 176-15,-1-3-176 16,0 1 176-16,2 1-176 0,1 3 160 0,-7-4-160 0,-3 1 128 0,1-1-128 15,2 2 0-15,3-3 144 0,0 0-144 0,3 1 0 16,-5 1 0-16,2 0 128 0,0-1-128 0,4 0 0 16,1 2 0-16,6-2 0 0,3-1 0 0,-1 0 0 15,0 1 0-15,4 0 0 0,3-3 0 0,7 2 0 16,6-2 0-16,4 2 0 0,5-1 0 0,6 1 0 16,5-2 0-16,5 2 0 0,3-2 0 0,5-1 0 15,9 0 0-15,0 0 0 0,0 0-128 0,11 1 128 16,6-2-160-16,6-3 160 0,6 0 0 0,8 0-144 15,7-1 144-15,8-2 0 0,4 0 0 0,5 1 0 16,1 1 0-16,2 0 0 0,3-2 0 0,7 0 0 16,4 1 0-16,2 0 0 0,0-1 0 0,0 2 0 15,-1 0 0-15,3-2 0 0,3 3 0 0,2 1 0 0,-2-5 0 16,-2 3 0-16,-4 1 0 0,1 2 0 0,-3 0 0 0,2 1 0 16,4-3 0-16,-8 2 0 0,-7-1 0 0,-2 2 0 15,-2-2 0-15,-3 3 0 0,-3 2 0 0,-4-1 0 16,-6 0 0-16,-3-1 0 0,-4-1 128 0,-5 0-128 15,-8 4 0-15,-4 0 0 0,-7-2 0 0,-5 2 0 16,-12-3 0-16,0 0 0 0,7 5 0 0,-7-5 0 16,0 0 0-16,-9 4 128 0,-5 1-128 0,-8 1 0 15,-7-2 128-15,-5-2-128 0,-6 2 128 0,-4 3-128 16,-4-2 0-16,-3-1 128 0,-4-1-128 0,-2 2 0 16,-2-1 0-16,-5-1 0 0,-8 2 0 0,-3 1 128 15,-1 1-128-15,0-1 0 0,-2 2 0 0,1-3 0 16,-6 1 0-16,0 2 0 0,0-3 0 0,1 1 0 15,5 0 0-15,2 0 0 0,2 2 0 0,0-1 0 0,-1-2 0 0,6 2 0 16,6 1 0-16,4-2 0 0,2 1 0 0,7-2 0 16,5 1 0-16,7 2 0 0,4-6 0 0,3 2 0 15,4 0 0-15,6 0 0 0,3 1 0 0,7-4 0 16,10-1 0-16,0 0 0 0,0 0 0 0,17 4-208 16,4-1 80-16,6-3 128 0,5-3-144 0,7 0 144 15,8 1 0-15,7-2 0 0,4-4 0 0,8 2 0 16,5 0 0-16,4-6 0 0,0 0 0 0,4 1 128 15,4-1-128-15,4 0 144 0,7 2-16 0,-1-3 0 16,-3 1 0-16,2 2 0 0,-2-7 32 0,4 2 0 16,4 2 0-16,-2 2 0 0,-5-3-160 0,2 1 0 15,-2 7 0-15,2-3 0 0,-4 2 0 0,-5 2 0 16,-6-2 0-16,-6 3 0 0,-3 4 0 0,-5 1 0 0,-1 0 128 16,-5 1-128-16,-3-1 0 0,-8 0 0 0,-8 3 0 0,-7-3 0 15,-6 1 144-15,-7 0-144 0,-5-1 160 0,-14-1-160 16,0 0 0-16,0 0-336 0,-12 9 48 0,-11 1 16 15,-8 2-32-15,-14-3 0 0,-11 1 0 0,-7 0 0 32,-6 4-512-32,-4 1-96 0,-7 1-32 0,-10 1 0 15,-12 2-1504-15,-1 2-304 0,-39 5-64 0,11 1-16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59:19.57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922 7516 12783 0,'0'0'1136'0,"-9"-8"-912"0,1 1-224 0,0 3 0 0,2 1 0 0,1-1 0 0,-4 1 0 0,1 1 0 15,0-2 0-15,1 1 0 0,7 3 0 0,0 0 0 16,-6-3 832-16,6 3 80 0,-5-8 16 0,5 8 0 16,0 0 160-16,0 0 16 0,0 0 16 0,0 0 0 15,0 0-272-15,0 0-48 0,2 11-16 0,3-2 0 16,-5-9-16-16,5 14 0 0,-1 1 0 0,1 1 0 15,2 2-128-15,-2-1-48 0,-1 2 0 0,2 3 0 16,-2 6-16-16,1 1-16 0,-3 4 0 0,0 2 0 0,-4 1-80 0,0 5-16 16,-1 5 0-16,-3 3 0 0,-3 5-16 0,0 0 0 15,-1 2 0-15,0-1 0 0,-2 0-192 16,2-1-64-16,0 0 0 0,0 0 0 0,1 1-32 0,1-2-16 16,1 0 0-16,0-3 0 0,1 1 0 0,2-5 0 15,0-1 0-15,2-5 0 0,-1 0-16 0,2-2 0 16,0 1 0-16,0-2 0 0,-1-3-128 0,1-3 0 15,-2-2 0-15,2 0 128 0,0-2-128 0,1 2 0 16,-1-6 144-16,-2 0-144 0,3-1 0 0,0-2 128 16,0-5-128-16,3-1 0 0,-2 0 0 0,0-1 144 15,2-4-144-15,-3-9 0 0,4 11 160 0,-4-11-160 0,6 9 128 16,3 0-128-16,0-5 160 0,1 1-160 0,1 1 192 0,3-2-192 16,2-3 208-16,1 2-64 0,4-1-16 0,2 3 0 15,2-2 0-15,4 0 0 0,2-2 0 0,0-1 0 16,0 0-128-16,2 1 160 0,0-1-160 0,3 0 160 15,2-1-160-15,4 1 128 0,0 0-128 0,7 0 128 16,2 0-128-16,2 1 0 0,2 0 0 0,-1 1 0 16,-2 0 0-16,1 1 0 0,0-1 128 0,5 1-128 15,1-1 0-15,2 0 0 0,4 0 0 0,0 1 0 16,-1-1 0-16,-1 0 0 0,3 0 0 0,2-2 0 16,0 0 128-16,6 0-128 0,5 0 0 0,-4 0 128 15,-7-2-128-15,2-1 0 0,3-1 0 0,3 2 0 16,3-2 0-16,1-1 128 0,1-2-128 0,-1 2 0 15,2-2 192-15,-1 2-64 0,6 1 0 0,-1-1 0 16,2-2 32-16,-2 4 0 0,-2 1 0 0,1 0 0 16,3-1-160-16,1-1 0 0,2 2 0 0,0-1 0 15,-2 2 0-15,2-2 0 0,3 2 0 0,2-1 0 0,-2-3 0 16,1 1 0-16,-1-1 0 0,3 0 0 0,3 1 0 0,-2 0 0 16,-4 0 0-16,-1 3 0 0,0-2 0 0,3 2 128 15,5 0-128-15,-5-1 128 0,-3 4-128 0,1-1 160 16,1 2-160-16,4-2 160 0,2-2-160 0,-1 1 128 15,-1 0-128-15,2 0 128 0,1 1-128 0,-1 0 0 16,-3 2 144-16,3 2-144 0,-4 0 128 0,5-1-128 16,4-3 160-16,-5 1-160 0,-2-2 128 0,2 2-128 15,2 0 0-15,0 2 144 0,-1-6-144 0,-2 2 192 16,0 0-192-16,3 0 192 0,5 2-192 0,-3 1 192 16,-5 0-192-16,4 1 192 0,0 4-192 0,2-2 128 0,-1-1-128 15,0 3 128-15,-2-3-128 0,3 1 128 0,4 2-128 16,-2-3 128-16,-4-1-128 0,2-2 0 0,2 2 0 0,1-2 0 15,-1-2 0-15,0 0 0 0,-1 0 128 0,1 2-128 16,1 1 0-16,-3-2 0 0,-5 1 0 0,4 0 0 16,3-1 0-16,-2 2 0 0,-3 0 0 0,-1-1 0 15,0-1 160-15,3 0-160 0,5 0 192 0,-5 2-192 16,-6-1 0-16,3 2 0 0,3 1 0 0,-2-1 0 16,-1-1 0-16,0 1 0 0,-1 1 0 0,5 0 0 15,3-3 128-15,-2 2-128 0,-4-1 0 0,2 2 0 16,5 0 128-16,-1 1-128 0,-2-2 0 0,1 1 0 15,0-2 144-15,3-2-16 0,2 1-128 0,-3 1 192 16,-4-2-192-16,2 2 0 0,4-1 128 0,0 2-128 16,-2-1 128-16,2 2-128 0,-1 1 176 0,2-2-176 0,-1-2 192 15,-1 1-192-15,0 1 192 0,5 1-192 0,3-3 128 16,-2 0-128-16,-4-1 0 0,2 0 0 0,3 4 0 0,-2 2 0 16,-3-3 0-16,2-2 0 0,0 1 0 0,0-3 0 15,-1 0 0-15,-4 2 0 0,1 2 0 16,1 2 0-16,5-3 0 0,-4 1 0 0,-4-3 0 0,3 3 0 15,4 2 0-15,-2-3 0 0,-5-3 0 0,-1 1 0 16,0 1 0-16,2 2 0 0,1 1 0 0,-1-2 0 16,-2-3 0-16,4 2 0 0,3 1 128 0,-3 1-128 15,-1-3 0-15,-1 0 0 0,2 2 0 0,-2-6 0 16,-1 0 0-16,-2 1 0 0,1 2 0 0,1 2 0 16,3-2 0-16,-3 0 0 0,-3 0 0 0,2 2 0 15,1 3 0-15,-1-5 0 0,-2-5 0 0,-1 4 0 16,1 2 0-16,0-1 0 0,2 0 0 0,-1 0 0 15,-1 0 0-15,1 0 0 0,1-2 0 0,-2-4 0 0,-4 5 0 16,2-3 0-16,-1-2 128 0,1 2-128 0,1 0 0 16,-2 1 0-16,-2 1 0 0,1 2 0 0,-2 2 0 0,1-4 0 15,-3-3 0-15,-3 1 0 16,2 2 0-16,3 2 0 0,2-1 0 0,-4-1 0 0,-8-2 0 0,1 1 0 16,5 0 0-16,-2 1 0 0,2-1 0 0,0-1 0 15,-9-3 0-15,5 0 0 0,2 3 0 16,0-1 0-16,0 3 0 0,-1 1 0 15,-7-1 0-15,5 1 0 0,0 0 160 0,-1-1-160 0,-1 0 128 0,-2 2-128 16,-3 1 0-16,2 0 0 0,2 1 0 0,1-2 0 16,-1 0 0-16,-2 0 0 0,-2 0 0 0,2-2 0 15,3 2 0-15,0 0 0 0,-1 0 0 0,-4 0 0 16,-4 0 0-16,4 0 0 0,2 0 0 0,-1 3 0 16,-1 0 0-16,-4-1 0 0,-3 2 0 0,-1 0 0 0,-1-2 0 15,4 2 0-15,0 0 0 0,-3 1 128 0,-4-1-128 16,0-2 0-16,3 2 0 0,-3 0-176 0,0 1 176 15,2-1 0-15,-1 2 0 0,-3 1 0 0,-7-6 0 0,-1 0 0 16,1 2 0-16,-2 0 0 0,0 8 0 0,2-4 0 16,1 5 0-16,-4-7 0 0,-6-1 0 15,0 2 0-15,0-1 0 0,-2 3 0 0,0 2 0 0,2-3 0 16,-3 4 0-16,2-2 0 0,-3-1 0 0,-2-3 0 16,0 3 0-16,-6-3 0 0,-1 2 0 0,-3 1 0 15,0-4 0-15,2 1 0 0,-2 2 0 0,-1-3 0 16,-1-3 0-16,1 1 0 0,0 1 0 0,-3-2 0 15,-2 0 128-15,1 1-128 0,-5-1 0 0,-1-1 0 0,-3 0 0 16,-1 0 0-16,-3-1 0 0,-1-2 0 0,2 1 0 16,-2-1 128-16,0 2-128 0,1 0 0 15,1-6 0-15,-2 1 0 0,0-3 0 0,0-3 0 0,-1 0 0 0,-2 0 0 16,-2 0 128-16,0-5-128 0,1-2 128 0,-2 0-128 16,0-6 0-16,-1 0 0 0,1-1-192 0,1-5 64 15,0-4 128-15,0-1 0 0,1-3-144 0,1-5 144 16,-1 0 0-16,-1-4 0 0,0-2-144 0,0-3 144 15,-2-7 0-15,1 1 0 0,0-3 0 0,-2 2 0 16,-2 1 0-16,0 0 0 0,-1 3 0 0,-2 4 0 16,0 1 0-16,-2 4 128 0,1-2-128 15,2 2 0-15,-2 1 0 0,0-1 0 0,1-1 0 0,1 2 0 0,0 0 0 16,2 3 0-16,1-3 0 0,-1 4 0 0,1 0 0 16,1-1-160-16,0 1 160 0,0 4-192 0,1 1 192 15,-2 1-128-15,-1 0 128 0,0 0-128 0,0 0 128 0,0 3 0 16,-3 0 0-16,0 3 0 0,1 2 0 15,-2-3 0-15,0 2 0 0,-1 4-128 0,-2 1 128 16,-1-1 0-16,-1 5 0 0,-1 1-128 0,0 1 128 0,0 2 0 16,-1 0 0-16,1 1 0 0,-1 2 0 0,-1 1 0 15,2 4 0-15,-1-2 0 0,-1 0 0 0,0 1 0 16,1 3 0-16,-1-2 0 0,3 8 0 0,-2-6 0 16,-1-2 0-16,3 8-128 0,-4-8 128 0,4 8 0 15,-6-9 0-15,-1 3 0 0,7 6 0 0,-7-2-160 16,-3-2 160-16,-2 2 0 0,1-3-192 0,-2 4 64 0,-1 0 128 15,-1 1-208-15,-3 1 208 0,-1 2-176 0,0 0 176 16,-5 0-160-16,-3-2 160 0,-1 1-192 0,-6 0 192 0,-1 1-192 16,-1 0 192-16,-1 2 0 0,-1-2 0 0,1-2 0 15,-4 1 0-15,-1 0 0 0,-1 2 0 0,0 1-128 16,-2-2 128-16,-1-1 0 0,-2-1 0 0,-3 3 0 16,-3 3 0-16,0-1 0 0,1 0 0 0,1 3 0 15,1-1 0-15,-3 2 0 0,1-4 0 0,-3 6 0 16,-2-2 0-16,-2 3 0 0,-1 1 0 0,1-4 0 15,2-1 0-15,1-4 0 0,2 2 0 0,-4 0 0 16,1 4 0-16,-3-6 0 0,-1-1 0 0,1-1 0 16,1-2 0-16,3 1 0 0,-1 2 0 0,1-1 0 15,0-2 0-15,-6 2 0 0,-5-1 0 0,3-2 0 16,0-2 0-16,1-1 0 0,-1 3 0 0,0 0 0 16,-1 0 0-16,-3 0 0 0,-4 0 0 0,3 0 0 0,-5 0 0 0,3 0 0 15,3 0 0-15,-4 3 0 0,-1 2 0 16,-4-3 0-16,-5 2 0 0,2-3 0 0,2 1 0 0,0-1 0 15,-1 3 0-15,-3-2 0 0,-3-2 0 0,1 0 0 16,-1 1 0-16,3 2 0 0,-1 1 0 0,-3-3 0 16,-4 0 0-16,-1 1 0 0,2 1 0 0,-2 3 0 15,0 2 0-15,-5-4 0 0,-3-2 0 0,2 1 0 16,1 1 0-16,-2 1 128 0,-7 0-128 0,2 3 0 16,3-3 0-16,1-1 0 0,4 1 0 0,-5 1 0 15,-3-2 0-15,2-1 0 0,5-1 0 0,-1 2 0 16,-3 2 0-16,-2-3 0 0,-2-3 0 0,1 1 0 15,2 3 0-15,-5-1 0 0,-5 0 0 0,0 0 0 0,1-1 0 16,-4 0 0-16,-3-1 0 0,1 1 0 0,1 1 0 0,1 2 128 16,-2-2-128-16,0-1 0 0,0-1 0 0,1 1 0 15,0 0 0-15,0 1 0 0,-4-1 128 0,2 2-128 16,0-3 0-16,-1 1 0 0,-1-2 0 16,-1 1 0-16,1-1 0 0,-3 1 0 0,-3-1 0 0,3 0 0 15,1 3 0-15,-1-2 0 16,-4 0 0-16,-1-1 0 0,5 0 0 0,-1 0 0 0,-4 2 0 0,4-4 128 15,4 2-128-15,2 0 0 0,-1 0 0 0,3 0 0 16,3-1 0-16,1 0 0 0,1-2 0 0,0 3 0 16,-1-4 0-16,2-1 0 0,4 2 0 0,-4-3 0 15,-3 3 0-15,3-4 0 0,2 1 0 0,-3 3 0 16,7 1 0-16,-7-3 0 0,1 2 0 0,0 1 0 16,3 0 0-16,-1 1 0 0,-3 0 0 0,3 0 128 0,1-1-128 15,3 1 0-15,-2 1 0 0,2-2 0 0,0-6 0 16,3 4 0-16,3 0 0 0,-2-1 0 0,-4 1 0 0,2 1 0 15,4-1 0-15,0 0 0 0,0 0 0 0,0 0 0 16,1-1 0-16,-3 1 0 0,6 3 128 0,2 1-128 16,-1 3 128-16,1-5-128 0,-4-5 0 0,3 2 0 15,4 0 0-15,-3 1 0 0,-2 4 0 0,1-3 0 16,1-3 0-16,1 1-128 0,2 0 128 0,-2 0 0 16,-4 0 0-16,-1-3 0 0,5 3 0 0,2 2 0 15,4 2 128-15,-7-1-128 0,-3-6 0 0,1 2 0 16,2-1 0-16,3 2-128 0,3 3 128 0,-3 0 0 15,-4-2 0-15,1 2 0 0,3-4 0 0,2 0 0 16,2 3 0-16,-4 0 0 0,-5 2 0 0,1 0 0 0,4-1 0 16,-3 0 0-16,6-1 0 0,-4-1 0 15,-3 2 0-15,1 2 0 0,2 0 0 0,4 0 0 0,0-1 0 16,-1 1 0-16,-7-2 0 0,5 0 0 0,1-2 0 0,3 1 0 16,1 2 0-16,-4 0 0 0,-1 0 0 0,-1-1 0 15,3 1 0-15,2-1 0 0,1 0 0 0,-2 2 0 16,-4-1 0-16,1 1 0 0,1-4 0 0,0 3 128 15,3 0-128-15,0-2 0 0,-5-1 0 0,2 3 0 16,2 0 0-16,2 1 128 0,1 1-128 0,-3-2 128 16,-5-6-128-16,1 4 0 0,4-1-128 0,1 2 128 15,1 4 0-15,-4-1 0 0,-2-2 0 0,1 1 0 16,2 1 0-16,2-1 0 0,3 0 0 0,-6 1 0 16,-4 2 0-16,3-1 0 0,3 3 0 0,2-2 0 0,1-2 0 15,-3 1 0-15,-4 0 0 0,1 1 0 0,1 2 0 16,5-1 0-16,3 1 0 0,-2 1 128 0,-5 2-128 0,2-5 0 15,1 6 128-15,4-2-128 0,3-2 0 0,-2 4 128 16,-4-3-128-16,2 0 0 0,-2 1 0 0,2-3 0 16,2 2 0-16,1 3 128 0,2-3-128 0,0-1 0 15,-4-1 0-15,4-1 0 0,2-2 0 0,3 3 0 16,3-1 0-16,0 0 0 0,-2 1 0 0,1-4 128 16,-1-1-128-16,2-2 0 0,4 3 0 0,0 3 128 15,2 0-128-15,0-1 0 0,-2-1 128 0,-2 1-128 16,0 0 128-16,1-1-128 0,4-2 160 0,3-1-32 15,2 1-128-15,1 1 192 0,1 0-192 0,-1 0 0 16,-1 0 0-16,0-1 0 0,0 0 0 0,3-2 0 0,2 2 0 16,-1 1 0-16,1 2 0 0,3 1 0 0,-1 2 0 0,0-1 0 15,-5 1 0-15,0-3 0 0,-1 0 0 0,-1 2 0 16,5 1 0-16,0 2 0 0,1-2 0 0,3 4 0 16,2-5 0-16,-1 0 0 0,-3 0 0 0,0 2 0 15,-1-2 0-15,1 0 0 0,2 2 0 0,3 0 0 16,2 1 128-16,0 0-128 0,1 0 0 0,3 0 0 15,-1 2 128-15,0-1-128 0,-1 2 0 0,-1-2 0 16,2-2 128-16,1 2-128 0,-1 3 0 0,4-3 0 16,1 1 0-16,0-3 128 0,1 0-128 0,0 3 0 15,4-1 0-15,0 2 0 0,5-4 0 0,0 3 0 16,2-2 0-16,2-1 0 0,-2 0 0 0,4-1 0 0,4 2 0 16,2-2-192-16,1 0 192 0,5-1-160 15,6-4-784 1,0 0-144-16,0 0-48 0</inkml:trace>
  <inkml:trace contextRef="#ctx0" brushRef="#br0" timeOffset="23601.24">29943 8737 10127 0,'-79'29'896'0,"-9"12"-704"0,-12 12-192 0</inkml:trace>
  <inkml:trace contextRef="#ctx0" brushRef="#br0" timeOffset="25327.22">29679 8946 11967 0,'-13'4'1072'0,"2"1"-864"16,2 4-208-16,-1 0 0 0,-2 3 512 0,0 0 64 16,1 0 16-16,2-2 0 0,1-2 128 0,2-1 32 15,1-3 0-15,1 1 0 0,3 0 256 0,1-5 48 16,0 0 16-16,0 0 0 0,0 0 16 0,0 0 16 0,0 0 0 0,0 0 0 16,15-5 176-16,-2-4 48 0,-2-9 0 0,3-2 0 15,4-4-352-15,1-2-64 0,1-4-16 0,2-4 0 16,1-6-432-16,0 0-80 0,1-9-32 0,0-3 0 15,1-6-176-15,1-7-48 0,0-8 0 0,-1-2 0 16,-6-1 0-16,4-4-128 0,-1 0 192 0,-1-3-64 16,-3 2-128-16,-1 7 128 0,1 6-128 0,0 8 128 15,-2 12-128-15,1 6 0 0,-3 7 144 0,-3 9-144 16,-2 3 160-16,-1 5-32 0,-3 3-128 0,1 5 192 16,-1 4-192-16,-5 6 0 0,0 0 128 0,0 0-128 15,0 0 0-15,7 13 0 0,-3 4 0 0,-1 6-160 16,1 2 160-16,0 8-128 0,4 5 128 0,1 5-128 0,-1-1 128 15,3 8 0-15,-2 2-144 0,5 3 144 0,1 4 0 0,3 0 0 16,-1-4 0-16,4-5 0 0,-1-3 0 0,2-3 0 16,-2 0 0-16,-1-6 0 0,-1-5 0 0,0-1 0 15,-1-4 0-15,1-1 0 0,-4-6 0 0,0-2 0 16,-2-3 0-16,-2-4 128 0,-4 1 0 0,-2-1-128 16,-4-12 192-16,0 0-64 0,0 0 80 0,0 0 16 15,-8 5 0-15,-3-3 0 0,-9-3 160 0,-6-3 48 16,-6-2 0-16,-7-4 0 0,-7-2-240 0,-6-2-64 15,-6-4 0-15,-3 1 0 0,-4 0-128 0,-1-1 0 16,-7-1 144-16,0 0-144 0,-4-1 0 0,4 4 0 16,4 0 0-16,5 2 0 0,5 1 0 0,6 4 0 15,8-1 0-15,7 3 0 0,2-2 0 0,11 2 0 0,3 0 0 0,8 3 0 16,4 1 0-16,10 3 0 0,0 0 0 0,15-6 0 16,4-2 0-16,8 2 0 0,5-5 0 0,6-3-128 15,5-5 128-15,8-3 0 0,5-1 0 0,7-5 0 16,7-6 0-16,0 1 0 0,-6 1 0 0,-2-2 0 15,-2-6 0-15,-1 3 0 0,0 0 0 16,-1 4 128-16,0 2-128 0,-6 4 0 0,-5 4 128 0,-4 3-128 16,-9 1 0-16,-6 3 128 0,-2 5-128 0,-7 3 0 15,-4 6 0-15,-5 1 0 0,-10 1 0 0,0 0 128 16,1 14-128-16,-2 5 0 0,-6 3 0 0,-5 9 0 16,-3 1 0-16,-3 10 0 0,-7 1 0 0,-6 9 0 15,-5 7 0-15,-3-1 0 0,-5 2 0 0,-2-2 128 16,-1-1-128-16,-1-1 0 0,0-2 0 0,-1-3 0 15,-3 1 0-15,2-1 192 0,-2-2-32 0,3-7-16 0,0-1-144 16,6-4 128-16,6-3-128 0,5-7 128 0,4-3-128 16,6-3 0-16,2-5 0 0,8-4 0 15,0-4-352-15,3-4-96 0,9-4-32 0,0 0 0 16,-6-7-2176-16,3-2-432 0,2-7-96 0</inkml:trace>
  <inkml:trace contextRef="#ctx0" brushRef="#br0" timeOffset="26219.78">30691 8899 11055 0,'-11'12'480'0,"5"-5"112"0,0 4-464 0,1 0-128 0,-1-2 0 0,-2 4 0 16,-1-3 1392-16,3 1 256 0,0 1 48 0,1-6 16 15,5-6-256-15,-7 8-48 0,7-8-16 0,0 0 0 16,0 0-112-16,0 0-32 0,0 0 0 0,0-9 0 15,2-3-96-15,4-4-32 0,4-4 0 0,3-5 0 16,0-8-544-16,3-4-128 0,3-2 0 0,3-8-16 16,-1-1-224-16,5-7-32 0,2-6-16 0,1-8 0 0,1-4-32 0,1-5-128 15,-1-7 192-15,1-4-64 16,1-1-128-16,-3-2 128 0,-1 5-128 0,-3 6 128 0,0 14-128 0,-3 9 128 16,0 12-128-16,-4 7 128 0,-3 7-128 0,-2 8 160 15,-3 11-160-15,-2 0 160 0,-3 6-160 0,-5 7 0 16,0 0 0-16,0 0 0 0,9 11 0 0,-3 7 0 15,-1 7 0-15,0-1-176 0,0 2 176 0,2 4-128 16,1 5 128-16,4 3-128 0,-2 1 128 0,3 4 0 16,2-2 0-16,2 1 0 0,2 2 0 0,2 0-128 15,2 1 128-15,0-4-128 0,-1 0 128 0,-3-3 0 16,-2-8 0-16,1 1 0 0,-1-2 0 0,-3-2 0 0,-2-3 0 0,0-1 0 16,-2-5 0-16,-1-3 144 0,-1-2-144 0,-5-1 0 15,0 2 160-15,-3-4-160 0,-4 1 128 16,-2 0-128-16,-3-2 240 0,-4 0-48 0,-3-4 0 0,-5 0 0 15,-4 8 80-15,-7-6 16 0,-7 1 0 0,-6-4 0 16,-4-3-128-16,-3 3-32 0,-3 4 0 0,-1-5 0 16,-3-1-128-16,-2-2 128 0,-2 0-128 0,-1 0 128 15,0-2-128-15,4 1 0 0,5-3 144 0,7-2-144 16,5 0 0-16,7-6 0 0,5 1 0 0,9-3 128 16,5-2-128-16,8 1 128 0,7-1-128 0,7-3 128 15,5-4-128-15,8-4 0 0,6 3 128 0,6-4-128 16,7 1 0-16,6-2 0 0,11 1 0 0,4-4 0 15,5-2 0-15,4 2 0 0,3 0 0 0,5 2-128 16,2-7 128-16,6 4 0 0,3 1 0 0,-4 2-128 16,-7 0 128-16,-7-1 0 0,-3 1 0 0,-9 6 128 0,-8 3 16 15,-4 3 16-15,-7 1 0 0,-7 2 0 0,-6 6-160 0,-2 4 160 16,-8 1-160-16,-14 4 160 0,0 0-160 0,0 14 0 16,-4 4 0-16,-10 4 128 0,-4 2-128 0,-7 8 0 15,-7 6 0-15,-6 9 0 0,-5 6 128 0,-7 4-128 16,-3 11 128-16,-6-5-128 0,-4 2 320 0,-6 0-32 15,-5-3 0-15,1 7 0 0,-1 2 176 0,-1-1 48 16,1-1 0-16,-5-5 0 0,-3 1-144 0,-1-2-32 16,6-2 0-16,4-2 0 0,3 4-160 0,8-8-48 15,6-2 0-15,10-10 0 0,8-6-128 0,10-6 0 16,8-8-192-16,8-6 192 16,7-6-1920-16,5-11-272 0,0 0-48 0,18-10-14272 0</inkml:trace>
  <inkml:trace contextRef="#ctx0" brushRef="#br0" timeOffset="27979.92">276 8725 7359 0,'0'0'656'15,"0"10"-528"-15,0 2 1168 0,0-3 240 16,-3 1 32-16,3-10 16 0,-5 10-144 0,0-1-32 16,5-9 0-16,-6 9 0 0,-2 0-144 0,2-4-48 15,6-5 0-15,-8 5 0 0,8-5-64 0,0 0 0 16,0 0-16-16,0 0 0 0,-9-6-32 0,3-5 0 15,0-5 0-15,2-6 0 0,1-3-384 0,1-4-80 16,0-2 0-16,1-2-16 0,1-1-304 0,-1-1-64 16,0 2-16-16,-2-1 0 0,-1-1-80 0,0-5-16 15,-2-2 0-15,0-9 0 0,-2-6-144 0,2-1 192 0,2 0-192 16,1 8 192-16,3 8-192 0,3 5 0 16,-1 4 144-16,2 6-144 0,0 2 0 0,0 4 0 15,1 4 0-15,0 0-192 0,-1 2 192 0,3 5 0 16,-1-2 0-16,-6 12 0 0,5-5 0 0,-5 5 0 15,0 0 0-15,14 1-128 0,-2 2 128 0,1 4-192 0,1 4 192 16,1 1-192-16,3 5 192 0,1 1-128 16,3 1 128-16,1 1-128 0,1 0 128 0,1 5 0 0,-1 1 0 15,1 0 0-15,-3 2 0 0,1-2 0 0,-2 5 0 16,-1-2 0-16,0-1 0 0,-2 1 0 0,-3-5 0 0,-2 1 0 16,0-1 0-16,-7-4 0 0,-1 0 0 0,-2 1 0 15,-5-1 0-15,-1-2 176 0,-4 0-176 0,-2-1 192 16,-1 0-16-16,-2 1 0 0,-1 0 0 0,-4-1 0 15,-1 1-48-15,-1-1 0 0,-1-2 0 0,-2 0 0 0,-3 2-128 16,-2-3 160-16,-4-4-160 0,-2 1 160 16,-3-6-160-16,0-2 128 0,-1-3-128 0,18-3 128 0,-2-2-128 0,-1-5 0 15,2-1 0-15,1-3 0 0,1-3 0 0,1-1-192 16,4-1 64-16,-7-18 128 0,9 2-224 0,6-1 80 16,5 2 16-16,6 0 0 0,4-2 128 0,-1 16-160 15,4-7 160-15,4-1-160 0,2-5 160 0,4 0 0 16,2 0-144-16,3 1 144 0,1 3 0 0,26-28 0 15,-9 8 0-15,-8 5 0 0,-7 5 0 0,-1-1 0 16,-7 2 0-16,-2 1 0 0,-2 0 0 0,0 0 0 16,-1 4 0-16,0 4 0 15,-2 6 0-15,-2 4 0 0,-2 4 0 0,-3 7 0 0,0 2 0 0,-9 6 0 16,0 0 0-16,10 11 0 0,-3 2 0 0,-1 9 0 16,-3 4 0-16,-3 9 0 0,-2 3 0 0,-2 5 0 15,-2-2 0-15,-3 2 0 0,-3 1 0 0,0 6 0 16,-4-2 0-16,0 15 0 0,-2 8 320 0,3 1 64 0,-2-2 32 15,3-5 0-15,-1-3 352 0,-2-3 64 16,0 0 0-16,-2 4 16 0,-6 7-256 0,5-6-48 0,-4-4-16 0,0-6 0 31,-2-9-272-31,1-3-64 0,0-6-16 0,-1-2 0 0,2-3-176 0,1 2 0 0,3 0 144 0,10-14-144 32,-1 3-816-32,1 2-224 0,3-3-48 0,0 1-16 15,5-3-2064-15,-12-1-416 0</inkml:trace>
  <inkml:trace contextRef="#ctx0" brushRef="#br0" timeOffset="57709.73">13468 4124 12895 0,'12'-17'1152'0,"1"11"-928"15,5-3-224-15,3 3 0 0,5 2 768 0,1-1 128 16,0-1 0-16,1 2 16 0,0 3-672 0,-1-1-240 15,-5 2 144-15,-2-1-144 0,-3 0 0 0,-2 1 0 16,-1 0 0-16,-1 0 0 0,-3 1 0 0,1-1 0 16,-1-3 0-16,2 0 0 0,-3 0 0 0,-9 3 128 15,9-6-128-15,-3-3 0 0,-1 0 384 0,-2-1 0 16,-1-2 0-16,-2-2 0 0,-1 2 448 0,0 0 64 0,-2-2 32 0,-2 0 0 16,-3 2 16-16,-2 1 0 0,1 0 0 15,-1-1 0-15,-3 0-240 0,-2-1-32 0,-1 3-16 16,-4 2 0-16,0 3-352 0,-7-2-80 0,-6-1-16 0,-2 3 0 15,-5-3-208-15,-2 2 128 0,-3-4-128 0,-2 3 0 16,-2-2 128-16,-1 3-128 0,-3 2 0 0,-3 0 144 16,-5-3-144-16,-1 0 192 0,-1-4-192 0,-3 2 192 15,3-2-48-15,0 3 0 0,-2-3 0 0,-3 3 0 16,-3-1 64-16,-2 1 16 0,-2-3 0 0,0 3 0 16,-2 0 64-16,4 2 16 0,-4-1 0 0,-4 2 0 15,-5 2-112-15,-1 1 0 0,3-1-16 0,-1 4 0 16,0 2-176-16,-2-2 0 0,-2 0 0 0,4 2 128 15,4 1-128-15,1 2 0 0,0-1 0 0,-2 2 128 16,0 0-128-16,3-2 0 0,3 2 144 0,3 2-144 0,3-2 0 0,2 3 144 16,0 4-144-16,4 2 0 0,-1-2 144 15,2 1-144-15,1 0 0 0,0 3 144 0,1 3-144 0,4 5 0 16,2-2 0-16,0 4 0 0,1-3 0 0,-1 5 0 16,3-2 0-16,4 2 0 0,3-1 0 0,4-1 0 15,2 2 0-15,3-4 0 0,2 4 0 0,1-3 0 16,5 4 0-16,1 1 0 0,3 2 0 0,3-1 0 15,2 0 0-15,1-1 0 0,0 1 0 0,4 1 0 16,4 1 0-16,2 1 0 0,1 1 0 0,3-1 0 16,4-3 0-16,4 1 0 0,2 2-128 0,5-1 128 15,2-3 0-15,2-1 0 0,2 1 0 0,2 1 0 0,3-2 0 16,2-1 0-16,2 0 0 0,5 2 0 16,1 0 0-16,4-2 0 0,4 1 0 0,4 0 0 0,3-3 0 0,6 0 0 15,2 0 0-15,1-3 0 16,-2-1 128-16,3 2-128 0,4-3 128 0,4 5-128 15,0-5 128-15,3-1-128 0,3-1 0 0,1 0 0 0,-2-1 128 0,-1-1-128 16,3-1 0-16,3-2 160 0,5-2-160 0,1 2 160 16,-1-4-160-16,2 2 128 0,-2-5-128 0,4 1 128 15,2-3 112-15,2-1 16 0,-1 2 0 0,0-6 0 16,-3-1-256-16,2-2 0 0,3 0 128 0,0-4-128 16,-2-3 0-16,-4 1 144 0,-1-7-144 0,0 0 128 15,0-2 32-15,0-1 0 0,1-4 0 0,-5-2 0 16,-5 1-160-16,-3-6 192 0,-1 3-192 0,-1-4 192 15,1 1-192-15,1-5 160 0,-4 0-160 0,-2-2 160 16,-3-1-32-16,-3-1-128 0,-3-4 192 0,-1-1-64 16,1 3 64-16,-2-2 16 0,-2-4 0 0,-4-2 0 0,-5-6 0 15,-4 0 0-15,-2 0 0 0,-5-6 0 0,-7-3 112 16,-1 0 0-16,-6-1 16 0,-5 0 0 0,-6 2 32 0,-3 5 0 16,-6 2 0-16,-3 2 0 0,-7 4 64 0,-2 1 16 15,-4 0 0-15,-5 8 0 0,-6 4-192 0,-4 4-16 16,-5 6-16-16,-7 2 0 0,-6 4-224 0,-5 9 0 15,-4 1 0-15,-6 7 0 16,-2 6-832-16,-3 5-64 0,-1 3-16 0,1-2 0 16,4 3-1296-16,7 1-256 0,7 4-48 15</inkml:trace>
  <inkml:trace contextRef="#ctx0" brushRef="#br0" timeOffset="58993.28">18951 5204 21183 0,'-19'-12'944'0,"9"7"192"0,0-2-912 0,1 3-224 0,9 4 0 0,-8-2 0 15,8 2 752-15,0 0 96 0,0 0 32 0,0 0 0 0,0 0-544 0,0 0-96 16,0 0-32-16,0 0 0 0,0 0-208 0,14 0 128 16,2 0-128-16,1 0 0 0,1 0 272 0,0 0-32 15,2 0-16-15,4 0 0 0,2 0 0 0,4-1 0 16,6-1 0-16,1 2 0 0,2 0 112 0,6 0 32 15,6 0 0-15,3 0 0 0,3 0-48 0,1 0-16 16,-3 0 0-16,1 0 0 0,3 2-48 0,-1-1-16 16,0-1 0-16,1 2 0 0,-1 2-48 0,0-1 0 15,-1 1 0-15,-2-3 0 0,-2-1-64 0,-3 0 0 16,-4 0-128-16,-3 2 192 0,-3 0-48 0,1-1-16 16,-4 0 0-16,-3 1 0 0,-2-1 32 0,-3 0 0 15,-2-1 0-15,-4 0 0 0,-4 0-32 0,-4 0-128 0,-5 0 192 16,-10 0-64-16,0 0 176 0,0 0 16 0,0 0 16 15,-10 0 0-15,-8 0-128 0,-3 1-16 0,-6 1-16 16,-6 0 0-16,-6-1-176 0,-3-1 160 0,-4-1-160 0,-2 1 160 16,-3 1-160-16,-4 3 0 0,-5-1 0 0,-2 2 128 15,-8-3-128-15,0 3 0 16,0-1 0-16,-2-1 0 0,-2-1 0 0,-2 2 0 0,-3 1 128 0,3-1-128 16,2-1 0-16,7 0 0 0,4 1 0 0,5 3 0 15,1-1 0-15,3 4 0 0,4-2 0 0,3 1 0 16,2-3 0-16,6-1 0 0,2 1 0 0,9 0 0 15,4-5 0-15,6 1 0 0,5 0 0 0,13-2 0 16,0 0 0-16,0 0 0 0,0 0 0 0,15 9 0 16,7-4 0-16,6 0 0 0,4-3 0 0,8 1 0 15,5-6 0-15,3 1 0 0,3-2 128 16,4 1-128-16,1-2 144 0,6-1-144 0,4 0 160 0,4 0-160 0,2-2 192 16,3-3-48-16,0 0-16 0,0-2 0 15,0 4-128-15,2-2 160 0,0 2-160 0,-6-4 160 0,-2 1-160 16,-3 3 0-16,-4-1 144 0,-2 3-144 0,-5 0 0 0,-4 0 0 15,-4 2 0-15,-7-1 128 0,-7 1-128 16,-2 2 0-16,-8-1 0 0,-5 2 0 0,-8-2 0 0,-10 4 0 16,0 0 128-16,-10-3-128 0,-6 1 208 0,-7 2-16 15,-6 0-16-15,-8 1 0 0,-7 0-176 0,-8 2 128 16,-5 1-128-16,-7 1 128 0,-1 1-128 0,-5 3 192 16,-3-3-192-16,-2 3 192 0,0-1-32 0,1 5 0 15,0-1 0-15,2 4 0 0,-1 0-160 0,5-2 128 16,0 0-128-16,10-4 128 0,4 2-128 0,7-5 0 15,5 2 0-15,8-2 0 0,5 0 0 0,5 0 0 16,5-1-160-16,5 2 160 16,6-3-1728-16,8-5-240 0,0 0-48 0</inkml:trace>
  <inkml:trace contextRef="#ctx0" brushRef="#br0" timeOffset="60267.8">601 5072 17439 0,'-21'-6'768'0,"7"2"176"0,0-2-752 0,0 1-192 15,1 1 0-15,2 0 0 0,-1 0 0 0,1 2 160 0,2-1-160 0,0 2 160 16,0 1-160-16,9 0 0 0,-11-1 0 0,0-1 0 15,2 1 0-15,9 1 128 0,-11-1-128 0,11 1 0 16,0 0 144-16,0 0-144 0,0 0 160 0,0 0-160 16,-9 5 144-16,9-5-144 0,-1 11 128 0,2-2-128 15,-1-9 0-15,6 14 0 0,3-2 0 16,3-2 0-16,2 1 448 0,2-3 16 0,3 1 0 0,6-4 0 16,2 1 304-16,-6-2 64 15,8-1 16-15,7 0 0 0,6 0-240 0,6 1-48 0,5-2-16 16,6 2 0-16,2 0-176 0,54-2-48 0,-17 2 0 15,-7-1 0-15,-8 4-192 0,-2-4-128 0,-4-1 160 0,-1 0-160 16,-6-2 0-16,1 1 128 0,-3-1-128 0,-2 1 0 16,0-1 176-16,-1 0-16 0,0 2 0 0,-4-2 0 15,-4-2 96-15,-1 1 32 0,-5-2 0 16,0 2 0-16,-3 1-80 0,-2 0-16 0,-4 0 0 16,-3-1 0-16,-5 1-64 0,-2 0 0 0,-4 0-128 0,-6 0 192 15,-7 0 0-15,-4 0 0 0,-11 0 0 0,0 0 0 16,0 0 224-16,0 0 32 0,0 0 16 0,-12 2 0 0,-7 1-112 15,-4 1-32-15,-5 0 0 0,-3-3 0 16,-4 0-192-16,-6 2-128 0,0-2 160 0,-3 3-160 0,-2 0 192 16,-5 2-64-16,-4-2-128 0,-3 1 192 0,-3 2-64 0,-4-3-128 15,0 0 176-15,2-1-176 0,2 3 160 0,-2-1-160 16,0-2 128-16,-1 0-128 0,0 1 0 0,0 1 0 16,-1-2 128-16,3-2-128 0,5-1 0 0,3 0 0 15,3 3 0-15,3-3 0 0,0-2 0 0,1 1 0 16,1 1 0-16,5-1 0 0,6 1 0 0,0-1 0 15,5 1 0-15,3 1 0 0,3 0 0 0,4 0 0 0,3 2 0 16,5 0 0-16,3-1 0 0,9-2 0 0,0 0 0 0,0 0 0 16,0 0-176-16,10 10 48 0,4-2 0 15,6 1 0-15,6-2 128 0,7 2-160 16,7-4 160-16,9 0-160 0,3 1 160 0,7-4-128 0,5-3 128 0,3 0-128 16,3-1 128-16,5 2 0 0,3 0 0 0,-1-4 0 15,0 1 0-15,-1-1 0 0,1 3 0 0,1-2 0 16,-2 0 0-16,-1 0 0 0,0-1 0 0,-4-1 0 15,-1-7 0-15,-4 5 0 0,-3-5 0 0,-2 5 0 16,-2-5 0-16,-4 3 0 0,-7-5 0 0,-3 3 0 16,-3 1 0-16,-7-2 0 0,-7 3 0 0,-5 0 0 15,-9 4 0-15,-5-1 0 0,-9 6 128 0,0 0-128 16,0 0 192-16,-19-4-16 0,-9 5-16 0,-7 2 0 16,-10 1-160-16,-8 1 128 0,-10 4-128 0,-5 5 128 0,-6 2-352 15,-5 6-80-15,-3 3-16 0,-10 1 0 16,-5 3-752-1,2 3-144-15,2 5-48 0,-5 0-7744 0,-5-1-1552 0</inkml:trace>
  <inkml:trace contextRef="#ctx0" brushRef="#br0" timeOffset="62990.77">18850 10043 10367 0,'0'0'448'0,"6"-3"112"0,1 0-560 0,2-1 0 15,-1 2 0-15,1-2 0 0,-1 0 1136 0,2 0 112 16,-4 2 32-16,2-2 0 0,-1-2-320 0,2 3-48 16,0 0-16-16,0 2 0 0,-1-3-192 0,-1 1-64 15,-7 3 0-15,8-3 0 0,0 0 48 0,-8 3 0 16,6-2 0-16,-6 2 0 0,0 0-16 0,0 0 0 15,0 0 0-15,0 0 0 0,0 0-176 0,0 0-48 16,0 0 0-16,0 0 0 0,0 0 80 0,0 0 16 16,-4 8 0-16,-2 0 0 0,-3-5 32 0,-1 0 0 15,-1 3 0-15,-3-2 0 0,1-2-64 0,-4 1-16 16,-1-3 0-16,-1 1 0 0,-2 2-144 0,-1-2-32 16,-2-4 0-16,0 2 0 0,-1 2-64 0,1 1 0 0,0-1-16 0,-8 0 0 15,4-2 48-15,3-2 16 0,0 3 0 0,4 0 0 16,6 0-304-16,1 0 0 0,1 0 0 0,2 0 0 15,2-1 0-15,1 1 0 0,8 0 208 0,0 0-64 16,-7 1-144-16,7-1 0 0,0 0-160 0,0 0 160 16,0 0 0-16,0 0 0 0,0 0 0 0,0 0 0 15,0 0 0-15,0 0 0 0,0 0 0 0,0 0 0 16,-2 12 0-16,2-12 0 0,0 0 0 0,0 0 0 16,0 0 0-16,0 0 0 0,0 10 0 0,0-10 160 15,0 10 0-15,0-10 0 0,-3 13 0 0,1-6 0 16,2-7-160-16,-3 11 0 0,3-11 144 0,-7 10-144 15,1 1 160-15,-1 1-32 0,1-6-128 0,-2 3 192 0,1 0-192 16,0 2 144-16,0-3-144 0,0-1 128 0,0 2-128 0,2-1 0 16,1 2 0-16,1 0 128 0,3-10-128 0,0 11 0 15,0-11 0-15,4 11 0 0,-4-11 0 0,12 8 0 16,-3-2 0-16,3 0 0 0,1-2 0 0,5-1 0 16,3-1 128-16,1 3-128 0,1-2 0 0,0-1 0 15,-2 0 0-15,1-2 0 0,-2 2 0 0,2-1 128 16,0 2-128-16,-7 2 0 0,0-1 0 0,0 0 0 15,1 1 0-15,-2 1 0 0,-3-1 0 0,0 3 0 16,-2-1 0-16,-1 0 0 0,-3 2 128 0,-2-2-128 16,-3 4 0-16,-2-4 128 0,-2 2 144 0,-1-3 32 15,-1 2 0-15,-3 1 0 0,-1 0 16 0,-5 2 0 0,-1-4 0 0,-1 2 0 16,1 1-128-16,0 0 0 16,-2-3-16-16,0 2 0 0,1-5-176 0,0 4 0 0,-1-2 0 0,2-3 128 15,0-2-128-15,2 2-176 16,2-1 48-16,0 3 0 15,3-1-1488-15,9-4-304 0,0 0-48 0,-7 4-8912 16,7-4-1776-16</inkml:trace>
  <inkml:trace contextRef="#ctx0" brushRef="#br0" timeOffset="63378.6">18018 10830 1839 0,'0'0'160'0,"0"0"-160"16,0 0 0-16,0 0 0 0,-1-11 3936 0,1 11 752 16,2-13 160-16,-2 13 16 0,0 0-2928 0,7-11-592 15,-1 3-112-15,-6 8-16 0,9-8-352 0,1 3-64 16,0 3-16-16,3-1 0 0,1 2 16 0,1-2 0 16,2 2 0-16,3-1 0 0,3 0-64 0,4 1-16 15,7 0 0-15,3-1 0 0,4 1-144 0,3 1-48 16,3-1 0-16,1 1 0 0,2 1-48 0,0-2-16 0,-3 0 0 0,-13-1 0 15,5 2-32-15,3-1-16 16,2-1 0-16,-1 0 0 0,-3 1-32 0,1-2-16 0,-8 3 0 16,-2 0 0-16,-5-1-208 0,-3 0-32 0,-1 0-128 0,-4-1 192 15,-4 0-192-15,-2 1 0 0,0-3-192 0,-2 1 192 16,-4 1-1712-16,-6 2-224 0,0 0-48 16,0 0-16-16,0 0-1264 0,0 0-240 0</inkml:trace>
  <inkml:trace contextRef="#ctx0" brushRef="#br0" timeOffset="64269.11">18233 11035 14623 0,'0'0'640'0,"0"0"144"15,6-7-624-15,-6 7-160 0,0 0 0 0,0 0 0 0,4-5 1216 0,-4 5 192 16,7-5 64-16,-4 0 0 0,-3 5-192 0,5-7-48 16,-2-1 0-16,1 0 0 0,-4 8 64 0,0 0 16 0,0 0 0 15,0 0 0-15,5-5-272 0,-5 5-48 16,0 0-16-16,0 0 0 0,0 0-256 0,0 0-48 0,0 0-16 0,0 0 0 16,0 0-80-16,2 7 0 0,-2-7-16 15,0 11 0-15,-1 3-192 0,0 0-48 16,-2-1 0-16,0 2 0 0,-1 0-96 0,-1 2-32 15,0-2 0-15,1 2 0 0,-1-6 16 0,0 2 0 0,-1 1 0 0,1-3 0 16,2 1 0-16,-1 0 0 0,-1-2 0 0,2 2 0 16,1-2-48-16,2-4-16 0,0-6 0 0,0 7 0 15,0-7-16-15,0 0-128 0,2 7 192 16,3-3-64-16,-5-4 0 0,7 5 0 0,0-1 0 0,2 0 0 16,1-3 64-16,3-1 0 0,0 0 0 0,2-1 0 15,0-3-64-15,2 2-128 0,-1-1 192 0,2 0-64 16,1 2-128-16,1-1 0 0,1-1 0 0,8-2 0 0,-4 2 176 0,-2 1-48 15,-4-1-128-15,-1 1 192 0,-3 1-192 0,-1 1-160 16,0 0 32-16,-5 0 0 16,-9 0-320-16,8 0-48 0,0 0-16 0,-8 0 0 15,7 0-2112-15,-7 0-416 0,0 0-96 0,0 0-11904 16</inkml:trace>
  <inkml:trace contextRef="#ctx0" brushRef="#br0" timeOffset="64568.87">18588 10990 15663 0,'5'-15'688'0,"-1"6"144"0,-4 9-656 0,6-10-176 0,-2 2 0 0,1-1 0 15,-5 9 2176-15,0 0 384 0,0 0 96 0,0 0 16 16,0 0-1008-16,0 0-208 15,0 0-48-15,0 0 0 0,0 0-208 0,2 12-48 16,-2-12-16-16,-1 18 0 0,-1 1-256 0,-1 0-48 16,0-3-16-16,1 7 0 0,-6 4-160 0,2 3-16 0,-2 0-16 0,1 3 0 15,-2 1-48-15,4 0-16 16,0-2 0-16,0-3 0 0,-2 4-128 0,1-1-32 0,-2 1 0 0,3-4 0 16,-1 3 16-16,2-4 0 0,0-5 0 0,2 0 0 15,-2 1-240-15,2-2-48 0,0-4-128 0,1-1 192 16,-1-3-16-16,1-2-16 0,-1 0 0 0,-1 0 0 15,-1-4-160-15,4-8 0 0,-1 12 144 0,1-12-144 16,-1 9 0-16,1-9 0 0,0 0 0 0,0 0 0 16,0 0-1072-16,0 0-224 0,0 0-48 0,0 0-11376 15,0 0-2256-15</inkml:trace>
  <inkml:trace contextRef="#ctx0" brushRef="#br0" timeOffset="75738.53">28361 964 911 0,'0'0'0'0,"0"0"0"0,0 0 0 0,12 0 0 16,-2 0 1168-16,-10 0 160 0,10 3 16 0,-10-3 16 16,10 1-832-16,-10-1-160 0,10 0-48 0,-10 0 0 15,0 0 96-15,11-1 16 0,-11 1 0 0,9-5 0 16,-9 5 240-16,0 0 48 0,0 0 16 0,0 0 0 15,6-8 48-15,-1-1 16 0,-5 9 0 0,0 0 0 0,2-8-208 0,-2 8-32 16,3-11-16-16,0 3 0 0,-3 8-144 0,0-10-16 16,0 10-16-16,-2-9 0 0,1-2 32 0,0 3 16 15,-2-2 0-15,1 2 0 0,-1-2-32 0,-1 3 0 16,-1-4 0-16,0 4 0 0,0-5-96 0,1 5-32 16,-3-3 0-16,-1 1 0 0,-1-3 48 0,0 1 0 15,-1 1 0-15,0-4 0 0,-4 1 96 0,-3 2 32 16,-2-2 0-16,-2-4 0 0,-1-2-224 0,0 1-32 15,0 1-16-15,-1 0 0 0,-1 1 0 0,-1 2 0 16,1 2 0-16,-2-1 0 0,0 1-160 0,1 2 128 16,-1-3-128-16,0 3 128 0,-4 1 0 0,-1-3-128 15,-5 2 192-15,-2-1-64 0,-2 2-128 0,18 1 0 0,-4 1 0 16,-2-4 0-16,-5 4 0 0,0-5 128 16,-5 6-128-16,1-2 0 0,-2 3 0 0,-34-2 0 0,12 0 0 0,8 5 0 15,2-1 0-15,3 3 0 0,1-1 0 0,-2 0 0 16,0-1 0-16,-2 1 0 0,0 4 0 15,0-1 0-15,3 3 0 0,1 2 0 0,1-2 0 0,21-3 0 16,-7 3 0-16,-1 3 0 0,-4-3 0 0,-5 3 0 16,1 1 0-16,1-3 0 0,0 5 0 0,-32 6 0 15,10-2 192-15,7-2-64 0,4 1 0 0,4-1 0 16,0 2-128-16,4-4 0 0,1 2 0 0,4 2 0 16,0 2 0-16,2 1 0 0,2-1 0 0,3 2 0 15,3-1 0-15,0 4 0 0,3-2 0 0,1 1 0 16,-2-1 160-16,1 0-160 0,1 1 192 0,1-2-192 15,-1 3 176-15,-1-1-176 0,0-1 160 0,1 4-160 16,0 0 192-16,1 4-48 0,1-1-16 0,3 1 0 0,1-5 0 16,2 5-128-16,-2-3 192 0,5 6-64 0,-1-2-128 0,3 3 0 15,1-3 144-15,1 0-144 0,0 2 0 0,1 1 128 16,1-2-128-16,2 1 0 0,0 2 0 16,1 1 0-16,1-1 0 0,3 0 128 0,1-5-128 0,2 0 0 15,1-3 0-15,1 3 128 0,0-2-128 0,1 2 0 16,2-2 128-16,1 2-128 0,1-3 0 0,2 3 144 15,-1-3-144-15,2 3 0 0,1-3 144 0,-2 1-144 16,2-5 0-16,2 4 144 0,-1 0-144 0,3-2 128 16,1 0-128-16,2 1 128 0,2-3-128 0,1 0 160 15,2-3-160-15,0-1 160 0,2-3-16 0,0-1 0 16,-2 5 0-16,1-2 0 0,0 0 16 0,1-1 0 16,0 0 0-16,4 0 0 0,2 1-32 0,2-2-128 0,0 1 192 15,2-1-64-15,5 0 0 0,-2-3-128 0,1 2 192 16,-2 0-64-16,4-11 0 0,-4 5 0 0,0 2 0 15,2-3 0-15,1 3 784 0,1-4 160 0,0-1 16 0,3 2 16 32,5 0-1648-32,1-3-336 0,0-1-64 0,-2-2-16 0,-4-1 816 0,0 0 144 0,0-2 0 0,2 2 0 15,-1-1 0-15,4 0 128 0,3 2-128 0,-1-1 0 16,1-3 0-16,-2-2 0 0,-4-2 128 0,2-1-128 16,-2 6 0-16,1-1 0 0,-1-1 0 0,2 1 0 15,3 0 0-15,-1-1 0 0,3 0 0 0,-7-3 128 16,0-3-128-16,-2 1 0 0,-3-3 0 0,1 3 0 15,-1 1 128-15,1-3-128 0,-1 2 128 0,2-2-128 16,1 1 0-16,0-1 0 0,0-5 0 0,-2 1 0 0,-3-1 0 16,-3 2 0-16,-1-3 128 0,0-1-128 0,0-1 0 15,0-2 0-15,-1-5 144 0,1 3-144 0,1-3 128 0,0 3-128 16,-2 1 128-16,-2-2-128 0,0 0 0 0,-3-2 0 16,-4 0 0-16,-4-1 0 0,-3 0 128 0,0-2-128 15,-4 1 128-15,0 2-128 0,-3-1 0 0,-3 1 0 16,-3-1 0-16,1 0 0 0,-3-5 0 0,-3 1 0 15,1-2 0-15,-4 2 0 0,-2 3 128 0,-1-3-128 16,-3 1 128-16,0 3-128 0,-3 0 128 0,0 2-128 16,-2-2 128-16,-2 4-128 0,-1-3 0 0,-2 3 0 15,-2 3 0-15,-3-2 0 0,0 1 0 0,-2-1-128 16,-1 3 0-16,-3-2 0 0,-2-3 128 0,-3 2 0 16,-2 3 0-16,1-4 0 0,0 1 0 0,-2 1-160 0,1-1 160 15,0 0-160-15,-2 2 160 0,1-1 0 0,-1 2 0 16,-2 2 0-16,-5 1 0 0,-4 0 0 15,-2-2-128-15,-2-2 128 0,3 1 0 0,0 0 0 0,0 0 0 16,-1 7 0-16,0 0 0 0,-3 0 0 0,-4 3 0 0,-3-2 0 16,1 1-128-16,-2 1 128 0,4-5-128 0,1 1 128 15,3 0 0-15,1 1 0 0,3 0 0 0,20 4 0 16,-4 0 0-16,-3-2 0 0,-2 0 0 0,-3-2-128 16,-1 1 128-16,-3 2 0 0,0-1 0 0,-39-3 0 15,12 6 0-15,10 4 0 0,8 3-128 0,2 1 128 16,1 3 0-16,2 0 0 0,0 0 0 15,-3 6-128-15,-3-1 128 0,25-2 0 0,-4 5-144 0,-3 6 144 16,1 1 0-16,-3 1-144 0,-4 0 144 0,0 1 0 0,-4 2-128 16,-35 20 128-16,17-5 0 0,10-4 0 15,4-4 0-15,7 1 0 0,3 3 0 0,5-1 0 16,0 0-304-16,2 0 48 0,-1-1 16 0,1 5 0 0,0 0 64 0,-1-1 16 16,-2 1 0-16,2-1 0 0,-1 1 160 15,4-2 0-15,-1 1-144 0,3-1 144 0,1-5 0 0,2 4-144 16,3 2 144-16,2-1 0 0,-1 0-144 15,4 2 144-15,3 1 0 0,0 0-144 0,1-1 144 0,2 0 0 16,2 0 0-16,3-2 0 0,2 0 0 0,2 2 0 16,2 2 0-16,2-4 0 0,3 1 0 0,3-1 0 15,0 0 0-15,4 2 0 0,-1-4 0 0,6 2 0 16,1 0 0-16,4-2 0 0,2-2 0 0,3-4 0 16,2 1 0-16,7-6 0 0,0 1 0 0,5 1 0 0,3 3 0 15,0-5 0-15,-1-3 0 0,0-2 128 0,0-5-128 16,1 1 0-16,0 2 128 0,3 0-128 0,1-3 160 0,7 2-160 15,1 1 176-15,4-3-176 0,1-3 192 0,-2-2-192 16,-4-2 128-16,4-1-128 0,-1 1 0 0,2-2 0 16,-1 1 144-16,7-2-144 0,2-2 0 0,-1-3 144 15,-6-2-144-15,0-3 0 16,0 0 144-16,-4-1-144 0,1 1 0 0,1-2 128 0,1 5-128 0,0-4 0 16,-1-1 144-16,-5 0-144 0,-5 0 192 0,-1-3-192 15,-1-1 192-15,0-1-192 0,-2 1 192 0,0 1-192 16,-2 1 192-16,0 2-192 0,-1-3 192 0,0 3-192 15,-1 0 144-15,-4 0-144 0,-1 3 0 0,-2-2 144 16,-1 1-144-16,-1-2 0 0,1-1 0 0,0 2 0 16,0-2 0-16,-3 0 128 0,-2 1-128 0,1-5 0 15,0 2 0-15,-2 2 128 0,-2 0-128 0,-1-2 0 16,0 3 288-16,-3 2-32 0,-2-2 0 0,-1 2 0 0,-2-3-128 0,-2 3-128 16,-1-2 144-16,-3 1-144 0,0 1 208 0,-4-3-48 15,0 3-16-15,-2-1 0 0,-3 3-144 0,-3-4 0 16,0 3 0-16,-1 0 128 0,4 8-128 0,-9-5-144 15,-3 1 144-15,2 0-208 16,-1 0-240-16,-1 3-64 0,-2 2 0 0,-2 5 0 16,-2-4-1792-16,-2 1-352 0</inkml:trace>
  <inkml:trace contextRef="#ctx0" brushRef="#br0" timeOffset="76971.02">28754 2221 16927 0,'-22'-9'752'0,"9"3"144"0,-5-3-704 0,2 3-192 0,-1 2 0 0,3 0 0 15,0 0 0-15,1 3 0 0,0-2 0 0,2 2 0 16,1 0 0-16,1 1 0 0,0-1 0 0,9 1 0 15,0 0 320-15,-9-2-32 0,9 2 0 0,0 0 0 16,0 0 160-16,0 0 48 0,0 0 0 0,0 0 0 16,0 0-112-16,0 0-32 0,0 0 0 0,10 11 0 15,4-4 160-15,4 1 16 0,4-1 16 0,3-1 0 16,3-1-112-16,5 2-32 0,5-2 0 0,4-1 0 16,0-1-176-16,2-2-32 0,1-2-16 0,1-1 0 0,0 1 16 15,2 0 0-15,4 0 0 0,3 1 0 0,3 0 128 16,4 0 48-16,2-3 0 0,-2 0 0 0,-5-5-96 0,2 1-16 15,1 2 0-15,4 0 0 0,3 1 64 0,0 2 16 16,0-1 0-16,-2-1 0 0,-4-2-80 0,-1 2 0 16,0 0-16-16,-1 3 0 0,2 0-112 0,0 0 0 15,-1 1-128-15,0-4 192 0,0 0-192 0,-4 0 0 16,-4 0 0-16,-2 0 0 0,0-1 128 0,-2 2-128 16,-2 0 0-16,0 2 144 0,-2-2-144 0,0-1 128 15,-5-1-128-15,-2 2 128 0,-2 0-128 0,-3 3 0 0,-5-1 0 16,-5 1 0-16,-3-2 0 0,-4 2 0 15,-4 0 0-15,1 0 0 0,-12 0 0 0,0 0 0 0,0 0 0 0,0 0 0 16,0 0 0-16,0 0 0 0,0 0 0 16,0 0-176-16,-10 0 176 0,-3 2 0 0,-2-1 0 0,-6-1 0 15,-4 0 0-15,-6 1 0 0,-4 2-144 16,-6-3 144-16,-3 0 0 0,-2 1 0 0,-1-1 0 0,-3 1 0 16,-3 1 0-16,-2-1 0 0,-2 3 0 0,-5-2 0 15,-4 0 0-15,-3-2 0 0,0 0 0 0,-1 0 0 16,-1 0 0-16,-1 1 0 0,-5 3 0 0,-3-1 0 15,-2-3 0-15,-2 0 0 0,1 4 0 0,-1 0 0 16,0-1 0-16,-1-1 0 0,-6-1 0 0,2 2 0 16,7 1 0-16,5 2 0 0,3-2 0 0,4 0 0 15,-1-2 0-15,2 3 0 0,5-3 0 0,4-2 0 16,3-3 128-16,6 1-128 0,4 2 0 0,5 2 128 0,5-1-128 16,1-1 128-16,3-3-128 0,5 1 128 0,6 0 96 15,2 0 16-15,5 0 0 0,4-1 0 0,11 3-96 16,0 0-16-16,0 0 0 0,0 0 0 0,0 0 0 0,10-3-128 15,4-3 192-15,6 3-64 0,7-2-128 0,3 1 128 16,5-4-128-16,4 3 128 0,6 3-128 0,7-2 0 16,5-1 0-16,8 2 128 0,10 1-128 0,1-1 0 15,0 3 0-15,6-3 0 0,4 2 0 0,7 0 0 16,6 1 0-16,-2 0 0 0,-5-1 0 0,5 1 0 16,5 1 0-16,-1 0 0 0,0-1 0 0,-3 0 0 15,-3 0 0-15,0 1 0 0,1 2 208 0,-3-3-32 16,-6 1-16-16,-3-1 0 0,-4 0-32 0,-2 3 0 15,-3 1 0-15,-4 2 0 0,-4-3 48 0,-4-1 0 0,-9 2 0 16,-5 2 0-16,-8 1-176 0,-4-1 0 0,-5 3 0 0,-5-2 0 16,-6 4-160-16,-5-2-64 0,-6 2-16 15,-6-3 0 1,-4-8-2480-16,-12 10-496 0,-13-1-112 0,-13-3 0 0</inkml:trace>
  <inkml:trace contextRef="#ctx0" brushRef="#br0" timeOffset="78595.21">20545 12186 14847 0,'0'0'656'0,"-9"2"144"0,-1-2-640 0,-3 2-160 16,3 2 0-16,-1-1 0 0,-1-2 1040 0,2 1 176 15,0 0 48-15,10-2 0 0,-9 1 16 0,9-1 16 0,-9 2 0 0,9-2 0 16,0 0 0-16,0 0 0 15,0 0 0-15,0 0 0 0,0 0-464 0,0 0-80 16,0 0-32-16,9-5 0 0,3 0-336 0,2-2-64 16,2 0 0-16,2-2-16 0,0-2 16 0,-1-2 16 15,3 6 0-15,-1-6 0 0,1-4 0 0,3 2 0 16,2 0 0-16,1 2 0 0,-2 2-48 0,1-1-16 0,1 5 0 16,-1-2 0-16,0 4 32 0,1 2 0 0,-1-1 0 15,-3 2 0-15,-2-3-176 0,-2 3-128 0,-1 5 192 0,-7 1-192 16,0-2 0-16,-1 2 0 0,0-1 0 0,-3 2 0 15,0 2 0-15,0 0 0 0,-6-7 0 0,2 10 0 16,-1-1 144-16,-1 4-16 0,-2-1-128 0,-3 1 192 16,-2-3 16-16,0 3 0 0,-3-3 0 0,-4 3 0 15,-3-3 0-15,-2 3 0 0,-3-1 0 0,1 4 0 0,-1-4-48 0,1 2-16 16,0 0 0-16,2 0 0 0,3-4-144 0,2 1 160 16,1-3-160-16,4 1 160 0,3-2-160 0,1 0 0 15,1-2 0-15,4-5 0 0,0 0 0 0,0 0 0 16,7 7 0-16,2 2 0 0,3-3 0 0,2 3 0 15,2-1 0-15,2 3 0 0,2-1 0 0,2 3 0 16,0 1 0-16,0 0 0 0,0-1 0 0,-2 3 0 16,0 4 0-16,-1 2 0 0,0-2 0 0,-3-1 0 15,-1-2 0-15,-2 2 192 0,-4 1 64 0,1 1 32 16,-3-2 0-16,-4-1 0 0,-3-2 192 0,-2 1 32 16,-2-1 16-16,-4 1 0 0,-2-3 48 0,-4-2 0 15,2 4 0-15,-4 0 0 0,-2-1 0 0,-2-2 16 0,-4-1 0 16,-13 2 0-16,2 1-144 0,-2-6-16 15,-1 0-16-15,-2-6 0 0,1 5-160 0,-1-5-16 16,-2-2-16-16,2-2 0 0,-1-5-224 0,2 1 0 16,2 0 128-16,2-2-128 15,2 0-768-15,7 3-208 0,3 1-48 0,6-1 0 16,6 1-2352-16,11 3-464 0,0 0-112 0,0 0-16 0</inkml:trace>
  <inkml:trace contextRef="#ctx0" brushRef="#br0" timeOffset="81951.36">3932 17077 15663 0,'-11'-1'1392'0,"5"0"-1120"16,0 0-272-16,-1-3 0 0,2 0 768 0,1 0 80 16,2 2 32-16,-2-2 0 0,2-4 416 0,2 4 96 0,0-2 16 0,5-2 0 15,1 1-464-15,5-3-96 16,0 2-16-16,4-3 0 0,1 2-288 0,6-1-64 15,1 2-16-15,6 0 0 0,4 2-144 0,0 0-16 0,2 0-16 0,-1 4 0 16,-2 2 32-16,-2 2 0 0,-6 4 0 0,-1 2 0 16,-2 5-64-16,-6 0 0 0,-4 5 0 0,-2 3 0 15,-5 2-256-15,-4 3 160 0,-4 3-160 0,-4 0 128 16,-2-1 32-16,-4 4 0 0,-3 2 0 0,-5-1 0 16,-5-4 32-16,1 2 16 0,-2-2 0 0,-2-3 0 15,1-2 32-15,1 0 0 0,7-4 0 0,1-2 0 0,5-3-48 0,5-3 0 16,2-2 0-16,6-3 0 0,2-7-192 15,6 11 144-15,2-6-144 0,8 2 128 0,9-2-128 16,2 4 0-16,5 0 0 0,1-1 0 0,5 2 0 16,-2 4 0-16,-3 1 0 0,0 3 0 0,-1 1 0 0,-3 3 0 15,-3-1 0-15,-4 5 0 0,-2 2 160 0,-4 1 48 16,-5-2 16-16,0 4 0 0,-8 1 448 0,-1-4 96 16,-5 1 0-16,-3-3 16 0,-4 2 48 0,-4-3 16 15,-3 3 0-15,-6 0 0 0,-5 1-176 0,-3 2-32 16,-3-2-16-16,-5 0 0 0,-5 2-272 0,-5-6-48 15,-3 2-16-15,1-5 0 0,0-2-128 0,4-5-32 16,2-2 0-16,3-7 0 0,4-3-128 0,2-2-224 16,4-3 48-16,6-2 16 15,1-6-576-15,5-1-112 0,2-1-32 0,8-2 0 16,5-2-2000-16,9 2-416 0,3-2-80 0</inkml:trace>
  <inkml:trace contextRef="#ctx0" brushRef="#br0" timeOffset="82642.7">5800 17338 1839 0,'0'0'160'0,"0"0"-160"16,0 0 0-16,0 0 0 0,0 0 2976 0,0 0 560 16,0 0 112-16,0 0 32 0,0 0-1664 0,0 0-336 15,0 0-64-15,0 0-16 0,0 0-112 0,0 0-16 16,0 0-16-16,0 0 0 0,-11-8-16 0,-2 3 0 16,-4-2 0-16,0 3 0 0,-4 1-416 0,-2 1-96 15,-3-3-16-15,-1 2 0 0,-1 2-448 0,1 3-80 16,1 5-32-16,8-3 0 0,0 2-352 0,-1 5 128 0,-1-2-128 0,2 7 0 15,4 0 0-15,0 2 0 0,3 0 0 0,0 1 0 16,4 5 0-16,2-4-160 0,2-1 160 0,6 0 0 16,0-1 0-16,6-1 0 15,3-1 0-15,2-3 0 0,0-2 0 0,1 2 0 16,2-7 0-16,2 2 0 0,1-5 0 0,2-3 256 16,0-3-32-16,3-3 0 0,0-1 112 0,-1-3 32 0,-1 3 0 15,-3-5 0-15,1 3-80 0,-6-5-16 0,3 0 0 16,-3 0 0-16,-2 2-128 0,-3-1-16 0,-1 4-128 0,-3 3 192 15,0 3 0-15,0 1-16 0,-6 2 0 0,0 0 0 0,3 6-176 0,0 7 160 16,-1 1-160-16,0 2 160 0,-4 4-160 0,0 3 0 16,1 7 144-16,-3-1-144 0,-1 4 256 0,-3 4 0 15,-1 1-16-15,-1 2 0 0,-6 11 32 0,-2-2 16 16,-3-1 0-16,-1-7 0 0,-4-3 96 0,-1-1 0 16,-1-3 16-16,2-2 0 0,-1-1-160 0,2-3-48 15,0-2 0-15,1-5 0 0,1-3-192 0,2-1-128 16,-1-5 128-16,-3-4-208 15,6-7-2032-15,6-3-384 0,-1-3-96 0</inkml:trace>
  <inkml:trace contextRef="#ctx0" brushRef="#br0" timeOffset="83545.85">4802 18528 6447 0,'0'0'272'0,"0"0"80"0,0 0-352 0,-4 4 0 16,-1 1 0-16,5-5 0 0,0 0 3408 0,0 0 624 15,0 0 112-15,0 0 16 0,8 5-2080 0,3-3-416 16,5-2-96-16,4-2-16 0,5-3-208 0,7 0-64 16,5 0 0-16,10-4 0 0,9 1-336 0,5-2-80 15,3 2-16-15,-1-2 0 0,0 1-80 0,-2-2-32 16,-2 2 0-16,4-3 0 0,0 3-64 0,-2-2-16 16,-4 2 0-16,-6 1 0 0,-5 2-288 0,-5 0-64 0,-6 2-16 15,-3 3 0-15,-5-3-288 0,-4 1 0 16,-6 2 0-16,2-1 0 15,-6 2-1760-15,-13 0-464 0,0 0-80 0</inkml:trace>
  <inkml:trace contextRef="#ctx0" brushRef="#br0" timeOffset="83954.48">5340 18779 25631 0,'0'0'1136'0,"0"0"224"0,6-3-1088 0,1-4-272 15,0 2 0-15,0 3 0 0,-7 2 1312 0,0 0 208 16,0 0 32-16,0 0 16 0,4 7-208 0,-2 2-32 16,-4 4-16-16,-1 0 0 0,-1 3-352 0,-1 4-80 15,-3 6-16-15,0-2 0 0,-3 5-224 0,0 0-32 16,-3 5-16-16,-1 1 0 0,-3 2-160 0,-1 1-48 15,-3 0 0-15,-1-1 0 0,2 0-384 0,-2-1 0 16,0-2 0-16,3 0 0 0,2-5 240 0,0 1 160 16,3-6 48-16,2-1 0 0,3-2 112 0,2-4 16 15,3-4 16-15,3-2 0 0,3-2-464 0,3-1-128 16,2-5 0-16,6 2 0 0,3-1 0 0,6-3 0 0,6-1 0 16,4 2-128-16,3 0 320 0,2 0 80 15,0-1 16-15,4 1 0 0,3 0-288 0,0 0-304 16,-2-2 64-16,1 0 16 0,1 0 352 0,0 1 64 15,-1-2 0-15,-2 1 16 0,-4 0-208 0,-1 0 0 16,-3 1 0-16,-4-1 0 16,-4-1-992-16,-3 0-288 0,-3 0-64 0,-1-2-11776 0,-5-1-2336 15</inkml:trace>
  <inkml:trace contextRef="#ctx0" brushRef="#br0" timeOffset="84890.37">7264 17695 12095 0,'0'0'528'0,"-7"-1"112"0,7 1-512 0,-9-3-128 0,-1 0 0 0,1 0 0 0,0-1 1376 0,9 4 240 15,-10-6 48-15,10 6 16 0,-10-6 208 0,3 0 32 16,7 6 16-16,0 0 0 0,-7-6-512 0,7 6-96 16,-7-2-32-16,7 2 0 0,0 0-336 0,0 0-80 15,0 0-16-15,0 0 0 0,0 0-224 0,0 0-64 16,0 0 0-16,4 8 0 0,-4-8-64 0,14 11-32 16,1-1 0-16,6-3 0 0,3 4 64 0,5-4 16 15,3 3 0-15,2-1 0 0,2 4-240 0,-1 0-32 16,1-3-16-16,1 1 0 0,1 3-112 0,0-1-32 15,-1 1 0-15,0 0 0 0,0-4 64 0,0 2 0 16,1 2 0-16,-3-4 0 0,-3 0 48 0,-3 3 16 16,-2-5 0-16,-4 3 0 0,-5-4-64 0,-3 3-16 15,-1-2 0-15,-3 0 0 0,-2-3 0 0,-1-1 0 16,-2 5 0-16,-6-9 0 0,0 0 0 0,4 8 0 16,-4 1 0-16,-3-1 0 0,3-8 112 0,-8 15 32 0,-4-1 0 15,-3 3 0-15,-4-2-80 0,-5 3-16 0,-6 2 0 0,-3 2 0 16,-5 1 32-16,-2 5 0 0,-1-3 0 0,0 4 0 15,2-2 16-15,1 2 16 0,-4-2 0 0,2 2 0 16,2-6-160-16,3 1-128 0,0-4 192 0,5-2-192 16,1 1 128-16,2-1-128 0,1-8 0 0,6 0 0 15,4-3 0-15,4-2-144 0,4-4-16 0,8-1 0 16,0 0-1456 0,2-9-304-16,7-1-48 0,7-4-17136 0</inkml:trace>
  <inkml:trace contextRef="#ctx0" brushRef="#br0" timeOffset="85559.33">9437 16755 18303 0,'0'0'816'0,"0"0"160"0,0 0-784 0,0 0-192 0,0 0 0 15,0 0 0-15,0 0 1392 0,0 0 224 16,0 0 48-16,16-3 16 0,5-3-176 0,0-1-32 16,1-4-16-16,2 5 0 0,1-3-432 0,2 1-64 0,1-2-32 0,1 1 0 15,1 1-288-15,1-1-64 0,2-1-16 0,2 1 0 16,-1-3-160-16,0 2-16 0,-1-3-16 15,-1 3 0-15,-4 2-240 0,-2-1-128 0,-5 0 160 0,-3 4-160 16,-5-1 0-16,-3 2-336 0,-10 4 48 0,0 0 16 31,0 0-2208-31,0 0-432 0,0 0-96 0</inkml:trace>
  <inkml:trace contextRef="#ctx0" brushRef="#br0" timeOffset="85973.86">9565 16671 11967 0,'-9'1'1072'0,"0"0"-864"16,9-1-208-16,-11 3 0 0,1 2 3008 0,0-1 544 16,-2 0 112-16,1 2 32 0,-2 2-2032 0,2-1-416 15,0 5-80-15,3-2-16 0,-3 0-368 0,4 1-80 16,0-2 0-16,2 4-16 0,1 0-288 0,3-3-48 16,1-10-16-16,4 16 0 0,1 2 112 0,7 0 0 15,2 1 16-15,-2 1 0 0,4-1-144 0,0 6-16 16,-1-3-16-16,1 1 0 0,-1-1-96 0,1 1-32 15,-2-3 0-15,0 1 0 0,-1 0-160 0,-2-2 192 16,0-2-192-16,-4-1 192 0,1 1 64 0,-2-2 32 16,-2-5 0-16,1 0 0 0,-5 2 176 0,-1-3 48 15,-3 2 0-15,1-1 0 0,-3-1 16 0,-3-1 16 16,-3 3 0-16,-2-3 0 0,-2-1-128 0,-2-3-32 0,-1-1 0 0,-1-2 0 16,-4 0-160-16,-1-1-32 15,-2-1-16-15,-2-1 0 0,-1-1-176 0,5-1 0 0,1-1 0 16,3 0 0-1,4 1-464-15,1 0-128 0,2 2-32 0,4-1 0 16,1 2-2192-16,9 1-432 0,0 0-80 0</inkml:trace>
  <inkml:trace contextRef="#ctx0" brushRef="#br0" timeOffset="86278.94">8909 17794 13823 0,'0'0'1216'0,"0"0"-960"16,0 0-256-16,0 0 0 0,0 0 2560 0,0 0 480 15,13 0 96-15,-2-2 0 0,5-1-1472 0,2-2-288 16,3 0-64-16,7 0-16 0,5-3-16 0,7 2 0 15,3-3 0-15,8 3 0 0,7 1-384 0,4-3-64 16,3 2-32-16,-1-1 0 0,-2-2-96 0,-5 4 0 16,-5 0-16-16,-1-1 0 0,-3 1-192 0,-2 1-48 15,-1 0 0-15,-5-1 0 0,-3 1-256 0,-4 2-48 16,-2-2-16-16,6-4 0 16,-9 7-944-16,-5 0-192 0,-6 0-32 0,-9 2-10736 15,-8-1-2128-15</inkml:trace>
  <inkml:trace contextRef="#ctx0" brushRef="#br0" timeOffset="86724.31">9054 18121 2751 0,'0'0'256'0,"3"-4"-256"0,-3-1 0 0,1-1 0 0,-1 6 5264 0,0 0 1008 16,3-4 208-16,-3 4 48 0,0 0-4096 0,0 0-832 16,0 0-144-16,0 0-48 0,-3 11-320 0,-1 0-64 15,3 5 0-15,-4 2-16 0,-1 2-192 0,-1 4-48 16,0 2 0-16,-2 4 0 0,2 0 0 0,-2 3 0 15,-1 1 0-15,1 0 0 0,0-2-192 0,1 1-32 16,0-1-16-16,2-4 0 0,2-2-528 0,4-3 0 16,0 0 0-16,2-4 0 0,2-3 512 0,2-2 0 15,2-4 0-15,2-1 0 0,3-4-304 0,2-4-64 16,3-2-16-16,2-3 0 0,3-1-128 0,1-5 192 16,2 1-192-16,-1-4 192 0,1 2-192 0,-1 0 0 0,0-1 0 0,2-1-176 15,-1 2 32-15,-1-3 0 16,0 2 0-16,7-4 0 15,-6 4-1968-15,-6-2-384 0,-5 1-64 0,-3 2-14528 0</inkml:trace>
  <inkml:trace contextRef="#ctx0" brushRef="#br0" timeOffset="86916.94">9539 18224 25791 0,'-3'6'2304'0,"2"6"-1856"15,-1 0-448-15,0 4 0 0,-3 5 2176 0,-3 4 352 16,-2 0 64-16,0 7 16 0,-3 3-704 0,0 3-144 15,-1 4-32-15,-1 0 0 16,-3 4-752-16,1-1-144 0,-4 3-48 0,2-4 0 0,0 1-208 0,1-3-64 16,3 5 0-16,0-7 0 0,2-1-512 0,-1-4 0 15,4-3 0-15,1-2 0 0,1-5 0 0,2 0-304 16,1-7 48-16,0-4 0 16,1-3-880-16,2-4-160 0,2-7-48 0,0 0 0 15,0 0-2240-15,2-13-464 0</inkml:trace>
  <inkml:trace contextRef="#ctx0" brushRef="#br0" timeOffset="87583.39">11413 17079 13823 0,'0'0'608'0,"0"0"128"0,4-5-592 0,-2-2-144 16,-2 2 0-16,-2 0 0 0,1-2 1792 0,-3 1 320 15,-1-2 64-15,-1-1 0 0,-2-2-640 0,-1 4-144 16,-2-2-32-16,-2 1 0 0,2 3-368 0,-3 0-80 15,-2 3-16-15,0 2 0 0,-2 1 576 0,0 5 96 16,-2 2 32-16,-8 7 0 16,0 2-1792-16,3 3-368 0,0 4-64 0,0 4-16 0,-2 4 848 0,3-2 176 15,1 5 16-15,5-4 16 0,6 1-48 0,3-8-16 16,4 1 0-16,5-8 0 0,2-4-16 0,5 0 0 0,2-3 0 16,3-5 0-16,6-1 64 0,2-5 16 15,1-3 0-15,0-8 0 0,1 2-32 0,2-8-16 16,3-5 0-16,-2 1 0 0,-2 0-160 0,-1 2-16 0,-2-1-16 0,-2 0 0 15,0-1-176-15,-2 3 0 0,-3 0 144 0,0 2-144 16,-2 3 144-16,-2 4-144 0,-3 3 192 0,1 2-192 16,-7 5 128-16,0 0-128 0,3 14 0 0,-1 5 0 15,-4 5 128-15,0 8-128 0,-1 6 0 0,0 6 0 16,-1 3 0-16,-3 5 0 0,0 3 128 0,-2 2-128 16,-1 2 128-16,2-20-128 0,-2 3 192 0,-2 4-192 15,-2-2 208-15,1-1-64 0,-1-3-16 0,-2-6 0 0,0-1 128 16,0-6 0-16,4-2 16 0,-1-4 0 0,0-6-416 15,2-6-96-15,-1 0-16 0,-3-7 0 16,1-8-1120-16,-1-3-224 0,-2-6-64 0,7 6-9888 16,0-3-1984-16</inkml:trace>
  <inkml:trace contextRef="#ctx0" brushRef="#br0" timeOffset="87881.18">10510 18186 24879 0,'0'0'1088'0,"0"0"256"0,0 0-1088 0,0-8-256 15,2-1 0-15,3-1 0 0,3 3 1648 0,2-4 272 0,3 2 48 0,3-3 16 16,6 0-672-16,3 1-128 0,6-2-32 0,6-1 0 15,7-1-336-15,8 2-80 16,8-1-16-16,4 2 0 0,2 3-144 0,-1-3-48 16,-3 6 0-16,3-4 0 0,-2 3 160 0,1 0 16 0,1-2 16 0,-2 0 0 15,-2 1-368-15,-4 3-80 0,-6-1-16 16,13-1 0 0,-12 1-816-16,-9-3-160 0,-6 3-48 0,-7-2 0 15,-3 3-2048-15,-5 1-400 0</inkml:trace>
  <inkml:trace contextRef="#ctx0" brushRef="#br0" timeOffset="88457.01">10927 18570 21183 0,'0'0'1888'0,"7"-5"-1504"0,2 1-384 0,-1-3 0 16,-8 7 1600-16,0 0 256 0,0 0 64 0,0 0 0 16,0 0-144-16,0 0-32 0,0 0 0 0,0 0 0 15,9 8-640-15,-4 1-128 0,-3 4-16 0,-2 2-16 16,-1 3-272-16,-2 0-48 0,0 3-16 0,-4 10 0 15,0-2-64-15,-2 6-16 0,-4 6 0 0,-1-1 0 16,-1 2-160-16,0 3-48 0,-3-3 0 0,0 1 0 0,1-2 112 16,2-1 16-16,0-5 0 0,0-1 0 0,1-3-16 15,2-7 0-15,3 0 0 0,2-2 0 0,-1-7-112 16,3 0 0-16,1-3-16 0,3-6 0 0,2 3-112 0,3-5-32 16,2 0 0-16,5-3 0 0,1 0-160 0,6-2 0 15,4-2 144-15,6 2-144 0,5 0 0 16,5 0 144-16,4 1-144 0,2 0 0 0,1-2 192 0,0 4-192 15,3 0 192-15,-1 4-192 0,1 5 192 0,1-4-192 16,1 1 192-16,1-3-192 0,1 4 128 0,-4-4-128 16,-3-1 0-16,-3-2 0 0,-5 1 0 0,-3-3 0 15,-4 0-208-15,-2-1 80 16,-3 1-2304-16,-4-2-448 0,-2 1-80 0</inkml:trace>
  <inkml:trace contextRef="#ctx0" brushRef="#br0" timeOffset="90408.35">4814 12924 6447 0,'-13'0'272'0,"2"0"80"0,0 0-352 0,1 0 0 16,-1-3 0-16,1 2 0 0,-6 1 1600 0,4 0 240 15,-2-1 48-15,0-2 16 0,4 2-944 0,-1-1-192 16,11 2-48-16,-9-2 0 0,2-1 176 16,7 3 16-16,0 0 16 0,0 0 0 0,0 0-448 0,0 0-96 15,0 0 0-15,0 0-16 0,0 0-176 0,-3 9-48 16,3-9 0-16,4 12 0 0,5-6 288 0,4-1 48 15,3 0 16-15,5-2 0 0,1-3 320 0,6-1 64 16,4-2 16-16,5-1 0 0,5 2-256 0,5 0-32 16,6 0-16-16,6 1 0 0,3 1-80 0,3-2-32 15,1-2 0-15,2 1 0 0,-1 0-192 0,4 2-32 16,4 0-16-16,4-2 0 0,-2 0-240 0,2 0 144 0,-1-1-144 16,-3 1 128-16,0 2-128 0,0 0 0 0,2 1 0 0,-3-2 128 15,-2 1-128-15,-2 0 0 0,-2 0 0 0,-2-1 0 16,-3 1 0-16,0 0 0 0,-1 0 0 0,-1-2 128 15,-4 0-128-15,-5 1 0 0,-5-1 0 0,-3 2 0 16,-6-1 0-16,-4-1 128 0,-5 2-128 0,-3-2 0 16,-5 1 128-16,-2 0-128 15,-5 1 0-15,-2 0 128 0,-12 1 128 0,0 0 0 0,0 0 16 0,0 0 0 16,0 0 288-16,-10 0 48 0,-4-1 16 0,-5 2 0 16,-4 3-368-16,-7 1-80 0,-5-1-16 0,-7-2 0 15,-5 2-160-15,-7 0 0 0,-5 1-192 0,-4-1 192 16,0-2 0-16,-3 3 0 0,-3 0 0 0,-2 0 0 0,-8-2 0 15,0 1 0-15,-1-2 0 0,-4 2 0 0,2-1 0 16,0 1 0-16,1-1 0 0,-4 2 192 0,-4 2-192 16,2-3 0-16,2 1 0 0,3 2-176 0,0 0 176 0,0 0 0 15,-2 0 0-15,4-2 0 0,5 4 0 16,4-3 0-16,6 3 0 0,4 0 0 0,3 0 0 0,8 0 0 16,-1-6 0-16,6 2 0 0,5 3 0 0,5-5 0 15,6-1 0-15,6 1-128 0,7 2 128 0,4-1 0 16,12-4 0-16,0 0 0 0,0 0-144 0,0 0 144 15,18 3-160-15,7 1 160 0,7 0-160 0,8 0 160 16,8-4-160-16,2 0 160 0,5 0 0 0,3-1 0 16,8 1-128-16,7 0 128 0,8 3 0 0,1-1 0 15,3-5 0-15,3 1 0 0,5-2 144 0,1 4 32 16,3 1 0-16,3 2 0 0,-1-8-32 0,0 2 0 0,-2 2 0 16,-1 1 0-16,2-2-144 0,-4 0 0 0,-5-6 144 0,-1 4-144 15,-5 3 0-15,-3 0 144 0,-3 0-144 16,-4 1 0-16,-6-2-144 0,-8 2-144 0,-7 2-32 0,-9 3-10128 15,-6 4-2032-15</inkml:trace>
  <inkml:trace contextRef="#ctx0" brushRef="#br0" timeOffset="109838.24">10357 13679 4607 0,'0'0'192'0,"0"0"64"0,6-13-256 0,-2 3 0 0,-4 10 0 0,5-8 0 15,-5 8 2976-15,0 0 544 0,4-10 128 0,-4 10 0 16,0 0-1792-16,0 0-384 0,0 0-64 0,0 0 0 16,0 0-448-16,0 0-64 0,0 0-32 0,0 0 0 15,0 0-336-15,-6 10-64 0,-1 3-16 0,1 1 0 16,-3 2 64-16,2 3 16 0,-1 4 0 0,0 1 0 0,-1 4 128 0,2-1 32 15,-1 2 0-15,1-2 0 16,-2 2-112-16,1 2 0 0,0-5-16 0,1 2 0 0,-1-5-352 0,2 0-64 16,1-1-16-16,0 1 0 0,0-7-128 0,1-3 0 15,1-2 0-15,2 1 128 0,1-12-304 0,0 0-64 16,0 0-16-16,0 0-9808 16,11 5-1968-16</inkml:trace>
  <inkml:trace contextRef="#ctx0" brushRef="#br0" timeOffset="110250.92">10675 13583 13823 0,'0'0'1216'0,"0"0"-960"0,0 0-256 0,0 0 0 16,0 0 1056-16,0 0 160 15,0 0 48-15,-1 19 0 0,-1 3 16 0,0-2 0 16,-3 1 0-16,-2-2 0 0,0 2-320 0,-1 5-48 16,-1-1-16-16,0 4 0 0,-2-3-208 0,-1-1-48 0,4 1-16 0,-4-1 0 15,2-5 16-15,1-2 0 0,0-4 0 0,3 0 0 16,-1 1-128-16,2-6-32 0,5-9 0 0,0 0 0 16,0 0-32-16,0 0 0 0,0 0 0 0,0 0 0 15,4-10-32-15,1-4-16 0,3-1 0 0,2-4 0 0,3-1-208 0,1-2-32 16,-2-1-16-16,2 0 0 15,2 0-144-15,-1 0 0 0,-1-1 0 0,1 4 0 0,-1 1 0 0,0 4 0 16,-1 3 0-16,2 2 0 0,-3 5 0 0,0 2 0 16,1 5 0-16,0 3 0 0,-2 1 0 0,-2 7 0 15,-3 3 0-15,-1 5 128 0,-1 2-128 0,-1 3 0 16,-4 0 0-16,-1 3 128 0,0-4-128 0,-1 3 128 16,-1-4-128-16,2 1 128 0,-1-6-128 0,2 0 0 15,0-2 0-15,1-1 0 16,2-7-1776-16,-2-9-336 0,0 0-64 0</inkml:trace>
  <inkml:trace contextRef="#ctx0" brushRef="#br0" timeOffset="110597.33">11331 13675 3679 0,'0'0'160'0,"0"0"32"0,11-5-192 0,-1 1 0 0,1 1 0 0,-4-3 0 16,1 1 3072-16,-8 5 576 0,9-3 128 0,-9 3 0 16,9-2-2304-16,-9 2-480 15,6-5-96-15,-6 5 0 0,0 0-96 0,0 0-16 0,0 0 0 0,0 0 0 16,-9-5 32-16,0 5 0 0,-1 2 0 0,-4 3 0 16,0-1-64-16,-4 8-16 0,-3-1 0 0,0 6 0 15,0 4 32-15,-1 5 16 0,0-4 0 0,2 5 0 16,2-3-16-16,1 0-16 0,3-2 0 0,5 2 0 15,5-2-304-15,4-2-48 0,1-3-16 0,4-2 0 16,4-2-192-16,4-2-64 0,1 2 0 0,1-6 0 0,3-3 0 0,2-4-128 16,2-1 192-16,2-3-64 0,1 2-128 0,0-3 128 15,-3-2-128-15,1 0 128 16,0 3-960-16,-2 0-192 0,-2-4-32 0,-3 2-9248 16,-1-3-1840-16</inkml:trace>
  <inkml:trace contextRef="#ctx0" brushRef="#br0" timeOffset="110965.06">11842 13520 22111 0,'0'0'1968'0,"0"10"-1584"15,-3 0-384-15,-1 5 0 0,-1 1 1072 0,-2 3 128 16,-1 4 16-16,-1-1 16 0,0 4 112 0,0 1 0 0,-1 4 16 0,0 2 0 16,0-1-656-16,1-3-144 0,1 2-32 0,1-3 0 15,-1 1-336-15,2-6-192 0,1-5 192 0,1-3-192 16,-1-1 176-16,2-1-176 0,2-6 160 0,1-7-160 16,0 0 288-16,0 0-32 0,0 0-16 0,11-7 0 15,0-7 160-15,-1-3 48 0,0-2 0 0,-1 0 0 16,0-1-240-16,2-1-32 0,-1-3-16 0,3 1 0 15,-2 0-160-15,5-2 128 0,-2 5-128 0,2-1 128 16,1 2-128-16,-1 4 0 0,1 4 0 0,1 2 128 0,-2 0-128 0,1 2 128 16,-1 5-128-16,-3 1 128 0,-2 2-128 0,1 3 0 15,-1 1 0-15,1 2 0 16,-2-1-2208-16,3 1-368 0,-2 0-80 0</inkml:trace>
  <inkml:trace contextRef="#ctx0" brushRef="#br0" timeOffset="111398.08">12387 13670 14735 0,'0'0'1312'0,"0"0"-1056"15,0 0-256-15,0 0 0 0,0 0 1536 0,0 0 256 16,0 0 64-16,10 0 0 0,-10 0-608 0,12-3-112 0,-12 3-32 0,11-1 0 16,-11 1-496-16,13-1-96 0,0-1-32 0,-2 1 0 15,-1-1-176-15,-10 2-48 0,10-3 0 0,-10 3 0 16,12-3 0-16,-12 3 0 0,0 0 0 0,0 0 0 16,0 0 96-16,0 0 16 0,1-8 0 0,-1 8 0 15,-4-9 144-15,-2 2 48 0,-3 2 0 0,-1-1 0 16,-2 1-32-16,1 4 0 0,-3 1 0 0,0 0 0 15,-3 1-80-15,1 4 0 0,-2 3-16 0,2-2 0 16,0 4-32-16,1-2 0 0,0 3 0 0,3-2 0 16,2 5-176-16,3 1-32 0,0 1-16 0,2-1 0 0,1-3-176 0,3 2 160 15,4 0-160-15,0-1 160 0,1-1-160 0,3 0 128 16,-1-5-128-16,2 3 128 0,2-3-128 0,1 2 0 16,1-4 0-16,0 1 128 0,2-1-128 0,2-3 0 15,-2 1 0-15,0-3 0 0,-2 0-160 0,4 0-64 16,-4 0-16-16,2-3 0 15,0 2-1552-15,0-3-304 0,-1-2-64 0,0 1-12368 0</inkml:trace>
  <inkml:trace contextRef="#ctx0" brushRef="#br0" timeOffset="111787.39">12807 13572 20783 0,'0'0'912'0,"0"0"208"0,0 0-896 0,0-6-224 16,0 6 0-16,-3-4 0 0,3 4 1536 0,-6-3 272 0,1 2 48 0,-2 1 16 16,0 0-848-16,-1 4-192 15,2 0-16-15,-5 4-16 0,0-1-368 0,0 5-80 0,-2 2-16 0,1 3 0 16,2-2-144-16,0 0-48 0,0 1 0 0,1 0 0 16,3 0 48-16,1 0 0 0,1-3 0 0,3-2 0 15,-1 2-48-15,2-13 0 0,0 0 0 0,7 11 0 16,-7-11 32-16,8 5 0 0,-8-5 0 0,14-1 0 15,-1-6 208-15,-1 0 32 0,-1 1 16 0,-3-2 0 16,-1 1-80-16,0-5-16 0,2 2 0 0,-2-1 0 16,0-2-96-16,-1 4-32 0,0-3 0 0,1 5 0 0,-4-3-32 15,1 5-16-15,-4 5 0 0,0 0 0 0,0 0 32 0,0 0 0 16,0 0 0-16,0 0 0 0,0 7-192 0,0 6 0 16,0-2 0-16,0 1 0 0,-1 1 0 0,2 3 0 15,2 1 0-15,1-1 0 0,-1 1 0 0,2-3 0 16,1-2 0-16,0 2 0 0,2-4 0 0,0 1-256 15,3-1 64-15,4-1 16 16,1-3-2016-16,-2 0-416 0,2-4-80 0,-1-4 0 0</inkml:trace>
  <inkml:trace contextRef="#ctx0" brushRef="#br0" timeOffset="112182.85">13321 13431 11967 0,'0'0'1072'0,"4"-8"-864"15,-4 8-208-15,0 0 0 0,5-6 2112 0,-5 6 368 16,0 0 80-16,0 0 0 0,0 0-640 0,0 0-128 16,0 0-16-16,-6 2-16 0,-3 3-784 0,-6 8-144 0,-2 1-48 0,-1 1 0 15,-2 3-176-15,1 3-32 0,0-2-16 0,6-4 0 16,-1 1-16-16,2 1 0 0,-2-1 0 0,3 0 0 15,3-1-176-15,1 0-48 0,3 0 0 0,3 1 0 16,1-4-144-16,4-1-48 0,4 1 0 0,2-3 0 16,1 1 0-16,2 2 0 0,0-3 0 0,1 3 0 15,1-1-128-15,0 0 128 0,0 2-128 0,-1-4 128 0,-2 2 64 16,-1-3 0-16,-1 2 0 0,-1-4 0 0,-1 2 112 0,-4-3 16 16,-1 3 16-16,-3-8 0 0,0 7-32 0,-1-2-16 15,-4 3 0-15,-4 1 0 0,-1-3-48 0,0 0-16 16,-2 0 0-16,-2-3 0 0,-2 0-96 0,-1-1-128 15,1 1 176-15,3-2-176 0,-2 1 0 0,-2-2 0 16,1 0 0-16,-1 0 0 16,2 0-1536-16,2 0-192 0,-1-2-64 0,4-2-9152 15,3 2-1824-15</inkml:trace>
  <inkml:trace contextRef="#ctx0" brushRef="#br0" timeOffset="112624.65">13534 13600 20495 0,'0'0'896'0,"0"0"208"0,0 0-880 0,0 0-224 16,0 0 0-16,0 0 0 0,7 6 1280 0,0-2 192 0,-7-4 64 16,9 4 0-16,-1 1-320 0,3 1-48 0,-1-2-16 0,1-1 0 15,-1-2-528-15,3 0-112 16,1 0-32-16,3-1 0 0,-2-1-64 0,1-1-16 0,1-1 0 0,-1-1 0 15,0-2-48-15,-1 1-16 0,-1-2 0 0,0-1 0 16,2 1 112-16,-2-2 0 0,-1 2 16 0,-3-2 0 16,2-1-16-16,-3-2 0 0,0 3 0 0,-3-1 0 15,-4 4 64-15,0-3 0 0,-4 3 0 0,0-1 0 16,2 7-96-16,-8-4-16 0,-3 2 0 0,-2 3 0 16,-1 4-208-16,-1 2-32 0,-4 0-16 0,0 5 0 0,-3-1 16 15,2 0 0-15,-3 6 0 0,3-2 0 0,1 0 0 0,1 2 0 16,2 1 0-16,5-3 0 0,0-1-160 15,2 0 0-15,1 0 144 0,3 0-144 0,0-3 128 16,5 1-128-16,4-1 160 0,0-2-160 0,2 1 0 16,1-5 0-16,4 2 0 0,3-1 0 0,2-2 0 0,2 0 0 15,1-2 0-15,3 0 0 16,2 0-288-16,-4-4-160 0,0-1-16 0,0-2-16 16,-1 0-1952-16,-3-3-384 0,-3 2-64 0</inkml:trace>
  <inkml:trace contextRef="#ctx0" brushRef="#br0" timeOffset="112997.99">10508 13433 35007 0,'-35'-20'3120'0,"17"6"-2496"0,3 1-496 0,5-2-128 0,4-3 704 0,5 6 112 16,1-1 16-16,3 3 16 0,-1 2-624 0,-2 8-224 16,0 0 144-16,0 0-144 15,0 0-1296-15,0 0-352 0,0 0-64 0</inkml:trace>
  <inkml:trace contextRef="#ctx0" brushRef="#br0" timeOffset="138462.79">26022 2304 4607 0,'0'0'400'0,"0"0"-400"0,-7-4 0 0,0 1 0 16,7 3 1056-16,-10-1 128 0,0 1 32 0,0 0 0 16,-1 0-352-16,2 3-64 0,-3-1-16 0,-1 2 0 15,0 2-32-15,0 0-16 0,0 2 0 0,2-1 0 16,-2-2-80-16,4 1-16 0,9-6 0 0,-10 7 0 16,4-2-160-16,6-5-32 0,0 0-16 0,0 0 0 15,6 10 16-15,4-4 0 0,3 3 0 0,5-4 0 16,4-2-112-16,4 1-16 0,1-2 0 0,7 2 0 15,3-3-80-15,7 2-32 0,3-2 0 0,7 2 0 16,0-2 32-16,2 0 0 0,-1 0 0 0,5-1 0 0,6-1 80 16,5 0 0-16,5 1 16 0,4-1 0 0,-2-2 112 15,2 2 32-15,2-2 0 0,6 1 0 0,5-3-64 0,1 1-16 16,0 1 0-16,3-1 0 0,2-2-144 0,3 1-16 16,4 1-16-16,-3-4 0 0,-6 1-48 0,2 3-16 15,5 3 0-15,-2-4 0 0,2-4-32 0,-2 4 0 16,0 0 0-16,3 1 0 0,4 0 0 0,-2-1-128 15,-6-1 192-15,2 3-64 0,5 2-128 0,-4-1 192 16,-5 2-192-16,0-1 192 0,-5-3-192 0,2 3 0 16,1 4 0-16,-3-3 0 0,-3-4 0 0,-4 0 0 15,0 2 144-15,-3 0-144 0,-2 5 0 0,-2-4 128 16,-3-3-128-16,-5 1 0 0,-3-1 0 0,-3-1 0 16,-3 3 0-16,0 2 0 0,-2 0 0 0,-1 1 0 15,-7 0 0-15,-7-2 0 0,-6-2 0 0,-4 0 0 0,-6 0 0 16,-3-1 0-16,-5-1 0 0,-3 3 0 0,-4 0 0 0,-2 0 128 15,-13 2-128-15,0 0 0 0,0 0 0 0,0 0 0 16,0 0 0-16,0 0 0 0,-13 1 128 0,-3 0-128 16,-5 1 0-16,-4 0 144 0,-7 3-144 0,-4-2 0 15,-7-2 0-15,-8-1 0 0,-5-2 0 0,-5 0 0 16,-5 2 0-16,-1 3 0 0,-2 1 0 0,-6-3 0 16,-10-1 0-16,-5 1 0 0,-4 2 0 0,-2 1 0 15,-1 1 0-15,-9-3 0 0,-7-3 0 0,-1 3 0 16,0 2 0-16,-6-1 0 0,-10-4 0 0,3 2 0 15,1 4 0-15,-6-1 0 0,-8-2 0 0,1 1 0 16,5 3 128-16,-6 0-128 0,-5-3 0 0,0 0 0 16,3 2 0-16,-2 0 0 0,-3-5 0 0,4 2 0 15,5 1 160-15,4-2-32 0,2 2 0 0,6 0 0 0,5 5 80 16,5-4 16-16,-3-3 0 0,9 4 0 0,8 5-80 0,3-3-16 16,1 0 0-16,8-3 0 0,6 0-128 15,8 1 0-15,7 1 0 0,5-2 128 0,6 0-128 0,2 0 0 16,3 0 0-16,2-2 0 0,4 1 128 0,9-2-128 15,3 0 0-15,9-1 128 0,5-1-128 0,7 0 0 16,5 1 0-16,9 0 128 0,0 0-128 0,0 0 0 16,12-5 0-16,7-2 0 0,5 1 0 0,9 1 0 15,6 0 0-15,7 0 0 0,5-3 0 0,4-2 0 16,5 2 0-16,7 1 0 0,8 2-144 0,10 2 144 16,10-1 0-16,5-3 0 0,2-1-144 0,10 2 144 15,10 3 0-15,3-1-144 0,1-3 144 0,7 2 0 0,8 5 0 16,4-2 0-16,-4-3 0 0,9 1 0 0,3-2 0 0,3 4 0 15,2 2 0-15,-2-2 0 0,-1-3 160 16,2 3-160-16,3 4 192 0,-3-2-48 0,-2-1-16 0,-2 1 0 16,0 0 0-16,-5 1 0 0,-3 0 0 0,-5 1 0 15,-5-1-128-15,-4 2 0 0,-5-1 0 0,-4 4 128 16,-4-1-128-16,-10-1 0 0,-10-2 0 0,-6 3 0 16,-5 1 144-16,-7 2-144 0,-5 1 160 0,-8-6-160 15,-11-1 0-15,-9 1 0 0,-7 4 0 0,-9-3 0 16,-6-3 0-16,-6 1 0 0,-7 2 0 0,-12-4-160 15,0 0-112-15,0 0-32 0,-8 5 0 0,-9-1 0 16,-7-3-32-16,-7 3-16 0,-9 1 0 0,-11 0 0 16,-6-3 224-16,-7-1 128 0,-5-1-160 0,-2 1 160 15,-4 4 0-15,-9 2 0 0,-10-2-128 0,-1 0 128 0,-4 5 0 0,-4-2 0 16,-3 2 0-16,-6-3-144 0,-7 4 144 0,0-4 0 16,0 2 0-16,-5-3-128 0,-5 3 128 0,0 0 0 15,-2-2 0-15,-3 1 0 0,-4-2 0 0,-1 2 0 16,2-1 0-16,-5 2 0 0,-10-2 0 0,4 0 0 15,-2 0 0-15,3-2 0 0,1-2 0 0,-3 1 0 16,-1 2 0-16,8-1 0 0,7-1 0 0,2 0 0 16,-1 0 0-16,10-1 0 0,7 0 128 0,8 1-128 15,6 0 128-15,1 1-128 0,4-1 0 0,8-2 128 16,7 2-128-16,6 4 0 0,3-2 128 0,1-1-128 16,2-3 128-16,6 4-128 0,7-4 0 0,8-1 0 15,6 2 0-15,8-2 0 0,7 0 0 0,5 1 0 16,5-2 0-16,6 0 0 0,4 0 0 0,9 0 0 0,0 0 0 15,0 0 0-15,0 0 0 0,17-5 0 0,3 0 0 16,6-3 0-16,4 2 0 0,9-1 0 0,9 0 0 0,6 2-128 16,7-6 128-16,5 2 0 0,4-5 0 0,6 0 0 15,6-1 0-15,11-3 0 0,8 1 0 0,7-1 0 16,3-1 0-16,10 0 0 16,10 0 0-16,1 0 0 0,1-2 144 0,10 3-144 0,5 3 192 0,5 0-192 15,1-2 144-15,0-2-144 0,2 2 0 0,0 4 144 16,4 3-16-16,-3-2-128 0,-3-2 192 0,-2 2-64 15,2 1 80-15,-5 4 16 0,-7-5 0 0,-2 3 0 16,0-1-80-16,-7 5-16 0,-7 0 0 0,-4 0 0 16,-3 2-128-16,-5 2 0 0,-8 0 144 0,-1 3-144 15,-5 7 0-15,-1-5 128 0,-10-3-128 0,-6 2 0 0,-7-2 0 16,-5 3 0-16,-6 2 0 0,-5-2 0 0,-4 0 0 0,-8 1-160 16,-9 1 16-16,-8-3 0 0,-7-2-80 15,-7-1-16-15,-7-1 0 0,-10 1 0 16,0 0-144-16,0 0-48 0,-18 3 0 15,-9-3 0-15,-10-2 160 0,-7 2 16 0,-8 0 16 0,-5 0 0 0,-6 0 240 0,-10 3 0 16,-11 1-160-16,-7-1 160 0,-4-8 0 0,-5 3-144 16,-3 6 144-16,-8-3 0 0,-6-2 0 0,-1 1-128 15,1 0 128-15,-8 0 0 0,-7-2 0 0,-1 2 0 16,3 3-128-16,-6-3 128 0,-6-4 0 0,-2 4 0 16,2 4 0-16,-8-2 0 0,-8-10 0 0,-1 5 0 15,-1 3 0-15,1 0 0 0,3 1 0 0,-4-1 0 16,-7-1 0-16,7 1 0 0,6 4 0 0,2 0 0 15,-1-4 0-15,7 3 0 0,7 0 0 0,2-2 0 0,5-1 0 0,7 3 0 16,8 1 0-16,-2-2 0 0,1-3 0 0,11 2 0 16,13 8 0-16,5-5 0 0,4-2 0 15,2 1 0-15,3 0 0 0,6 0 0 0,8 0 0 0,8 1 0 16,7 2 0-16,4 3 0 0,2-1 0 0,7-1 0 16,4-3 0-16,5-3 0 0,5 1 176 0,6 0-176 15,5-1 0-15,5-1 0 0,8 0 0 0,0 0 0 16,0 0 0-16,18-1 128 0,6 0 0 0,7-2-128 15,4-1 0-15,9-2 0 0,3 2-160 0,6 2 160 16,7-3-128-16,10 1 128 0,9 0 0 0,2-2 0 16,0-4 0-16,7 1 0 0,7 2 0 0,7 0 0 15,6 3 0-15,1-1 0 0,1-3 0 0,8 3 0 16,8 0 0-16,1-1 0 0,-1-1 192 0,6 5-64 16,6-1-128-16,1-3 0 0,-3-1 144 0,5 5-144 0,5-1 144 15,4 2-144-15,3 1 192 0,1 0-192 0,-2-2 192 0,4 2-192 16,5 3 192-16,-2-1-192 0,-3-4 160 15,1 5-160-15,0 1 128 0,-1 2-128 0,-2 0 128 0,-3-2-128 16,-3 1 0-16,0 4 128 0,1-2-128 0,-5-2 0 16,-6 0 0-16,1 0 0 0,-6 8 0 0,-6-7 0 15,-6-2 0-15,-4 3 0 0,-4 2 0 0,-3 3 0 16,-5-6-144-16,-11-1 144 0,-10-1-368 0,-8 1 48 16,-7 4 0-16,-7 1 0 15,-6 0-112-15,-5-3-16 0,-9-2 0 0,-8 2 0 16,-11-3-80-16,-5-1-32 0,-8-1 0 0,-10-2 0 15,0 0 48-15,-14 3 16 0,-7-1 0 0,-10 3 0 0,-7-5 240 0,-5-1 64 16,-6 2 0-16,-4 1 0 0,-2-2 192 0,-9 1-144 0,-9 0 144 0,-8-2-128 16,-8 0 128-16,-4 2 0 0,0 3 0 0,-9-2 0 15,-9-2 0-15,-4 2 0 0,0-1 0 0,-7 0 0 16,-7-2 0-16,-1 1 0 0,2 0 0 0,-7 0 0 16,-6 0 0-16,1 0 128 0,2 0-128 0,-7 0 0 15,-8-1 176-15,2-1-48 0,5 2 0 0,-7 2 0 16,-4-1-128-16,-1 4 128 0,2 0-128 0,1-1 128 15,0 1-128-15,-3 3 0 0,-3-3 0 0,7 3 128 16,3 1-128-16,1 5 0 0,-3 0 0 0,6-1 128 16,4 1-128-16,3 1 192 0,1 2-192 0,8-2 192 15,9 0-192-15,3-3 0 0,4 0 0 0,13 1 0 16,13-4 0-16,13 4 0 0,6 0 224 0,10-3-64 16,8 0 0-16,9-3 0 0,5 4 0 0,14-6 0 15,7 0-160-15,17-5 160 0,0 0-160 0,0 0 160 0,18 4-32 0,7-4-128 16,8-4 192-16,5-1-64 0,4-3 0 0,7-5 0 15,2 1 0-15,13 0 0 0,9 1-128 0,6-4 0 16,3-1 144-16,5-2-144 0,0-1 0 0,10-2 128 16,10-3-128-16,5 0 0 0,5 2 160 0,8 2-32 15,10 2-128-15,4-1 192 0,2-2-192 0,9 6 0 16,6 4 0-16,7 2 0 0,-2-5 0 0,1 2 0 16,3 3 144-16,3 1-144 0,3 5 0 0,-3 0 128 15,-8 0-128-15,0-1 0 0,3-1 128 0,1 5-128 16,0 2 0-16,-6 1 128 0,-10-7-128 0,1 4 0 15,0 6-160-15,-8-3 160 0,-9-4-192 0,-2 3 192 0,-2 5-208 16,-8 0 80-16,-11-3-64 0,-5 0-16 0,-5 1 0 16,-3 3 0-16,-5 2-16 0,-8-1 0 0,-11-6 0 0,-6 2 0 31,-7 1-176-31,-7-3-48 0,-7 4 0 0,-6 0 0 16,-3-3-192-16,-7 0-32 0,-5-1-16 0,-4-1 0 15,-5 2 80-15,-3-2 16 0,-12-2 0 0,0 0 0 0,0 0 256 0,0 0 48 0,0 0 16 0,0 0 0 16,-10 3 16-16,0 0 16 0,-2-1 0 0,-1 1 0 15,-1 3 0-15,-1-2 0 0,0-2 0 0,-3 1 0 16,-2-1 48-16,-3 0 0 0,-4-2 0 0,-2 0 0 16,-2 0-144-16,0 0-32 0,-7 0 0 0,-7 0 0 31,-7 0-672-31,-5-2-144 0,-6-1-32 0,-3 1 0 0,-2 1 176 0,-3 0 16 16,-4 1 16-16,-8-3 0 0,-9-3 816 0,-3 5 192 0,-3 1 0 0,-7 0 0 0,-8-2 0 15,-3 1 0-15,-2 1 0 0,-3-1-144 0,-2 1 336 0,-4 0 64 16,-6 0 0-16,-1 1 16 0,-6 2 480 0,0 0 80 15,0 0 32-15,-4 1 0 0,-7-2-288 0,4 2-48 16,6 2-16-16,-7 0 0 0,-6 0 176 0,4 4 16 16,4-2 16-16,1 3 0 0,4-3-16 0,3 3 0 15,3-3 0-15,1 2 0 0,0-2-64 0,3 2-32 16,4 1 0-16,2-2 0 0,1 0-240 0,8 0-48 16,9-3-16-16,4 3 0 0,-4-4-112 0,10 2-32 15,6-4 0-15,11 1 0 0,8-1-32 0,6-1 0 16,5 1 0-16,7-3 0 0,3-1 0 0,7-1-128 15,3-1 192-15,9 0-64 0,7-1 0 0,6-1 0 16,5 0 0-16,5 1 0 0,5-2 0 0,4 6 0 0,7-12 0 0,5 2 0 16,7 0 0-16,9-1 0 0,7 0 0 15,8-3 0-15,6-1-128 0,9 0 0 0,4 1-192 16,17-1 192-16,16-3 0 0,9 3 0 0,6 1 192 16,15 0-64-16,14 5 64 0,11-4 16 0,9-3 0 0,11 2 0 15,12 3-80-15,11 3 0 16,7 4-128-16,7-1 192 0,1-2-192 0,5 2 176 0,0-1-176 0,2-2 160 15,1 3-160-15,0 1 0 0,0 3 0 0,2 2 128 16,-3 3-128-16,-7 1 0 0,-5 5 0 0,-6-1 0 16,-6 4 0-16,-4 2 0 0,-4 2 0 15,-3 3-7504-15,-2-1-1584 0</inkml:trace>
  <inkml:trace contextRef="#ctx0" brushRef="#br0" timeOffset="146974.44">11152 14664 13823 0,'0'0'608'0,"0"0"128"0,0 0-592 0,0 0-144 16,0 0 0-16,-8-2 0 0,8 2 784 0,-9 3 128 16,9-3 32-16,-9 0 0 0,0 0-432 0,9 0-64 15,-10 1-32-15,10-1 0 0,-10 3 0 0,2-1 0 16,8-2 0-16,-7 4 0 0,-1 5 48 0,8-9 16 15,0 0 0-15,-6 4 0 0,-1 2 128 0,7-6 32 16,0 0 0-16,0 0 0 0,0 0 128 0,0 0 48 16,0 0 0-16,0 0 0 0,0 0-112 0,0 0-32 0,10-5 0 15,2 0 0-15,1 0-208 0,1-1-32 0,1-2-16 0,3-1 0 16,1 1-128-16,2 3-32 0,-2-1 0 0,3 0 0 16,1-3-64-16,1 2-32 0,0 5 0 0,-1 1 0 15,-1-1-160-15,-2 2 192 0,3 0-192 0,-4 3 192 16,-1 2-192-16,-3 1 0 0,-1-1 144 0,0 0-144 15,-1 2 0-15,-2 3 128 0,1 5-128 0,-2-1 0 16,-1-6 0-16,-2 3 0 0,1-2 0 0,-2 4 0 16,-1-2 0-16,-1 1 128 0,-1 1-128 0,-1 0 0 15,-2 0 128-15,-2 1-128 0,-2 0 160 0,-4 1-160 16,2-2 288-16,-3 0-32 0,0 2-16 0,-1-1 0 16,-1 1-240-16,-2-1 144 0,-2-1-144 0,-2-2 128 15,-1-2-128-15,-1 0 192 0,-1 0-192 0,-1 1 192 16,1 2-192-16,0-3 128 0,-1 0-128 0,2-3 128 15,2 2-128-15,1 0 0 0,4-1 144 0,-1 0-144 0,0-3 0 16,2 0 0-16,1 5 0 0,1-5 128 0,9-4-128 0,0 0 0 16,-7 0 0-16,7 0 0 0,0 0 0 0,0 0 0 15,0 0 0-15,0 0 0 0,0 0 0 0,9 2 0 16,3-2 0-16,3 0 0 0,0-2 0 0,4 0 0 16,2 5 0-16,1 0 0 0,3-5 0 15,-4 5 0-15,3 2 0 0,-1 3 0 0,0-3 0 0,0 4-128 16,-3-3 128-16,1 2 0 0,-2 2 0 0,0 1 0 15,-1-2 0-15,-2 2 0 0,-1-2 0 0,-1 3 0 16,-2-5 0-16,-2 5 0 0,0 2 0 0,-1-3 0 16,-1 1 0-16,-1 2 0 0,-2 1 0 0,1-1 0 15,-1 0 0-15,-3 0 0 0,1 0 144 0,0-3-144 16,-3 1 192-16,2 2-192 0,-1-4 240 0,-1 1-64 16,-1 1-16-16,-2-1 0 0,1 1-32 0,-2 0-128 0,-1-3 192 0,0 3-64 15,-3-3 64-15,-1 1 16 16,0-5 0-16,0 4 0 0,-1-3-64 0,-1 2-16 0,-2 1 0 15,-1-3 0-15,1 0 0 0,-1-1-128 16,0 3 192-16,0 1-64 0,-1-6-128 0,0-1 128 0,0 3-128 0,-2 1 128 16,-1 0-128-16,2-1 0 0,-1 0 0 0,-1 0 0 15,1 0 0-15,-1 4 0 0,0-4 128 0,2 0-128 16,-2-1 0-16,1 1 0 0,1-1 0 0,-1-2 0 16,2-2 0-16,-3 0 0 0,0 0 0 0,2 0 0 15,2 0 128-15,0-1-128 0,-1 0 128 0,1-1-128 16,-2 4 0-16,2-2 0 0,0-2 128 0,2 1-128 0,-1 0 0 15,2 1 0-15,0 2 0 0,11-2 0 0,-10-2 0 16,1-1 0-16,0 1 0 0,9 2 128 16,0 0-128-16,-7-3 192 0,0-2-192 0,7 5 192 0,0 0-192 0,0 0 0 15,0 0-192-15,0 0 192 0,0 0-144 0,0 0 144 16,0 0 0-16,0 0 0 0,7-5 0 0,-7 5-128 16,9-6 128-16,3 2 0 0,2 0 0 0,0 2 0 15,2-5-128-15,-1 5 128 0,1 0 0 0,2 1 0 16,0-3 0-16,2 4 0 0,2-2 0 0,0-2 0 15,-1 4 0-15,-2-4 0 0,2 2 0 0,-1-2 0 16,2 3-128-16,-1-1 128 0,-1 2 0 0,2-2 0 16,-3-1 0-16,1-1 0 0,2 2 0 0,-2-2 0 15,-1 0 0-15,1-3 0 0,-1 0 0 0,1 2 0 0,-4-3 0 16,2 1 0-16,0-2 0 0,0 0 0 0,-3 0 0 16,-1 2 0-16,-1-6 128 0,-2 4-128 0,3-3 0 15,-2 4 0-15,-3-5 0 0,-2 1 0 0,0 2 0 16,0-2 0-16,-3-1 0 0,0 3 0 15,0-3 0-15,-1 2 0 0,0-1 0 0,-2-2 0 0,1 1 0 0,-2 2 0 16,0-2 0-16,-2 2 0 0,1-1 0 0,-4 1 0 16,1 5 0-16,-1-2 0 0,1 3 0 0,-2-1 0 15,-2-5 0-15,-1 5 0 0,-1 0 0 0,0-1 0 16,-3-2 0-16,2 2-128 0,-2 2 128 0,4-2-160 16,-2 1 160-16,-2 0 0 0,-1-3-144 15,1 4 144-15,-2 0 0 0,1-2 0 16,-1 2-144-16,0 1 144 0,-1-1 0 0,-1 3-160 0,-1 2 160 15,0-3-128-15,0 1 128 0,-3 0 0 0,0 0-144 16,2 0 144-16,0 0 0 0,1-3-144 0,1 1 144 0,0 2 0 16,3 0 0-16,0 0 0 0,0-5 0 0,0 4 0 15,3 1 0-15,-2 1-128 0,1 0 128 0,4 1 0 16,-4-3 0-16,3 2-128 0,0 0 128 0,3-1 0 0,-3 0-176 0,3 1 176 16,1-2-160-16,0 2 160 15,5 1-160-15,0 0 160 0,-4-3-160 0,4 3 160 16,0 0 0-16,0 0 0 0,0 0-128 0,0 0 128 0,0 0 0 15,0 0 0-15,0 0-160 0,0 0 160 0,9-2-128 0,-2-2 128 16,2-3-160-16,0 4 160 0,0 0 0 0,1 3 0 16,2-4 0-16,-1 2 0 0,-1-2 0 15,2 1 0-15,-1 1-128 0,2 1 128 0,1-3 0 0,-3-3 0 16,3 2 0-16,0 0 0 0,-1-2 0 0,3-1 0 16,-2 0 0-16,0-3 0 0,0 1 0 15,-1 1 0-15,1-3 0 0,5-3 0 0,-2 2 0 0,-2-1 0 16,-2 2 0-16,-2 0 0 0,-1-2 0 15,0-1 0-15,-3 5 0 0,-1 0 0 0,0-3 0 0,0 2 0 16,-3 2 0-16,0-4 0 0,-3 4 0 0,-1-2 0 16,-1-1 128-16,0 6-128 0,-2 1 0 0,0-4 0 15,-1 1 0-15,-1-3 0 0,-1 2 128 0,-2 0-128 16,1 4 0-16,-3-1 0 0,0-5 0 0,0 4 0 16,-1-5 0-16,1 6 0 0,-2-2 0 0,-1 3 0 15,0 1 0-15,0-1 0 0,0 2 0 0,0 0 0 16,0 2 0-16,0 1 0 0,0-2 0 0,0 2 0 15,0 3 0-15,0 0-144 0,-1-2 144 0,0 1 0 0,-1 5 0 0,1-3 0 16,0 1 0-16,0 1 0 0,-3-2 0 0,3 1 0 16,-1 5 0-16,1-4 0 0,-3 1 0 0,4 0-128 15,0-2 128-15,0 2 0 0,2 0 0 0,0 0 0 16,1-1 0-16,-1-1 0 0,5-3 0 0,-1 0 0 16,2 1 0-16,-1-1 0 0,1 2 0 0,6-4 0 0,0 0 0 15,0 0 0-15,-6 3-144 0,6-3 144 16,0 0-128-16,0 0 128 0,0 0-160 0,0 0 160 0,0 0-144 0,0 0 144 15,0 0-128-15,0 0 128 0,0 0 0 0,0 0 0 16,7-7 0-16,1 5-128 0,1 0 128 0,2 0 0 16,2-2 0-16,1 0-128 0,0 0 128 15,2 3 0-15,1 0 0 0,1-2 0 0,-1-1 0 0,3 2 0 16,-1-1 0-16,1 0-128 0,0-1 128 0,1 0 0 16,-2 1 0-16,-1 1 0 0,2 2 0 0,0 1 0 15,-1 0 0-15,0 1 0 0,0 0 0 0,-1 2 0 16,-1 0 0-16,-1 2 0 0,1-1 0 0,-1 4-128 15,-2-1 128-15,0-1 0 0,-2 1 0 0,-1 0 0 16,-2 1 0-16,0-3-128 0,-1 3 128 0,-2-2 0 16,-1 2 0-16,1 4 0 0,-1-1 0 0,-1 0 0 15,-1-2 0-15,-1 3 0 0,-2-1 0 0,0-6 0 16,-1 3 0-16,0 0 0 0,-2 2 0 0,1-2 0 16,-3 4 0-16,0-3 0 0,-1 3 0 0,1-1 0 0,-1-2 0 15,0 3 0-15,1-1 0 0,-4-3 0 16,1 1 0-16,0-3 0 0,1 4 0 0,-1-4 0 0,-1 3 0 15,0-2 0-15,0 1 0 0,1-3 0 0,-3 1 0 16,1 1 0-16,-1 0 0 0,-1 0 0 0,0-4 0 16,-2-2 128-16,1 3-128 0,-1 1 0 0,0-2 0 15,0-1 0-15,0-2 0 0,0 0 0 0,-1-1 0 0,0 0 128 16,1-2-128-16,1 1 0 0,0-1 0 0,0 2 0 16,2 0 0-16,1 0 0 0,2 0 0 0,2 0 0 15,6 0 0-15,0 0 0 0,0 0 0 0,0 0 0 16,0 0 0-16,0 0 0 0,0 0 0 0,0 0 0 0,0 0 0 15,0 0 0-15,10 0 0 0,0 0 0 0,2 2 0 0,2-2-128 16,1-2 128-16,1 1 0 16,-2 1 0-16,3 0 0 0,1 1 0 0,1-1 0 0,0 0 0 15,0 0 0-15,2 3 0 0,-1-1-128 0,-1 1 128 0,0 1 0 16,0-3 0-16,0 2 0 0,-1 0 0 0,-1 2 0 16,1 1 0-16,0-1 0 0,-1-2 0 0,-2 4-128 15,0 2 128-15,0-4 0 0,-1 1 0 0,-1-1 0 16,-2-1 0-16,3 7 0 0,-3 0 0 15,-3 0 0-15,-8-11 0 0,11 12 0 0,-5 1 0 0,-1 3 0 16,-1-1 0-16,-2 0 0 0,1-1 0 0,-3-1 0 16,-1 0 0-16,-2 1 0 0,1-2 0 0,-2 0 0 15,0 2 0-15,0 2 128 0,-2-3-128 0,-1 0 144 16,2 1-144-16,-1 2 160 0,-3 1-160 0,0-1 0 16,0-2 144-16,-1-4-144 0,-1 2 128 0,-2-2-128 0,0 3 128 0,-1-2-128 15,0-6 160-15,-1 4-32 16,-3-2-128-16,-2-1 192 0,-3 0-16 0,0-2-16 0,-6-3 0 15,1 2 0-15,-1 1-160 0,0-2 160 0,-1-3-160 0,0 0 160 16,-3-1-160-16,-2 0 128 0,1 1-128 16,2-2 128-16,-2-6-128 0,2 3 0 0,2 1 0 15,3-2 128-15,2 1-128 0,0 3 0 0,3 0 0 0,1 3-176 16,2 2-368-16,1 1-80 0,2 2-16 16,2 1-10048-16,4 1-2000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7:02:05.00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20732 19489 6015 0,'0'0'1136'0,"-6"9"128"0,-1 1 16 0,1-3 16 16,1 4-560-16,0-4-112 0,0 2-32 15,0-3 0-15,5-6 32 0,-5 8 0 0,5-8 0 16,-6 9 0-16,6-9 80 0,0 0 32 0,0 0 0 0,0 0 0 16,0 0-16-16,0 0 0 0,0 0 0 0,0 0 0 15,0 0-144-15,0 0-48 0,0 0 0 0,0 0 0 16,0 0-160-16,0 0-48 0,0 0 0 0,-5-6 0 15,5 6 80-15,-3-9 16 0,0 2 0 0,3 7 0 16,-1-11-32-16,-1 3 0 0,2 8 0 0,0-12 0 16,0 0-80-16,2 2-32 0,-1-3 0 0,2 2 0 15,-2-1-32-15,3-2-16 0,-1-3 0 0,1 1 0 0,1 1 16 16,0-1 0-16,1-3 0 0,0-2 0 16,2 0-64-16,0 0-16 0,1-3 0 0,1 1 0 0,1 0 64 0,-1-3 16 15,0 0 0-15,1-2 0 0,1 2-96 0,1-1-16 16,-1 0 0-16,4-1 0 0,-4 3-128 0,2-2 160 15,-1 2-160-15,1 2 160 0,-3-1-160 0,2-1 192 16,1 3-192-16,-1-4 192 0,-2 2-192 0,2 1 128 16,-2-4-128-16,2 3 128 0,-1-4-128 0,-1 3 160 15,-1-6-160-15,2 5 160 0,-1-2-160 0,2 2 128 16,-2-2-128-16,1 3 128 0,-1-3-128 0,2 3 192 16,-1-2-192-16,1 3 192 0,0-3-192 0,-2 4 160 15,-1 3-160-15,2-1 160 0,-3-3-160 0,2 4 0 16,-1 1 144-16,2 0-144 0,-2 0 0 0,1-2 128 0,2 1-128 15,-1 0 0-15,2-1 0 0,0-1 128 0,0 1-128 16,0 1 0-16,0 1 0 0,0 1 128 0,0-5-128 0,0 2 0 16,1 1 0-16,-3 1 0 0,2 0 0 0,0 0 128 15,2 0-128-15,-1 0 0 0,-1-1 128 0,0 2-128 16,0-1 0-16,0 0 0 0,-1 0 0 0,-1 0 128 16,1 0-128-16,1 1 0 0,-1 1 0 0,-1 1 128 15,-1-3-128-15,3 1 0 0,2 0 0 0,-1 0 128 16,-2 1-128-16,1-1 0 0,0-1 0 0,1 2 128 15,1 1-128-15,-2-1 0 0,-2 1 128 0,2 0-128 16,0 1 0-16,0-1 0 0,-1 3 0 0,0-1 128 16,-2-3-128-16,2 2 0 0,-1 0 0 0,1 1 0 15,1 0 0-15,0-1 128 0,-1-1-128 0,1 1 0 16,1-1 0-16,0-1 0 0,1 1 0 0,-1-1 0 16,1 1 0-16,2 2 0 0,-3 0 0 0,-1-2 0 0,-1 2 0 15,-3 3 0-15,3-1 0 0,-3 4 128 0,-3-3-128 16,-4 6 0-16,0-2 128 0,-3 7-128 0,0 0 0 15,0 0 144-15,0 0-144 0,0 0 0 0,0 0 0 0,-12 12 0 16,2 1 0-16,1-1-144 16,-2-1-304-16,1 4-64 0,-3 2-16 0,4-1-9232 15,0-2-1840-15</inkml:trace>
  <inkml:trace contextRef="#ctx0" brushRef="#br0" timeOffset="4581.16">20946 18931 13071 0,'-9'11'576'0,"5"-6"128"0,-2 3-576 0,-2-4-128 15,2 1 0-15,-1 2 0 0,-2-2 608 0,3 2 96 16,-4 0 0-16,2-1 16 0,2 0 224 0,1 0 32 15,0-3 16-15,5-3 0 0,0 0 48 0,0 0 16 16,0 0 0-16,0 0 0 0,0 0-64 0,0 0-16 16,3-9 0-16,4-1 0 0,2-7-160 0,1 1-48 15,1-3 0-15,2-2 0 0,0-4-128 0,1 1-16 16,0-2-16-16,2-3 0 0,1 0-160 0,-1 0-48 16,2-3 0-16,0-1 0 0,-2-2-16 0,3 0 0 15,3-3 0-15,1-2 0 0,0-3-112 0,1 1-16 16,-1 0-16-16,1-2 0 0,1 2-112 0,2-1-128 15,1 1 176-15,-1 1-176 0,-1-2 160 0,1 1-160 16,1 0 128-16,1-1-128 0,-2 1 128 0,1 2-128 16,-1 1 0-16,-3-1 128 0,1 2-128 0,-1 3 0 15,-2-1 0-15,2 2 128 0,-1 1 0 0,0 1 0 0,0 0 0 0,1-1 0 16,-1 1 16-16,1 2 0 0,-1-2 0 0,1-1 0 16,-2 0 48-16,1 1 0 0,-1 4 0 0,0-2 0 15,0 6-192-15,-1-4 192 0,-2 2-192 16,0 0 192-16,-1 4-192 0,0 2 192 0,-2-2-192 0,1-1 192 15,-3 0-192-15,0 2 160 0,1 2-160 0,-1-3 160 16,0-2-160-16,0 2 128 0,-1 2-128 0,2 0 128 0,0 2-128 16,1-1 0-16,0-4 0 0,-2 2 128 0,0 0-128 0,1 0 0 15,3 2 0-15,0 2 0 0,1-1 0 0,0 0 128 16,1 0-128-16,2 0 0 0,1-1 0 0,0 0 0 16,0 0 128-16,-3 0-128 0,4 0 0 0,-2-1 0 15,-1-1 0-15,1 0 128 0,0-1-128 16,-1 2 128-16,1-2-128 0,-1-1 128 0,1 2-128 15,0 0 0-15,-2 1 0 0,2 0 128 0,-3-2-128 0,1 2 0 16,0-1 0-16,2 2 0 0,-3 0 0 0,3 0 128 16,-1 0-128-16,2 1 0 0,1 1 128 0,2 0-128 15,-2 1 0-15,0-1 128 0,0-1-128 0,2 0 128 16,-2 1-128-16,2-1 128 0,0-2-128 0,1 0 0 16,1 1 144-16,-1 0-144 0,0-1 0 0,2 1 144 15,2-3-144-15,1 5 0 0,1-1 128 0,1 0-128 16,2 3 0-16,-3-2 0 0,-2 2 0 0,0-2 0 15,-3 1 0-15,0-1 0 0,2 2 0 0,-2 0 0 16,-3 0 0-16,0 2 0 0,2-2 128 0,-1 1-128 16,1-2 0-16,-2 4 0 0,1-1 160 0,-1-1-160 15,3 0 128-15,0 3-128 0,1-2 128 0,2 3-128 0,2 1 0 16,-2-4 128-16,-2 0-128 0,0 2 0 16,-1-3 0-16,-1 3 128 0,-2 0-128 0,2-3 0 15,1 0 0-15,1 3 128 0,-4 0-128 0,2-1 0 0,1 1 0 16,-3-2 128-16,3 0-128 0,2 4 0 0,0-2 0 15,3 3 128-15,-1-1-128 0,-1 2 0 0,-1-3 0 0,1 2 128 16,-1-2-128-16,-1 2 128 0,-2-3-128 0,2 3 128 16,0-3-128-16,1 2 0 0,-2-3 144 0,-2 1-144 15,1 3 0-15,1-2 0 0,3 2 0 0,-2-2 128 0,0 3-128 16,1-2 128-16,2 2-128 0,0 2 128 0,-1-4-128 16,-2 4 0-16,-3-4 0 0,0 3 128 0,-1 0-128 0,2-3 0 15,-2 2 0-15,1 0 128 0,1-2-128 0,1 0 0 16,-3 0 0-16,0 3 128 0,0-4-128 15,4 3 176-15,-1-2-176 0,2 4 192 0,2-1-192 0,1-2 0 16,3 2 0-16,-3 0 0 0,-2 2 0 0,1-1 0 16,-3 0 0-16,2-3 0 0,0 3 0 0,-1 0 0 15,1-2 0-15,0 1 0 0,-1 1 0 0,0-3 0 16,1 3 0-16,0 1 0 0,2-2 0 0,0 0 0 16,2 1 0-16,-1-2 0 0,-1 4 0 0,0-1 0 15,0-3 128-15,12-2-128 0,-3 4 0 0,-5-2 0 16,1 4 0-16,-3-2 0 0,-2 0 0 0,2-1 0 15,-4 1 0-15,2 2 0 0,2-2 0 0,0 0 0 16,0 1 0-16,-4 0 0 0,0 2 0 0,-2-3 0 16,2 0 0-16,-3-1 0 0,-2-1 0 0,2 0 0 15,4 4 128-15,-1-2-128 0,-3-3 0 0,1 3 0 16,0 1 0-16,-1-2 0 0,4 2 0 0,-2 0 0 16,2 2 0-16,1-2 0 0,0 0 0 0,-1 1 0 0,-2 0 0 0,2 0 0 15,-1 2 0-15,1-1 0 0,-1 0 0 0,1-1 0 16,1-2 0-16,1 3 0 0,1 0 0 15,0 2 0-15,2 0 128 0,1 0-128 0,2-1 0 0,0 1 128 16,0 1-128-16,-2-1 0 0,0 0 0 0,0 0-176 16,-1 2 176-16,0-1 0 0,1-1 0 0,-1 0 0 15,-1-1 0-15,0 1 0 0,4 0 0 0,0 0 0 0,1 0 0 0,2 0 0 16,-4 2 0-16,0 1 0 0,-2-2 0 16,0 3 0-16,0-3 0 0,-1 0 0 0,0-1 0 0,0 2 0 15,-2-1 0-15,3 0 0 0,1-1 0 0,1 0 0 16,2 0 0-16,-2 0 0 0,-1 0 0 0,-1 0 0 15,-1 0 0-15,-2 0 0 0,1 2 0 0,-2-2 0 16,0-2 0-16,-2 2 0 0,0 0 0 0,-1 2 0 16,1-1 0-16,2 0 0 0,0 0 0 0,-1-1 0 15,1 0 0-15,-1 0 0 0,-3 0 0 0,1 0 0 16,-2-1 0-16,0 1 0 0,2-1 0 0,1 0 0 16,1-1 0-16,0 2 0 0,0 2 0 0,1-2 0 15,0-2 0-15,0 2 0 0,0 0 0 0,0 0 0 0,1 0 0 16,-8 2 0-16,-1-2 0 0,1 0 0 0,-2-2 0 15,0 2 0-15,0 0 0 0,1 0 0 16,2 0 0-16,5 0 0 0,-3 0 0 0,-1 0 0 0,-5 0 0 0,-1 0 0 16,-1-2 0-16,-2 0 128 15,0 2-128-15,-3 0 0 0,-1-1 0 0,-1 1 0 16,0-1 0-16,-1-2 0 0,-1 2 0 0,2 0 0 16,-1 0 0-16,0-1 0 0,-2 1 0 0,1 0 0 0,-2-1 0 0,-10 2 128 15,10-2-128-15,-10 2 0 0,7-4 0 0,-7 4 0 16,9-4 0-16,-9 4 0 0,0 0 0 0,0 0 0 15,0 0 0-15,0 0 0 0,0 0 0 0,0 0 0 16,0 0 0-16,0 0 0 0,0 0 0 0,0 0 128 16,0 0-128-16,0 0 0 0,0 0 0 0,0 0 0 0,0 0 0 0,-10-5 0 15,10 5 0-15,-11-2 0 0,1 2 0 16,10 0 0-16,-13-2 0 0,0 1 0 0,-1 1 0 0,0 0 0 16,-1 0 0-16,-2 0 0 0,0 0 0 15,-2 0 0-15,1 0 0 0,-1 1-128 0,-3-1 128 0,-2 2 0 16,0-2 0-16,-3 0 0 0,-2 2 0 0,0 0 0 15,-2-2 0-15,-1-2-128 0,-3 4 128 0,-3 0 0 16,-1-1 0-16,-4-1-128 0,0 0 128 0,1 4 0 16,1-1 0-16,1 0 128 0,-3-3-128 0,-1 0 0 15,1 0-176-15,-5 0 176 0,-3 2 0 0,0 0 0 16,-1 0-128-16,1-1 128 0,3 4 0 0,1-3 0 16,0 1 0-16,0-2-144 0,1 2 144 0,0-1 0 15,0 1 0-15,1 1 0 0,-6-2 0 0,3 1 0 16,1-2 0-16,1 0 0 0,1 2 0 0,3-1 0 15,0 1 0-15,0 1 0 0,-1-2 0 0,1 1 0 16,-2-2 0-16,-1 2-128 0,-6-1 128 0,2 1 0 16,-1 1 0-16,3-1-128 0,0 0 128 15,1 2-128-15,-1 3 128 0,2-3-128 0,-1 0 128 16,-1-1 0-16,-1-1-144 0,-1 0 144 0,-3-2 0 0,4 3 0 0,2 0-144 16,0-2 144-16,1 4 0 0,0-3 0 0,2 4 0 0,1-1 0 15,1-2 0-15,-1 0 0 0,-5-1 0 0,2 4 0 16,-1-2 0-16,0 0 0 0,1 1 0 15,0 2 0-15,-4 5 0 0,2-4 0 0,0 1 0 0,0-3 0 16,0 1 0-16,-4-2 0 0,-1 5 0 0,2-5 0 16,0-1 0-16,3 3 0 0,-4-3 0 0,3 2 0 15,1 3 0-15,1-2 0 0,1 0 0 0,0-2-160 16,-4 4 160-16,2-2 0 0,2 1 0 0,1-4 0 0,2 0 0 16,4 5 128-16,0 0-128 0,0 0 128 15,2-1-128-15,0 0 0 0,-3-2-128 0,3 4 128 0,-3-2 0 0,-1 1 0 16,-6 2 0-16,2-4 0 0,0 5 0 0,1-1 0 15,5 0 0-15,-4 2 0 0,-2-1 0 0,3-2 0 16,-1 1 0-16,-1-1 0 0,-3-1 0 0,-2 4 0 16,-3-2 0-16,1-1 0 0,-1 2 0 0,4 2 0 15,3-5 0-15,3 6 128 0,0-1-128 0,3 0 0 16,3-1-128-16,2-2 128 0,1 0 0 0,-1 2 0 16,-3-3 0-16,3 0 0 0,-2-1 0 0,0-4 0 15,0 7 0-15,0-4 0 0,1 1 0 0,0 2 0 16,1 2 128-16,-3 2-128 0,2 1 0 0,-2-1 0 15,-2 0 0-15,-3 0-128 0,-2 1 128 0,-1 0 0 16,-5 1 0-16,2 1 0 0,2 0 0 0,3 0 0 16,2 0 0-16,2 0 0 0,-1-1 0 0,1 1 0 15,-1 0 0-15,4 2 0 0,-1-1 0 0,-2 3 0 0,-4-1 0 0,0-2 0 16,-1 3 0-16,4 2 0 0,0-1 0 16,1 4-128-16,-1-2 128 0,1 3 0 0,0-2 0 15,-2 3 0-15,5-2 0 0,-3 4 0 0,-3 0 0 0,0-2 0 16,-1-3 0-16,0 2 0 0,2-3 0 0,4 2-128 15,3-4 128-15,1 2 0 0,3-2 0 0,-2 2 0 16,1-3 0-16,2 0 0 0,0 0 0 0,0 2 0 16,1-2 0-16,-3 1 0 0,1 1 0 0,-3 1-128 15,-4 3 128-15,1-2 0 0,-2 1 0 0,4-2 0 16,2 2 0-16,2-1 0 0,1 1 0 0,1 1-128 0,-1-3 128 16,3 2 0-16,1-2 0 0,2 2 0 0,1-4 0 0,-1 2 0 15,-1 2 0-15,2-3-128 0,-1 1 128 16,-1-2 0-16,-2 3 0 0,0-1 0 0,0 5 0 0,0-5 0 15,-5 2 0-15,4-2 0 0,-2 2 0 0,2-3 0 16,3 3 0-16,2-2 0 0,2 0 0 0,0 0 0 16,-3 0 0-16,3 0 0 0,-1 2 0 0,2-2 0 15,0 1 0-15,2 0 0 0,-1 1 0 0,-1-3 0 16,0 2 0-16,-1-2 0 0,0 5 0 0,3-2 0 16,-2 1 0-16,3-1-128 0,-2-2 128 0,1 1 0 15,-2 0 0-15,0-4 0 0,3 3 0 0,0-3 0 16,-1 1 0-16,0 2 0 0,2-2 0 0,0 4 0 15,0-3 0-15,1 3 0 0,-1-3 0 0,1 2 0 16,-1 0 0-16,4 0 0 0,-2-3 0 0,1 1 0 16,0 1 0-16,-2-3 0 0,-2 0 0 0,2 1 0 15,2-3 0-15,-1 0 0 0,1-1 0 0,1 2 0 0,-2-3 0 16,2 2 0-16,3-2 0 0,-2 3 0 0,1-3 0 0,0 0 0 16,1 0 0-16,-1 0 0 15,1 0 0-15,-2 0 0 0,1-2 0 0,-2-2 0 0,3 0 0 16,0-1 0-16,-1-1 0 0,1 0 0 15,-1-2 0-15,2-2 0 0,-2 3 0 0,2-1 0 0,-1-5 0 0,0 2 0 16,2 1 0-16,-1-3 0 0,1 2 0 0,2-3 0 16,-4 1 0-16,7-6 0 0,0 0 0 0,-5 8 0 15,5-8 0-15,-4 4 0 0,4-4 0 16,0 0 0-16,0 0 0 0,0 0 0 0,-6 6 0 0,6-6 0 16,0 0 0-16,0 0 0 0,-5 6 0 0,5-6 0 0,-5 6 0 15,5-6 0-15,0 0 0 0,-4 6 0 0,4-6 0 16,-3 9 0-16,3-9 0 0,0 0 0 0,-3 5 0 0,3-5 0 15,0 0 0-15,0 0 0 0,0 0 0 0,0 0 0 16,0 0 0-16,0 0 0 0,0 0 0 0,2-13 0 16,1-1 0-16,1-2 0 0,-2-2 0 0,4-1 0 15,1-4 0-15,0 1 0 0,2-1 0 0,1-2 0 16,1 0 0-16,-1 0 0 0,-3-1 0 0,5-1 0 16,-2-3 0-16,0 0 0 0,0 2 0 0,-1-3 0 15,1-1 0-15,1-2 0 0,1-3 0 0,0-1 0 16,2-2 0-16,1-3 0 0,2 0 0 0,0-1 0 15,5-3 0-15,-4 3 0 0,-3-2 0 0,4-3 0 16,1 3 0-16,3-1 0 0,3-1 0 0,-1 2 0 16,-1-3 0-16,3 4 0 0,0 3 0 0,-1 2 0 15,-4 2 0-15,2 1 0 0,-1 2 0 0,0 0 0 0,-3 2 0 0,1-1 0 16,-2 0 0-16,0 1 0 16,2 0 0-16,2-2 0 0,0-1 0 0,-1 0 0 15,-1 0 0-15,2 3 0 0,0 0 0 0,1 1 0 0,2 1 0 0,-1 3 0 16,-1-3 0-16,2 3 0 0,0 2 0 0,0-4 0 15,-2 4 0-15,0-4 0 0,-1 4 0 0,0-4 0 16,0 2 0-16,-2 1 0 0,3-5 0 0,-1 3 0 16,0 1 0-16,1-3 0 0,0 3 0 0,3-1 0 15,-3 0 0-15,6 2 0 0,-1-4 0 0,3 2 0 16,1 0 0-16,1-2 0 0,2 5 0 0,-1-3 0 16,-2 1 0-16,-1 1 0 0,-2 0 0 0,1 0 0 15,-2 3 0-15,0-2 0 0,-3 0 0 0,-1-2 0 0,2 5 0 16,-2 0 0-16,0 1 0 0,1 0 0 0,1 2 0 15,2-3 0-15,3 1 0 0,0-1 0 0,0 0 0 16,1 1 0-16,0-3 0 0,0 3 0 0,-2 0 0 0,4-2 0 16,-1 2 0-16,0-1 0 0,1 0 0 0,-1-1 0 15,-1 1 0-15,1 3 0 0,2-2 0 16,1 3 0-16,1 3 0 0,1-1 0 0,-2-3 0 0,-1 3 0 16,-3 1 0-16,0 1 0 0,-3-2 0 0,1 2 0 15,-1 0 0-15,2 2 0 16,1-1 0-16,-1-1 0 0,0 1 0 0,3 0 0 0,4 1 0 0,3 0 0 15,2 2 0-15,1 1 0 0,-4-6 0 0,1 1 0 16,-1-1 0-16,0-1-128 0,1 1 128 0,-3 0 0 16,2 2 0-16,-2-1 0 0,2 0 0 0,1 1 0 15,2 0 0-15,-2 2 0 0,-2 0 0 0,-2 0 0 16,-1 2 0-16,-2-1 0 0,0 2 0 0,-2-1 0 16,0 2 0-16,0-3 0 0,0-1 0 0,2 3 0 15,0-2 128-15,4 2-128 0,6 0 0 0,-2 1 0 16,0-3 0-16,-4 3-128 0,2-1 128 0,0 3 0 0,-3-3 0 15,0 0 0-15,1-3 0 0,0 4 0 0,-1 0 0 0,1 3 0 16,1 3 0-16,4-2 0 0,0-2 0 0,-2 2 0 16,-3 4 0-16,-4-3 0 0,-1 1 0 15,0-2 0-15,-3-1 0 0,4 1 0 0,-2 0 0 0,0 0 0 16,-1-2 0-16,-1 1 0 0,2 2 0 0,3-1 128 16,0-1-128-16,2 0 0 0,-3 0-128 0,-2 1 128 15,0 1 0-15,0-2 0 0,0-2 0 0,0 0 0 16,2 3 0-16,-1 0 0 0,2 1 0 0,1 0 0 15,-3-5 0-15,3 4 0 0,1 2 128 0,1 0-128 0,3-3 0 0,-2 3 0 16,-5-2 0-16,1 1-128 0,-1 1 128 16,0-1 0-16,3-2 0 0,-3 1 0 0,1 1 0 0,0 1 0 15,-1-2 0-15,2 1 0 0,1 1 0 0,2 1 0 16,0-1 128-16,0 0-128 0,0 1 0 0,1 0 0 16,0-3 0-16,-2 1 0 0,2-2 0 0,0 1 0 15,-2 1 0-15,4 1 0 0,2 0 0 0,2-3 0 16,1 1 0-16,3 0 0 0,-3 0 0 0,-1 1 0 15,-1-4 0-15,1 2 0 0,0 0 0 0,1 0 0 16,-3 1 0-16,1 0 0 0,1 2 0 0,0-5 0 16,2 1 0-16,-2 3 0 0,-1 1 0 0,-3-2 0 15,-1-2 0-15,0 3 0 0,0 1 0 0,-1-2 0 0,-2-2 0 16,3 0 0-16,0 3 0 0,2-5 0 0,1-1 0 0,-2 5 0 16,-1-1 0-16,-1 1 0 0,-1-1 0 0,2 1 0 15,-1-2 0-15,0 2 0 16,-2 3 0-16,2-1 0 0,0-1 0 0,0 0 0 0,3 2 0 0,-2-1 0 15,-3 0 0-15,-1 1 0 0,-2 1 0 0,-2 1 0 16,-1 1 0-16,1 0 0 0,2-2 0 0,-3 1 0 16,-2 1 0-16,0-1 0 0,5 2 0 15,-2-2 0-15,-2 0 0 0,0 2 0 0,-2 0-128 16,-2 1 128-16,-1-3-1552 16,-4 1-240-16,-3-2-32 0,-2-2-16 0</inkml:trace>
  <inkml:trace contextRef="#ctx0" brushRef="#br0" timeOffset="7236.94">20902 14971 10127 0,'0'0'896'0,"0"0"-704"15,0 0-192-15,0 0 0 0,0 0 1728 0,0 0 304 0,-7 5 64 16,7-5 16-16,0 0-432 0,0 0-80 0,0 0 0 0,0 0-16 16,0 0-432-16,0 0-64 0,10-1-32 0,3 0 0 15,1 0-352-15,3-2-64 0,2 3 0 0,6-2-16 16,3-4-256-16,1 4-48 0,1-2-16 0,3 2 0 15,3-1-304-15,-2-1 128 0,-4 0-128 16,0 2 0-16,1 3 0 0,-1-1-256 0,-3 0 32 0,1-1-8752 16,0 1-1760-16</inkml:trace>
  <inkml:trace contextRef="#ctx0" brushRef="#br0" timeOffset="7452.89">21832 14976 20271 0,'0'0'1792'0,"11"0"-1424"0,-1 2-368 0,3-4 0 0,1 1 768 0,2 0 96 15,2-2 16-15,1 2 0 0,2-3 96 0,0-1 32 16,1 1 0-16,2 1 0 0,3 0-816 0,-1-3-192 16,1-1 0-16,-2 3 0 15,0-1-496-15,-1-1-80 0,0 1-32 0,0 2 0 16,3 1-1568-16,-4-1-304 0,10-2-64 0,-5 3-16 0</inkml:trace>
  <inkml:trace contextRef="#ctx0" brushRef="#br0" timeOffset="7591.36">22644 14880 16127 0,'0'0'704'0,"11"-1"160"0,-1-3-688 0,2 1-176 16,-1 3 0-16,1-1 0 0,-2-2 880 0,1 1 144 16,2 1 16-16,1-1 16 0,1 1-336 0,2-2-64 15,-1 1-16-15,2-2 0 0,0 3-256 0,2 1-64 0,3-1-16 0,-3 1 0 16,2-2-304-16,2 1-144 15,0 0 16-15,1-1-10112 0</inkml:trace>
  <inkml:trace contextRef="#ctx0" brushRef="#br0" timeOffset="7735.38">23623 14854 15999 0,'15'-1'704'0,"-2"1"160"16,3 0-688-16,1 0-176 0,-1-1 0 0,2 0 0 0,0-2 608 0,0 0 96 15,1-2 0-15,1 2 16 0,2 0-480 0,-1 1-112 16,-1-2 0-16,3 1-5712 16,1-1-1136-16</inkml:trace>
  <inkml:trace contextRef="#ctx0" brushRef="#br0" timeOffset="7950.45">24815 14819 16815 0,'19'-5'736'0,"-5"3"160"0,0 1-704 0,4 1-192 16,3 1 0-16,1-3 0 0,1-2 576 0,0-2 96 15,1 6 16-15,4-2 0 0,4-1-496 0,1 0-192 16,2-1 176-16,2-1-176 16,-1 1-1472-16,-1 2-384 0,0-1-64 0</inkml:trace>
  <inkml:trace contextRef="#ctx0" brushRef="#br0" timeOffset="8142.19">25960 14739 4607 0,'29'5'192'0,"-7"-4"64"0,2-2-256 0,3 0 0 15,0 3 0-15,3-1 0 0,3 3 1872 0,0-4 336 0,-2-4 64 0,-1 4 16 16,1 0-1616-16,-2 2-320 0,-1-6-64 0,-3 1-16 0,-2 1 16 0,1 2 0 16,-1 2 0-16,1-3 0 0,1-2 48 0,-3 1 16 15,-1-1 0-15,2 0 0 0,-2 0-96 0,2 2-32 16,-1-2 0-16,3 2 0 0,-1 1-224 15,0 0 128-15,1-5-128 0,-4 1 0 0,0 3 128 0,1-1-128 16,-3 1 0-16,3-3 0 0,-2-1 128 0,0-1-128 16,-1 5 0-16,-2-3 0 0,1 0 0 0,0-4 0 15,-3 2-176-15,2 1-7440 0</inkml:trace>
  <inkml:trace contextRef="#ctx0" brushRef="#br0" timeOffset="8401.31">27488 14612 11807 0,'14'-4'512'0,"-3"4"128"0,2 1-512 0,2-1-128 16,-1-5 0-16,-1 4 0 0,1 1 352 0,1 1 48 16,2 2 16-16,8-2 0 0,1-1-288 0,0 1-128 0,1 3 0 0,2-3 128 31,-2 0-448-31,0-2-80 0,-1 0-32 0,-1 0 0 0,-1 2 48 0,-3-1 0 0,2-1 0 0,-1-2 0 15,-2 3-16-15,-1 0 0 0,0 0 0 0,2-1 0 16,0 0-208 0,0-2-32-16</inkml:trace>
  <inkml:trace contextRef="#ctx0" brushRef="#br0" timeOffset="8731.84">29514 14661 2751 0,'13'-2'256'0,"3"0"-256"0,1 1 0 15,5 1 0-15,-1 1 1696 0,2-1 288 0,0 0 64 16,1 2 16-16,2 1-1264 0,0 0-256 15,2-2-48-15,1 2-16 0,4-1 96 0,-2 1 32 16,2 3 0-16,0-3 0 0,1-3-32 0,-2 0-16 16,-1 0 0-16,-2 0 0 0,0-1 80 0,2-1 32 0,-1 1 0 0,2-2 0 15,0 6-160-15,0-2-16 16,3 2-16-16,-2-2 0 0,5 0-160 0,-2 2-48 0,-3 1 0 16,1-3 0-16,1-1-112 0,-4 0-32 0,-3 1 0 0,8 3 0 15,-8-3-128-15,-3 1 0 0,-7-1 0 16,-3 0-9680-16</inkml:trace>
  <inkml:trace contextRef="#ctx0" brushRef="#br0" timeOffset="9082.52">29371 14685 15887 0,'-16'9'704'0,"6"-5"144"0,-1-4-672 0,-5 1-176 16,-3 1 0-16,-2 0 0 0,-5 1 1136 0,-3 0 192 0,-4 3 32 15,-2-3 16-15,-4 1-944 0,-3 1-192 16,-3 0-48-16,-25-1-6480 15,0-3-1312-15</inkml:trace>
  <inkml:trace contextRef="#ctx0" brushRef="#br0" timeOffset="9391.65">25153 14938 11967 0,'-61'2'1072'0,"-4"-1"-864"16,0 1-208-16,1 0 0 0,-1 1 1248 0,-4-1 208 15,-2-1 32-15,2-1 16 0,4-1-944 0,4-2-192 16,3-1-48-16,3 2 0 0,4-1-320 0,-1 1 0 16,-4-2 0-16,0-4 128 0,1 2-128 0,4 1 0 15,4-4-176-15,3 4 176 0,4-1-384 0,2-2 0 16,2 2 16-16,3-1-4832 15,0 3-976-15</inkml:trace>
  <inkml:trace contextRef="#ctx0" brushRef="#br0" timeOffset="9743.04">22917 14936 2751 0,'-34'4'256'0,"-3"-1"-256"0,-1 2 0 0,0-1 0 16,-2 1 928-16,-2-1 144 0,-5 0 16 0,0-3 16 15,-4-1-848-15,4 0-256 0,4-1 0 0,1-2 128 16,4 2 320-16,1-1 64 0,2-1 0 0,3 1 16 15,1 0 432-15,3-2 64 0,0-1 32 0,0 2 0 16,-1-1-48-16,0 1-16 0,0-1 0 0,-1-1 0 16,3 4-304-16,-1-2-64 0,0 1-16 0,2 1 0 15,2-1-400-15,0 1-80 0,1-1 0 0,0-2-128 16,-1 1 0-16,0 2 0 0,-2 0 0 0,2-1 0 16,1 1 0-16,-1 0 0 0,-1 0 0 0,-1-1 0 0,-3 0 448 15,0 1-32-15,0-2 0 0,2 2 0 0,-2-1 80 0,1 1 16 16,0 0 0-16,1 1 0 0,0 0-112 0,2 2-16 15,1 1 0-15,0 1 0 0,0-3 192 0,1-1 16 16,0 0 16-16,1 0 0 0,2-1-224 0,-1 1-64 16,2 0 0-16,2 0 0 0,-1-1-80 0,-1-2-32 15,-2 2 0-15,2 1 0 0,2 1-80 0,0-1-128 16,-1-1 176-16,3 1-176 0,-2 0 144 0,0 0-144 16,-1 1 0-16,1-1 144 0,1 0 16 0,-1 0 0 15,2 3 0-15,0-3 0 0,3 0-16 0,1 0 0 16,1 0 0-16,1-3 0 0,0 2 0 0,9 1 0 15,-9 0 0-15,9 0 0 0,0 0-144 0,0 0 0 0,0 0 0 0,0 0 0 32,0 0-1680-32,0 0-368 0</inkml:trace>
  <inkml:trace contextRef="#ctx0" brushRef="#br0" timeOffset="12562.08">19883 14721 4607 0,'5'-10'400'0,"0"5"-400"0,-5 5 0 0,0 0 0 0,4-7 2560 0,1-4 448 16,-1-1 64-16,1 4 32 0,-5 8-1440 0,0 0-272 16,4-11-64-16,0 4-16 0,-4 7-16 0,0 0 0 15,0 0 0-15,0 0 0 0,3-9-240 0,-3 9-48 16,0 0-16-16,0 0 0 0,0 0-272 0,0 0-48 16,0 0-16-16,0 0 0 0,0 18-112 0,-1-1-32 0,-1 1 0 0,-1 4 0 15,-1 2-80-15,-2 5-32 0,2 0 0 0,-2 5 0 16,-2 1-80-16,-1 1 0 15,3-2-16-15,-2 0 0 0,1 1-32 0,-1-5 0 0,-1-6 0 0,1 2 0 16,2-1-48-16,1-3-16 0,1-2 0 16,0-1 0-16,2-1-208 0,0-3 176 0,1 0-176 0,1-4 160 15,0-11-160-15,0 12 0 0,0-12 0 16,1 13 128-16,-1-13-128 0,0 0 0 0,0 0-192 16,0 0 192-1,0 0-1664-15,0 0-224 0,11 1-32 0,-11-1-7968 0,11-2-1584 0</inkml:trace>
  <inkml:trace contextRef="#ctx0" brushRef="#br0" timeOffset="13351.78">20107 14896 8287 0,'0'0'736'0,"0"0"-592"16,0 0-144-16,-8-2 0 0,8 2 3008 0,0 0 560 16,0 0 112-16,-6-8 32 0,6 8-1632 0,0 0-320 15,0 0-64-15,0 0-16 0,-3-11-720 0,4-1-128 16,3 1-48-16,1 1 0 0,2-3-240 0,3 0-48 16,3 3-16-16,1-4 0 0,-2 1-240 0,5 3-48 15,-2 0-16-15,2 4 0 0,-1-6-176 0,1 5 0 16,-2-1 0-16,0 3 128 0,0 0-128 0,-3 0 0 15,-1 1 0-15,2 1 128 0,-4 3 0 0,1 2 0 16,-10-2 0-16,10 3 0 0,-2 5-128 0,-2-3 0 16,0 2 0-16,-6-7 0 0,0 0 208 0,4 12 16 15,-4 4 0-15,0-4 0 0,-2-2-80 0,2 3-16 16,0 1 0-16,2-1 0 0,-2 0-128 0,0 0 0 0,0 3 0 16,0-1 128-16,0 2-128 0,0-4 0 15,0 4 0-15,0-3 128 0,0 0-128 0,0-3 0 0,0 3 0 0,0-1 128 16,0 0-128-16,2-4 0 0,-2-9 0 15,2 14 0-15,1-3 160 0,-2-3-160 0,-1-8 192 0,0 0-192 16,2 14 240-16,1-7-64 0,-3-7-16 0,1 9 0 16,-1-9-160-16,0 0 192 0,0 9-192 0,-1 1 192 15,1-10-192-15,0 0 0 0,-6 7 144 0,6-7-144 16,-7 9 128-16,7-9-128 0,-7 3 128 0,7-3-128 16,-9 8 0-16,2 0 144 0,7-8-144 0,-6 3 0 15,6-3 208-15,-6 4-64 0,6-4-16 0,0 0 0 0,-12 2 16 16,12-2 0-16,-9 0 0 0,2 2 0 0,7-2-144 15,-8 1 192-15,-1-4-192 0,9 3 192 0,0 0-192 0,-7 3 0 16,7-3 0-16,0 0 128 0,0 0-128 0,-9-1 0 16,9 1 0-16,0 0 128 0,0 0-128 0,0 0 0 15,0 0 0-15,0 0 128 0,0 0-128 0,2-8 160 16,1 2-160-16,2-2 160 0,-5 8 0 0,11-3 0 16,1-2 0-16,-1-2 0 0,1 3-160 0,0 2 0 15,2-1 144-15,2 2-144 0,0-1 0 0,-2-2 0 16,1 2 0-16,3 2 0 0,0 3 0 0,0 0 0 15,0-3 0-15,-1 3 0 0,1 2 0 0,0 4 128 16,-2-2-128-16,1 0 0 0,-2 3 176 0,0 3-48 16,2 0 0-16,0 0 0 0,-3-1 64 0,1 0 0 15,-1 0 0-15,-2 1 0 0,1-8-32 0,-1 2 0 16,-2 0 0-16,-10-7 0 0,10 8 0 0,-2-1 0 16,-8-7 0-16,0 0 0 0,0 0-160 0,8 6 128 15,-8-6-128-15,0 0 128 0,0 0-128 0,0 0 0 16,0 0-160-16,0 0 160 15,0 0-1904-15,0 0-272 0,0-13-64 0,-2 4-8896 16,-4 0-1792-16</inkml:trace>
  <inkml:trace contextRef="#ctx0" brushRef="#br0" timeOffset="14142.03">19919 14743 4607 0,'0'0'400'0,"0"0"-400"16,0 0 0-16,0 0 0 0,5-9 2336 0,-5 9 384 16,5-12 80-16,-5 12 16 0,2-14-1312 0,0 5-256 15,-1-1-48-15,-1 10-16 0,0 0 64 0,0 0 16 0,0-7 0 0,0 7 0 16,0 0-48-16,0 0 0 16,0 0 0-16,0 0 0 0,0 0-192 0,0 0-32 15,-3 6-16-15,1 4 0 0,-1-2-208 0,-1 3-32 16,-2-1-16-16,0 3 0 0,-1 4-304 0,0 0-64 15,-1 5-16-15,2 6 0 0,-1 1-16 0,1 3 0 0,-2 0 0 0,-1 3 0 16,3 1-64-16,0-2-32 16,-1 2 0-16,1-4 0 0,-2-6 0 0,3 2 0 0,0-4 0 0,1-1 0 15,3-2 48-15,0-2 16 0,0-3 0 0,1-3 0 16,0-2 0-16,0-3 0 0,0-8 0 0,1 10 0 16,-1-10 16-16,0 0 0 0,0 0 0 0,0 0 0 15,0 0 64-15,0 0 16 0,7-10 0 0,1 1 0 0,1-4-64 0,0 1-16 16,-3-5 0-16,2-1 0 0,0-1-176 0,-1-1-128 15,-2-2 192-15,4-2-192 0,-3-6 128 0,1-3-128 16,0 0 0-16,2-1 0 0,0 0 0 0,1 0 0 16,1 2 0-16,-1 0 0 0,0 6 128 0,0 1-128 15,2 5 0-15,-4 2 0 0,1 4 0 16,-4 5 0-16,-5 9-128 0,7-10 128 0,-7 10 0 0,0 0 0 16,0 0-128-16,0 0 128 0,0 0 0 0,0 0-144 15,0 13 144-15,-3 2-128 0,-1 4 128 0,-1 3-128 16,-2 1 128-16,-1 5-128 0,-1 1 128 0,0 1 0 15,-1 2 0-15,0 0 0 0,0 2 0 0,-2-1 0 16,0-1 0-16,-2 0 0 0,0 0 0 0,1-4 0 16,-1 0 128-16,1-5-128 0,3-4 176 0,1 1-48 0,0 2 0 0,3-7 0 15,1-2-128-15,2-1 128 16,-2 1-128-16,4-5 128 0,1-8-128 0,0 0 0 0,0 0 0 0,0 0 128 16,0 0-128-16,0 0 0 0,9-6 0 0,-2-1 0 15,1 0 0-15,-2-3 0 16,2 0-192-16,2 0 192 15,0 2-1664-15,1-1-224 0,-1 3-32 0,0 0-9984 16,0-2-1984-16</inkml:trace>
  <inkml:trace contextRef="#ctx0" brushRef="#br0" timeOffset="14618.47">20179 14867 15663 0,'0'0'1392'0,"0"0"-1120"15,0 0-272-15,-6-2 0 0,6 2 1456 0,0 0 224 16,0 0 48-16,-7-4 16 0,7 4-176 0,-1-10-32 15,4 1-16-15,3-1 0 0,-1-1-432 0,4 0-96 16,2-2-16-16,3 3 0 0,0-3-528 0,4 2-96 16,3-1-32-16,-1 1 0 0,4 3-16 0,3-1-16 15,1 4 0-15,-3-1 0 0,-2 1 176 0,-1 2 48 16,0 3 0-16,-1 4 0 0,-3-1-352 0,-4 3-160 0,-3 0 160 0,-2 6-160 16,-3 3 304-16,-2 4-48 15,-3 2 0-15,-4 3 0 0,-1 4-16 0,-5 0-16 0,-5 2 0 16,-1 3 0-16,-3-4-48 0,0 3-16 0,0 1 0 0,-2-4 0 15,-2-7 0-15,1-2 0 16,-1 1 0-16,2-2 0 0,-1-1 192 0,1-2 32 0,0-3 16 0,1-3 0 16,2-1-64-16,4-1-16 0,3 0 0 15,3-2 0-15,7-6-112 0,0 0-16 0,0 0-16 16,0 0 0-16,0 0 16 0,0 0 16 0,0 0 0 0,12-2 0 16,2 0-16-16,3 0-16 0,1-1 0 0,3-1 0 15,6 3-176-15,2 1 0 0,3-2 0 0,2 2 128 16,2 0-128-16,1 2 0 0,1-4 0 0,-1 0 0 0,-2-1 0 15,0 1 0-15,-2 2 0 0,-3 0 0 16,-3-3-1536-16,-3 3-352 0,-2 0-64 0</inkml:trace>
  <inkml:trace contextRef="#ctx0" brushRef="#br0" timeOffset="19150.83">22822 19950 11679 0,'0'0'512'0,"9"5"128"0,1-2-512 0,0 2-128 0,0-1 0 0,2 2 0 15,-1-2 480-15,0 0 80 0,0-1 16 0,0 3 0 16,2-3-64-16,1 1 0 0,0 0 0 0,2 2 0 16,2-2 208-16,1 1 48 0,-1 0 0 0,2 2 0 15,1-5 128-15,0 2 16 0,1-1 16 0,1 2 0 16,-2 0-80-16,2-4-16 0,3 0 0 0,2 2 0 15,2-1-176-15,1 1-32 0,0 3-16 0,4-3 0 16,2-2-176-16,3 2-48 0,3-1 0 0,3 1 0 16,0-1-192-16,0-1-64 0,-2 2 0 0,1-3 0 15,-1 0-128-15,2 0 0 0,1 0 144 0,4 0-144 16,2 0 144-16,2 0-144 0,2 1 192 0,-1-1-192 16,-1 0 272-16,-1 0-48 0,0 0-16 0,2 2 0 0,1-2-16 15,5 2 0-15,3 1 0 0,0 0 0 0,0 0-48 16,-1-2-16-16,0-1 0 0,-2 0 0 0,7 2-128 15,1-2 192-15,4 0-192 0,-3 0 192 0,-3 1-192 0,0-1 0 16,-2 1 0-16,1-1 128 0,3-1-128 0,3 1 0 16,2 0 0-16,-5 0 128 0,-1-1-128 0,-1-1 0 15,-1 1 0-15,4-2 0 0,2 2 0 0,2 1 0 16,0-1 0-16,-3 0 0 0,-4-2 0 0,2 2 0 16,1 0 0-16,2 1 128 0,2 0-128 0,0 0 0 15,-3-2 0-15,-5 1 0 0,-1-2 0 0,-1 2 0 16,-3-3 0-16,3 3 0 0,1 1 0 0,-1 0 0 15,-1-1 0-15,-2 0 0 0,-4-2 0 0,1 2 128 16,-1-1-128-16,2 1 0 0,1 0 0 0,0 0 0 16,-1-3 0-16,-1 1 0 0,0 2 0 0,-2 0 0 0,0-2 0 15,-1 2 0-15,0 1 128 0,3 1-128 0,2 1 0 16,-2-1 128-16,0-1-128 0,-6 0 0 0,-3 0 0 0,1 0 0 16,0-1 0-16,2 1 0 0,-1 1 0 0,3 0 0 15,-1 2 0-15,0-2 0 0,2-2 0 0,-3 1 0 16,-6 0 0-16,3 0 0 0,2-2 0 0,1 2 0 15,3 2 0-15,-1-1 0 0,-1 1 176 0,0 0-176 16,-2-2 0-16,-2 0 0 0,-6-2 0 0,0 2 0 16,0 2 0-16,-1-2 0 0,-1 0 0 0,-3 2 0 15,-3 1 0-15,1-2 0 0,2 0 0 0,-3 1 0 16,-6-4 0-16,-1 2 128 0,1 2-128 0,-5-2 0 16,-2 0 0-16,-3 0 0 0,-1 0 128 0,-1 1-128 0,-3 0 0 15,-1 0 0-15,-1-2 128 0,-1 1-128 16,-2 1 0-16,0-1 128 0,-1 0-128 0,-9 0 0 0,10 0 144 0,-1 0-144 15,-9 0 128-15,9 0-128 0,-9 0 160 0,0 0-160 16,0 0 192-16,0 0-192 0,0 0 192 0,0 0-192 16,0 0 192-16,0 0-192 0,0 0 128 0,0 0-128 15,0 0 0-15,0 0 0 0,0 0 128 0,0 0-128 16,-10-3 0-16,1 0 0 0,-1 2 0 0,-2-2 0 16,1 1 0-16,-3 0 0 0,0 2 0 0,1 0 0 15,-4-2 128-15,-3 2-128 0,-5 0 0 0,-5 2 0 16,-1-2 0-16,-5 0 0 0,-2 0 0 0,-4 0 0 15,-2 0-160-15,-3 0 160 0,-4-2-224 0,0 2 32 16,-1-1 0-16,-5 1 0 0,-5 0 64 0,-5-2 128 16,-5-1-208-16,-2 0 80 0,1 3 128 0,-3-1 0 15,-1-1 0-15,-6 0-128 0,-5-3 128 0,4 2 0 0,1 1 0 0,0-1-128 16,-1 1 128-16,-2-2 0 0,-3-3 0 0,-2 4 0 16,4 0 0-16,0-1 0 0,2-3 0 0,-4 2 0 15,-2-2 0-15,0 0 0 0,2 3 0 0,0 0 0 16,-1-5 0-16,-1 4-192 0,-2 1 192 0,3-2-192 15,3-1 16-15,1 2 0 0,1-2 0 0,-4 0 0 16,-3 2 32-16,4-1 0 0,6 0 0 0,-1 4 0 16,0 0 144-16,0-2-208 0,-3-4 80 0,5 5 128 15,-2-3-176-15,8 3 176 0,4 1-128 0,-4 1 128 16,-5-1 0-16,-2-2 0 0,3 0 0 0,4-1-128 16,4 4 128-16,1 1 0 0,-2 1 0 0,-1-1 0 15,-6-4 0-15,5 2 0 0,2-1 0 0,3 3-128 16,4-1 128-16,-1-1 0 0,-2 1 0 0,-2-1 0 15,-2-3 0-15,4 2 0 0,2 0 0 0,3 2 0 0,4 1 0 0,-1 1 0 16,-1 1 0-16,-1-1 0 0,-3-2 0 0,3-1 0 16,2 1 0-16,4 1 0 0,2 1 0 0,4 3 0 15,1 0 0-15,-2 1 128 0,-1-1-128 0,0-1 0 16,-1-1 0-16,3 1 0 0,3 0 0 0,1 0 0 16,2-1 0-16,1 1 0 0,5 1 0 0,-1 0 0 15,0 1 0-15,-2-1 0 0,-2-3 0 0,0 3 0 16,-3-3 0-16,4 4 0 0,3-2 0 0,-1 0 0 15,4-1 0-15,1 0 0 0,5 2 0 0,-1 1 0 16,3-1 0-16,3-3 0 0,-1 0 0 0,4 2 0 16,-3-2 0-16,1 0 0 0,-1-1 0 0,-2 0 0 15,0-1 0-15,1 2 0 0,0-1 0 0,1 0 0 16,1 0 0-16,2 2 0 0,3 0 0 0,1 3 0 0,1-2 0 0,0-2-128 16,2 2 128-16,2-1 0 0,2 1 0 0,3 1 0 15,-1-3 0-15,9-1 0 0,0 0 0 0,-6 4 0 16,6-4 0-16,0 0-128 0,0 0 128 0,0 0 0 15,0 0 0-15,0 0 0 0,0 0 0 0,6 7 0 16,-6-7 0-16,14 5 0 0,0 1 0 0,1-5 0 16,3-1 0-16,0 0 0 0,3 1 0 0,5 0 0 15,2-1 0-15,4 2 128 0,2-1-128 0,2-1 0 16,-1-1 0-16,2-1 0 0,0 1 0 0,5 1 0 16,-2-1 0-16,6 1 0 0,4-3 0 0,4 2 128 15,9 0-128-15,2-1 128 0,-4 0-128 0,2-1 128 16,1 0-128-16,2 0 176 0,4 2-176 0,3-1 192 15,5 2-192-15,1-1 0 0,-4-1 144 0,2-1-144 16,1 2 0-16,7 0 144 0,3-1-144 0,-2 2 0 0,-2-1 0 0,1 1 0 16,0 0 0-16,4 0 0 0,3 0 0 0,-2 0 0 15,-2 1 0-15,1-1 0 0,1-1 848 0,3 1 176 16,6 1 16-16,-5 1 16 16,-6-2-1664-16,2 0-336 0,2 0-64 0,3 1-16 0,3-1 832 0,-4 1 192 15,-6-1 0-15,-1 3 0 0,2-3 0 0,3 0 0 16,-1 0 0-16,-2 1 0 0,-4 0 0 0,2 2 0 15,1-2 0-15,2 2 0 0,3-1 128 0,-4 1-128 16,-6 2 0-16,3-3 0 0,0 0 0 0,4-1 0 16,2-1 128-16,-3 0-128 0,-8 0 0 0,2 0 0 15,-1 0 0-15,5 0 0 0,1 0 0 0,-5-1 0 16,-5-1 0-16,0 1 0 0,3 0 0 0,2-1 0 0,0 0 0 16,-2 1 0-16,-4-1 128 0,-1 1-128 0,-1 1 0 0,2 0 0 15,0 0 0-15,-1 0 0 0,2 0 128 16,-6 0-128-16,-3-1 0 0,1 1 160 0,-1 0-160 15,2 1 128-15,4 2-128 0,-4-2 0 0,-4-1 0 0,-2 4 0 16,-1-2 0-16,-6 0 128 0,1-4-128 0,0 2 0 16,2 2 0-16,-1-1 0 0,-1-1 128 0,-3 0-128 15,-6 1 0-15,-1-1 0 0,-2 0 144 0,0 0-144 16,-2 1 160-16,0 1-32 0,-2 0-128 0,0-1 192 16,2 3-192-16,-4-1 144 0,-5-2-144 0,-1 2 128 15,-3-2-128-15,-3 1 0 0,-4 1 0 0,-2-2 128 16,-3-1-128-16,-1 0 0 0,-1 0 0 0,-1 1 0 15,-2 3 0-15,0-2 0 0,1-4 128 0,-2 2-128 16,0 2 0-16,-2-1 0 0,1-1 0 0,-3 1 0 0,-10-1-288 16,12 0-96-16,-12 0 0 0,0 0-9264 15,0 0-1840-15</inkml:trace>
  <inkml:trace contextRef="#ctx0" brushRef="#br0" timeOffset="24290.37">21247 18338 5519 0,'0'0'240'0,"-1"12"64"0,-2-3-304 0,3-9 0 15,-4 11 0-15,4-11 0 0,0 0 944 0,0 0 128 16,-2 12 16-16,2-12 16 0,0 0-272 0,0 0-64 16,0 0-16-16,0 0 0 0,0 0 32 0,0 0 16 15,0 0 0-15,10-7 0 0,-4 1-416 0,1 1-64 16,-2-3-32-16,0 2 0 0,-1-4 32 0,-1 1 16 15,0-3 0-15,-1 2 0 0,4-4 64 0,-3 0 16 0,1 0 0 0,1 1 0 16,0 1-32-16,2-3 0 0,-1-1 0 0,2 0 0 16,1-3-64-16,1-2-32 0,-1 1 0 15,3 0 0-15,0-4-32 0,2-1-16 0,-3 1 0 0,2-4 0 16,1 2-64-16,1-4-16 0,3 1 0 0,0 1 0 16,0-1-160-16,-3 3 192 0,-1-1-192 0,0 1 192 15,0-1-32-15,1 5 0 0,-1 1 0 0,2-2 0 16,0-2 0-16,-2 2 0 0,1-1 0 0,0 0 0 15,-1 1 48-15,1 1 16 0,2-2 0 0,1 1 0 16,1 2-80-16,1-2-16 0,2-3 0 0,1 3 0 16,1-5-128-16,3 3 0 0,-1 1 144 0,2-3-144 15,-1-2 0-15,1 2 144 0,0-1-144 0,-1 2 0 16,-2-5 208-16,0 3-64 0,0-2-16 0,-1 2 0 16,0 2 48-16,-1 2 0 0,-2-1 0 0,0 3 0 15,-1 2-176-15,-2 1 160 0,-4-4-160 0,1 5 160 0,-1 0-160 0,0 3 0 16,0-2 144-16,-1 2-144 0,1-1 0 15,-2 2 144-15,1 0-144 0,1 2 0 0,1-2 128 0,1 2-128 16,-1 0 0-16,0-1 0 0,-1-1 0 0,3 3 0 16,0 2 0-16,1-4 0 0,-1 2 0 0,0-2 0 15,3-1 0-15,1 2 0 0,-1-1 0 0,1-2 0 16,0-3 128-16,1 1-128 0,-2 3 0 0,-1 0 0 16,2 0 0-16,-1-1 0 0,0 0 0 0,1 1 0 15,2 0 0-15,1 2 0 0,0 0 128 0,-1-1-128 16,-2 3 0-16,2-3 0 0,-1 3 160 0,1 0-160 15,-2-6 128-15,2 1-128 0,-1 0 128 0,2 0-128 0,-1 1 0 16,-3-2 128-16,2 0-128 0,2-1 0 0,0 3 0 16,0-1 128-16,-2-3-128 0,0 1 0 0,-1-1 0 15,1 3 0-15,1 1 0 0,0 1 128 0,-1-2-128 16,1 3 0-16,-1 3 128 0,-2-2-128 0,1 1 128 0,-2-3-128 16,2 3 144-16,0 0-144 0,-1-1 160 0,-1 3-160 15,0-5 0-15,0 4 128 0,0-4-128 0,0 2 0 16,2-1 0-16,0-3 0 0,1 0 128 0,1-2-128 15,0 2 0-15,1 1 0 0,-4-2 0 0,4 2 0 16,4-2 0-16,0 1 0 0,1-3 0 0,2 3 0 16,2 1 128-16,-3 1-128 0,2-1 0 15,1 0 0-15,-1 0 0 0,0 2 128 0,-2-5-128 0,0 2 0 16,-1 1 0-16,-1 1 0 0,1 1 128 0,-1-1-128 16,-3-1 0-16,3 5 0 0,2-3 0 0,-1 2 0 15,5 0 128-15,-2-1-128 0,0 3 0 0,1-3 0 16,0-2 0-16,0 1 128 0,2-3-128 0,1 4 0 0,0 2 0 15,2-4 0-15,-3 0 128 0,2 1-128 0,0-1 0 0,3 2 0 16,0 0 0-16,3-1 0 0,1 0 128 0,-1 2-128 16,-5 0 0-16,-1 2 0 0,-2-3 0 15,-1 3 128-15,1-1-128 0,-2 3 0 0,-5-3 0 16,0 1 0-16,-1 0 128 0,2 1-128 0,0 3 0 0,2-1 0 16,1-1 0-16,-2 1 0 0,1-1 0 0,-1-1 0 15,-2 3 0-15,0 2 0 0,-3-3 0 0,1-2 0 16,-1 2 0-16,1 1 0 0,-1-2 0 0,1 1 128 15,-2-1-128-15,0-3 0 0,-1 4 0 0,1 0 0 16,-1-4 0-16,3 4 0 0,0 0 0 0,1-2 0 16,3 2 0-16,2 1 0 0,0-5 0 0,1 3 128 15,-5 4-128-15,2-5 0 0,1 2 0 0,-3 0 0 16,0-4 0-16,-2 4 0 0,-3 1 0 0,4-1 0 16,-4-3 0-16,1 5 0 0,0-4 0 0,0 1 0 0,0 1 0 0,0 2 0 15,1 0 0-15,0-3 0 0,0 1 0 0,3 3 0 16,2-2 0-16,-1-1 0 0,-1 0 0 0,0 2 0 15,0 1 0-15,-2-5 0 0,1-1 0 0,0 2 0 16,-4 1 0-16,3 3 0 0,1-1 0 0,-3 1 0 16,-2-2 0-16,0-1 0 0,-1 2 0 0,-1 1 0 15,1-1 0-15,0 1 0 0,1-3 0 0,2 1 0 16,2 2 0-16,0 1 0 0,1 0 0 0,0 1 0 16,-3-1 0-16,0 2 0 0,0 0 0 0,3-1 0 15,0-4 0-15,-1 3 0 0,0 1 0 0,0 0 0 0,2-1 0 16,0 0 0-16,-1-1 0 0,1 1 0 15,0 1 128-15,-1 0-128 0,-1 0 0 0,2 0 0 0,0 1 0 16,0 1 0-16,0-2 0 0,-2 0 0 0,-2-2 0 16,0 1 0-16,-1 1 0 0,1-1 0 15,-1-3 0-15,0 1 128 0,-2-2-128 0,2 4 0 0,0-1 0 0,0 0 0 16,0-2 128-16,0 3-128 0,-3 0 0 0,2 0 0 16,0 2 0-16,4-1 0 0,-2-1 128 0,1 1-128 15,-3 1 0-15,2 0 0 0,0-1 0 0,2 0 0 16,-5 0 0-16,0 0 0 0,-1 1 0 0,-2-1 128 15,0-1-128-15,-3 0 0 0,-1 0 0 0,1-1 0 16,2 2 0-16,-2-1 0 0,-2-1 128 0,1 0-128 16,0 1 0-16,1-2 144 0,-2 0-144 0,2-1 0 15,-2-3 144-15,1 5-144 0,-3-1 0 0,3-2 128 0,-1 0-128 16,1 3 0-16,1 2 0 0,0-3 0 0,2 2 0 0,-1 2 0 16,2-3 0-16,-1 2 0 0,-1 0 0 0,-1 1 128 15,1-2-128-15,-2-1 0 0,-3 0 0 16,0 2 0-16,3 0 0 0,-1 0 0 0,-1-2 0 0,-12 2 0 15,10 0 0-15,-1 0 128 0,-3-1-128 0,-6 1 0 16,9-1 128-16,-9 1-128 0,9 0 160 0,-9 0-160 16,0 0 160-16,10-3-160 0,-10 3 160 0,11-1-160 15,0 0 128-15,-3 1-128 0,0 0 0 0,1 0 144 16,1 0-144-16,-1 0 0 0,-1-1 0 0,-1-1 0 16,-7 2 0-16,10 0 0 0,1 0 0 0,-11 0 0 15,0 0 0-15,9-1 0 0,-9 1 128 0,0 0-128 16,0 0 0-16,0 0 0 0,7-5 0 0,-7 5 0 0,0 0 0 15,0 0 0-15,0 0 144 0,0 0-144 0,0 0 0 0,0 0 144 16,0 0-144-16,0 0 0 0,0 0 144 0,0 0-144 16,0 0 0-16,0 0 144 0,0 0-144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0 128-15,0 0-128 0,0 0 0 0,0 0 0 0,0 0 0 0,0 0 0 16,0 0-144-16,0 0-16 0,0 0 0 16,0 11-9616-16,0-11-1920 15</inkml:trace>
  <inkml:trace contextRef="#ctx0" brushRef="#br0" timeOffset="26713.97">21359 18469 5519 0,'-3'4'496'0,"1"1"-496"0,0 0 0 0,0 3 0 16,-2-4 1088-16,1 5 112 0,1-3 16 0,-1-2 16 0,1 3-528 16,2-1-96-16,0-6-32 0,0 0 0 0,0 0-112 0,0 0-16 15,0 5-16-15,0-5 0 0,0 0-64 0,0 0-16 16,0 0 0-16,0 0 0 0,0 0 64 0,0 0 16 16,11-13 0-16,-2 3 0 0,0-4-80 0,0 0-16 15,-1-2 0-15,2 3 0 0,0-7-48 0,0 0-16 16,2 0 0-16,0-1 0 0,1 0-64 0,1-3-16 15,0-2 0-15,0 3 0 0,1-2 0 0,-1 1-16 16,-1-2 0-16,0 0 0 0,-2 2-176 0,0-3 160 16,1 1-160-16,1 0 160 0,-2 0-160 0,3 3 0 15,1-1 0-15,1 0 0 0,0 0 0 0,-1-3 128 16,1 2-128-16,1-3 0 0,1 4 272 0,1-7-16 16,0 1-16-16,0 1 0 0,3 3 32 0,1 1 16 0,-3-1 0 0,2-3 0 15,-1 1-96-15,1 3-32 0,-3-2 0 16,0 0 0-16,-1-3-32 0,1 4 0 0,-1 1 0 0,0-1 0 15,-2 2 64-15,1-2 16 0,-1 1 0 0,1 1 0 16,-1 4 0-16,2-2 0 0,0-1 0 0,1-1 0 16,0 1-64-16,0 3-16 0,1 2 0 0,2-2 0 15,1-2-128-15,1-2 0 16,1 1 0-16,2 3 128 0,0-2-128 0,1-2 0 0,-3-1 0 0,1 3 0 16,-2-1 128-16,1 0-128 0,-2 2 0 0,0-3 128 15,2-2-128-15,-4 5 0 0,0 2 0 0,0-2 128 16,-4 0 0-16,3-2 0 0,0 0 0 0,0 3 0 15,-2-1 0-15,1 1-128 0,-1-3 192 0,2 3-64 16,1-1 0-16,1 1-128 0,0 0 192 0,2-1-64 16,-4-2-128-16,3 3 0 0,0 0 144 0,-1 1-144 15,-1 0 0-15,0 1 0 0,0 3 0 0,0-1 128 0,-1 1-128 0,0-1 0 16,2-3 0-16,2 2 0 0,0 3 0 0,2-1 0 16,-1-3 0-16,2 0 128 0,-2 0-128 15,2 1 0-15,2-2 128 0,3 1-128 0,1-3 144 0,0 4-144 16,1 0 192-16,-1 1-192 0,-1-2 128 0,-1 0-128 15,-1 0 0-15,0 2 0 0,-4 0 0 0,1 1 0 16,0 0 128-16,-2 2-128 0,-2-1 0 0,1-1 0 16,-4 1 0-16,3 0 0 0,-1 3 144 0,3-3-144 15,1 1 0-15,0-2 144 0,2-1-144 0,2 0 0 16,-1-2 144-16,-1 1-144 0,-1 1 0 0,2-1 128 16,0 0-128-16,-2 0 0 0,1-1 0 0,0 1 0 15,0-1 0-15,-2 0 128 0,0-1-128 0,-2 1 0 16,-3 5 0-16,2 2 128 0,3-3-128 0,-1-1 0 0,-1 1 0 0,3 1 0 15,-2 4 0-15,3-2 128 0,-3-1-128 16,0 1 0-16,-1 1 128 0,2 1-128 0,-2 0 128 0,2-1-128 16,1-3 128-16,2 3-128 0,1-3 160 0,3-1-160 15,-3 0 144-15,3 1-144 0,-1-1 128 0,5 0-128 16,2 0 192-16,4 2-64 0,6-2 0 0,-4 0 0 16,0 1-128-16,-1 3 0 0,0-3 144 0,-1 2-144 15,-2 1 0-15,-2-2 0 0,0 4 0 0,3-3 128 16,0-3-128-16,2 5 0 0,0 0 0 0,-1 3 0 15,-3 1 0-15,0-4 0 0,-2 0 0 0,-1-1 0 16,0 4 0-16,0-2 0 0,-3 0 0 0,-1 3 0 16,-1-4 160-16,1 5-32 0,2 2-128 0,3-2 192 15,-1-2-192-15,-1 1 0 0,-1 0 0 0,2 0 0 0,-1 2 0 16,1-1 128-16,0-1-128 0,1 0 0 0,2 2 0 0,-2 1 128 16,-1-2-128-16,2 3 0 0,-1-3 0 0,2 0 0 15,2 4 0-15,0-1 0 0,-4-2 0 0,-1 1 0 16,-2 1 0-16,-1-1 0 0,1 1 0 0,-3-2 128 15,2-3-128-15,-1 1 0 0,-1 4 0 0,2 0 0 16,2 1 0-16,2 0 0 0,0-2 0 0,1 1 0 16,4 1 128-16,-1-1-128 0,-2-1 0 0,-1-1 0 15,1 0 0-15,2-2 0 0,-3 2 0 0,-1 0 0 16,0-4 0-16,0 5 0 0,-1 2 128 0,1-3-128 16,2 2 0-16,-3 1 144 0,-3 1-144 0,-1 0 0 15,0-1 0-15,-1-1 0 0,0 0 0 0,-1-2 0 0,2 0 0 16,-1-3 128-16,1 1-128 0,-1 2 0 0,-1-5 0 0,0 4 0 15,4 0 0-15,-1 2 0 0,3-1 128 0,-2 2-128 16,0 1 0-16,0 0 0 0,-3 0 0 0,1 0 128 16,-1-3-128-16,2 2 0 0,-2 1 0 0,-1 0 0 15,0 0 0-15,-1 1 128 16,-4-1-128-16,4 0 0 0,-3-1 0 0,3 1 0 0,-1 0 128 0,1 0-128 16,-2 0 0-16,-1 0 0 0,-1 0 0 0,-2 0 0 15,-5-2 144-15,4 0-144 0,-2 1 160 0,1 0-160 16,-2 0 0-16,3-1 128 0,-1-3-128 0,1 1 0 15,-2 3 0-15,1 0 0 0,4 0 128 0,-1 1-128 16,-1-2 0-16,1 2 0 0,-1 0 0 0,6 0 0 16,-4 0 0-16,1 2 0 0,0-1 0 0,-3 1 0 15,0 0 0-15,0-2 128 0,-4-2-128 0,0 2 0 16,-1 0 0-16,1 0 0 0,0-1 128 0,-1 0-128 16,-1 0 0-16,0-1 144 0,1 1-144 0,-1 0 128 0,-2-1-128 0,0 1 0 15,-2 0 0-15,1 1 0 0,1 0 128 16,0-1-128-16,-2-3 128 0,0 6-128 0,0 1 0 0,1-1 0 15,-1-2 0-15,4 0 0 0,-1 2 0 0,0-1 0 16,-1 0 0-16,2 1 0 0,1-1 0 0,-1 1 0 16,-1 0 0-16,-2 0 0 0,-2-1 0 0,1-1 0 15,-2 0 0-15,-2 2 0 0,-1-1 0 0,-1 0 0 16,-8-1 0-16,10 0 0 0,-10 0 144 0,9 3-144 16,-9-3 160-16,9 1-160 0,-9-1 144 0,0 0-144 15,0 0 128-15,0 0-128 0,0 0 128 0,0 0-128 16,0 0 128-16,0 0-128 0,8 1 0 0,-8-1 0 0,0 0 128 15,0 0-128-15,0 0 0 0,0 0 0 0,0 0 0 16,0 0 0-16,0 0 0 0,0 0 128 0,0 0-128 0,0 0 0 16,0 0 0-16,0 0 0 0,0 0 128 0,0 0-128 15,0 0 0-15,0 0 0 0,0 0 144 0,0 0-144 16,0 0 0-16,-11 2 0 0,11-2 0 0,0 0 128 16,-11-2-128-16,11 2 0 0,0 0 0 0,0 0 128 15,0 0-128-15,0 0 0 0,0 0 0 0,0 0 0 31,0 0-336-31,0 0-96 0,0 0-16 0,0 0 0 0,-10 5-2176 16,10-5-432-16</inkml:trace>
  <inkml:trace contextRef="#ctx0" brushRef="#br0" timeOffset="28707.62">21722 17952 5519 0,'0'0'240'0,"0"0"64"0,0 0-304 0,0 0 0 0,0 0 0 0,0 0 0 16,3-10 1712-16,3 2 272 0,-2-3 64 0,2-1 16 16,2 1-1104-16,0-4-240 0,2-2-32 0,-1 1-16 15,3-2-160-15,1 0-16 0,-2-1-16 0,2 0 0 16,1-5-160-16,1 0-16 0,3 2-16 0,0 0 0 16,0-1-96-16,-2-2-32 0,1 0 0 0,-1-3 0 0,1 2 0 15,-1-4 0-15,2 0 0 0,0 3 0 0,1-3 80 16,-1 2 16-16,-2 0 0 0,2 2 0 0,0-4-48 15,1 0 0-15,0 1 0 0,0-1 0 0,0 1-16 0,2 3 0 16,2-5 0-16,1 3 0 0,0-1 48 0,4-3 0 16,1 0 0-16,2 3 0 0,-1-1-16 0,2 0 0 15,1 1 0-15,1 0 0 0,-2-3-96 0,0 7 0 16,0 0-128-16,-5-1 192 0,3 0-192 0,-4 0 0 16,1 3 0-16,0 1 0 0,-1 3 144 0,2 1-144 15,2-3 128-15,-1 3-128 0,0 0 128 0,2 0-128 16,-1 3 0-16,2-1 128 0,-2-2-128 0,4-1 0 15,-1-4 0-15,1 1 0 0,0 1 0 0,3-2 128 0,1-4-128 16,3 4 0-16,0-2 128 0,0 3-128 0,4 1 0 0,-2 1 128 16,0 1-128-16,2 0 0 0,-4 2 0 0,-2-1 128 15,-3-1-128-15,0-2 0 0,3 4 144 16,-5-4-144-16,-2 2 0 0,1 1 128 0,0 2-128 0,1-2 0 16,0 4 0-16,1-1 144 0,-2-2-144 0,0 2 0 15,-1-2 128-15,-1 0-128 0,0-2 0 0,1 1 0 16,2 1 0-16,-1-1 0 0,-1 1 128 0,0 0-128 15,-2 1 144-15,3 0-16 0,3 1-128 0,2 1 192 16,3 1-192-16,1 2 0 0,-3 0 128 0,2-2-128 16,-3 3 0-16,1-2 176 0,1 0-176 0,-4-2 160 15,1 1-160-15,-1-1 0 0,-2 4 0 0,2 1 128 16,2-4-128-16,0 4 0 0,1-4 0 0,1 2 0 16,-1 3 0-16,1-4 128 0,-1-4-128 0,-2 5 0 15,-1-2 0-15,-1 3 0 0,3 0 128 0,-1-3-128 16,1 6 0-16,2-2 128 0,2 2-128 0,2-2 128 0,2 2-128 0,-2 0 0 15,1-3 0-15,-3 4-176 0,0-3 176 0,-3 3 0 16,1-3 0-16,-2 1 0 0,-3-2 0 0,-2 4 0 16,0-3 0-16,2 4 0 0,-1 2 0 0,0-1 144 15,1-2-144-15,-4 2 0 0,-1 0 144 0,-2 2-144 16,1-6 0-16,-1 2 144 0,4 3-144 0,-1-1 160 16,1-1-160-16,0 2 160 0,1-3-160 0,1 3 0 15,-1-5 144-15,4 3-144 0,4 1 0 0,3-2 0 16,3 1 0-16,-1 1 128 0,-1 1-128 0,-2 0 0 15,-2-4 0-15,0 2 128 0,-1 1-128 0,-2-2 0 16,-1 0 0-16,1 2 0 0,1 1 0 0,5-1 0 16,-2 2 0-16,0-1 0 0,-3 1 144 0,2 1-144 0,-2-1 192 0,-1 1-192 15,-1-3 176-15,-1-1-176 0,-1 3 160 0,0-1-160 16,-1-1 0-16,3 0 128 0,0-2-128 0,-1 3 0 16,0 3 0-16,1 0 0 0,-2 0 128 0,2-1-128 15,-2 0 0-15,-1 0 0 0,2-2 0 0,-3 1 0 16,0-5 0-16,0 3 0 0,0 2 0 0,1-1 0 15,0 2 0-15,1-1 0 0,-1-5 0 0,3 6 0 16,2 2 128-16,-3-1-128 0,-3-1 0 0,0 0 144 16,0 1-144-16,1-2 160 0,-2 1-160 0,2-3 160 15,-3-3-160-15,-1 0 0 0,1 2 144 0,-2-1-144 16,2 1 0-16,-2 0 144 0,0-3-144 0,0 4 0 16,1 3 192-16,-2 0-64 0,0 1 0 0,-3 0-128 0,-1 0 192 15,-1 0-192-15,0-2 192 0,-3 0-192 0,1-1 192 16,-1-2-192-16,2 1 192 0,-2 2-192 0,0 1 160 15,1-2-160-15,-1-3 128 0,0 3-128 0,1 2 0 0,-4 1 128 16,1-1-128-16,-1-1 0 0,-2 2 128 0,0 0-128 16,-1-1 0-16,1 1 128 0,-3 0-128 0,-1 0 192 15,1 0-192-15,-2 1 192 0,-1-1-192 0,1 0 160 16,-1-1-160-16,-9 1 160 0,11 0-160 0,0 0 192 16,-11 0-192-16,10 1 192 0,-3 1-192 0,-7-2 160 15,10 2-160-15,-2 2 160 0,-8-4-160 0,0 0 160 16,8 0-160-16,1 3 160 0,-9-3-160 0,9-3 128 15,-9 3-128-15,0 0 128 0,7 0-128 0,-7 0 0 16,0 0 144-16,0 0-144 0,0 0 0 0,8 0 128 16,-8 0-128-16,0 0 0 0,0 0 128 0,0 0-128 0,0 0 160 15,0 0-160-15,6-4 128 0,-6 4-128 0,4-5 0 0,-4 5 0 16,0 0 128-16,0 0-128 0,0 0 0 0,0 0 0 16,0 0 0-16,0 0 128 0,0 0-128 0,0 0 0 15,0 0 0-15,0 0 0 0,0 0 128 0,0 0-128 16,-1-5 0-16,1 5 0 0,-5-8 0 0,5 8 0 15,0 0 0-15,0 0 0 0,0 0 0 0,0 0 0 16,0 0 0-16,0 0 0 0,0 0 0 0,0 0 0 16,-4-6 0-16,4 6 0 0,0 0 0 0,0 0 0 15,0 0 0-15,0 0 0 0,-5-8 0 0,5 8 0 16,0 0 0-16,0 0 0 0,0 0 0 0,0 0 0 16,0 0-1264-1,0 0-192-15,0 0-32 0,0 0-7536 0,0 0-1520 0</inkml:trace>
  <inkml:trace contextRef="#ctx0" brushRef="#br1" timeOffset="32535.43">7062 16227 7359 0,'-14'-1'656'0,"5"1"-528"0,-1 0-128 0,1 0 0 0,9 0 2016 0,-10 1 368 16,1 2 80-16,0 2 16 0,-1-3-1008 0,10-2-208 15,0 0-48-15,-6 3 0 0,6-3-144 0,0 0-48 16,0 0 0-16,0 0 0 0,0 0-400 0,0 0-96 15,0 0-16-15,10-1 0 0,2-3-144 0,2-1-48 16,2 1 0-16,4 0 0 0,3 2-80 0,1-2-32 16,4-3 0-16,4 6 0 0,0 1 16 0,0 3 0 15,-1-2 0-15,-3 4 0 0,-1 0-48 16,-1 3-16-16,-2 1 0 0,-6-1 0 0,-4 3-160 0,-4 3 0 16,-3-2 0-16,-4 5 128 0,-4 2 0 0,-6 0-128 15,-3 3 192-15,-6-1-64 0,-6 0 80 0,-1 0 16 16,-1 1 0-16,-3-1 0 0,0-3-32 0,0 0 0 15,1 0 0-15,4-2 0 0,3-4-192 0,2 2 144 0,0 1-144 16,1-4 128-16,5 0-128 0,3-4 0 16,0-2 0-16,8-5 128 0,-4 8-128 0,4-8 0 0,0 0 0 0,6 10 0 15,5-4 0-15,3 3 0 16,2-2 0-16,2-1 0 0,-2 2 176 0,3-2-48 0,1 5-128 0,0-4 192 16,-2 2-32-16,-4-3-16 0,-3 2 0 0,-3 2 0 15,-3 1-16-15,-3-1-128 16,-2 3 192-16,-2 0-64 0,-3-2 128 0,-3 3 0 0,-3 2 16 0,-3-1 0 15,-4 0 112-15,0 0 32 0,-2 3 0 0,1-4 0 16,-3-1-160-16,0 1-16 0,1-4-16 0,1 0 0 16,0-5-224-16,3 0 176 0,-1 0-176 0,0-2 160 15,0-3-160-15,4-1 0 0,0-4-192 0,3-1 192 16,2 0-2240 0,1-4-336-16,6 2-64 0</inkml:trace>
  <inkml:trace contextRef="#ctx0" brushRef="#br1" timeOffset="33006.07">8096 16404 21183 0,'0'0'1888'0,"0"0"-1504"0,0 0-384 0,0 0 0 31,0 0-304-31,0 0-128 0,0 0-16 0,-13 2-16 0,-1 1 848 0,-2 2 192 0,-2-2 16 0,-1-1 16 16,0 3-144-16,0 4-16 0,0-4-16 0,-2 5 0 16,-2-2-128-16,2 3-32 0,-3 0 0 0,4 1 0 15,3 0-16-15,0 0-16 0,1 7 0 0,3-2 0 16,-4-2 128-16,6 0 16 0,5 2 16 0,1-3 0 16,-1-3-48-16,5 1-16 0,1-12 0 0,5 13 0 15,2-3-112-15,0-1-32 0,2-3 0 0,3-1 0 16,-1-1 32-16,2-3 0 0,-1 0 0 0,2-2 0 15,0-3-16-15,2-1 0 0,-1 1 0 0,0-1 0 16,-1-2 0-16,-1 2 0 0,-3-4 0 0,3 4 0 16,-4 3-48-16,0 0-16 0,-9 2 0 0,11 0 0 15,-1 1 144-15,-1 3 32 0,-1 4 0 0,1-1 0 16,-2 3-80-16,2 2-16 0,1 3 0 0,-2 3 0 16,-2 0-224-16,1 2 176 0,-2 3-176 0,-3 1 160 0,-2 3-160 15,-4-1 0-15,-2 2 144 0,-3 0-144 0,-2 3 144 16,-2-4-144-16,-2 2 192 0,-3-4-192 0,-2 3 192 15,-3 3-64-15,-3-3 0 0,0-2-128 0,-2-3 224 0,-2-4-64 16,-1-1-16-16,-2 0 0 0,1 0-144 0,1-2 0 16,2-3-192-16,0-3-10128 15,1 0-2032-15</inkml:trace>
  <inkml:trace contextRef="#ctx0" brushRef="#br1" timeOffset="33854.71">6656 17393 15663 0,'0'0'1392'0,"0"0"-1120"0,-5-7-272 0,5 7 0 16,0 0 800-16,2-7 96 0,-2 7 32 0,10-8 0 0,3 3-224 0,1 2-32 15,1 1-16-15,4-3 0 0,7-2-128 16,0 2-16-16,5-2-16 0,3 0 0 0,2-1 96 0,2-1 32 15,4-4 0-15,5 3 0 0,4-2-144 0,5 2-32 16,5 1 0-16,1-2 0 0,0 2-144 16,1-3-48-16,-5 5 0 0,-1-3 0 0,0 3 176 0,2 4 16 15,-3-1 16-15,0 2 0 0,-2 2-208 0,-4-1-32 16,-6-1-16-16,-4 0 0 0,-7 4-208 0,-1-2 144 16,-7 1-144-16,-3 0 128 15,-7 2-1776-15,-1 2-352 0,-5-1-80 0</inkml:trace>
  <inkml:trace contextRef="#ctx0" brushRef="#br1" timeOffset="34269.62">7345 17361 4607 0,'0'0'400'0,"0"0"-400"0,0 0 0 0,0 0 0 15,0 0 4640-15,0 0 848 0,0 0 160 0,0 0 48 16,0 0-4160-16,0 0-832 0,7 8-176 0,-3 2-16 16,-4-10-112-16,3 12-16 0,-2 1 0 0,-1 2 0 15,-4-1-128-15,1 0-16 0,-2 3-16 0,-1-1 0 16,-3 0 48-16,0 1 16 0,0 1 0 0,-1 0 0 16,0 2-16-16,1-1 0 0,-2-1 0 0,-1 0 0 15,1 0-48-15,1-3-16 0,1 0 0 0,1-1 0 0,2-2-64 0,3-2-16 16,3-10 0-16,-1 13 0 0,2-4 64 0,-1-9 16 15,8 10 0-15,3-5 0 0,4 0 112 16,1 0 32-16,4-2 0 0,3-1 0 0,2-2-112 0,2 0-32 16,0-1 0-16,2-3 0 0,2-2-16 0,0-1-16 15,2 1 0-15,2-2 0 0,0 3-176 0,2 1 160 16,1-5-160-16,0 4 160 0,4 0-160 0,-2-4 0 16,-1 3 144-16,-2-3-144 15,-4 2-272-15,-1-2-128 0,-4 0-32 0,-3-1-15216 0</inkml:trace>
  <inkml:trace contextRef="#ctx0" brushRef="#br1" timeOffset="35171.83">7891 17300 14111 0,'0'0'624'0,"5"-8"128"0,-5 8-608 0,7-9-144 0,-4 3 0 0,-3 6 0 15,0 0 176-15,0 0 0 0,0 0 0 0,0 0 0 16,0 0-176-16,0 0 128 0,0 0-128 0,12 4 128 16,-12-4-400-16,0 0-96 0,0 0-16 0</inkml:trace>
  <inkml:trace contextRef="#ctx0" brushRef="#br1" timeOffset="36714.83">9227 16405 17503 0,'0'0'1552'0,"0"0"-1232"15,0 0-320-15,0 0 0 0,0 0 736 0,0 0 96 16,0 0 0-16,0 0 16 0,0 0-32 0,0 0-16 16,0 0 0-16,0 0 0 0,0 0-224 0,1 13-64 0,1 0 0 15,-4-1 0-15,-1 3-48 0,-3 3-16 0,0 1 0 0,-2 3 0 16,2 5-16-16,-4-2-16 0,-1 3 0 0,-1-3 0 15,1 3-96-15,-1-1 0 0,3 0-16 0,0-6 0 16,2-2 0-16,2-2 0 0,0-2 0 0,3 0 0 16,1-4-64-16,2-1-16 0,-1-10 0 0,0 0 0 15,0 0 48-15,9 6 16 0,1-1 0 0,4-2 0 16,0-3-32-16,2-1 0 0,1-3 0 0,2 1 0 16,1 1-128-16,1-1-128 0,1 2 192 0,1-2-192 15,1-1 0-15,1 1 0 0,1 0 0 0,-1-1 0 16,-2 2 0-16,0-3-256 0,0-2 32 0,-3 2-9632 15,-1-4-1920-15</inkml:trace>
  <inkml:trace contextRef="#ctx0" brushRef="#br1" timeOffset="37037.15">9673 16352 28559 0,'-6'-7'2544'0,"6"7"-2032"15,0 0-512-15,0 0 0 0,0 0 128 0,0 0-128 16,0 0 0-16,-1 16 0 0,-1 0 208 0,0 2-48 16,2-3-16-16,-3 7 0 0,1 1 32 0,-1 1 0 0,1 4 0 0,-3 2 0 15,-3 3 16-15,0 4 16 0,1 3 0 0,-2 0 0 16,0 2 784-16,-1 4 160 0,0-2 16 0,-1 2 16 31,0 0-1632-31,0-3-336 0,-1-5-64 0,1 0-16 0,2-2 864 0,-3-3 0 0,2 1 0 0,1-7 192 16,-1-1-192-16,4-6 192 0,1-2-192 0,1-2 192 31,3-3-2096-31,1-13-400 0</inkml:trace>
  <inkml:trace contextRef="#ctx0" brushRef="#br1" timeOffset="37563.47">10361 16349 15663 0,'0'0'688'0,"-8"-10"144"15,3 0-656-15,3-2-176 0,2 3 0 0,0 9 0 0,3-12 1760 0,3 4 320 0,-3 1 64 0,-3 7 16 16,9-6-1216-16,-9 6-240 15,0 0-64-15,12 0 0 0,-12 0-368 0,0 0-80 0,7 7 0 0,-2 2-16 16,-5-9-176-16,2 16 192 0,-5 1-192 0,-2 3 192 16,-1 3 96-16,-6 6 32 0,0 0 0 0,-2 4 0 15,0 3 128-15,-3 2 48 0,-1 0 0 0,0-1 0 16,1-1-48-16,-1-3 0 0,3 0 0 0,-2-1 0 16,2-8 0-16,2 1-16 0,3-3 0 0,1-2 0 15,1-1-144-15,3-4-32 0,3 2 0 0,2-7 0 16,0-10-96-16,5 12-32 0,0-1 0 0,3-3 0 15,3-1 16-15,2 0 0 0,-2-2 0 0,6 1 0 16,1-2 16-16,1-2 0 0,3 0 0 0,4-1 0 16,1 0-32-16,2-1 0 0,3 0 0 0,1-1 0 15,-2-2-128-15,1 1 128 0,3-2-128 0,-4-2 128 16,1 1-1664-16,0 1-352 16,2-4-64-16</inkml:trace>
  <inkml:trace contextRef="#ctx0" brushRef="#br1" timeOffset="38076.18">11830 16772 25791 0,'0'0'2304'0,"0"0"-1856"16,0 0-448-16,0 0 0 0,0 0 784 0,0 0 64 16,0 0 16-16,12 2 0 0,1-2-352 0,3 0-64 15,3-3 0-15,5-1-16 0,4 1-160 0,4-3-16 16,1 3-16-16,1-4 0 0,-2 1-240 0,1 1 0 16,-1-3 128-16,0 3-128 0,-3 3-272 0,-1-1-112 15,-1 2 0-15,-3 1-16 16,-4 1-1712-16,-2 2-320 0,0 2-80 0,-18-5-16 0</inkml:trace>
  <inkml:trace contextRef="#ctx0" brushRef="#br1" timeOffset="38326.47">11921 16996 27183 0,'0'0'1200'0,"0"0"256"0,0 0-1168 0,0 0-288 0,10 4 0 0,2 0 0 15,4-2 576-15,2 1 48 0,2-1 16 0,4 0 0 16,1-2-16-16,2 0 0 0,1 0 0 0,0 0 0 15,3-2-368-15,0 2-80 0,1-2-16 0,1 2 0 16,0-1-160-16,0-1 0 0,2-2 144 0,1 1-144 31,3-1-448-31,0 0-176 0,-1 0-16 0,0-3-8592 0,0 0-1712 0</inkml:trace>
  <inkml:trace contextRef="#ctx0" brushRef="#br1" timeOffset="38691.69">13564 16283 27647 0,'0'0'1216'0,"0"0"256"0,-7-2-1168 0,7 2-304 0,0 0 0 0,-7 7 0 15,7-7 352-15,-5 9 16 0,1 5 0 0,-2 3 0 16,0 0 144-16,-1 4 16 0,2 2 16 0,0 5 0 16,-1-1-96-16,1 4-32 0,-2 1 0 0,1 1 0 15,0 1-176-15,-2 2-48 0,0-1 0 0,2 1 0 16,0 0-64-16,-3-3-128 0,0 0 176 0,1 1-176 15,1-1 128-15,-1 0-128 0,-1-5 0 0,0 1 0 16,1 0 0-16,0-4 0 0,0-4-192 0,2 2 48 31,-5-4-704-31,5-1-144 0,0-2-32 0,1-4-8176 0,1-1-1632 0</inkml:trace>
  <inkml:trace contextRef="#ctx0" brushRef="#br1" timeOffset="39168.76">13990 16350 28735 0,'0'0'1280'0,"9"-5"256"0,0-4-1232 0,2 3-304 0,1 1 0 15,2 0 0-15,1 2 496 0,3 2 32 16,0 0 16-16,-1 1 0 0,1 2-96 0,0 1-32 0,2 2 0 0,-2-1 0 16,0 2-272-16,-3 6-144 0,0 2 160 0,-2 0-160 15,-2 2 128-15,0 3-128 0,-4 4 0 0,-2 0 144 16,-2 2-144-16,-3 2 0 0,-3 2 0 0,0 1 0 16,-5 3 0-16,-2 1 128 0,-4 0-128 0,-4 1 0 15,-4-4 0-15,-3-1 0 0,-4-3 128 0,-3-4-128 16,0 0 128-16,0 1-128 0,2-2 192 0,1-2-64 15,-1-1 192-15,2 0 48 0,2-3 0 0,0-1 0 16,1-2 16-16,5-3 16 0,0 0 0 0,3-5 0 16,1 0-128-16,5 0-16 0,1-1-16 0,10-4 0 15,0 0 64-15,0 0 16 0,0 0 0 0,0 0 0 16,0 0-128-16,0 0 0 0,10 1-16 0,3-1 0 16,2 0 16-16,3 0 16 0,2 0 0 0,2 0 0 15,3-1-16-15,2 0 0 0,-2-2 0 0,6-1 0 0,2 1-192 16,0-1 176-16,4 0-176 0,-2-2 160 0,5 1-160 15,-6 1-192-15,-2-4 32 0,-2 1 16 16,-2 0-2800-16,-1-2-576 0</inkml:trace>
  <inkml:trace contextRef="#ctx0" brushRef="#br1" timeOffset="39752.76">15022 16652 24879 0,'1'-19'1088'0,"1"7"256"0,0 1-1088 0,-2-2-256 0,0 0 0 16,0 4 0-16,-2-1 960 0,-1 4 144 0,-1-2 32 0,-1 2 0 16,-1 1-688-16,-3-2-128 0,-1 6-16 0,-2 0-16 15,0-2-144-15,-4 5-16 0,0 1-128 0,-2 5 192 16,-2 0-192-16,-2 4 0 0,-1 4 0 0,0 3 0 15,-1 1 160-15,-1 4-16 0,-3 2 0 0,2-1 0 16,0 2 64-16,2-4 16 0,1 1 0 0,4-1 0 16,1-4-32-16,5-1 0 0,4-4 0 0,4 0 0 15,3-2-48-15,2-12-16 0,5 10 0 0,-5-10 0 16,14 8-128-16,1-4 192 0,3-3-192 0,1-3 192 16,0-4 0-16,2-2 16 0,2 0 0 0,2-5 0 0,-1 1 0 15,0-1 0-15,-1-2 0 0,1-2 0 0,0-2-208 16,0 1 176-16,-1 2-176 0,0 3 160 0,-1 5-32 15,0-1-128-15,-1 4 192 0,-1 4-64 0,-1 4 96 16,-1 3 16-16,0 4 0 0,0 7 0 0,-1-1-112 16,0 3 0-16,-2 0-128 0,-1 5 192 0,-1 2-192 0,-3 2 0 15,-1 4 0-15,-4 1 0 0,0 1 0 0,-5 0 0 16,-4 1 0-16,-3 1 0 0,-4 1 0 0,-4-1 128 16,-4-3-128-16,-3-4 0 0,-3 0 352 0,-3 3 32 15,0-4 0-15,-2 1 0 0,-5-4 320 0,0 1 80 16,-2 0 16-16,-1 0 0 0,0-3-192 0,-2 0-32 15,0-4-16-15,-1-2 0 0,-1-5-304 0,4-5-64 16,3-1-16-16,5-5 0 0,3-3-176 0,6-7 0 16,-1-2 0-16,8-2 0 0,1-5 0 0,6-2 0 15,3-6 0-15,6 2-176 0,6-1 176 0,6-1 0 0,1 3 0 16,8-1 0-16,8 1 0 0,2 3 0 0,5 2 0 0,3 0 0 16,2 1 0-16,1 3 0 0,-1 4 0 0,4-2 0 15,2 3 128-15,0 3-128 0,1 3 128 0,3 2-128 16,3 2 0-16,1 3 0 0,1-3 0 0,-5 2 0 31,-3 1-2208-31,-1 0-352 0,-1-1-80 0,-2 4-16 0</inkml:trace>
  <inkml:trace contextRef="#ctx0" brushRef="#br1" timeOffset="42500.32">20004 14735 10815 0,'0'0'480'0,"0"0"96"0,2-10-448 0,-2 10-128 15,0 0 0-15,3-7 0 0,-1-2 768 0,2 3 144 16,0-3 32-16,0 3 0 0,-2 0-320 0,2-2-64 15,0 0-16-15,0 1 0 0,-4 7-80 0,4-7-16 16,-4 7 0-16,3-4 0 0,1-4-16 0,-4 8-16 16,0 0 0-16,0 0 0 0,3-7 0 0,-3 7 0 15,0 0 0-15,0 0 0 0,0 0-64 0,0 0-16 16,0-5 0-16,0 5 0 0,0 0-16 0,0 0 0 16,0 0 0-16,0 0 0 0,0 0-64 0,0 0 0 15,0 0-16-15,0 0 0 0,0 0-240 0,0 0 128 16,0 0-128-16,0 0 0 0,0 0 256 0,0 0-32 15,-8 4-16-15,2 4 0 0,-1 3 16 0,2 3 0 16,-1-3 0-16,2 5 0 0,-3 0 0 0,-1 3 0 16,-1 4 0-16,0 1 0 0,0 2-32 0,-1 2 0 15,-1 1 0-15,-1-2 0 0,1 2 0 0,-1-2-16 16,1 3 0-16,-2 2 0 0,-1 0 80 0,0 1 32 16,-2-4 0-16,0-4 0 0,1 2-64 0,2-3-16 0,1 4 0 0,2-6 0 15,-2-3-64-15,2 0-16 0,1-1 0 16,1-3 0-16,3-1 32 0,0-4 0 0,0 0 0 0,5-10 0 15,-2 7 80-15,2-7 16 0,0 0 0 0,0 0 0 16,0 0 128-16,0 0 16 0,0 0 16 16,0 0 0-16,0-9-48 0,2-4-16 0,-1-1 0 0,2 0 0 15,-1-1-176-15,2-3-48 0,0-2 0 0,1-1 0 16,0 2-128-16,2-2 128 0,-1-1-128 0,2-3 128 16,-2-1-128-16,3 1 0 0,0-4 0 0,1 1 128 15,0 1-128-15,-1-2 0 0,1 2 0 0,0-1 0 16,-1 1 0-16,-1 1 0 0,-2 4 0 0,3 3 0 0,-3 0 0 15,1 2 0-15,-1 5 0 0,-1 1 0 0,0-1 0 16,0 5 0-16,-5 7 0 0,0 0 0 0,0 0 0 0,0 0-176 16,0 0 176-16,0 0-128 0,0 0 128 0,0 0-128 15,4 12 128-15,-4 3-128 0,-1 2 128 0,-2 3 0 16,0 3-144-16,-4 3 144 0,-2 4 0 0,0-1 0 16,-1 1-144-16,-2 1 144 0,-4 1 0 0,2 0 0 15,0-2-128-15,2-5 128 0,-1-2 0 0,2-1 0 16,-2-2 0-16,3 2 0 0,1-4 0 0,0-3 192 15,1 0-48-15,3-3-16 0,-1-1-128 0,3 0 128 16,3-11-128-16,0 0 128 0,0 0-128 0,0 0 160 16,0 0-160-16,0 0 160 0,0 0 16 0,9-7 0 15,-1-2 0-15,-1-2 0 0,1 2-48 0,0-4-128 16,1-1 192-16,-1 3-64 0,1-1-128 0,0 1 128 16,0 2-128-16,-1-1 128 0,-1 4-128 0,1 0 0 15,1-2 0-15,-9 8 0 16,10-3-560-16,0 0-32 0,0-1-16 0,1 1-14960 0</inkml:trace>
  <inkml:trace contextRef="#ctx0" brushRef="#br1" timeOffset="43145.02">20210 14882 5519 0,'0'0'496'0,"0"0"-496"15,0 0 0-15,-8-1 0 0,8 1 1632 0,-10-4 224 16,10 4 64-16,-5-5 0 0,-2 0-944 0,7 5-176 16,0 0-32-16,0 0-16 0,-3-9-144 0,0 0-32 15,3 9 0-15,4-7 0 0,0-3 0 0,2 2 0 0,2-2 0 0,2 3 0 16,1 0-256-16,2-1-48 15,1-3-16-15,1 3 0 0,0 0 32 0,3 3 0 16,0 2 0-16,1-3 0 0,1 0 64 0,-1 1 16 16,-3 1 0-16,-2 2 0 0,-2 2-32 0,0 0 0 0,-12 0 0 15,11 2 0-15,-2 3-144 0,-2 4-16 0,-1-1-16 0,-4 4 0 16,-2 0-160-16,-2 3 192 0,-2 4-192 16,-1 5 192-16,-3 1 128 0,-2 0 48 0,-2 2 0 15,-2-2 0-15,-3 3 16 0,-1-1 0 0,0 1 0 16,-1-4 0-16,-1 0-16 0,1-2 0 0,-1-3 0 0,-1-2 0 15,1 1 64-15,0-1 16 0,2-1 0 0,0-3 0 16,3-2-112-16,0 1-16 0,2-4 0 0,1-1 0 16,3-2-112-16,9-5-16 0,0 0-16 0,0 0 0 0,0 0-48 15,0 0 0-15,0 0 0 0,0 0 0 0,11-7 0 0,0 0 0 16,2 3 0-16,-2-3 0 0,4-1-128 16,1 3 160-16,0-3-160 0,2 3 160 0,1 2-160 15,0-2 0-15,0-2 0 0,2 3 0 0,0 3 128 0,2 1-128 16,1 4 192-16,0-3-64 0,1-2 48 0,0 1 0 15,3 1 0-15,-1 0 0 0,2-2-48 0,-1 1 0 16,-3 1 0-16,2 2 0 0,1 2-128 0,-3-1 192 16,-3-4-192-16,0 5 192 15,0 4-1360-15,0 0-272 0,1 2-48 0</inkml:trace>
  <inkml:trace contextRef="#ctx0" brushRef="#br1" timeOffset="115495.03">6743 15748 15663 0,'0'0'1392'0,"0"-8"-1120"0,0 8-272 0,0 0 0 16,0 0 464-16,0 0 48 0,0 0 0 0,0 0 0 15,0 0-240-15,0 0-32 0,0 0-16 0,-5 14 0 16,0-2-96-16,0-1 0 0,-3 2-128 0,-2-2 192 16,-1 1 176-16,-3 4 16 0,-1 2 16 0,-2 2 0 15,-1 5-176-15,-1 1-32 0,0 0-16 0,-1 2 0 16,-2 5 48-16,1 0 16 0,0 4 0 0,-2 2 0 15,-2 0 16-15,0 6 0 0,0-1 0 0,2 6 0 16,2 1 128-16,-1 1 16 0,1 4 16 0,2 1 0 16,-2 3 16-16,2 2 0 0,0-3 0 0,4 0 0 15,2 4-96-15,4-4-16 0,2 4 0 0,4-4 0 0,3 5-128 0,1-4-16 16,2-3-16-16,3-1 0 0,1-3-16 0,0 3 0 16,2 3 0-16,3-5 0 0,3 0-144 0,3-5 0 15,2 1 144-15,0-2-144 0,1 2 0 0,0-6 0 16,3 2 0-16,2-4 0 0,1 2 0 0,2-2 0 15,1 1 0-15,2 1 0 0,0-5 0 0,3 0-320 16,4 5 64-16,2-4 16 16,1-2-656-16,2 1-144 0,-1-4-32 0,-1-2-9936 0</inkml:trace>
  <inkml:trace contextRef="#ctx0" brushRef="#br1" timeOffset="116151.9">8218 15879 19343 0,'0'0'1728'0,"0"0"-1392"0,0 0-336 0,0 0 0 16,0 0 0-16,0 0-208 0,14 5 16 0,0 1 16 15,0 3 176-15,1 1 0 0,-1 3 0 0,0 2 0 16,-1 2 160-16,1 1-32 0,1 2-128 0,1 7 192 16,2-1 0-16,-1 4 0 0,-1-2 0 0,0 2 0 15,-1 4-16-15,1 1-16 0,-2-1 0 0,0 3 0 16,-1 2 80-16,1 3 16 0,-1 5 0 0,1-2 0 16,1 2 208-16,-1 2 48 0,-5 2 16 0,0 1 0 15,-2-2 112-15,1 3 32 0,-2 7 0 0,-3-3 0 16,-1-1-64-16,0 3-16 0,-4 2 0 0,-1 0 0 15,-4 1-144-15,-2-2-48 0,-2 1 0 0,-6 1 0 16,-3-2-128-16,-3-3-16 0,-4-4-16 0,-3 2 0 16,-6 3 16-16,0-3 0 0,-5-4 0 0,-1-4 0 15,-3 0-128-15,7-1-128 0,1 1 176 0,3-1-176 16,2-6-1328-16,2 1-368 0</inkml:trace>
  <inkml:trace contextRef="#ctx0" brushRef="#br1" timeOffset="117739.09">9539 15677 2751 0,'0'0'256'0,"-12"0"-256"0,2-2 0 0,-3 4 0 16,-1 2 1008-16,-2-2 144 0,-2 1 48 0,-1 0 0 16,-2 1-560-16,1 5-128 0,0 1 0 0,-2-1-16 15,-3-5 208-15,1 1 32 0,1 4 16 0,1 1 0 16,-1 3-48-16,0 3-16 0,1 2 0 0,-1 1 0 15,-3 2-240-15,3 4-32 0,-1 0-16 0,-1 6 0 16,-1-3-16-16,0 10-16 0,-1 5 0 0,2 1 0 16,-3-1 0-16,5 0 0 15,2 5 0-15,0 2 0 0,2 2-48 0,3 3 0 0,4 3 0 0,0 8 0 16,1 2-64-16,4 1-32 0,1 0 0 0,4 2 0 16,4 4-96-16,4 3 0 0,3-1-128 0,5-2 192 15,2-4-64-15,1-2-128 0,4-3 176 0,3-3-176 0,3 1 160 0,1-5-160 16,-2-5 128-16,2-1-128 0,1-1 0 0,2-3 0 15,-1-3 128-15,3-1-128 0,2-7 0 16,0-3-272-16,2 1 64 0,4-2-5936 16,3-3-1200-16</inkml:trace>
  <inkml:trace contextRef="#ctx0" brushRef="#br1" timeOffset="118353.4">10927 15700 13823 0,'0'0'1216'0,"6"-7"-960"16,-6 7-256-16,14-1 0 0,2 1 160 0,4 5-16 15,0 1 0-15,4 6 0 0,-1-1 64 0,0 3 16 16,0 4 0-16,1 6 0 0,0 5-80 0,0 6-16 15,2 2 0-15,-1 3 0 0,-3 4 48 0,0 3 0 16,0 6 0-16,-2 4 0 0,-2-1-176 0,0 3 0 16,-3 0 0-16,0 7 0 0,-1 2 192 0,-1-2-32 0,-4 1-16 0,0 1 0 15,-1-1 336-15,-5-3 64 0,-1 0 16 16,-2-3 0-16,-3 0 192 0,-2-3 32 0,-3-2 16 0,-2-3 0 16,-4-5-96-16,-1-3 0 0,-3 0-16 0,-3-1 0 15,-4 0-240-15,-1-2-32 0,-5-1-16 0,2-2 0 16,-1-1-400-16,-2 0 0 0,0 2 0 0,-2-5 0 31,-3 1-1216-31,1 0-320 0,3-5-64 0,3-5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7:03:10.60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9500 12288 5519 0,'0'0'496'0,"0"0"-496"0,0 0 0 0,0 0 0 16,5-9 1920-16,-5 9 304 0,7-6 48 0,-7 6 16 15,6-7-1296-15,1 0-256 0,-7 7-48 0,6-5-16 16,-6 5-272-16,8-9-48 0,-5 3-16 0,-3 6 0 16,0 0-64-16,5-7-16 0,-1-2 0 0,1 4 0 15,-5 5-16-15,0 0-16 0,2-13 0 0,0 5 0 0,1-6 144 0,-2 5 16 16,-1 9 16-16,0-12 0 0,0-2 112 0,-1 2 32 16,-1 0 0-16,1-3 0 0,-3-2-32 0,1 1 0 15,-3-1 0-15,1 2 0 0,-2 4 48 0,-2-5 0 16,-1 0 0-16,-2-1 0 0,-1 1 16 0,-2-1 0 15,0 3 0-15,-3 3 0 0,-2-3-192 0,0 0-48 16,-2 1 0-16,-1 4 0 0,-2-2-144 0,-3 3-16 16,2-2-16-16,0 1 0 0,-2 0-160 0,-2 3 0 15,0-2 0-15,-1 2 128 0,-3 1-128 0,1-2 0 16,-3 1-192-16,-1 2 192 0,-3-1 0 0,-1-1 0 16,-2 1 0-16,1 1 0 0,0-1 0 0,1 2 0 15,2 1 0-15,0 1 0 0,-1-1 0 0,-1 1 0 0,3 0-128 0,-2-1 128 16,-4 1 0-16,2 0 0 0,1 0 0 0,-1 1 0 15,1 0 0-15,0 0 0 0,1 1 0 0,3 0 0 16,-1 0 0-16,1-1 0 16,-1-1 0-16,-1 4 0 0,0-1 0 0,-2 2 0 15,-2-1 0-15,-1 2 0 0,2-2-128 0,0 1 128 0,0 1 0 0,1 3 0 16,2-3 0-16,1 4 0 0,-2-3 0 16,1 1 0-16,2 2 0 0,-4-2 0 0,1 3 0 0,-2-2 0 15,0 1 0-15,0-4 0 0,0 1 0 0,1 2 0 16,3-2 0-16,1 5 0 0,2-3 0 0,0 5 0 15,1-3 0-15,2 2 0 0,-2 0 0 0,2 0 0 16,1-1 0-16,0 3 0 0,-1-4-176 0,0 3 176 16,0 1 0-16,1 1 0 0,-2-6 0 0,3 5 0 15,2 3 0-15,3-1 0 0,-1 2 0 0,2 0-128 0,3-2 128 16,0 1 0-16,2 3 0 0,0-1 0 0,-2-1 0 16,2 0 0-16,0 0 0 0,1 0 0 0,1-1 0 0,1 1 0 15,-1 0 0-15,2 0 0 0,-3 1 0 0,2 0 0 16,0-1 0-16,2-1 0 0,0 0 0 0,0 3 0 15,0 4 0-15,3-1 0 0,2-7 0 0,-1-4 0 16,0 5 0-16,0 1 0 0,-1 2 0 0,1 2 0 16,0-3 160-16,0 0-160 0,4 2 0 0,0 0 0 15,1 2 0-15,2 2-160 0,-1-2 160 0,1 2 0 16,3 2 0-16,1-3 0 0,2 0 0 0,2-2 0 16,-2-3 0-16,3 4 0 0,3 5 0 0,1-5 0 0,1-2 0 15,1 1 128-15,1 2-128 0,-1-2 0 0,2-2 0 16,2 0 0-16,-1-1 0 0,1 0 0 15,3 3 0-15,0-4 0 0,-1-2 0 0,0 2 0 16,1 0 0-16,1 2 0 0,-2 1 0 0,4-2 0 0,2 0 0 0,1 0 0 16,-4 1 0-16,2-2 128 15,0-2-128-15,1 1 0 0,2 0 0 0,2-1 0 0,0-1 0 0,3-2 0 16,1 0 0-16,1 1 144 0,0 0-144 0,0-3 0 16,-1 1 128-16,1-4-128 0,0 0 0 0,0-2 0 15,0 6 0-15,0-3 0 16,0 0 128-16,1 1-128 0,0 0 0 0,5 1 0 0,0-2 0 0,2 2 0 15,-1-6 144-15,2 0-144 0,-1-3 0 0,1 2 144 16,-3-1-144-16,1-2 160 0,-2-1-160 0,1 1 160 16,1 2-160-16,2-1 0 0,0 1 0 0,2 1 0 15,-1-2 0-15,1-1 0 0,-1-1 0 0,-1-2 0 16,-4-5 0-16,1 2 0 0,1 2 0 0,-1-4 0 0,2 2 128 0,-3 1-128 16,3-2 0-16,2 0 128 0,1 1-128 15,2 1 0-15,1-6 0 0,-2 1 0 0,-4-3 0 0,3 2 0 16,-2 0 128-16,-2-2-128 0,0 2 0 0,-2-1 0 15,0-1 0-15,1 4 128 0,2-5-128 16,0 1 0-16,-1-3 0 0,1 1 0 0,-2 0 0 0,0 0 0 16,-3 0 0-16,0 0 0 0,-3-5 128 0,0 1-128 15,0 3 0-15,-1-4 128 0,-1-3-128 0,2 0 128 16,0 1-128-16,-2 2 128 0,-1 0-128 0,0-1 0 16,1-7 144-16,-2 3-144 0,-1 2 144 0,-4-3-144 15,-4-2 192-15,-1 0-192 0,-2 1 304 0,-2-2-48 16,-1 0-16-16,-2-1 0 0,-4 2 80 0,1-2 32 15,-2-1 0-15,-1 2 0 0,-1-3-96 0,-2-1-32 0,-3-1 0 16,-2 2 0-16,-1 0-224 0,0 0 144 0,-2 1-144 0,-1 0 128 16,-2 1-128-16,0 2 0 15,0-2 0-15,-1 1 128 0,0-1-128 0,-1 0 0 16,-2 3 0-16,2-2 0 0,-4 3 0 0,0 1 0 0,-1-4 0 0,1 2 0 16,-3 1 128-16,3 3-128 0,0 1 0 0,-2-2 128 15,-3 1-128-15,-2 1 0 16,-2 0 0-16,2 1 0 0,-1-2 0 0,1-2 0 0,-2 4 0 0,-4 0 0 15,2-3 0-15,-2-1 0 0,-1 2 0 0,0 3 0 16,-1 1 0-16,0 0 0 0,-2 2-128 0,-2-2 128 16,-3 1 0-16,1 2 0 0,-2 2 0 0,0 1 0 15,-1-1-128-15,0 4 128 0,1-1 0 0,-1 4 0 16,-3-5-160-16,0 6 160 0,1-1-208 0,-2-2 80 16,-4 2 0-16,2-2 0 0,0 3 0 0,-1-1 0 0,-2-3 128 0,2 5-128 15,3 3 128-15,-1 1-128 0,-2-3 128 0,1 3 0 16,-1 3-144-16,-2-2 144 0,2 1 0 0,-4-1-176 15,-2 0 176-15,2 3-128 0,-3 2 128 0,2-1 0 16,1 6-144-16,0-6 144 0,2 1 0 0,-1 3-144 16,-4-3 144-16,1 3 0 0,1-1-192 0,2 2 192 15,0-4-192-15,2 6 192 0,4-1-144 16,1 2 144-16,1 2 0 0,-1 2-144 0,-2 0 144 0,1 1-128 16,-1-1 128-16,1 2-128 0,-1 2 128 0,1 2-192 15,0 1 192-15,2-2-192 0,5-3 192 0,2 0-128 16,2 2 128-16,3 1-128 0,3-3 128 0,1 6 0 15,-1-4-144-15,3 3 144 0,0 4 0 0,3-2-176 0,0 2 176 0,1-3-128 16,2 4 128-16,0 1-208 16,1-5 80-16,2 4 128 0,2-2-256 0,-1 5 80 0,1 1 16 0,2-5 0 15,0 0 160-15,4-3-192 16,0 3 192-16,1-2-192 0,0 0 192 0,3-2-128 16,1 2 128-16,1-2-128 0,2-1 128 0,1 3 0 0,1 1-144 0,4 1 144 15,3-1 0-15,1 0 0 0,0-5 0 0,0 1 0 16,1 0 0-16,0 1 0 0,1 0 0 15,1 2 0-15,1-4 0 0,2-2 0 0,1-1 0 0,3 3 0 16,-1 3 0-16,2-3 0 0,0-2 0 0,0 1 0 16,3-1 0-16,0 1 0 0,4-1 0 0,1 0 0 15,0 0 0-15,5-1 0 0,1 0 128 0,0 0-128 16,-2-1 0-16,0-3 0 0,1 0 0 0,0-3 0 0,0 1 0 16,0 1 0-16,0-2 0 0,3 1 0 0,2 0 0 15,3-1 0-15,-1-1 144 0,3-1-144 0,0-5 144 16,-1 2-144-16,-1-1 192 0,-1 0-192 0,2 1 192 0,-2-1-192 15,3-1 192-15,-2 2-192 0,5 1 0 0,-3 2 0 16,2-6 0-16,-2-3 0 0,-1 2 0 0,0-2 0 16,-2-1 128-16,1 1-128 0,-2-2 0 15,0-2 128-15,0 5-128 0,4-2 0 0,0-2 160 0,4 0-160 16,-2-7 128-16,-4 3-128 0,-4-1 176 0,2-2-48 16,3 2-128-16,-2-3 192 0,-2 1-64 0,2-3-128 15,0 3 176-15,-2-2-176 0,0-3 160 0,1 1-160 16,2 1 128-16,-2-2-128 0,-4 0 128 0,2-2-128 15,-2 0 128-15,1-1-128 0,-5 3 192 0,4-1-64 0,-4-2 0 16,2 0 0-16,1-1-128 0,0 1 0 0,0 1 144 16,1-2-144-16,-1 0 128 0,-1-2-128 15,-7-2 128-15,-2-1-128 0,-3 4 160 0,1-2-32 16,1-1-128-16,-3-1 192 0,-4 2-16 0,0-3-16 0,-2-2 0 0,-3-3 0 16,1 5 32-16,-4-6 16 0,-1-1 0 0,-3-4 0 15,-1-1 64-15,-1-1 16 0,-2-1 0 16,-1-2 0-16,-1-4-80 0,-2 2-16 0,-1 0 0 15,-3 1 0-15,0 3 64 0,0 4 16 0,-3 2 0 0,-2 0 0 16,0-1 64-16,-1 1 16 0,-3 6 0 0,-1-5 0 16,-1-1-80-16,-3 6-16 0,-5-2 0 0,0 3 0 15,0 0-128-15,-2 2-128 0,-3 2 192 0,-5 4-192 16,-8 4 0-16,-6 3 0 0,-4-1-160 0,-2 4 160 16,-3 2-768-16,-4 8-48 0,-3 3 0 15,-7 6 0-15,-8 2-2416 0,-4 2-480 16</inkml:trace>
  <inkml:trace contextRef="#ctx0" brushRef="#br0" timeOffset="3706.27">7961 15016 14735 0,'0'0'1312'0,"0"0"-1056"0,0 0-256 0,0 0 0 0,0 0 368 0,0 0 16 15,0 0 0-15,0 0 0 16,0 0-224-16,0 0-32 0,10 6-128 0,0-3 192 16,1-3-48-16,-1 1-16 0,0-2 0 0,3-1 0 0,2 2 256 0,0-1 32 15,-3-3 16-15,3 1 0 0,3 3 144 0,2-2 48 16,2 1 0-16,3 0 0 0,3-1 192 0,4 1 32 16,5 1 16-16,1 0 0 0,1-1-352 0,-1 0-64 15,3-2 0-15,1 2-16 0,0 0-32 0,0-2 0 16,0 0 0-16,2 3 0 0,2 2-16 0,2-2 0 15,3-2 0-15,1 1 0 0,2 1 0 0,0 1 0 16,0-1 0-16,0-1 0 0,1-3-32 0,3 3-16 16,5 1 0-16,0 0 0 0,1-1-128 0,-1 0-16 15,2-2-16-15,-1-1 0 0,-1 3-176 0,5 0 192 16,0 1-192-16,4-2 192 0,-1 0-192 0,0-1 128 16,-1 2-128-16,0 0 128 0,0-2 48 0,3-1 0 0,4 2 0 15,-4-1 0-15,0 0 80 0,-1 0 32 0,-1-3 0 0,1 3 0 16,-1 2-128-16,0 0-32 0,-1-1 0 0,1 2 0 15,0-1 16-15,-1 1 0 0,-1 0 0 0,1 3 0 16,0 0-144-16,3 2 0 0,-1-1 0 0,-3-2 128 16,3 0-128-16,-2-2 0 0,-3 0 144 0,3 0-144 15,2 4 0-15,1-3 0 0,-2-1 0 0,0 0 128 16,-2 0-128-16,-1 0 0 0,0 0 0 0,0 1 128 16,2 3-128-16,3-2 0 0,-1-4 0 0,1 4 0 15,-5 0 0-15,1-2 0 0,0 0 0 0,-1 3 128 16,3-1-128-16,1-2 0 0,-2-1 128 0,-1 0-128 15,0-1 128-15,1 2-128 0,-1 3 160 0,2-1-160 16,0-4 240-16,-2-1-48 0,-3 2-16 0,-1-1 0 16,-2 0-48-16,1 2-128 0,-1-1 192 0,1 1-64 0,-1 0-128 15,1-3 128-15,-1 2-128 0,-3 0 128 0,-3 0-128 0,1 1 0 16,-1 1 0-16,0 0 0 0,1-1 0 0,0 0 128 16,-1-1-128-16,-2-2 0 0,-3 1 0 15,0-1 128-15,0-1-128 0,0-2 0 0,0 2 144 0,2 2-144 16,-1 0 160-16,0-1-160 0,-2-2 192 0,3-1-48 15,-5 3-16-15,1-2 0 0,-1-2 0 0,0 3-128 16,0 1 192-16,1-1-64 0,-1-1 0 0,1 2 0 16,-1-2 0-16,1 3 0 0,0-5 0 0,-2 5 0 15,-2-1 0-15,1 2 0 0,-2-2 0 0,1 2-128 16,0-2 192-16,1 1-64 0,0-1-128 0,-1 1 160 16,-2-2-160-16,-1 1 160 0,-2-2 0 0,1 0 0 15,-4 2 0-15,0-1 0 0,2 1 32 0,-3 1 16 16,-1 0 0-16,1-1 0 0,-1-1-80 0,2 0 0 0,-6 1-128 15,1 1 192-15,0 1-192 0,-1 1 176 0,-3 0-176 0,-1 1 160 16,-4-1-160-16,-2 0 0 0,-5-4 144 0,-3 3-144 16,-2-1 0-16,-2 1 128 0,-10 1-128 0,0 0 0 15,0 0 0-15,0 0 144 0,0 0-144 0,0 0 0 32,-10-5-960-32,0 4-320 0,-8 0-48 0,-5 1-16240 0</inkml:trace>
  <inkml:trace contextRef="#ctx0" brushRef="#br0" timeOffset="4995.97">22593 17042 11455 0,'0'0'512'0,"-9"-4"96"0,0 0-480 0,0 4-128 16,-1-2 0-16,0 0 0 0,0 0 720 0,-4 1 128 15,2 1 32-15,0-2 0 0,-2-1-96 0,0-1-16 16,0 1 0-16,0 2 0 0,-2 0 32 0,4-1 0 16,-4 0 0-16,1 2 0 0,1-1-32 0,0 1-16 0,0 0 0 15,0 0 0-15,2 0-320 0,0 1-64 0,1-1-16 0,1 0 0 16,1 0 128-16,9 0 32 15,0 0 0-15,0 0 0 0,0 0 64 0,0 0 32 0,0 0 0 0,0 0 0 16,0 0-112-16,15-5-32 0,1-2 0 0,3 4 0 16,3 0-128-16,5 2-16 0,3-2-16 0,5 1 0 15,3-3-112-15,1 1 0 0,2 1-16 0,0-1 0 16,-1-2-48-16,1 2 0 16,2 0 0-16,-1 1 0 0,0-4 176 0,-1 2 16 0,1 1 16 0,1 1 0 15,1-3-96-15,-2 3-32 0,-4-1 0 0,-1 3 0 16,-2-2-16-16,-2 1-16 0,-3-2 0 0,-3 1 0 15,-4 2-176-15,-3 0 160 0,-3-1-160 0,-3 1 160 16,-3 2-160-16,-11-1 0 0,0 0 144 0,0 0-144 16,0 0 128-16,0 0-128 0,-10 4 128 0,-3 0-128 15,-6 1 144-15,-5-1-144 0,-4-2 192 0,-5 2-192 0,-5 1 160 16,-5 0-160-16,-5-1 128 0,0 0-128 0,0-1 192 0,-2 2-32 16,-1-2-16-16,-1 0 0 0,-1 2-16 0,0 1-128 15,-3-2 192-15,0-1-64 0,-1-1-128 0,3 1 0 16,3 1 0-16,7-2 0 0,3 1 0 0,7-2 0 15,5-1 128-15,6 1-128 0,5-1 0 0,5 0 0 16,6 0 0-16,7 0 0 0,0 0 128 0,0 0-128 16,10-1 0-16,6-3 128 0,6-2-128 0,5 0 0 15,4 0 0-15,9 0 0 0,5 1 0 0,5 1 0 16,2 0 0-16,3-3 0 0,-1 2 0 0,4 1 0 16,-1-3 0-16,1 1 0 0,1 1 144 0,-1-3-144 15,2 2 160-15,-3 1-160 0,-3-3 128 0,-5 2-128 0,-4 2 0 16,-6-2 0-16,-5 2 192 0,-4 1-64 0,-5 2-128 0,-7 0 192 15,-5 0-192-15,-13 1 128 0,0 0-128 0,0 0 0 16,0 0 144-16,0 0-144 0,-13 2 128 0,-5 2-128 16,-7 0 144-16,-3 1-144 0,-7 0 160 0,-3-1-160 15,-2 1 128-15,-7 1-128 0,-4-1 0 0,-1 2 144 16,1-1-144-16,1-1 0 0,-1 1 0 0,3 2 0 16,1-5 0-16,4 2 0 0,3 4 0 0,7-4 0 15,5 0 0-15,7 1 0 0,5-2 0 0,11-3 0 16,5-1 0-16,0 0 0 15,0 0 0-15,0 0 0 0,11-1 128 0,4-2-128 0,5 1 0 0,6-3 128 16,4 1-128-16,2 1 0 0,3 0 0 0,4-2 0 16,14-1 0-16,0 3 0 0,3-2 0 0,0-1 0 15,-1 3 0-15,-2-1 0 0,-1 1 0 0,17 0 0 16,-16-3 0-16,-27 5-272 0,-1 1 32 0,2 0-11264 16,-4 1-2256-16</inkml:trace>
  <inkml:trace contextRef="#ctx0" brushRef="#br0" timeOffset="9237.32">10816 9728 11967 0,'0'0'528'0,"0"0"112"0,-1-13-512 0,-1 5-128 0,2 8 0 0,2-9 0 16,-1-2 960-16,-1 11 176 0,3-7 16 0,-3 7 16 15,0 0-720-15,0 0-160 0,2-9-32 0,-2 9 0 16,0 0-16-16,0 0-16 0,0 0 0 0,0 0 0 15,0 0-80-15,0 0-16 0,0 0 0 0,0 0 0 16,0 0 0-16,12 3 0 0,-1-1 0 0,-2-1 0 16,1 1 256-16,1-1 32 0,1 1 16 0,3 1 0 15,4 1 80-15,2 0 0 0,0-2 16 0,7-1 0 16,3 2 0-16,4-1 0 0,1 0 0 0,2-1 0 16,3 0-80-16,2-1 0 0,3 0-16 0,3 0 0 15,5 0-48-15,2 2-16 0,2 0 0 0,0-2 0 16,0-2-368-16,1-1 128 0,1 0-128 0,1 3 0 15,-2-2 192-15,3-1-16 0,4 1-16 0,0-1 0 0,-1-1 16 16,-2 3 0-16,-1 0 0 0,-3 0 0 16,-2-2-176-16,2 1 0 0,1 0 0 0,-1 1 0 0,1 2 0 0,-3 1 128 15,-5-2-128-15,-2 0 0 0,-2 0 160 0,-2 0-160 16,-3 0 192-16,-3 0-192 0,-5 1 224 0,0 0-64 16,-2-2-16-16,-5 3 0 0,-7 1-144 0,0-1 0 15,-6 2 0-15,-4-2 0 0,-11-2 0 0,0 0 0 16,0 0 0-16,0 0 0 0,0 0 224 0,0 0-32 15,-11-6-16-15,-4 4 0 0,-8-1 112 0,-3 2 32 16,-3 0 0-16,-3 1 0 0,-1-3-192 0,-2 0-128 16,-2-3 192-16,-1 3-192 0,-3-1 128 0,-1 0-128 15,-4-2 0-15,1 2 0 0,-6 0 160 0,-1 3-160 16,-2 1 128-16,1-3-128 0,-1-3 128 0,0 1-128 16,-3 1 128-16,-4 1-128 0,-2 2 0 0,-3 0 0 0,-3-3 0 15,3 1 0-15,-1 2 0 0,2 1 0 16,0 0 0-16,-5 0 0 0,1 1 0 0,1 1 0 0,2 0 0 0,8-2 0 15,7-1 0-15,5 0 0 0,3 1 0 0,6 0 0 16,4 1 0-16,2-1 0 0,3 0 0 0,3 1 0 16,2 2 0-16,4-2 160 0,1 0-160 0,4-1 160 15,7 0-160-15,7 0 0 16,0 0-160-16,0 0 160 0,0 0-208 0,0 0 48 0,16 0 16 0,6 0 0 16,3 0 144-16,8-1-160 0,5 0 160 0,7-3-160 15,4 0 160-15,9 0 0 0,6 2 0 0,6-2 0 16,3-4 0-16,2 5 0 0,1-1 0 0,4-1 0 15,4 2 0-15,1 1 0 0,2-2 0 0,-1 1 0 16,-1-4 0-16,4 3 0 0,-1 0 0 0,2 3 0 16,3-2 128-16,-5 2-128 0,-2-3 160 0,-1 3-160 15,-1 0 208-15,0 1-48 0,0 0-16 0,-5-2 0 0,-5-2 32 0,-5 3 0 16,-2 1 0-16,-3 1 0 0,-1 5-16 0,-5 2 0 16,-5-1 0-16,-4 0 0 0,-6 0-160 0,-5 4 128 15,-6 5-128-15,-5 1 128 0,-6 1-128 0,-7 4-256 16,-6 1 64-16,-8 1-9680 15,-9 6-1952-15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32:42.71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736 11448 3679 0,'0'0'320'0,"0"0"-320"15,-6 6 0-15,-1 3 0 0,3-2 2384 0,-1-1 416 16,-1 2 80-16,6-8 0 0,-5 2-1088 0,5-2-208 15,-5 8-48-15,5-8-16 0,0 0-112 0,0 0-32 16,0 0 0-16,0 0 0 0,0 0-224 0,0 0-64 16,0 0 0-16,0 0 0 0,0 0 512 0,0 0 80 15,0 0 32-15,0 0 0 16,0 0-1856-16,0 0-368 0,0 0-80 0,0 0-16 0,0 0 816 0,7 2 176 16,0-2 16-16,4 0 16 0,-1-2-32 0,1 0-16 15,-1 1 0-15,2 0 0 0,2 1-16 0,3-1 0 0,-2-1 0 16,1 1 0-16,3 0-16 0,11 0 0 15,1-2 0-15,2-3 0 0,2-1-112 0,2 1-32 0,1-3 0 0,2 1 0 16,0-2-64-16,2 3-128 16,0-2 176-16,3 4-176 0,2-2 160 0,1 2-160 0,2 3 128 0,-2-1-128 15,4 2 0-15,-4 0 128 16,-2-2-128-16,-3 0 0 0,1 0 128 0,-3 0-128 0,-1 1 0 0,-1-1 128 16,-1 3-128-16,2-1 0 0,-1-1 144 0,1 1-144 15,-4-183 128-15,1 366-128 0,-2-186 128 0,-1 4-128 16,-4-1 0-16,-4-1 0 0,2 2 0 0,13-1 128 15,-6 0-128-15,-1-1 0 0,1 1 0 0,-1 0 0 16,0 1 0-16,2 0 128 0,-3 0-128 0,-1 0 0 16,0-1 0-16,-1 1 0 0,-5 0 0 0,-2 0 128 15,-4 0-128-15,-2 1 0 0,-5-1 0 0,-2 0 0 16,-1 0 0-16,-10 0 0 0,0 0 0 0,9 0 128 0,0 1-128 0,-9-1 0 16,0 0 0-16,0 0 0 0,0 0 128 0,0 0-128 15,0 0 128-15,0 0-128 0,0 0 128 0,0 0-128 16,0 0 160-16,0 0-160 0,-11 5 160 0,-1-1-160 15,0 1 160-15,-1-1-160 0,-1-1 128 0,-3-1-128 16,-2-1 0-16,-1 2 0 0,-2 1 128 0,-3-2-128 16,-2 1 0-16,-1-3 0 0,-5 0 0 0,-1 2 128 15,-3 2-128-15,-1-1 0 0,-3 1 0 0,1-3 0 16,-4 0 0-16,-4 2 0 0,-1-2 0 0,-6 1 128 16,-4-3-128-16,2 4 0 0,1 0 0 0,2 3 0 15,-1-4 0-15,2 2 0 0,-1 1 0 0,-1 1 0 16,-2-2 0-16,-1 0 0 0,-1-1 0 0,2 2 0 15,1 0 0-15,3-3 0 0,2 2 0 0,4 0 0 16,2 0 0-16,2-3 0 0,-3-1 0 0,2 0-128 0,-2 0 128 0,6-1 0 16,1-1 0-16,6 2 0 15,2 2 0-15,3-2 0 0,3 0 0 0,13 1 0 0,-2 0 0 0,-3 2 0 16,3-1-144-16,-1 2 144 0,1 1 0 16,0-1-144-16,1-1 144 0,-7 3 0 0,6-1 0 0,4 0 0 15,1-2 0-15,9-3-128 0,0 0 128 0,0 0 0 16,0 0-144-16,0 0 144 0,13 1-160 0,1-1 160 15,3-1-176-15,5-1 176 0,3-3-192 0,7 0 192 16,4 1 0-16,3 1-128 0,6 0 128 0,41-6 0 16,-8 3 0-16,-27 1 0 0,3-3 0 0,34 2 0 15,-3-6-144-15,-1 6 144 0,-1-3 0 0,-5 3-144 16,-3-2 144-16,-2-1 0 0,-3 3 0 0,0-2 0 16,0 4 0-16,-3 2 144 0,-2-2-144 0,-7-1 0 15,-6 0 176-15,-2 1-176 0,-2 3 160 0,-6-1-160 16,-4 1 128-16,-5 0-128 0,-2 0 0 0,-4-2 144 0,-5 2-144 0,3 0 192 15,-5-1-192-15,-2 2 192 0,-4 0-192 0,-3 0 160 16,-11 0-160-16,0 0 160 0,9 2-160 0,-9-2 128 16,0 0-128-16,0 0 128 0,0 0 0 0,-9 2 0 15,-5 2 0-15,-2 0 0 0,-6-3-128 0,0 0 192 16,-2 1-192-16,-1 0 192 0,-1 1-192 0,0 0 0 16,-5 0 0-16,1 1 0 0,-5-2 0 0,0 2 0 15,-2 1 128-15,-4-2-128 0,-6-2 0 0,-4 2 0 16,-4 0 0-16,-1 1 0 0,-3 1 0 0,2 0 0 15,-2-1 0-15,0 4 0 0,-4-2 0 0,0 3 0 16,-2 0 0-16,1-3 0 0,3 2 0 0,6-2 0 16,0 4 0-16,4-1 0 0,4 2-128 0,14-6 128 15,-5 2 0-15,-22 6 0 0,5-3 0 0,7-4 0 16,6-2-144-16,4 3 144 0,6-1 0 0,7 0-128 16,4-1 128-16,11-5 0 0,3 2-176 0,7-2 176 15,0 0-160-15,0 0 160 0,0 0-256 0,16-7 64 16,6 5 0-16,1 1 0 0,10-3 48 0,25-8 16 0,6 3 0 15,2-3 0-15,4-1 128 0,4 3-128 0,4-5 128 16,7 3-128-16,6 1 128 0,-4-1 0 0,-4 1 0 0,2 1 0 16,0-2 0-16,1 5 144 0,0-2-16 0,-5 4-128 15,-6-2 224-15,-24 2-64 0,0 1-16 0,1 2 0 16,0 1-144-16,2-1 160 0,-5 0-160 0,15-2 160 16,-15 3-160-16,-9-2 160 0,-7 1-160 0,-8-1 160 15,-6 2-160-15,-3-1 0 0,-5 2 0 0,-11 0 0 16,0 0-2368-16,0 0-384 0,0 0-96 0,-17 9-16 0</inkml:trace>
  <inkml:trace contextRef="#ctx0" brushRef="#br0" timeOffset="1577.02">1346 12165 10127 0,'0'0'896'0,"0"0"-704"15,0 0-192-15,0 0 0 0,0 0 960 0,0 0 176 0,0 0 16 0,0 0 16 16,12 5 0-16,-4-1 0 15,-8-4 0-15,13 0 0 0,-13 0 64 0,14-3 16 16,-2-2 0-16,0 0 0 0,2-5-64 0,0 0-16 16,-1-4 0-16,1-3 0 0,-1 2-320 0,1-2-64 15,0-2-16-15,-2 0 0 0,-1 0-240 0,-1-1-48 0,2 2-16 0,1-1 0 16,-4 0-96-16,0 2-32 0,-1 3 0 0,-2 4 0 16,-1 3-128-16,-5 7-16 0,8-5-16 0,-8 5 0 15,0 0-176-15,0 0 192 0,8 3-192 0,3 10 192 16,0 1-192-16,-5 8 0 0,1-1 0 0,-1 2 0 15,2 4 0-15,-6 0 0 0,1 6 0 0,2-2 0 16,-1 0 0-16,0-1 0 0,-4 1 0 0,0-6 0 16,0 2 0-16,0-5 128 0,0-5-128 0,0 1 0 15,0-4 0-15,0-2-224 0,0-2 32 0,0-10 0 16,0 0-1664-16,0 0-336 16,0 0-64-16,0 0-10288 0</inkml:trace>
  <inkml:trace contextRef="#ctx0" brushRef="#br0" timeOffset="1837.45">1658 12055 8287 0,'0'0'736'0,"0"0"-592"16,0 0-144-16,0 0 0 0,-6 9 2944 0,3 3 576 16,0 3 96-16,1 3 32 0,-2 1-1632 0,-1 5-320 15,2 3-64-15,1 2-16 0,-1 5-208 0,-1 2-32 16,-2 1-16-16,2 0 0 0,0-2-400 0,0-7-96 15,-2 7-16-15,2 1 0 0,-2 0-192 0,-2 2-32 16,1 3-16-16,-4 1 0 0,1-3-288 0,-1 1-48 16,-1 0-16-16,2 1 0 0,1-3-256 0,-1 0 160 0,0-1-160 0,0 1 128 15,-2-1-128-15,4 0 0 0,1 0 0 0,1-2 0 16,-1 0-320-16,2-2-64 0,2 0 0 0,3 1 0 31,2-2-1472-31,3-4-288 0,-2 1-64 0</inkml:trace>
  <inkml:trace contextRef="#ctx0" brushRef="#br0" timeOffset="2534.07">1017 14542 11967 0,'0'0'1072'0,"0"0"-864"16,0 0-208-16,0 0 0 0,-10 0 976 0,10 0 160 16,-9 4 16-16,2 4 16 0,0-1-64 0,2 8-16 15,0 4 0-15,0 4 0 0,-3 2-128 0,-1 2-16 16,0 5-16-16,0 2 0 0,2 3-16 0,-1 0 0 0,2 4 0 0,-2 1 0 16,-2-2-336-16,1 1-80 15,-1 3-16-15,2-3 0 0,-2-8-272 0,0-2-48 16,0 0-16-16,1-3 0 0,0-7-144 0,1-4 160 15,2-1-160-15,1-7 160 0,5-9-352 0,0 0-80 16,0 0-16-16,0 0 0 16,0 0-2304-16,-7-9-464 0</inkml:trace>
  <inkml:trace contextRef="#ctx0" brushRef="#br0" timeOffset="2842.33">815 14542 10127 0,'0'0'896'16,"9"-7"-704"-16,3 2-192 0,2 0 0 0,0 0 1600 0,5-1 304 15,3 1 48-15,2 2 16 0,0 3-816 0,2 1-144 16,0 1-48-16,1 3 0 0,0 4-192 0,-2 1-32 16,1 5-16-16,0 3 0 0,0 2-64 0,-5 7-16 15,-3 5 0-15,-3 3 0 0,-1-3-208 0,-1 7-48 16,-5 2-16-16,-3 2 0 0,-3 1 144 0,-3-5 48 15,-3 0 0-15,-3-1 0 0,-2 1 304 0,-5 0 64 16,-1-7 16-16,-7 2 0 0,-1 2-32 0,-1 1 0 16,0-4 0-16,1-3 0 0,-4-6-464 0,1 2-80 15,-4-7-32-15,5-1 0 0,-2-7-208 0,0-2-128 16,1-5 160-16,0-4-160 0,2-4-208 0,4-5-144 16,1-2-32-16,4-7 0 15,3-3-2080-15,6-3-416 0,3 0-96 0</inkml:trace>
  <inkml:trace contextRef="#ctx0" brushRef="#br0" timeOffset="3197.32">1694 14591 15663 0,'0'0'1392'0,"0"0"-1120"0,-2 9-272 0,-2 4 0 16,-1 2 1696-16,0 3 288 0,1 2 48 0,-1 1 16 16,-3 1-400-16,-1 5-80 0,2-1-16 0,-3 2 0 0,2-3-512 0,-2 4-96 15,1 2-32-15,-1-3 0 16,0 0-288-16,1-3-64 0,0 3-16 0,2-5 0 0,7-4-176 0,0 0-48 16,4-1 0-16,3-2 0 0,3-2-64 0,0-5-32 15,1-1 0-15,5-3 0 0,3 0 160 0,2 0 48 16,5-2 0-16,0-2 0 0,5-1-112 0,1 1 0 15,0-1-16-15,1 0 0 0,-2-1-144 0,2 0-32 16,0 1 0-16,-5 0 0 0,-6-2-128 0,-3 1 0 16,-1-1 0-16,-3-1 128 0,-1-1-416 0,-2 2-96 15,-4-2 0-15,-8 4-16 16,0 0-1872-16,0 0-368 0,0 0-80 0,-11-9-11264 0</inkml:trace>
  <inkml:trace contextRef="#ctx0" brushRef="#br0" timeOffset="3355.77">1644 14937 4607 0,'0'0'192'0,"11"-8"64"0,-2-2-256 0,2 4 0 15,2-4 0-15,2 3 0 0,3-2 3008 0,1 3 544 16,3-4 112-16,-2 1 32 0,4-5-2160 0,2 1-416 0,2 3-96 16,2-3 0-16,1 2-304 0,-1 2-48 0,-4 0-16 0,-5 4 0 31,-3 1-1424-31,-7 2-304 0,-11 2-48 0</inkml:trace>
  <inkml:trace contextRef="#ctx0" brushRef="#br0" timeOffset="3520.12">1541 14617 23039 0,'-4'-14'2048'0,"5"6"-1648"0,5-2-400 0,2 0 0 16,2-6 976-16,3 4 112 0,0 2 32 0,4-2 0 0,4-3-608 0,2 0-112 15,3-3-16-15,5 1-16 0,1 0 80 0,3-1 32 16,3 1 0-16,6 3 0 0,3 0-240 0,1 0-48 15,0 5-16-15,-2 0 0 16,-4 4-2416-16,-5 3-496 0</inkml:trace>
  <inkml:trace contextRef="#ctx0" brushRef="#br0" timeOffset="3975.81">1382 15892 21647 0,'0'0'960'0,"0"0"192"0,0 0-912 0,0 0-240 15,0 0 0-15,0 0 0 0,-2 10 704 0,2 5 112 16,-1 2 16-16,0 2 0 0,-2 0 128 0,0 5 16 16,-3 4 16-16,5-2 0 0,0 5-368 0,1-7-80 15,0 2-16-15,0-2 0 0,-1 6-320 0,-1-3-64 16,0 1-16-16,1 2 0 0,-3-3-128 0,-1 2 0 16,1-3 0-16,-1-1 0 15,-4-1-880-15,3-5-48 0,-3-1-16 0,0-1-7504 16,-3-6-1488-16</inkml:trace>
  <inkml:trace contextRef="#ctx0" brushRef="#br0" timeOffset="4146.06">1089 16350 16575 0,'0'0'736'0,"0"0"160"0,9-3-720 0,0-1-176 16,3-4 0-16,3 2 0 0,3 1 2368 0,2-4 432 16,2 2 80-16,3-3 32 0,4 4-1296 0,3-4-256 15,1 1-48-15,19-6-16 0,2 1-304 0,-2-2-64 0,-4 0-16 0,-4 3 0 16,-4-2-416-16,-3 0-96 0,0 1-16 0,-4 1 0 15,-5 2-384-15,-2-1-320 0,-3 3 48 0,-2 2-10368 16,-4 4-2080-16</inkml:trace>
  <inkml:trace contextRef="#ctx0" brushRef="#br0" timeOffset="4686.2">994 17274 6447 0,'0'0'576'16,"0"0"-576"-16,0 0 0 0,0 0 0 16,0 0 2768-16,0 0 448 0,0 0 96 0,0 0 16 0,0 0-1472 0,5 8-304 15,-1 5-48-15,-3 5-16 0,-3-2-80 0,0 4-32 16,0 5 0-16,-5 12 0 0,1-2-352 0,0-2-80 15,-1-1-16-15,2 1 0 0,0-3-512 0,0-2-96 16,1 2-32-16,2-13 0 0,-2 1-288 0,1-1 0 16,0-1 128-16,1-3-128 15,0 0-576-15,1-3-192 0,-1-4-16 0</inkml:trace>
  <inkml:trace contextRef="#ctx0" brushRef="#br0" timeOffset="5071.89">1236 17417 18431 0,'-2'13'816'0,"4"-6"160"16,0 6-784-16,-1-2-192 0,-1 3 0 0,0 3 0 0,-1 1 832 0,0-1 128 16,0 1 32-16,-1-1 0 0,0-1 224 0,0 0 32 15,1-4 16-15,1 2 0 0,-2-1-416 0,0-5-80 16,4 0 0-16,-2-8-16 0,0 0-144 0,0 0-32 0,2-7 0 0,2-1 0 15,1-4-176-15,1-2-32 0,2-2-16 0,0-4 0 16,3 1-224-16,1 0-128 0,-1-2 160 0,0 2-160 16,0 0 0-16,1 2 0 0,1 0 0 0,1 3 0 15,0 4 176-15,0 0-176 0,0 5 192 0,0 1-192 16,-3 3 256-16,1 4-64 0,-2 5-16 0,0 3 0 16,-1 5-176-16,-1 0 192 0,-2 3-192 0,-2 2 192 0,-3-1-48 15,-1 2 0-15,-1 2 0 0,0-1 0 0,-1-4-16 0,0 0 0 16,2-3 0-16,-3-1 0 0,2-6-128 0,2 0 128 15,-1-9-128-15,0 0 128 16,0 0-128-16,9-2 0 0,0-7 0 0,1-1 0 0,2-4-416 0,-1-2 32 16,1 0 16-16,0 2 0 15,1 2-464-15,-2 1-80 0,-2 0-32 0,1 4 0 16,-2 1-304-16,4 1-64 0,-7 2-16 0,-5 3-6928 16,7 2-1376-16</inkml:trace>
  <inkml:trace contextRef="#ctx0" brushRef="#br0" timeOffset="5330.3">1867 17334 20271 0,'0'0'1792'0,"0"0"-1424"15,0 0-368-15,7 10 0 0,-7-10 704 0,2 11 80 0,1 3 16 0,-2 1 0 16,-1 3 848-16,0-1 160 15,-1 1 48-15,1 1 0 0,-2 2-384 0,1-2-80 0,-1-2-16 0,-1 1 0 16,-1 0-656-16,3 0-128 0,-2-2-16 0,1 0-16 16,-1-1-416-16,2-4-144 0,0-1 0 0,1 1 144 31,-1-5-592-31,1-6-112 0,0 0-16 0,0 0-16 0,0 0-2672 0,0 0-512 0,3-13-128 16,2 2-7664-16</inkml:trace>
  <inkml:trace contextRef="#ctx0" brushRef="#br0" timeOffset="5604.85">2329 16714 8287 0,'0'0'736'0,"0"0"-592"16,0 0-144-16,0 0 0 0,1 11 3840 0,-2 3 720 15,-3 2 160-15,-1 4 16 0,-3 2-2432 0,1 7-512 16,0 1-80-16,-2 6-32 0,0 3-480 0,-1 2-112 16,-1 0 0-16,2 4-16 0,4 1-432 0,0-12-64 15,-2 7-32-15,2 2 0 0,4-1-352 0,-4 3-192 16,1-3 192-16,-1 0-192 16,-1 0-256-16,2-5-144 0,0-4-48 0,0-4 0 15,0-1-1520-15,2-5-304 0,1 0-64 0,-2-7-16 16,-1-6-256-16,-1-3-48 0</inkml:trace>
  <inkml:trace contextRef="#ctx0" brushRef="#br0" timeOffset="5780.32">2072 17353 11967 0,'0'0'1072'0,"9"-4"-864"0,0-1-208 0,0-2 0 16,0 0 2000-16,1 4 368 0,1-2 64 0,2-1 0 16,-2 3-768-16,2-2-176 0,0-1-16 0,2 3-16 15,0-1-368-15,3 1-64 0,-3-3 0 0,3 2-16 0,0 0-480 0,-2 3-80 16,0-3-32-16,-2 2 0 0,0-1-416 0,0 3 0 15,-4-1 0-15,2 0 0 16,-12 1-2320-16,12-3-448 0,-12 3-96 0,15-5-16 0</inkml:trace>
  <inkml:trace contextRef="#ctx0" brushRef="#br0" timeOffset="5933.74">2540 17183 20207 0,'0'0'896'0,"0"0"192"0,-2 13-880 0,1-3-208 16,-1 1 0-16,-2 1 0 0,0 3 1248 0,1 3 208 0,0 1 32 15,-1 1 16-15,0 1-304 0,-2 1-64 16,1 0-16-16,-2 0 0 0,0-1-416 0,0 3-64 0,1-2-32 0,0-2 0 16,-1-1-416-16,1-1-192 15,1-1 160-15,0-1-160 16,2-2-2048-16,-1-4-496 0</inkml:trace>
  <inkml:trace contextRef="#ctx0" brushRef="#br0" timeOffset="6642">3225 17226 3679 0,'0'0'320'0,"-1"-6"-320"16,-2-2 0-16,-1 2 0 0,-1 1 3440 0,-1 0 608 16,-2 1 128-16,-1 3 32 0,-1-1-2224 0,-1 2-432 15,-1 2-80-15,-4 0-32 0,-1 5-368 0,6-1-80 16,-3 3-16-16,-2 2 0 0,-1 1-304 0,-4 0-64 16,2 4-16-16,0 1 0 0,0 1-16 0,0 1 0 15,1 3 0-15,2-2 0 0,1 2-112 0,2-3-16 16,1-1-16-16,2-2 0 0,3-2-80 0,1-4-16 15,3-1 0-15,3-9 0 0,0 0 32 0,0 0 0 16,0 0 0-16,10-5 0 0,1-1 80 0,2-3 32 16,2-5 0-16,0-3 0 0,1 2-208 0,0 0-32 15,2 3-16-15,-1-2 0 0,-2-1-96 0,-1 3 0 16,0 1-128-16,-1 1 192 0,-1 4-192 0,1-2 176 16,-2 4-176-16,1 2 160 0,-5 2-160 0,1 2 0 15,0 2 0-15,-2 3 0 0,2-2 0 0,-2 2 0 16,0 2 0-16,1-2 0 0,-1 1 0 0,0-3 0 15,0 1 0-15,0-1 0 0,3-3 0 0,-2 1 0 0,2-5 0 0,1 0 0 16,2-3 128-16,1-2-128 0,-1 0 0 0,2-5 128 16,3 0-128-16,-1-2 192 0,2-2-192 0,8-8 192 15,-1 3-192-15,-2 2 160 0,-1 1-160 0,-1 0 160 16,-1-1-160-16,2-3 0 0,1 0 0 0,0-1 0 16,-3 1 0-16,3-5 0 0,-1 1 128 0,-1-7-128 15,1-2 0-15,-1 0 0 0,1-2 0 0,-3-3 0 16,-2-2-256-16,-1-5 32 0,-4-2 0 0,-1-3 0 15,-2-3-32-15,-4-2-16 0,-2 0 0 0,-1 5 0 16,2 5 144-16,-3 8 128 0,-2 9-192 0,-2 8 192 0,2 8 0 0,1 14 0 16,-4-5 0-16,4 5 0 0,-9 8 0 0,-1 6 0 15,0 10 0-15,-1 4 0 0,-2 6 0 0,-1 6 0 16,0 4 0-16,1 6 144 0,1 3-16 0,1 4-128 16,1 1 192-16,0 3-64 0,-1 1-128 0,0-2 0 15,3 2 144-15,0-5-144 0,3 0 0 0,2-17 0 16,1 3 0-16,-1-2 128 0,2-2-384 0,-2 0-64 15,2-4 0-15,-3 9-16 16,1-8-2096-16,0-10-400 0,-1-4-96 0</inkml:trace>
  <inkml:trace contextRef="#ctx0" brushRef="#br0" timeOffset="6835.94">3085 16701 34959 0,'0'0'1536'0,"0"0"336"0,0 0-1488 0,6-9-384 0,-6 9 0 0,0 0 0 16,0 0 176-16,0 0-48 0,5-6 0 0,-5 6 0 15,7-10 32-15,-7 10 0 0,6-7 0 0,-6 7 0 16,3-8-384-16,-3 8-80 0,0 0-16 0,0 0-10144 16,0 0-2032-16</inkml:trace>
  <inkml:trace contextRef="#ctx0" brushRef="#br0" timeOffset="7227.44">1884 16994 23951 0,'0'0'2128'0,"0"0"-1696"16,1-8-432-16,-1 8 0 0,8-10 1920 0,-2 6 320 0,-6 4 48 0,6-10 16 16,-6 10-960-16,9-7-192 0,0 5-48 0,0-4 0 15,-9 6-720-15,10-6-160 0,-1 3-32 0,0-1 0 16,-9 4-192-16,0 0 0 0,9-5 0 0,-9 5-160 31,0 0-1664-31,0 0-336 0,0 0-64 0,0 0-11840 0</inkml:trace>
  <inkml:trace contextRef="#ctx0" brushRef="#br0" timeOffset="7431.98">1070 17024 18431 0,'0'0'1632'0,"-4"-6"-1312"16,1 1-320-16,1 1 0 0,2 4 3968 0,2-5 704 15,-2-2 160-15,0 2 32 0,0 5-3840 0,0 0-768 16,2-3-256-16,-2 3 144 0,3-7-144 0,-3 7 0 16,5-5 0-16,-5 5 0 15,6-4-1232-15,-6 4-288 0,0 0-48 0</inkml:trace>
  <inkml:trace contextRef="#ctx0" brushRef="#br0" timeOffset="10807.99">1166 18549 11967 0,'0'0'1072'0,"0"0"-864"16,0 0-208-16,0 0 0 0,0 0 1072 0,0 0 160 0,0 0 48 0,0 0 0 15,0 0 64-15,0 0 32 0,0 0 0 0,-3 11 0 16,-1-3-368-16,2 6-80 0,0 2-16 0,2 3 0 15,2 2-240-15,-1 4-48 0,0 1-16 0,2 3 0 16,1 3-256-16,-2 5-48 0,2 0-16 16,-3 2 0-16,3-2-64 0,-1 0-16 0,-3-3 0 0,1-4 0 15,1-2-16-15,2-6-16 0,1-1 0 0,-1-5 0 16,1-3 272-16,2 0 64 0,-2-8 16 0,1-1 0 16,-6-4 224-16,9-3 32 0,0-2 16 0,1-5 0 0,1-3-176 15,1-1-48-15,-1-6 0 0,2-3 0 0,0 1-304 0,-1 1-64 16,0-6-16-16,3 2 0 0,-1 2-192 0,0-4 0 15,1 4 0-15,3-2 0 0,1 1 0 0,0 3 0 16,-1 3 0-16,-1 3 0 0,-2 1 0 0,-1 4-256 16,-3 0 16-16,5 2 16 15,-2 2-1888-15,-3 3-384 0,-11 3-80 0</inkml:trace>
  <inkml:trace contextRef="#ctx0" brushRef="#br0" timeOffset="11264.15">2087 18755 14735 0,'0'0'1312'0,"0"0"-1056"0,-1-6-256 0,1 6 0 16,0 0 1536-16,0 0 240 0,-6-6 48 0,0 1 16 15,1 1-320-15,2 1-64 0,-6 2-16 0,1 0 0 16,-1-2-384-16,0 2-80 0,-2 1-16 0,-2 1 0 16,-2 2-288-16,1 0-64 0,-1 4-16 0,1-1 0 15,0 7-256-15,0 1-48 0,1 0-16 0,2 4 0 16,-1 1-16-16,2 4 0 0,1 1 0 0,1-1 0 16,2-1-128-16,1 0-128 0,2-2 192 0,3-2-192 15,4-1 128-15,1-5-128 0,2-3 0 0,0 1 0 0,6-4 256 0,0-4-48 16,1-2-16-16,0-1 0 15,3 0 48-15,0-5 0 0,-2 0 0 0,2 0 0 0,-2-1-48 0,0-3-16 16,-1 3 0-16,0-5 0 0,0 1-176 0,-1 1 128 16,-3-3-128-16,2 3 128 0,-4 1-128 0,0 4 0 15,-2 0 0-15,-6 5 128 0,0 0-128 0,0 0 0 16,8 3 0-16,0 3 0 0,-2 0-160 0,0 4 160 16,-1-1-208-16,2 1 80 0,-1-1 128 0,3 1-128 15,0-1 128-15,0 0-128 0,2-5-64 0,2 0 0 16,1-3 0-16,6 1 0 15,-1-5-624-15,-1-2-128 0,-1-3-16 0,-5-1-9008 0,1 0-1792 16</inkml:trace>
  <inkml:trace contextRef="#ctx0" brushRef="#br0" timeOffset="11578.73">2706 18085 21135 0,'0'0'928'0,"0"-6"208"0,0-3-912 0,0 9-224 0,0 0 0 0,0 0 0 16,0 0 960-16,0 0 160 0,0 0 32 0,0 0 0 15,-5 10-112-15,0 3-16 0,-1 2 0 0,1 8 0 16,-2 1-144-16,1 8-48 0,-2 1 0 0,1 4 0 0,-2 1-128 0,0 4-16 15,-1 6-16-15,1 3 0 0,-3 0-240 0,3 2-48 16,-1 3-16-16,1-1 0 0,2 0-192 0,0-6-48 16,-1-4 0-16,1-3 0 0,2-2-128 0,1-7 0 15,3-6 0-15,0 0 0 0,-1-6-192 0,2-4-128 16,4-6-32-16,3 2 0 16,-7-13-2912-16,9 0-592 0</inkml:trace>
  <inkml:trace contextRef="#ctx0" brushRef="#br0" timeOffset="11926.84">2878 18558 9215 0,'0'0'816'0,"0"0"-656"0,0 0-160 0,0 0 0 16,0 0 2864-16,1 7 528 0,-2 0 128 0,-2 5 0 15,1 0-1712-15,-1 4-336 0,-2-1-80 0,1 7-16 16,-1-2-384-16,1 0-80 0,-3 3-16 0,2 1 0 16,1 0-240-16,3-1-48 0,1 0-16 0,0 1 0 15,2-5-288-15,2-2-64 0,2-2-16 0,2-5 0 16,2 0 32-16,2-4 16 0,0-3 0 0,5-1 0 16,-2-6 240-16,4-1 64 0,1-5 0 0,2-1 0 15,1-3-192-15,-1-1-48 0,-2-3 0 0,0-1 0 0,-1 0 48 16,-1 0 0-16,-1 0 0 0,-6-1 0 0,0-1-176 0,-2 1-16 15,-4 1-16-15,-1 1 0 0,-1 0-176 0,-2 1 0 16,-2 3 0-16,-3-8 128 16,-2 6-560-16,1 4-112 0,1 1-32 0,1 6-10752 15,1-1-2176-15</inkml:trace>
  <inkml:trace contextRef="#ctx0" brushRef="#br0" timeOffset="12499.46">3530 18600 1839 0,'-13'0'0'0,"13"0"160"0,0 0-160 0,-5 4 0 0,1 0 0 0,4-4 0 0,-5 6 4160 0,5-6 816 16,-2 8 144-16,2-8 48 15,0 0-3696-15,3 7-752 0,-3-7-144 0,11 4-16 0,0-1 512 0,2-2 96 16,1-2 32-16,2 0 0 0,3-1-320 0,3-4-64 16,0-2-16-16,-1 1 0 0,1-5-272 0,-2 1-48 15,-1 1-16-15,-1-3 0 0,-1 0-192 0,-3 2-32 16,1-3-16-16,-3 0 0 0,-1 4-32 0,-2-2-16 16,-1-1 0-16,-1 5 0 0,-2-4 0 0,-1 5 0 15,-2-5 0-15,-2 6 0 0,-2-3-32 0,-1 2 0 16,-2 0 0-16,-1 3 0 0,-2 3-144 0,-1 3 128 15,-2 5-128-15,-3 0 128 0,-1 6-128 0,-5 2 0 16,-2 3 0-16,-1 1 0 0,0 1 0 0,0 1 0 16,0 2 0-16,1 0 0 0,2 1 0 0,2-3 192 0,3 3-192 0,4-1 192 15,3-2-32-15,3-2 0 0,4 0 0 0,1-4 0 16,1-1-160-16,5-3 0 16,3 1 144-16,3-4-144 0,3 0 0 0,3-2 0 15,2-3 0-15,2-1-128 16,0-4-1280-16,1 1-256 0,-1-3-64 0,0 0-12080 0</inkml:trace>
  <inkml:trace contextRef="#ctx0" brushRef="#br0" timeOffset="33184.53">23934 9892 21183 0,'-4'-10'1888'0,"-2"4"-1504"0,6 6-384 0,-7-5 0 15,2-4 272-15,5 9-16 0,-5-5 0 0,5 5 0 16,0 0 96-16,-4-9 16 0,2 1 0 0,2 8 0 15,0 0 288-15,0 0 64 0,0 0 16 0,0 0 0 16,4-6-144-16,-4 6-16 0,0 0-16 0,0 0 0 0,0 0-144 16,0 0-32-16,0 0 0 0,9 3 0 0,-9-3 128 0,7 7 32 15,0 2 0-15,-1 1 0 0,2 5-160 0,-2 3-48 16,2 1 0-16,-1 1 0 0,1 2-112 16,1 3-32-16,1 2 0 0,4 4 0 0,0 0-64 0,4 1 0 15,-3-1-128-15,1 4 192 0,2 3-192 0,3 3 144 16,-2-4-144-16,1 1 128 0,2-1-128 0,-2 2 192 15,0-1-192-15,-1 4 192 0,0-4-48 0,3 1 0 16,-3-1 0-16,-1-1 0 0,2-2 96 0,1 1 16 16,0-1 0-16,2-2 0 0,-1 0 48 0,2-3 16 15,-1-1 0-15,0 4 0 0,-1 0-160 0,3 0-32 16,-1-4 0-16,1 3 0 0,-2 1-128 0,0 0 128 0,-3 0-128 0,2-1 128 16,-3 1-128-16,-1 0 0 0,-2 0 144 0,1 1-144 15,-4-2 0-15,2-1 128 0,0 1-128 0,0 1 0 16,-2 0 0-16,2-2 128 0,1-1-128 0,-1 0 0 15,-1 2 0-15,1-3 128 0,2 3-128 0,-1-2 0 16,-1-3 128-16,3 2-128 0,-1-2 160 0,0 2-160 16,2 1 144-16,2-5-144 0,-3 0 128 0,-1 1-128 15,4 4 128-15,-1-4-128 0,-1-2 0 0,-1 3 128 16,-3-3-128-16,2 1 128 0,2-2-128 0,-3 2 128 16,-3-2-128-16,0-1 0 0,1 1 144 0,-2 0-144 15,-3 0 0-15,1-2 128 0,1 0-128 0,-1 1 0 16,-1 0 0-16,0-2 128 0,1 1-128 0,0-2 0 15,1 1 0-15,-2-1 144 0,1 0-144 0,2 0 0 16,1-1 144-16,-4 1-144 0,-1 1 0 0,0 1 144 16,1-6-144-16,-1 2 0 0,-1-2 144 0,1 1-144 0,-3 3 0 0,3 1 0 15,-2-1 0-15,-2 0 128 0,1-2-128 0,-1 4 0 16,-1-2 0-16,1 0 0 0,0 0 0 0,0-1 128 16,0 0-128-16,-1-1 0 0,1 0 0 0,0 1 0 15,-1 1 0-15,-1 0 0 0,1 0 0 0,-1 0 0 16,1-1 0-16,1 1 0 0,-2 1 0 0,1 0 128 15,-1-3-128-15,1 0 0 0,-1-1 0 0,1 1 0 16,1-1 0-16,0-1 0 0,-2-2 0 0,2 1 0 16,2 0 0-16,-3 1 128 0,1 1-128 0,-1-1 0 15,1-1 0-15,1 0 0 0,-1 0 0 0,0-3 0 16,1-1 0-16,0 2 0 0,-1-5 0 0,0 5 0 16,-2-3 0-16,2 1 0 0,1-4 0 0,-1 4 0 15,-1-2 0-15,-3-8 0 0,1 11 0 0,1-2 0 0,-2-9 0 0,0 0 0 16,3 11 0-16,1 0 0 0,-2-3 0 0,1-1 128 15,-3-7-128-15,4 10 0 0,-1 2 0 0,1-3 0 16,-4-9 0-16,1 12 0 0,1-3 0 0,-2-9 0 16,4 12 0-16,-2-1 0 0,-2-11 0 0,3 10 0 15,-1 2 0-15,2-3 0 0,-4 1 0 0,3-1 0 16,0 0 0-16,1 0 0 0,0 0 0 0,-1-1 0 16,-3-8 0-16,3 12 0 0,1 1 0 0,1-2 0 15,-1 2 0-15,1 1 0 0,1-2 0 0,0 0 0 16,-1 1 0-16,-2 1 0 0,0-4 0 0,0 1 0 15,2-3 0-15,-4 2 0 0,1 1 0 0,1 0 0 16,-3-11 0-16,3 12 0 0,-3-3 0 0,0 1 0 16,1 2 0-16,-1-3 0 0,-1 2 0 0,1-1 0 0,-2 0 0 15,1-1 0-15,1 3 0 0,0 0 0 0,0-1 0 0,1 0 0 16,1 2 0-16,-1-4 0 0,-1 3 0 16,2-1 0-16,2 0 0 0,-1 3 0 0,-1-3 0 0,1 1 0 15,-1-1 0-15,0-1 0 0,-1 2 0 0,0 1 0 16,0-4 0-16,1 2 0 0,-2-1 0 0,1 0 0 15,2 2 0-15,-3-12 0 0,3 9 0 0,0 2 0 16,-3-11 0-16,2 10 0 0,0 0 0 0,0-2 0 16,-1 2 0-16,-1-10 0 0,3 10 0 0,-2 1 0 15,-1-11 0-15,5 11 0 0,-2-3 0 0,-3-8 0 16,4 10 0-16,-4-10 0 0,0 0 0 0,4 9 0 16,-4-9 0-16,0 0 0 0,2 10 0 0,-2-10 0 0,0 0 0 0,0 0 0 15,0 0 0-15,0 0 0 16,0 0 0-16,0 0 0 0,0 0 0 0,0 0 144 0,0 0-144 0,5-13 0 15,-1 0 128-15,0 3-128 0,-2-2 0 0,1 0 0 16,-1 1 128-16,2-3-128 0,0-2 0 0,1 1 0 16,2-4 144-16,0 0-144 0,2 0 0 0,0 0 144 15,0-4-144-15,1-2 0 0,4 0 0 0,0-2 128 16,-3-1-128-16,1-3 0 0,3 1 0 0,2 0 128 16,0-1 16-16,2 0 0 0,1 2 0 0,-1-3 0 15,2-2-144-15,5-2 0 0,-2-1-160 0,0 0 160 16,3 1 0-16,1-1 0 0,0 1 0 0,2 0 0 15,-1 1 0-15,1-3 0 0,-2-2 0 0,1 2 0 16,3-1 0-16,-1-2 0 0,0-3 0 0,-1 0 0 16,3-3 0-16,3 3 0 0,1-2 128 0,0 5-128 0,-2 1 0 0,1-2 0 15,-3 2 0-15,-3 2 0 16,0-2 0-16,-2-1 0 0,-3 2 0 0,0-1 0 16,0 2 0-16,0 1 0 0,0 0 0 0,3 0 0 0,0-2 0 0,3 2 0 15,-1 2 0-15,2-1 0 0,1 0 0 0,2 1 0 16,-1-2 0-16,0 0 0 0,1-2 0 0,-4 2 0 15,-1 0 0-15,-2 0 0 0,-1 2 0 0,1-2 0 16,0 1 0-16,-2 0 0 0,-2 2 0 0,0-1 0 16,0 0 0-16,0 2 0 0,-1 0 0 0,0-2 160 15,0 0-160-15,0 2 128 0,-1-2-128 0,4-4 0 16,-2 3 0-16,1-1 0 0,-1 1 0 0,0 2 0 16,0 1 0-16,0 0 0 0,-2 1 0 0,-2-1 0 0,-1 1 0 15,3 2 0-15,-2 0 0 0,0 2 0 0,1 2 0 16,0-3 0-16,2 1 0 0,-2-2 0 0,0 5 0 0,0-3 0 15,-1 1 0-15,0-2 0 0,-1-4 0 0,3 5 0 16,1-1 0-16,1 2 0 0,-2 2 0 0,-1-1 0 16,0-3 0-16,1 2 0 0,0 2 0 0,1-1 0 15,-2-3 0-15,0 0 0 0,-1 2 0 0,0-1 0 16,1 3 0-16,2-2 0 0,2 2 0 0,-2-4 0 16,-3 2 0-16,3-2 0 0,-1 3 0 0,-1 0 0 15,0 1 0-15,-1-1 0 0,0-1 0 0,3 3 0 16,0-3 0-16,1 6 0 0,-1-1 0 0,-1-2 0 15,-1 0 0-15,1-4 0 0,1 1 0 0,-1-1 0 16,-2 3 0-16,0-3 0 0,-1 0 0 0,0-4 0 16,0 3 0-16,-1 2 0 0,0 0 0 0,-1 2 0 15,-2 2 0-15,-1 0 0 0,-4 3 0 0,1-2 0 0,0 1 0 0,-1-1 128 16,-1-1-128-16,0 4 0 0,-1 0 0 0,0-1 128 16,0-1-128-16,1 0 0 0,-1-2 0 0,1 1 0 15,2 1 128-15,0 0-128 0,0-2 0 0,2 0 0 16,1 1 144-16,-1 0-144 0,1-1 0 0,0 0 0 15,0 4 0-15,0 1 0 0,-2 1 0 0,1 0 0 16,-3 4 0-16,1-2 0 0,-3 0 0 0,0 0 144 16,-2 2-144-16,1 3 0 0,0-3 160 0,0 4-160 15,-3-2 128-15,2 2-128 0,-1 1 128 0,0 2-128 16,0-4 128-16,0 3-128 0,-1-3 0 0,0 4 128 16,0-3-128-16,-2 2 0 0,-2 7 128 0,0 0-128 15,4-6 128-15,-4 6-128 0,3-8 192 0,-3 8-32 0,0 0-16 0,0 0 0 16,-2-7-16-16,2 7 0 0,-3-7 0 0,3 7 0 15,0 0-128-15,0 0 0 0,-9 0 144 0,9 0-144 16,0 0 0-16,-11 6 0 0,1-1 0 0,10-5 0 16,-10 5-176-16,10-5 0 0,-9 9 0 0,9-9 0 31,-11 7-1936-31,3 5-400 0,1-2-80 0</inkml:trace>
  <inkml:trace contextRef="#ctx0" brushRef="#br1" timeOffset="38177.24">24304 10383 13823 0,'0'0'1216'0,"0"0"-960"16,0 0-256-16,0 0 0 0,0 0 560 0,-5 6 64 15,5-6 16-15,0 0 0 0,0 0 656 0,0 0 144 16,0 0 32-16,0 0 0 0,0 0-112 0,0 0-16 16,0 0 0-16,0-6 0 0,2-1-320 0,3 1-80 15,3-3-16-15,2 2 0 0,3-5-352 0,1 2-80 16,1 0-16-16,4-3 0 0,3 3-224 0,2-2-32 16,3 0-16-16,2 0 0 0,1 0 32 0,0 3 0 15,-5 1 0-15,1 4 0 0,-5 2-64 0,-1 2-16 16,-2 2 0-16,-1 1 0 0,-3 2-160 0,-3 4 0 15,-2 0 0-15,-3 5 128 0,0 0-128 0,-3 1 0 0,-1-1 0 0,0 2 0 16,-2-2 0-16,0 0 0 0,0 0 0 16,0-2 0-16,1-1 0 0,2-2 0 15,1 0 0-15,3-4 0 0,4-1 272 0,3-2 32 0,3-2 0 0,5-3 0 16,5-5 96-16,4 2 32 0,5-3 0 0,3 1 0 16,5-2-240-16,0 2-64 0,1-3 0 0,-1 5 0 15,-2-3-128-15,0 2 128 0,-1-2-128 0,-2 3 128 0,-2 1 16 0,-3 1 0 16,-2 3 0-16,-3 1 0 0,-2 1-144 0,-3 4 0 15,-3-1 0-15,-1 1 128 0,-5 1-128 0,2 1 0 16,-2-2 0-16,-1 4 0 0,-3-3 0 0,2 1 0 16,1 0 0-16,1-4 128 0,0 2-128 0,2 1 0 15,3-3 0-15,1-1 0 0,2-2 0 0,1 0 128 16,2 0-128-16,2-1 0 0,0-2 176 0,3 1-48 16,2-1-128-16,3 3 192 0,0 0-48 0,1 3-16 15,1-2 0-15,-1 0 0 0,-1 3-128 0,-2-1 0 16,-2 1 144-16,0 1-144 0,-2-3 0 0,-1 2 128 15,-2 0-128-15,-1 0 0 0,0 1 0 0,0-1 144 16,-1-2-144-16,1 1 0 0,-2-1 128 0,0 3-128 16,1-5 0-16,12 4 0 0,-1 0 128 0,-3 0-128 15,-1 2 0-15,2-3 0 0,-2-3 160 0,-2 0-160 16,1 0 128-16,-3 0-128 0,0-2 144 0,-2 1-144 16,-3-2 160-16,1 2-160 0,-2 1 0 0,-3 1 128 15,-3-2-128-15,0 1 0 0,-2 7 0 0,-3-4 0 0,-11-3 0 16,10 2 0-16,-10-2 0 0,13 5 128 0,-13-5-128 0,8 7 0 15,-8-7 0-15,0 0 0 0,0 0 0 0,0 0 0 16,10 7 128-16,-10-7-128 0,9 6 0 0,-9-6 0 16,10 9 0-16,-1-4 128 0,-9-5-128 0,11 5 0 15,-1 0 0-15,2-2 0 0,-1-2 0 0,3-1 0 16,-1-1 0-16,2-2 0 0,4 1 0 0,2-1 0 16,-1 2 128-16,0-3-128 0,1-2 0 0,2-2 0 15,1 4 128-15,0-1-128 0,0-1 0 0,-1-3 144 0,-3 3-144 0,1-1 0 16,0 3 0-16,-1 1 0 0,0-4 0 0,-6 3 0 15,2 3 0-15,-2 0 0 0,3-2 0 0,0 2 0 16,1 0 0-16,1 0 0 0,0 1 0 0,0 1 0 16,2 0 0-16,3 0 0 0,0 1 0 0,1 1 0 15,1 1 0-15,1-1 0 0,-1 1 0 0,2-3 0 16,1 1 0-16,2 0 0 0,-1 5 0 0,1-3 0 16,1-3 0-16,0 2 0 0,-1 2 208 0,1 1-32 15,1-2-16-15,1 0 0 0,2 0 112 0,-2 1 32 16,-1-1 0-16,0-3 0 0,-1-1 0 0,1 0 0 15,-2-1 0-15,-1-2 0 0,-2-2-112 0,-4 3-32 16,1 2 0-16,-4-2 0 0,-3 2-160 0,0 0 0 16,0 0 0-16,-7 2 0 15,-2 0-1312-15,-9-2-288 0,5 8-64 0</inkml:trace>
  <inkml:trace contextRef="#ctx0" brushRef="#br1" timeOffset="43121.48">30346 6456 14735 0,'0'0'1312'0,"0"0"-1056"0,0 0-256 0,0 0 0 16,0 0 448-16,0 0 48 0,0 0 0 0,-4-7 0 0,4 7-96 0,-4-7-16 15,-1 0 0-15,2 2 0 0,3 5-128 0,0 0-16 16,0 0-16-16,-5-7 0 0,0 0 224 0,5 7 64 16,-2-8 0-16,2 8 0 0,-9-5 16 0,2-1 16 15,1 2 0-15,0 0 0 0,6 4-160 0,-11-2-16 16,0-6-16-16,0 5 0 0,-2 1-128 0,0 1-32 15,-2 1 0-15,-2 0 0 0,0-2-192 0,-1 4 144 16,-1 0-144-16,0 1 128 0,-2-3 0 0,2-2-128 16,0-3 192-16,-1 5-64 0,-4 2 48 0,0-2 0 15,-2-2 0-15,1 1 0 0,-3 0 160 0,-2-1 48 0,-1-1 0 0,1 0 0 16,0-1-176-16,2 0-16 0,-1 1-16 16,1-5 0-16,-1-1 0 0,-1 0 0 0,1 3 0 0,-1 0 0 15,2-1-32-15,-3 2 0 0,2-1 0 0,-5-4 0 16,-2 3 48-16,-1-2 0 0,-2 3 0 0,1-3 0 15,2 3 0-15,0-1 16 0,1 0 0 0,0 3 0 16,0 0-48-16,1-1-16 0,2 0 0 0,-1 1 0 16,1 3-144-16,-1-2 0 0,-1 1 144 0,-1-3-144 15,1 0 0-15,-2 1 0 0,1-4 0 0,3 2 128 16,0-2-128-16,3-1 176 0,1 3-176 0,3-2 192 16,-2 3-64-16,3 1 0 0,-2-2 0 0,2 0 0 15,1 1-128-15,3-4 192 0,0 0-192 0,-1 0 192 16,0 1-192-16,-1 1 128 0,0-1-128 0,2 3 128 15,-1-1-128-15,-1 0 128 0,0 3-128 0,-2-1 128 16,-1-2-128-16,1 2 0 0,3 0 0 0,1 1 128 0,0 0-128 0,0-1 0 16,1 0 0-16,0 1 0 0,0 2 0 0,1 0 0 15,2-2 0-15,-1 1 0 0,2-2 0 0,0 3 0 16,1 2 0-16,0-2 0 0,0-2 128 0,0 1-128 16,0 0 0-16,-1 2 128 0,2 0-128 0,-1 0 0 15,-2 0 144-15,0 0-144 0,0 0 128 0,1-2-128 16,-1-2 160-16,-2 0-160 0,2 0 192 0,-1 2-64 15,0 1-128-15,-1-2 192 0,-1-3-64 0,1 1-128 16,-1 1 176-16,1-1-176 0,0-2 160 0,1 2-160 16,-4 1 128-16,3 1-128 0,2-1 0 0,-2 2 0 15,0 1 0-15,0 1 0 0,1-2 0 0,-1 0 0 16,3 1 128-16,1 1-128 0,-2 0 0 0,2 1 0 16,-1 2 0-16,4-2 0 0,-2 0 0 0,0-1 0 0,1-1 0 0,-1 1 0 15,-1 3 0-15,1-2 0 0,0-2 0 0,1 1 0 16,-1 0 0-16,0 1 0 0,2-1 0 0,1-1 0 15,0-2 176-15,1 1 0 0,0-1 0 0,1 1 0 16,8 2-48-16,-9-4-128 0,3-1 192 0,-2 1-64 16,1 1-128-16,7 3 128 0,0 0-128 0,0 0 128 15,-7-9-128-15,2 3 192 0,5 6-192 0,0 0 192 16,0 0-192-16,0 0 0 0,0 0 0 0,0 0 0 16,-4-5 0-16,4 5 0 0,0 0 0 0,0 0 0 15,0 0 0-15,0 0 0 0,0 0 0 0,0 0 0 16,0 0 0-16,2 14 0 0,-1 0 0 0,0 1-176 15,0 0 176-15,-1 2 0 0,0 0 0 0,-1 2-128 16,1 0 128-16,0 2 0 0,0 5 0 0,-1-2 0 16,-2 4 0-16,1 0 0 0,-3 4 0 0,2 1 0 0,-1 0 0 0,-1-2 0 15,-1 5 0-15,1-2 128 0,-2 2-128 0,1-2 0 16,-1-3 128-16,1 2-128 0,1-1 0 0,-1-1 0 16,-2 2 0-16,1-2 128 0,-2-4-128 0,1 1 0 15,-1-2 0-15,2 1 0 0,-1 2 0 0,-1-3 144 16,2 2-144-16,-1-3 0 0,0-2 176 0,1 1-176 15,-4-1 160-15,3 2-160 0,-1 1 160 0,1-2-160 16,2 0 160-16,-1 0-160 0,2-5 128 0,1 2-128 16,2-1 0-16,1-1 144 0,-2-3-144 0,3 0 0 15,0-2 0-15,0-5 128 0,0-9-128 0,3 10 0 16,-3-10 144-16,0 0-144 0,0 0 0 0,11 0 0 16,-1-4 0-16,0-4 0 15,-1-1-560-15,-1-5-80 0,-3-3 0 0,-1-1-16 16,0 0-752-16,-1 0-160 0,0 0-32 0,0 1 0 15,-1 1-1456-15,2 2-288 0</inkml:trace>
  <inkml:trace contextRef="#ctx0" brushRef="#br1" timeOffset="44019.46">29768 6918 2751 0,'0'0'256'0,"0"0"-256"0,-8-3 0 0,0 2 0 16,8 1 3616-16,-9-1 672 0,0 1 144 0,0-2 32 16,-1 0-3168-16,0 1-624 0,0 1-128 0,0-2-32 15,-2 1 240-15,-1 0 32 0,-2 0 16 0,0-2 0 16,-2 3-144-16,0 0-16 0,-4 3-16 0,-2-3 0 16,-2-3-192-16,-4-1-48 0,-6-2 0 0,-3 2 0 15,-4-2-176-15,-2-2-32 0,-3-1-16 0,2 0 0 16,0 3 64-16,0-4 16 0,1 2 0 0,3-2 0 15,0 0 16-15,-1 1 16 0,-1 0 0 0,-3 0 0 16,-1-1-96-16,1 1-32 0,2-2 0 0,1 3 0 16,0-1-144-16,1 1 0 0,0 0 0 0,1 0 0 15,3 2 0-15,-2-5 0 0,1 4 0 0,-4-2 0 0,0 1 0 16,2-2 128-16,-1 4-128 0,5-2 0 0,4 2 256 0,1 2-48 16,3-4 0-16,2 2 0 0,1 0 32 0,4-3 0 15,-1 2 0-15,4 0 0 0,1 2 16 0,3 1 16 16,1 1 0-16,3 1 0 0,0-5 0 0,3 4 0 15,0 1 0-15,8 2 0 0,0 0-112 0,0 0-32 16,-6-1 0-16,6 1 0 0,0 0-128 0,0 0 160 16,0 0-160-16,0 0 160 0,0 0-160 0,0 0 192 15,0 0-192-15,0 0 192 0,0 0-192 0,0 0 0 16,0 0 0-16,-5 8 128 0,1 4-128 0,1 4 0 16,2-1 144-16,0 1-144 0,-2 2 0 0,3 4 0 15,0 2 0-15,0 4 128 0,-1-3-128 0,1 7 0 0,0 1 128 0,0 1-128 16,0-2 0-16,1 4 128 0,0 3-128 0,-1-2 0 15,0-3 0-15,0 1 144 0,0-3-144 0,0-1 0 16,0 0 160-16,2-6-160 0,-1 2 128 0,-1-5-128 16,-1-2 192-16,-2-1-32 0,2-1-16 0,-2-2 0 15,-1-1 48-15,2 1 0 0,-1-7 0 0,1 2 0 16,-1-2-64-16,1 0-128 0,2-9 192 0,0 0-64 16,-3 6 0-16,3-6-128 0,0 0 192 0,0 0-64 15,0 0-128-15,0 0 160 0,0 0-160 0,0 0 160 16,-4-9-352-16,2 0-64 0,-2 2 0 0,3-3-16 31,1 10-1408-31,-3-11-288 0,-1-3-48 0,1 6-7824 0,3 8-1552 0</inkml:trace>
  <inkml:trace contextRef="#ctx0" brushRef="#br1" timeOffset="44568.52">27779 7396 13823 0,'0'0'608'0,"0"0"128"0,-2-7-592 0,2 7-144 15,0 0 0-15,0-10 0 0,0 10 128 0,-2-7-128 16,1-4 192-16,1 11-64 0,0-6 208 0,0 6 48 16,0 0 0-16,-2-11 0 0,2 2 256 0,-2-3 48 0,1 5 16 15,1 7 0-15,-4-12 80 0,-1 5 32 16,1-4 0-16,-5 3 0 0,-2-4 0 0,1 1 0 0,-4 0 0 0,0-1 0 15,-1 0 32-15,-3 0 16 0,-3-2 0 0,1 2 0 16,-3 2-240-16,0-3-48 0,-1 3-16 16,0-1 0-16,0-5-16 0,-3 0 0 0,3 5 0 0,-1 3 0 15,-2 2-80-15,-1 0-16 0,-1 3 0 0,-2 1 0 16,-1 2-144-16,1 3-48 0,-1-1 0 0,-1 6 0 16,2 1-112-16,2 4-16 0,0-1-128 0,2 0 192 15,0 1-192-15,2 3 144 0,1 1-144 0,1 2 128 16,0 1-128-16,3 3 0 0,2 0 0 0,3 1 128 15,1 3-128-15,2 2 0 0,2 1 0 0,5 0 0 16,0 1 0-16,4 0 0 0,1-3 0 0,2-2 0 16,3-1-128-16,3-2 128 0,2-3 0 0,3 1 0 15,0 0 0-15,3-1 0 0,4-2 0 0,3-3 0 16,0-1 0-16,5-5 0 0,5 1 0 0,4-5 0 0,2 0 0 0,6 2 0 16,3-6 0-16,2-1 0 0,-1-1 0 0,1-3 0 15,-2-2 128-15,2-2-128 0,2-6 0 0,1 0 192 16,1-3-192-16,0 1 192 0,1 1 192 0,-4-2 64 15,-7 2 0-15,-5-2 0 0,-8-2-144 0,-5-1-32 16,-6-4 0-16,-3 4 0 0,-6-1 160 0,-5 2 16 16,-4 0 16-16,-5 1 0 0,-2 2-144 0,-6 0-48 15,-6 1 0-15,-3 4 0 16,-6-1-1360-16,-3 5-288 0,-7-3-48 0,1 2-14896 0</inkml:trace>
  <inkml:trace contextRef="#ctx0" brushRef="#br1" timeOffset="45299.34">26894 8158 1839 0,'0'0'160'0,"0"0"-160"0,0 0 0 0,0 0 0 16,0 0 2672-16,0 0 496 0,0 0 96 0,0 0 32 16,0 0-1792-16,0 0-352 0,2-9-80 0,-2 9-16 15,0 0 208-15,0 0 32 0,0 0 16 0,0 0 0 16,0 0-16-16,5 14 0 0,-4 3 0 0,-1 5 0 16,-1 4-416-16,-2 2-96 0,-1 4-16 0,-1 6 0 0,-1 8-288 0,-2-2-64 15,-2 3-16-15,0 2 0 0,-5-2-144 0,-2 2-16 16,-1 2-16-16,2-3 0 0,1 0-224 0,1 0 144 15,0-4-144-15,5 0 128 0,-1-9-128 0,2-1 0 16,0-3 0-16,6-2 0 16,1-1-416-16,1-5-112 0,1-4-32 0,1-2 0 15,2-3-1840-15,1-6-368 0,2 0-80 0</inkml:trace>
  <inkml:trace contextRef="#ctx0" brushRef="#br1" timeOffset="45619.51">27220 8193 24703 0,'0'0'1088'0,"0"0"240"0,0 0-1072 0,0 0-256 0,10-4 0 0,-10 4 0 16,0 0 0-16,11 0 0 0,-11 0 0 0,11 6 0 15,-11-6 544-15,7 17 48 0,-2 1 16 0,-2 1 0 16,-2 2-96-16,-1 7-32 0,-2 1 0 0,-2 7 0 16,-1 7-48-16,-2-2-16 0,0 1 0 0,-2 1 0 15,-1-2-160-15,-2-1-16 0,2 4-16 0,-3-5 0 16,-1 0-96-16,2 0 0 0,0-4-128 0,2-1 192 16,-3-2-192-16,3-1 0 0,0-5 0 0,1-3 0 15,-1-2-528 1,1-6-112-16,3 0 0 0,1-2-16 0,0-2-1872 0,1-4-368 0,4-7-80 0,0 0-16 15</inkml:trace>
  <inkml:trace contextRef="#ctx0" brushRef="#br1" timeOffset="45976.16">27817 8119 19343 0,'0'0'1728'0,"0"0"-1392"0,0 0-336 0,0 0 0 15,0 0 1088-15,0 0 128 0,-7 13 48 0,-2 2 0 16,-3 1-816-16,-2 5-144 0,-2 4-48 0,-1-2 0 15,-2 4 496-15,3 3 80 0,-1 2 32 0,1 5 0 16,-2 9-352-16,-1-1-80 0,0 5-16 0,1 1 0 16,0 0-160-16,2-3-48 0,0 2 0 0,2-1 0 15,2-4-208-15,-1 0 128 0,2-4-128 0,3 0 0 16,-1-1 0-16,1-3 0 0,1-2 0 0,2-6 0 16,0-2-256-16,1-5-80 0,0-1-32 0,0-2 0 15,2-1-1504-15,0-2-304 0,1-3-64 16</inkml:trace>
  <inkml:trace contextRef="#ctx0" brushRef="#br1" timeOffset="46437.91">26508 8538 21183 0,'0'0'944'0,"-6"-5"192"0,-1-5-912 0,4 4-224 0,3 6 0 0,0 0 0 15,0 0 1920-15,0 0 352 0,0 0 64 0,0 0 16 16,0 0-1824-16,2 14-352 0,2-3-176 0,0 6 160 16,3 4 976-16,1 6 192 0,1 4 32 0,1-1 16 31,4 7-1904-31,1 5-384 0,2 1-80 0,1 5-16 0,1-2 1008 0,2 4 0 0,5-2 0 0,-1 0 208 15,0-3-208-15,1-3 0 0,-1 0 0 0,1-7 0 16,-2-3 0-16,0-5 0 0,-1-3 0 0,2-2 0 16,-2-5 176-16,1-4-16 0,2-2 0 0,1-3 0 15,0-2 160-15,1-3 16 0,2-4 16 0,0-3 0 16,1-4-160-16,0 1-48 0,0-6 0 0,-1-1 0 16,-2-3-144-16,0 0 128 0,0-2-128 0,-3-3 128 15,-5-5-128-15,0-3 128 0,-1-3-128 0,0 0 128 16,-2-4 0-16,1 0-128 0,1 1 192 0,1 1-64 0,-2-3 176 15,-3 2 16-15,3 0 16 0,0 5 0 0,-2 3 112 0,-1 0 32 16,-1 5 0-16,-1-1 0 0,-3 2-160 0,-1 4-16 16,-2 7-16-16,-1-1 0 0,0-2-288 0,-2 6 0 15,-4 8 0-15,3-11-144 16,-3 11-1984-16,0 0-400 0</inkml:trace>
  <inkml:trace contextRef="#ctx0" brushRef="#br1" timeOffset="48893.24">25977 13679 2751 0,'2'-7'256'0,"-2"7"-256"16,0 0 0-16,0 0 0 0,0 0 2448 0,0 0 448 0,5-5 96 0,-5 5 16 15,0 0-1824-15,0 0-352 0,0 0-80 0,0 0-16 16,0 0-48-16,0 0-16 0,0 0 0 0,12 0 0 15,-12 0-32-15,10-1-16 0,-10 1 0 0,0 0 0 16,10-1 32-16,-10 1 16 0,8-9 0 0,-2 6 0 16,-6 3-96-16,0 0-32 0,0 0 0 0,0 0 0 15,0 0-80-15,0 0-16 0,0 0 0 0,0 0 0 16,0 0-16-16,0 0-16 0,0 0 0 0,-10-5 0 16,0 0-32-16,-2-1 0 0,-2-1 0 0,-3 5 0 15,-1-5 176-15,-1 4 16 0,0 0 16 0,0 2 0 16,-2 0-48-16,2 1-16 0,0 1 0 0,0 1 0 15,0 1-256-15,0 2-48 0,0-1-16 0,1 0 0 16,1 1-80-16,2 2 0 0,0-3-128 0,2 2 192 0,3 2-192 0,2-3 0 16,8-5 0-16,-6 12 0 0,6-12 0 0,-2 11 0 15,0 2 0-15,5 0 0 0,-3-13 0 0,6 11 0 16,2 2 0-16,-1-1 0 0,1-3 0 0,1 3 0 16,-9-12 0-16,11 12 0 0,1-1 0 0,1 1 0 15,-1-2 128-15,0-1-128 0,2-2 0 0,-3 0 128 16,2-2-128-16,0 3 0 0,-1 0 128 0,2-5-128 15,0 3 0-15,4-1 144 0,0-4-144 0,0 0 0 16,-1 0 144-16,2-3-144 0,2 1 128 0,0-3-128 16,1 1 128-16,1-1-128 0,2-1 0 0,1-5 144 15,-2 4-144-15,0-3 0 0,1 0 144 0,-2 0-144 16,-2 0 0-16,-2-1 144 0,-4 2-144 0,-2 0 0 16,-1 0 0-16,0 2 128 0,-2-2-128 0,-2 3 0 0,-2-4 144 0,-2 1-144 15,-3 2 128-15,-1 6-128 0,0-10 160 0,0 2-160 16,-2-3 160-16,-2 1-160 0,-3-1 160 0,0-1-160 15,-2 2 128-15,-3-2-128 0,-3-3 0 0,1 3 144 16,0 4-144-16,-4-1 0 0,-3 0 0 0,-1 0 128 16,2 4-128-16,1 0 0 0,-4 1 0 0,3-2 0 15,-1 0 0-15,1 4 128 0,2-1-128 0,-2 2 0 16,-2-5 0-16,3 4 0 0,3 1 128 0,-1 2-128 16,-2 2 0-16,1 2 0 0,2-1 0 0,-1 0 0 15,1 1 0-15,-1 2 0 0,-1 0 0 0,1 2 0 16,-1-4 0-16,5 2 0 0,-1 5 0 0,0-1 0 15,0-2 0-15,0 3 0 0,1-4 0 0,1 4 0 16,0 1 0-16,2-2 0 0,2 2 0 0,1 1 0 16,3-3-128-16,4 3 128 0,3 1 0 0,5 1 0 0,1 0 0 15,3-1 0-15,3-1 0 0,2 2 0 0,-1-2 0 0,3 0 0 16,3 0 0-16,-2-3 0 0,-1 1 0 16,3-6 0-16,1-1 0 0,0-1 0 0,-2-2 0 0,3-2 128 15,2-1-128-15,-1-1 0 0,-1-5 128 0,2 2-128 16,0 0 0-16,4-3 128 0,-4 1-128 0,4-2 128 15,-1-1-128-15,-1 1 128 0,-3 0-128 0,-2-3 0 16,-6-2 0-16,0 3 0 0,0-3 0 0,-6 1 128 16,0 1-128-16,-4-2 0 0,-1-2 160 0,-3 1-160 15,-6-1 192-15,0-2-192 0,-5-5 256 0,-1 1-48 16,-2 2-16-16,-5 0 0 0,-1 2 16 0,-5 3 0 16,-2-2 0-16,-3 1 0 0,-1 2-80 0,-4 3-128 15,1 3 176-15,0 2-176 0,2 0 128 0,0 4-128 0,-1 2 0 0,4 1 0 16,-1 1 0-16,4 2-192 0,3-3 16 0,3 2 16 31,5 3-1600-31,5 2-320 0,7-8-64 0,0 0-13392 0</inkml:trace>
  <inkml:trace contextRef="#ctx0" brushRef="#br1" timeOffset="49866.6">25764 13907 14111 0,'0'0'624'0,"0"0"128"0,0 0-608 0,0 0-144 0,0 0 0 16,0 0 0-16,0 0 896 0,0 0 160 0,-5-7 32 0,5 7 0 15,0 0 0-15,0 0 0 0,-5-7 0 0,5 7 0 16,0 0-400-16,0 0-80 0,0 0-16 0,0 0 0 16,0 0-304-16,0 0-64 0,0 0-16 0,0 0 0 15,0 0 80-15,5 8 16 0,-5-8 0 0,5 14 0 16,-1 1 112-16,0 3 32 0,-1 0 0 0,0 4 0 16,1 3-80-16,0 5-16 0,-3 5 0 0,4-1 0 15,-1 2-96-15,0 1 0 0,-3-2-16 0,1 5 0 16,-2 0-96-16,0 3-16 0,0-2 0 0,0 4 0 15,-3-1 80-15,0 2 16 0,1-6 0 0,1 4 0 16,1-4 32-16,1-3 16 0,-2-2 0 0,1-2 0 16,-2-3-64-16,2 1-16 0,3-5 0 0,-1 2 0 15,0-5-64-15,0-1-128 0,2-3 176 0,-1-1-176 16,-2-2 176-16,1-1-176 0,1-1 160 0,0 0-160 0,-1 0 0 0,2-2 0 16,0 1 0-16,0-5 0 15,-4-8-304-15,0 0-144 0,0 0-48 0,12 4 0 16,-12-4-2432-16,12-11-480 0</inkml:trace>
  <inkml:trace contextRef="#ctx0" brushRef="#br1" timeOffset="50515.02">26131 14169 11055 0,'0'0'976'0,"0"-9"-784"16,0-5-192-16,1-1 0 0,1-1 1296 0,1 2 224 16,-1 3 32-16,0-3 16 0,-2-3-240 0,0 3-48 15,0 1-16-15,1 4 0 0,-1 9-80 0,0 0-16 16,0 0 0-16,0 0 0 0,0 0-496 0,0 0-96 15,0 0-32-15,0 9 0 0,0 4-64 0,0 5-16 0,-1 3 0 0,-1 7 0 16,1 0-16-16,0 5 0 0,-2 3 0 0,2 4 0 16,0 2-192-16,-2 2-32 0,-1 1-16 0,1 5 0 15,-1 2 48-15,1 1 16 0,1-4 0 0,0 0 0 16,-1 0-112-16,3-6-32 0,3 0 0 0,0-4 0 16,2-4-128-16,1-2 128 0,3-5-128 0,4 0 128 15,-2-7-128-15,2 1 0 0,-1-4 0 0,0-3 0 16,2 1-176-16,-1-3-64 0,-2-4-16 0,0 1 0 31,-2-3-1712-31,-9-7-336 0,11 1-80 0</inkml:trace>
  <inkml:trace contextRef="#ctx0" brushRef="#br1" timeOffset="51056.13">25353 14810 3679 0,'0'0'320'0,"0"0"-320"0,-4-6 0 0,1-2 0 16,3 8 2928-16,0-8 512 0,0-2 96 0,4 5 32 15,-4 5-2416-15,8-10-464 0,-2 2-112 0,4-1 0 16,2 3 304-16,0 2 64 0,0-2 16 0,-1 3 0 16,2-1-144-16,0 3-32 0,-1 2 0 0,2 5 0 15,0 4-128-15,0 5-16 0,0 3-16 0,4 5 0 16,1 7-272-16,4 4-48 0,-1 6-16 0,2 2 0 15,1 5-96-15,-1 2 0 0,2 0-16 0,-1 0 0 16,-2 0-176-16,0-4 192 0,-3 0-192 0,3-6 192 16,-1-3-192-16,-1-3 0 0,0-1 144 0,2-8-144 15,0-3 128-15,-1-2-128 0,3-3 128 0,-1-4-128 16,1-4 256-16,1-2-32 0,-1-4 0 0,3-7 0 16,4-4 240-16,-1-5 48 0,0-5 16 0,-1-4 0 15,1-9-160-15,-3-4-48 0,-1-3 0 0,-3-8 0 16,-1-4 208-16,-3-4 48 0,-1-3 0 0,-1-4 0 0,-2-7-64 0,2-1 0 15,1-1 0-15,0 4 0 0,-2 8-256 0,-2 10-64 16,-2 10-16-16,-3 5 0 0,-1 5-176 0,-3 3 0 16,-3 9 0-16,-2 1 128 15,-2 8-816-15,1 8-160 0,-8-7-48 0,-2 7-9824 16,-3 7-1968-16</inkml:trace>
  <inkml:trace contextRef="#ctx0" brushRef="#br1" timeOffset="53763.34">26383 14501 20271 0,'-3'-13'1792'0,"0"7"-1424"0,-2-4-368 0,0 0 0 16,0 1 976-16,-3-3 128 15,2 3 32-15,-2-2 0 0,-1 5-928 0,-3-1-208 0,-5 3 0 0,1 4 0 16,0 2 144-16,-3 4 32 16,-6 0 0-16,-1 7 0 0,-4 0-176 0,1 5 192 15,-1 3-192-15,-1 5 192 0,0 8 144 0,1 0 48 16,0 2 0-16,4-1 0 0,0 4-192 0,5-4-48 0,2 0 0 0,5-2 0 15,3-5-144-15,8-3 128 0,3-7-128 0,5-3 128 16,4-4-128-16,2 0 0 0,2-8 0 0,5-3 128 0,3-2 128 0,6-10 32 16,2-5 0-16,7-5 0 0,6-2 96 15,0-5 0-15,1 2 16 0,-5-2 0 0,-2-6-144 16,-6 5-48-16,-5 1 0 0,-4-3 0 0,-6 0 176 16,-3 4 48-16,-5 1 0 0,-3 7 0 0,-3 2-80 0,-2 3-16 15,-3 2 0-15,-3 6 0 0,-4 4-336 0,-1 2-240 16,-5 3 48-16,-3 4 0 15,-4 5-2384-15,-4 3-480 0,-17 10-80 0,10 0-32 0</inkml:trace>
  <inkml:trace contextRef="#ctx0" brushRef="#br1" timeOffset="54192.08">26228 15510 26431 0,'-12'-18'1168'0,"2"6"240"0,-3-4-1120 0,-1 0-288 0,0-2 0 0,-4 0 0 16,0 1 0-16,0-1 0 0,1-1 0 0,0 6-144 15,-1 4 720-15,2 5 128 0,-2 3 48 0,1 5 0 16,0 5-448-16,0 1-96 0,1 4-16 0,-1 2 0 16,1 6-192-16,-1 3 0 0,1-2 0 0,3 4 0 15,-1 0 0-15,5 2 0 0,4-2 0 0,1 2 0 0,2-5 0 0,3-1 0 16,4-4 0-16,2-4 0 16,6-2-176-16,4-5 176 0,3-5-160 0,4-6 160 0,3-3-144 0,3-1 144 15,3-8-128-15,3-3 128 0,0-3 0 0,-1 1-160 16,-2-3 160-16,-2 0 0 0,-6 0 0 0,-6 1 0 15,-5 1 0-15,-4 3 0 0,-3 1 0 0,-7 4 144 16,-4 0-16-16,-5 1 0 0,-4 6 144 0,-3 4 32 16,-4 2 0-16,-3 2 0 0,-3 4-304 0,1 6-176 15,-1 2 32-15,1 3 0 16,0-2-1776-16,2 5-336 0,2 2-80 0</inkml:trace>
  <inkml:trace contextRef="#ctx0" brushRef="#br1" timeOffset="54578.83">26270 16171 32255 0,'-17'3'2864'0,"-6"-1"-2288"0,-1 3-576 0,-2 0 0 31,-2 2-1584-31,1 4-416 0,1 1-96 0,-1 0-16 0,0 6 2384 0,2 0 480 0,3-1 80 0,2 2 32 16,1 5-592-16,1-1-112 0,4-4-32 0,1 1 0 16,2-1-128-16,5-1 0 0,1-2 0 0,3 0 0 15,4-1 0-15,3-5 0 0,-3 0 0 0,7-1 0 16,5-4-192-16,1-3 48 0,3-4 0 0,2-3 0 0,3-2 144 0,3-4-208 16,-2 0 80-16,1-4 128 0,2-3-160 0,0 0 160 15,-2 0 0-15,-1 0-144 0,-6 1 144 0,-4-1 0 16,-4 4 0-16,-5 0 0 0,-5 0 176 0,-4-1 16 15,-6-1 0-15,-1 2 0 0,-4 4 416 0,-2 0 96 16,-2 4 0-16,1-1 16 0,-3 7-64 0,-1 3-16 16,-1 2 0-16,2 1 0 0,-1 6-496 0,2-2-144 15,2 3 0-15,-1 3 0 0,0-1-176 0,2 2-96 16,6 0-32-16,-1-5 0 16,1 1-1824-16,2 0-368 0,4-3-80 0</inkml:trace>
  <inkml:trace contextRef="#ctx0" brushRef="#br1" timeOffset="54994.09">26400 16789 38703 0,'-27'5'1712'0,"9"1"352"0,-4 6-1648 0,-5-1-416 0,-2 2 0 0,-3 2 0 15,-2 2-1216 1,2 2-320-16,0 2-64 0,3 0 0 0,1-3 1968 0,2 2 400 0,2-1 64 0,3 0 32 0,2 1-736 0,3-1-128 16,5 2 0-16,2-2-128 0,1-1-32 0,5-1 0 15,3 0 0-15,5-2 0 16,4-10-208-16,6 0-32 0,5-2-16 0,8-8 0 0,5-3 288 0,5-5 128 15,5-4-128-15,2-5 128 0,1 0 128 0,-6-3 96 16,-5 1 32-16,-5 4 0 0,-3-1 160 0,-4 2 32 16,-4 0 16-16,-6 6 0 0,-5 1 304 0,-2 5 48 15,-6 7 16-15,0 0 0 0,-8-7-16 0,-3 3 0 16,-3 1 0-16,-3 5 0 0,-3 1-432 0,-4 5-96 16,-1-2-16-16,-1 5 0 0,-4-6-272 0,1 0-224 15,-1 1 32-15,0-1 16 16,1-2-1616-16,4-2-320 0,2-2-64 0,10-3-14448 0</inkml:trace>
  <inkml:trace contextRef="#ctx0" brushRef="#br1" timeOffset="56156.03">27187 7863 4607 0,'0'0'400'0,"0"0"-400"16,7-7 0-16,1 2 0 0,-3-4 1872 0,2 4 304 0,-7 5 48 0,6-12 16 15,-1 2-928-15,1-1-176 16,2 1-48-16,-3 1 0 0,-5 9 16 0,4-10 0 16,-2 2 0-16,0-1 0 0,-2 9-176 0,-3-9-32 0,1 3-16 0,2 6 0 15,-7-5-320-15,0 3-64 0,-4 4-16 0,-3 3 0 16,-3 0-256-16,-4 5-48 0,-3 3-16 0,-1 6 0 16,-3 6-160-16,2 1 0 0,1 3 144 0,-1 1-144 15,0 6 0-15,5 2 144 0,4 0-144 0,0 2 0 16,3-4 0-16,4 0 0 0,4-3 0 0,4-6 0 0,5-3 0 0,3-5 0 15,4-2 0-15,4-6 0 0,2-3 0 0,5-6 0 16,2-4 0-16,5-6 0 0,5-1 272 0,3-6-48 16,4-5-16-16,1-5 0 0,0-1-208 0,-1 2 0 15,-4-2 0-15,0 2 0 0,-10-5 0 0,-2 1 128 16,-4 0-128-16,-3 1 0 0,1-2 0 0,-5 2 176 16,-4 0-176-16,-4 5 160 0,-1-3-160 0,-3 8 0 15,-1 4 144-15,-3 1-144 0,-2 4 0 0,-2 3 0 16,-4 2 0-16,-1 6 128 0,-5 4-128 0,1 2-128 15,-1 5 128-15,-2-1-192 16,-2-2-240-16,-1 3-48 0,2 1-16 0,1-2 0 16,2-5-2000-16,3-1-384 0</inkml:trace>
  <inkml:trace contextRef="#ctx0" brushRef="#br1" timeOffset="56561.5">26941 7686 18191 0,'0'0'800'0,"0"0"176"0,0 0-784 0,0 0-192 16,0 0 0-16,0 0 0 0,0 0 0 0,0 0 0 16,-1 15 128-16,0 4-128 0,-2 4 608 0,1 3 80 15,-2 9 16-15,0 7 0 0,0 5-64 0,1 5 0 16,0 1 0-16,-1 7 0 0,-2 4-64 0,0-2-32 15,-2 4 0-15,0 4 0 0,1 2-256 0,-1-1-48 16,-1 1-16-16,0 0 0 0,-1-1-224 0,1-2 128 16,2-3-128-16,0-4 0 0,-2-1-144 0,0-6-128 15,-2-7-32-15,2-1 0 16,-1-6-1728-16,-2-4-336 0</inkml:trace>
  <inkml:trace contextRef="#ctx0" brushRef="#br1" timeOffset="56810.75">27403 7697 15663 0,'0'0'1392'0,"0"0"-1120"0,0 0-272 0,-6 11 0 16,0 2 1888-16,-1 11 320 0,-2 6 64 0,-1 9 16 15,-4 5-1936-15,0 9-352 0,1 4-128 0,0 8 0 16,-2 4 128-16,-1 6 0 0,-3 4 0 0,-3 8 0 16,-1 4 0-16,0 6 0 0,-1-2 0 0,0-1 0 15,0-2-512-15,2-5-80 0,3-5-16 0,4-11-9200 16</inkml:trace>
  <inkml:trace contextRef="#ctx0" brushRef="#br1" timeOffset="57044.16">27779 7792 23951 0,'-16'24'1056'0,"3"-2"224"0,-5 9-1024 0,-2 7-256 16,-3 7 0-16,-1 11 0 0,0 8 0 0,-1 5-176 15,0 2 32-15,0 4 0 0,-2 4 144 0,3 4 0 16,1 5 0-16,3 1-128 0,0 0 128 0,4 3 0 0,5-2 0 16,0-4 0-1,6-1-944-15,3-10-144 0,2-5-48 0</inkml:trace>
  <inkml:trace contextRef="#ctx0" brushRef="#br1" timeOffset="57266.8">28031 7900 21183 0,'-15'11'944'0,"3"8"192"0,2 12-912 0,-4 11-224 15,-1 12 0-15,-2 11 0 0,-1 8 1376 0,-2 9 224 16,-4 10 64-16,-3 5 0 0,-3 6-1376 0,-1 4-288 15,-3 1 0-15,1 2-8032 16,1 7-1584-16</inkml:trace>
  <inkml:trace contextRef="#ctx0" brushRef="#br1" timeOffset="58123.9">25766 15270 5519 0,'0'0'240'0,"11"1"64"0,-11-1-304 0,10 4 0 16,-1 1 0-16,-1 7 0 0,-2-2 3184 0,2 10 576 15,-1 4 112-15,1 7 32 0,-3 6-2176 0,2 3-416 16,-1 7-96-16,-2 3 0 0,2 10-768 0,-3-1-160 16,-1 6-32-16,1 1 0 0,-2 6-128 0,0 3-128 15,-1 1 192-15,-1-3-192 0,0 0 0 0,-1-1-256 16,2-2 32-16,-1-4 0 15,0-7-864-15,1-1-160 0,2-3-32 0</inkml:trace>
  <inkml:trace contextRef="#ctx0" brushRef="#br1" timeOffset="58375.11">26331 15583 22111 0,'0'0'1968'0,"-10"5"-1584"0,0 5-384 0,-1 5 0 16,-3 2 1296-16,-2 4 176 0,2 10 48 0,0 2 0 0,0 4-1264 0,4 5-256 15,-1 7 0-15,4 5 0 0,0 3 0 0,2 5 0 16,0 6 128-16,1-1-128 0,3 2 128 16,1 0-128-16,-2 4 0 0,4-2 144 0,0 0-144 0,1 2 0 15,-1-3 0-15,1-7 0 16,-2-2-688-16,2-5-160 0,2-5-48 0,2-7-6816 15,2-4-1376-15</inkml:trace>
  <inkml:trace contextRef="#ctx0" brushRef="#br1" timeOffset="58592.03">26578 15611 27519 0,'-9'17'1216'0,"3"1"256"0,-1 6-1168 0,2 12-304 16,0 12 0-16,3 9 0 15,0 8-448-15,2 3-128 0,2 4-48 0,0 7 0 0,1 1 624 0,-1 6 0 16,1 3 0-16,-1 2 128 0,2 1-128 0,0-1 0 0,-1-2 0 0,0-4 0 31,1-3-1648-31,1-4-352 0,2-6-80 0</inkml:trace>
  <inkml:trace contextRef="#ctx0" brushRef="#br1" timeOffset="58762.98">26929 16033 28559 0,'-22'37'2544'0,"-2"11"-2032"15,-1 10-512-15,-3 11 0 0,0 7 832 0,2 7 64 16,5 2 0-16,3 0 16 15,3-2-1216-15,4-2-240 0,5-5-48 0,7-1-8480 16,8-1-1680-16</inkml:trace>
  <inkml:trace contextRef="#ctx0" brushRef="#br1" timeOffset="72726.28">6335 10015 6447 0,'0'0'576'15,"0"0"-576"-15,7-8 0 0,-2 2 0 0,-5 6 2048 0,6-8 288 16,-1 0 64-16,0 3 16 0,-5 5-1024 0,0 0-208 15,5-10-32-15,-1 3-16 0,-4 7-240 0,0 0-32 16,4-9-16-16,-4 9 0 0,0 0-80 0,3-7-32 16,-3 7 0-16,0 0 0 0,0 0-192 0,0 0-32 15,-4-8-16-15,4 8 0 0,0 0-112 0,0 0 0 16,-10-4-16-16,-1 1 0 0,4 0 80 0,-3 3 32 16,10 0 0-16,-13-3 0 0,-2-3-16 0,-1 2 0 15,0 2 0-15,1-1 0 0,-1 2-176 0,1 0-32 16,-3-1-16-16,0 4 0 0,-2 0-240 0,1 1 176 15,1 2-176-15,0 2 160 0,-1 1-160 0,2 4 0 16,-2-2 0-16,1 2 0 0,-1 4 0 0,1 3 0 16,3 1 0-16,-2 5 0 0,-1 0 0 0,3 5 0 0,1 1 0 0,1 0 0 15,2 1 0-15,2 1 0 16,3 0 0-16,1-2 0 0,1-3 0 0,1-3 0 16,3 2 0-16,3-6 0 0,2-1 0 0,0-4 0 15,0-1 0-15,4-5 0 0,2-1 128 0,2-5-128 16,2-1 128-16,2-2-128 0,-1-1 288 0,6 0-32 15,1-4 0-15,2-1 0 0,2-5-32 0,3 1-16 0,0-4 0 0,0-1 0 16,-1-1-64-16,2 0-16 0,-1-2 0 0,0 1 0 16,-2-3 0-16,-2-4-128 0,0-1 192 0,-2 0-64 15,0-7 32-15,0 1 0 0,2-1 0 16,-1-3 0-16,-1-3 32 0,2-1 0 0,-2 1 0 0,0-1 0 16,0-4-192-16,-1 1 192 0,-3-2-192 0,-1 0 192 15,2-6-192-15,-3 5 128 0,-3-2-128 0,0 3 128 16,-1-3-128-16,0 2 0 0,-3-3 0 0,0 1 128 15,-2 3-128-15,-2 3 0 0,-1 3 0 0,0 2 0 0,0-2 0 16,-2 4 0-16,-2 0 0 0,1 5 0 0,-2 4 0 0,-2 5 0 16,0 3 0-16,-1 2 0 0,0 4-144 0,-2-1 144 15,-2 4 0-15,6 7 0 0,0 0-128 0,0 0 128 16,-8-1 0-16,-2 5 0 0,1 0-160 0,-1 7 160 16,-2-1-128-16,1 8 128 0,-2 3-128 0,0 5 128 15,-1 3-128-15,0 7 128 0,2 3 0 0,0 6 0 16,1 5 0-16,1 4 0 0,-3 3 0 0,2 6 0 15,-1-2 0-15,3 1 0 0,2-4 304 0,1 0-16 16,3 0 0-16,0-2 0 0,2-4 160 0,3 0 16 16,0-2 16-16,1-1 0 0,1 1-192 0,0-8-32 15,0-5-16-15,0-3 0 0,0 0-240 0,-1-3 144 16,1-4-144-16,1 1 128 0,0-7-128 0,0 2 0 16,2-1 0-16,2-5 0 15,-3-3-1376-15,3-1-256 0,2 1-48 0,1-7-14624 0</inkml:trace>
  <inkml:trace contextRef="#ctx0" brushRef="#br1" timeOffset="73418.28">7820 9335 2751 0,'0'0'256'0,"0"0"-256"15,4-10 0-15,0 3 0 0,1-4 2528 0,-2 4 464 16,-3 7 80-16,4-12 32 0,-2 5-1632 0,-2 7-336 16,0-10-64-16,0 3-16 0,0 7-160 0,-4-7-16 15,4 7-16-15,0 0 0 0,-10-4-16 0,-1 4 0 16,-1 4 0-16,-1 2 0 0,-2-1-16 0,-2 1 0 15,-2 6 0-15,-2 1 0 0,-4-1-160 0,4 6-32 0,-3 4-16 0,-1 2 0 16,-2 6 832-16,-1 6 160 16,0 2 48-16,0 4 0 15,1 6-1904-15,3 2-368 0,0 6-80 0,2 1-16 0,2-1 704 0,2 1 0 0,4 3 0 0,2-4 176 16,5-4-176-16,4-8 0 0,3-3 144 0,4-2-144 16,2-2 144-16,5-6-144 0,1-3 192 15,4-5-192-15,1-4 176 0,1-3-176 0,5-3 160 0,2-5-160 16,3-2 336-16,3-4-16 0,1 0-16 0,1-4 0 15,2-1 64-15,2-6 16 0,3-3 0 0,-2-2 0 16,2-3-128-16,1-5 0 0,1-2-16 0,-4-2 0 0,-3-4-80 0,0 1-16 16,1-3 0-16,-1-2 0 0,-2-1 112 0,0 0 32 15,-1-2 0-15,-1-4 0 0,-3-2 16 0,-2-4 0 16,0-7 0-16,-5 1 0 0,-3 1 16 0,-3 0 0 16,-3-4 0-16,-5 6 0 0,-3 2-64 0,-4 6-16 15,-4 4 0-15,-3 9 0 0,-3 2-48 0,-7 4 0 16,-1 3 0-16,-3 2 0 0,-3 7-192 0,-2 2 0 15,0 0 128-15,0 4-128 0,2 3-192 0,0 1-64 16,0 0-32-16,-1 3 0 16,3 0-1856-16,0 3-368 0,2 4-80 0,2-2-8144 15,1 5-1616-15</inkml:trace>
  <inkml:trace contextRef="#ctx0" brushRef="#br1" timeOffset="73767.37">7861 9784 13823 0,'-12'-11'1216'0,"6"7"-960"0,-2 0-256 0,8 4 0 16,0 0 2976-16,0 0 544 0,0 0 128 0,0 0 0 0,0 0-2288 0,8 8-464 16,2 3-80-16,4-2-32 0,3 2 48 0,2 3 0 15,3 3 0-15,4 2 0 0,3 3-80 0,2-1-16 16,0 5 0-16,2-2 0 0,2 1-96 0,2 4 0 16,1 3-16-16,1-3 0 0,1 1-320 0,-2 0-64 15,-3-2-16-15,-3 1 0 0,-3-3-96 0,-3 1 0 16,-6-6-128-16,-1 1 192 0,-2-3-192 0,-2-1 0 15,-1-6 0-15,-3 1 0 16,-2-3-2672-16,-2-2-416 0</inkml:trace>
  <inkml:trace contextRef="#ctx0" brushRef="#br1" timeOffset="74341.17">5856 10934 8287 0,'-10'9'368'0,"10"-9"80"0,0 0-448 0,-10 3 0 16,2-1 0-16,8-2 0 0,0 0 2400 0,0 0 400 16,0 0 80-16,0 0 0 0,18-1-1216 0,5 0-240 15,5 0-48-15,7-2-16 0,6-3-528 0,9 2-128 16,9 1 0-16,9 0-16 0,4-3-256 0,4 3-48 15,1-2-16-15,4 1 0 0,5 0 304 0,6 1 64 16,6 1 16-16,-4 1 0 0,0-1-112 0,1 4-32 16,2-1 0-16,0 3 0 0,-2-1-176 0,-5 0-48 15,-3 0 0-15,-4-2 0 0,0 3-192 0,-4-2-64 16,-7-2 0-16,-7-1 0 0,-8-2-128 0,-5 1-144 16,-4-7 144-16,-5 1-10160 0,-6 1-1904 15</inkml:trace>
  <inkml:trace contextRef="#ctx0" brushRef="#br1" timeOffset="75623.74">6662 12164 8287 0,'0'0'736'0,"0"0"-592"0,0 0-144 0,0 0 0 15,4-8 2480-15,-4 8 464 0,0 0 80 0,-3-10 32 16,3 10-1216-16,-5-10-240 0,0 1-64 0,-1-2 0 16,-3 5-272-16,0-3-64 0,0 2-16 0,-1 2 0 15,-2-2-352-15,0 1-80 0,-5-2-16 0,3 1 0 16,-2 4-224-16,-2 2-64 0,-1-1 0 0,-2 4 0 0,0 0-224 16,-1 5-48-16,1 2-16 0,-1 5 0 0,-1 1-160 0,2 4 0 15,-4 1 144-15,0 2-144 0,-2 2 0 0,1 5 128 16,-1 3-128-16,9-9 0 0,2 6 192 0,-1 0-48 15,1 1 0-15,2 1 0 0,3-3-144 0,2 3 160 16,3-1-160-16,4-4 160 0,2-2-160 0,3 1 0 16,4-6 144-16,4-1-144 0,3-4 0 0,4-4 128 15,4 0-128-15,2-4 0 0,1-3 176 0,1-3-48 16,-1-5 0-16,0-2 0 0,2-6 112 0,0-2 16 16,1-1 0-16,1-4 0 0,0-3-32 0,0-5 0 15,1 2 0-15,0-6 0 0,1-1-224 0,0-2 176 16,1-1-176-16,0-1 160 0,-1-1-160 0,-2-1 128 15,0-4-128-15,0 0 128 0,-5-4-128 0,1 1 0 16,-4-3 144-16,2-1-144 0,-3-2 0 0,-1 2 144 16,-1-2-144-16,-2 1 0 0,-3 2 128 0,0 2-128 15,-1 2 0-15,-3 1 0 0,-2 1 0 0,1 6 0 16,-2 1 0-16,-1 4 0 0,-1 2 0 0,-1 3 0 0,-2 4 0 16,-1 4 0-16,0 4 0 0,-3 0 0 0,1 3 0 0,1 5 0 15,-2-3 0-15,0 3 0 0,1 5 0 0,-4 2 0 16,-1 2 0-16,2 3 0 0,-1 4 0 0,-1 0-144 15,-2 5 144-15,-1 5 0 0,0 3 0 0,0 6-128 16,0 3 128-16,-2 5 0 0,3 2 160 0,1 3-160 16,-3 6 240-16,2-1-48 0,1 3-16 0,-1 2 0 15,1 0-48-15,2-2 0 0,1 1 0 0,1 1 0 0,1-2 32 16,1-2 0-16,0 1 0 0,1-1 0 0,1-8-160 0,3 0 192 16,1-1-192-16,-1-1 192 0,1-2-192 0,4-2 160 15,-1-5-160-15,1-5 160 0,1-1-160 0,0-1 128 16,0-5-128-16,0 0 128 0,1-2-128 0,1-4 192 15,-2 0-192-15,0-4 192 0,2-1-192 0,-2-2 0 16,2-1 0-16,-1-2 0 0,-1-2 0 0,2-5 0 16,-1 1 0-16,2 0 0 0,-3-4 0 0,1 1-224 15,0-4 80-15,1 2 16 0,1 0 128 0,-1-3-208 16,2-1 80-16,-2 1 128 0,5-4 0 0,-1 2 0 16,0-2 0-16,3-1 0 0,1-1 0 0,0 1-176 15,0-2 176-15,0 2-128 0,0-4 128 0,0-3 0 16,2 0 0-16,-4-3 0 0,-1 1 0 0,0-3 0 15,-2-3 0-15,0 0 0 0,-1 0 0 0,0-1 0 16,-3 2 0-16,0-2 0 0,1-1 0 0,1 2 0 16,-2 1 0-16,0 0 128 0,-1 1-128 0,0 0 0 15,0 0 0-15,-1 4 0 0,-2-1 0 0,1 5 0 16,-3-2 0-16,0 5 0 0,0 1 0 0,-2 2 0 16,0 2 0-16,0 5 0 0,-2-2 0 0,0 4 0 15,-2 3 0-15,2 6 128 0,0 0-128 0,0 0 0 0,0 0 0 0,-7 10 0 16,-2 2 0-16,2 5 0 0,-2 5 0 15,-2 14 0-15,0 3 0 0,5-10 0 0,-2 8 0 0,-4 27 128 16,-1-5 16-16,2 5 16 0,0-3 0 0,1 4 0 16,4-3-160-16,-3 2 160 0,1-5-160 0,1-1 160 15,-2-4-160-15,2-2 192 0,0-1-192 0,7-5 192 0,2-8-192 16,3-2 160-16,-1-1-160 0,1-3 160 16,2-8-160-16,0-3 0 0,1-4 0 0,3 0 0 0,1-3-336 0,-2-6 48 15,4-3 16-15,-1-5 0 16,-1-4-1040-16,1-3-208 0,1-3-32 0,-1-5-9632 15,-1-8-1920-15</inkml:trace>
  <inkml:trace contextRef="#ctx0" brushRef="#br1" timeOffset="75854.41">7122 11913 38703 0,'0'0'3440'0,"0"0"-2752"16,17 0-560-16,3 0-128 0,8 0 0 0,2 1 192 16,3 1-192-16,6-1 192 0,1 0 320 0,2-1 64 15,1-2 0-15,3-1 16 0,4-1 96 0,1-1 16 16,1-1 0-16,1 2 0 0,-1-4-464 0,-1 0-96 16,0 0-16-16,-8-2 0 0,-6 0-128 0,-4 1 0 0,-4-5 0 0,-2 5-13056 15,1-1-2656-15</inkml:trace>
  <inkml:trace contextRef="#ctx0" brushRef="#br2" timeOffset="86630.49">5373 13173 16575 0,'0'0'1472'0,"0"0"-1168"16,0 0-304-16,1-7 0 0,3 4 576 0,-4 3 48 16,0 0 16-16,0 0 0 0,0 0-288 0,0 0-48 15,5-4-16-15,-5 4 0 0,0 0 224 0,0 0 32 16,5 6 16-16,-1 2 0 0,-1 2 48 0,0 4 16 16,3 1 0-16,-1 3 0 0,0 2-304 0,0 2-48 15,0 1-16-15,1 3 0 0,2 4 0 0,1 1 0 16,1 3 0-16,1 1 0 0,2 1 16 0,1-1 0 15,0 1 0-15,1-3 0 0,3-4-48 0,2-1-16 16,3-1 0-16,1-3 0 0,1-5 48 0,0 0 16 16,3-2 0-16,0-1 0 0,0-1-128 0,-1-4-16 15,-1-1-128-15,2-4 192 0,2-2 160 0,-1-2 32 0,-1-2 0 16,2-3 0-16,2-4 16 0,1-2 16 16,3-1 0-16,1-4 0 0,1 0-176 0,0 2-48 0,2-4 0 0,-3-1 0 15,-4-3-64-15,2 1-128 0,-2-4 176 0,0 3-176 16,0 0 176-16,1 1-176 0,0 0 160 0,2-2-160 15,1-2 128-15,2 4-128 0,3 0 0 0,0 2 0 16,0-1 128-16,0 0-128 0,-1 1 0 0,-1 3 144 16,1 0-144-16,-3 2 0 0,-1 3 0 0,1 0 0 15,-2 5 0-15,-1 3 0 0,2 2 0 0,-4 2 0 16,2 6 0-16,-2-2 0 0,-3 6 0 0,1 0 0 0,-3 2 0 0,-3 3 0 16,-2 5 0-16,-4-2 0 0,-2 0 0 15,-1-1 0-15,-4-2 0 0,-1 1 0 0,-5-3 0 0,2 2 0 16,-3-1 0-16,0-3 192 0,-1-3 96 0,-1 0 32 15,-1-3 0-15,-1 0 0 0,-1-8 64 0,0 0 0 16,0 0 16-16,0 0 0 0,0 0 64 0,5-9 16 16,1-1 0-16,-1-4 0 0,0 0-272 0,0-2-48 15,6 0-16-15,-1 2 0 0,2-1-144 0,-1-2 0 16,1-1 0-16,-2 3 0 0,3 0 0 0,1 1 0 16,2 4 0-16,-1-1 0 0,3 5 0 0,0 1 0 15,0 0 0-15,0 5 0 0,-1 5 0 0,2 0 0 16,2 0 0-16,-1 4 0 0,0-1-144 0,1 3 144 15,-1-2 0-15,3 0 0 0,-1-5 0 0,-1 0 0 16,1-3 0-16,-1-1 0 0,1-4 0 0,3-2 0 16,1-6 176-16,1 0-176 0,-1-2 432 0,2-4-32 15,3-4 0-15,-1-2 0 0,3 0-96 0,0-4-32 16,2 2 0-16,-2-1 0 0,-3 0-144 0,2-1-128 0,-4 2 192 16,-3-2-192-16,0 4 160 0,-8 0-160 0,1 1 128 15,-5 3-128-15,-2 2 0 0,-1 0-192 0,-2 3 0 0,2-5 16 31,-3 3-1824-31,-2 6-368 0,-5 11-80 0</inkml:trace>
  <inkml:trace contextRef="#ctx0" brushRef="#br2" timeOffset="87366.37">7462 13764 16703 0,'0'0'736'0,"0"0"160"0,0 0-720 0,0 0-176 0,0 0 0 0,3-5 0 16,-1 0 1136-16,-2 5 192 0,0 0 32 0,0 0 16 15,0 0-336-15,0 0-64 0,0 0-16 0,0 0 0 16,0 0-16-16,0 0-16 0,5 5 0 0,-2 6 0 16,1 1-16-16,-2 2 0 0,0 0 0 0,-1 2 0 15,-1 4-224-15,-1 3-48 0,-1 4-16 0,2 0 0 16,-3 3-112-16,0 5 0 0,1-1-16 0,1 3 0 16,-3 5-176-16,1 3-48 0,1-1 0 0,2 1 0 15,-1-1-80-15,2 0 0 0,3-5-16 0,2 19 0 0,2-7-48 0,2-4 0 16,1-6 0-16,2-1 0 0,1-1-128 0,1-1 128 15,0 1-128-15,2-3 128 0,2 3-128 0,3-3 0 16,0-1 0-16,5-1 0 0,2 2 0 0,4-1 0 16,0 0 128-16,2-2-128 0,-1 1 0 0,-1-1 0 15,0-1 0-15,2 1 128 0,-2-7-128 0,5 4 0 16,1 0 0-16,3-1 0 0,3-1 0 0,3-2 0 16,5 1 0-16,3-5 0 0,1 5 0 0,1-4 0 15,-2-3 0-15,1 1 0 0,1-4 0 0,6 3 0 16,3-3 0-16,3 0 0 0,0-2 0 0,-1-1 0 15,-1-4 0-15,1 2 0 0,1-5 176 0,4 3-48 16,2-3-128-16,0 2 192 0,-4-3-48 0,1-1-16 16,-6 0 0-16,2 0 0 0,0 6 0 0,3-5-128 15,4 1 192-15,-6 1-64 0,-4-4-128 0,-3 0 0 0,-4 0 144 0,0 1-144 16,-2-2 0-16,3 3 128 0,-3 0-128 0,-2-2 0 16,-3 0 0-16,-8-1 128 0,-3 0-128 0,-4 1 0 15,-4-4-128-15,-3 2-112 0,-2 1-16 0,-5-2 0 16,-9-2-2688-1,-1-2-560-15</inkml:trace>
  <inkml:trace contextRef="#ctx0" brushRef="#br2" timeOffset="88060.81">11715 15635 25791 0,'0'0'2304'0,"0"0"-1856"0,0 0-448 0,0 0 0 16,0 0 608-16,0 0 32 0,-4 5 0 0,-1 3 0 15,1-1-288-15,0 7-48 0,0 5-16 0,1 5 0 0,-3 3 368 0,1 4 80 16,0 2 16-16,0 6 0 15,1 2-192-15,-2 3-48 0,1 3 0 0,0 4 0 16,1 2-128-16,-1 0-16 0,1-4-16 0,0-3 0 16,-1-3-96-16,3-5-32 0,-1-7 0 0,3-3 0 0,-1-7 112 15,1-2 32-15,1-5 0 0,2-3 0 0,-3-11 64 0,0 0 16 16,7-6 0-16,2-2 0 0,0-12 96 0,1-5 32 16,2-2 0-16,0-7 0 0,2-3-256 0,0-2-64 15,-1-2 0-15,0 0 0 0,1 2-16 0,1-2-16 16,0 1 0-16,3 0 0 0,1 5-224 0,0 0 0 15,2 4 0-15,3 3-160 0,1 2 160 0,1 6 0 16,0 2 0-16,1 3 0 0,-2 3 0 0,0 2-160 16,-4 4 160-16,6 2-160 15,-7 4-480-15,-2 3-112 0,-4 0-16 0,-3 5 0 16,0 1-2096-16,-1 4-416 0</inkml:trace>
  <inkml:trace contextRef="#ctx0" brushRef="#br2" timeOffset="88466.99">12813 15770 26607 0,'0'0'1168'0,"0"0"256"0,-8-3-1136 0,-1 2-288 0,1 1 0 0,-3 0 0 15,1 4 384-15,-3-3 32 0,-1 3 0 0,-1-1 0 16,-1 3 416-16,-2 2 96 0,-4-1 16 0,1 4 0 15,-2-1-304-15,0 7-64 0,0 5-16 0,1 0 0 0,1 3 48 0,0 1 16 16,4 0 0-16,3 2 0 0,4-4-288 0,3 1-48 16,3 1-16-16,6-6 0 0,4-1-272 0,4-4 160 15,3-6-160-15,2-2 128 0,4-7 48 0,3-4 0 16,2-6 0-16,0-3 0 0,-1-5 208 0,-1-1 64 16,-2-3 0-16,0 1 0 0,-2-6-32 0,0 2 0 15,-2 2 0-15,-2-1 0 0,-1 1-16 0,-3 4 0 16,-1 1 0-16,-1 3 0 0,-3 3-128 0,-1 5-16 15,-4 7-16-15,0 0 0 0,0 0-240 0,0 0 176 16,3 15-176-16,0 3 160 0,0 1-160 0,0 4 0 16,-3 2 0-16,3-1 0 0,-1 2 0 0,2 0 0 15,1-3-144-15,3 3 144 0,1-4-144 0,1-1 144 16,3-2-208-16,-3-3 80 16,3-2-512-16,-1-3-112 0,2-1-16 0,2-4 0 15,-1-5-1888-15,4-3-384 0,3-3-80 0</inkml:trace>
  <inkml:trace contextRef="#ctx0" brushRef="#br2" timeOffset="88765.17">13860 14885 28623 0,'0'0'1264'0,"0"0"272"0,-5-4-1232 0,0 2-304 16,5 2 0-16,-6-2 0 0,-2 5 368 0,-1 3 16 16,4 7 0-16,-4 3 0 0,-2 3 464 0,-1 7 112 15,1 4 0-15,-2 7 16 0,1 5-176 0,-1 8-32 16,-1 7-16-16,1 5 0 0,0 7-240 0,2 3-32 16,0 3-16-16,0 2 0 0,-1 1-240 0,2-1-48 15,1-5-16-15,1-1 0 0,0-6-160 0,2-8 0 16,0-6 0-16,1-6 0 0,-1-7-256 0,1-5-64 15,2-3-32-15,-2-8 0 16,-1-6-2336-16,1-4-480 0</inkml:trace>
  <inkml:trace contextRef="#ctx0" brushRef="#br2" timeOffset="88980.67">13394 15710 34383 0,'0'0'1520'0,"0"0"320"0,0 0-1472 0,0 0-368 0,0 0 0 0,7 6 0 16,4-2 144-16,1-3-144 0,4 1 192 0,3-2-192 15,7 0 656-15,2 0 32 0,4-3 0 0,2-2 0 16,5-4-288-16,-1 3-48 0,0-3-16 0,1 4 0 16,1-6-336-16,-4 4-192 0,3 2 32 0,9-4 0 15,-6 5-2160-15,-4 3-432 0,-1 0-96 0</inkml:trace>
  <inkml:trace contextRef="#ctx0" brushRef="#br2" timeOffset="89445.49">14526 15913 16815 0,'0'0'736'0,"0"0"160"0,9 3-704 16,0-2-192-16,1-1 0 0,2-1 0 0,1-2 1312 0,2-2 224 15,1 0 64-15,2-1 0 0,2-6-208 0,2 0-48 16,1-1 0-16,0-2 0 0,-2-2-304 0,1 0-64 0,0-2-16 0,-3 0 0 16,-2-1-272-16,0 1-64 0,-4 0-16 0,-1 2 0 15,-3 1-48-15,-1-8-16 0,-5 5 0 0,-5 2 0 16,-2 3-16-16,-2 3 0 0,-4 6 0 0,0 5 0 16,-2 2-208-16,-4 5-32 0,-5 5-16 0,-3 5 0 15,-5 3-96-15,-3 5-32 0,-1 5 0 0,-1 3 0 16,0 5-144-16,1 4 128 0,5 2-128 0,1 0 128 15,3 1-128-15,3-1 0 0,4 1 0 0,4-7 128 0,3-1-128 16,5-2 0-16,3-4 144 0,5-4-144 0,3 0 0 0,4-6 0 16,6-2 0-16,1-3-192 15,5-7-320-15,5-1-64 0,5-5 0 0,3-3-10528 16,3-5-2096-16</inkml:trace>
  <inkml:trace contextRef="#ctx0" brushRef="#br2" timeOffset="90566.2">17374 15871 23951 0,'-28'0'2128'0,"-7"3"-1696"15,-3 3-432-15,-2-2 0 0,-2 4 0 0,0 3 128 0,0 4-128 0,1 3 0 16,2 4 128-16,6-2-128 0,0-1 128 0,5 4-128 16,3 1 384-16,12-5 0 0,-3-1 0 0,4 1 0 15,1 0-192-15,4 0-32 0,5-1-16 0,4-4 0 16,3 0 48-16,4-5 0 0,2 0 0 0,4-4 0 15,4 0 96-15,4-4 32 0,4-3 0 0,1-2 0 16,5 1-112-16,0-2-16 0,1-4 0 0,2 3 0 16,2-4-192-16,0 2 128 0,-1-2-128 0,11-5 0 0,-9 2 128 0,-8-1-128 15,-5 0 0-15,-5 3 144 0,-3 0-144 0,-3 1 0 16,-3 0 0-16,-2 1 0 0,-2 4 128 0,-8 5-128 16,9-5 128-16,-2-4-128 0,1 4 0 0,-1 0 0 15,-7 5 0-15,12-9 0 0,-1 3 0 0,2-4 0 16,0-1 0-16,1-3 0 0,0-2 0 0,1-2 192 15,3 2-192-15,2-5 192 0,3-5-32 0,1 0 0 16,2 2 0-16,2-7 0 0,5 1 16 0,-2-2 0 16,0-5 0-16,-2-3 0 0,-1-7 48 0,-2 0 16 15,-2-4 0-15,-1 1 0 0,-2 3-32 0,-1 3 0 16,0 5 0-16,-4 4 0 0,-2 8-64 0,-2 7-16 16,-5 3 0-16,-3 8 0 0,-4 9 128 0,0 0 32 15,-3 9 0-15,-4 10 0 0,-5 11-96 0,-3 10 0 16,-4 10-16-16,-1 7 0 0,-4 7 64 0,-2 8 16 15,-3 4 0-15,-4 8 0 0,-5 6-64 0,7-21 0 16,-7 7 0-16,-4 12 0 0,-4 5-48 0,-2 1-16 16,-2 3 0-16,1-6 0 0,-3 3-128 0,-3-6 128 15,-1-3-128-15,3-11 128 0,2-4-128 0,4-11 0 0,5-8-192 16,5-6 192 0,7-7-528-16,0-10 16 0,4-8 0 0,3-6 0 15,4-2-1520-15,3-11-288 0,4-4-64 0,3-7-16 16,3-4 1184-16,3-6 256 0,3-4 32 0,5-4 16 0,4-2-48 15,4 0-16-15,1 2 0 0,5 0 0 0,2 1 976 0,6 3 0 0,2 3 0 0,7-1 160 16,6 0 1056-16,4 3 192 0,2 1 64 0,1-1 0 16,1-1-352-16,1 1-64 0,-3 2-16 0,4 1 0 0,-3 1-400 15,-1 2-64-15,-1-2-32 0,-1-1 0 16,-4 4-2080-16,-6 0-400 0</inkml:trace>
  <inkml:trace contextRef="#ctx0" brushRef="#br2" timeOffset="90986.22">19198 15908 11967 0,'-10'-8'1072'0,"3"2"-864"16,-2-4-208-16,-1 2 0 0,-1-2 2000 0,-3 5 368 15,-1 0 64-15,-2 1 0 0,-1 2-832 0,-1 5-160 0,-1 6-32 0,-3 2-16 16,-4 1-384-16,-3 6-80 15,-3 4-16-15,-2 3 0 0,-3 3-240 0,3 3-48 0,2 3-16 0,12-9 0 16,1 4-128-16,2 3-32 0,2 3 0 0,3-4 0 16,4 2-256-16,4-2-48 0,5-3-16 0,1-3 0 15,4-1 32-15,7-4 0 0,-1-4 0 0,7-3 0 16,5-2-160-16,3-6 128 0,5-1-128 0,1-3 128 16,6-4-288-16,-5-3-64 0,1-4-16 0,2 1-9744 15,1-3-1936-15</inkml:trace>
  <inkml:trace contextRef="#ctx0" brushRef="#br2" timeOffset="91364.46">20071 14994 20271 0,'0'0'1792'0,"-10"4"-1424"16,0 2-368-16,-2 2 0 0,0 5 832 0,-5 7 112 0,-1 11 16 0,-3-2 0 16,-5 3-144-16,-2 4-32 15,-1 9 0-15,0 1 0 0,0 6 320 0,2 5 64 0,0 5 16 0,2 4 0 16,-1 2-480-16,2-1-112 16,0 3-16-16,2-4 0 0,2-6-320 0,5-8-64 0,2-9 0 0,4-5-16 15,2-11 144-15,3-4 48 0,1-5 0 0,6-6 0 16,1-4 144-16,-4-8 16 0,0 0 16 0,15-3 0 15,-1-3-160-15,4-4-16 0,-2-2-16 0,2-3 0 16,-2-1-224-16,2 0-128 0,0 2 128 0,-1 7-128 16,-3-3 0-16,0 7 0 0,0 6 0 0,-1 7-128 15,-1 6-16-15,-2 3 0 0,-1 7 0 0,-4 4 0 16,-1 5-16-16,-4 2 0 0,-4-1 0 0,-2 0 0 16,-4 1 32-16,-1-3 0 0,1-1 0 0,0 0 0 15,0-6-1280-15,1 0-256 0,3-7-64 0,2-3-12768 16</inkml:trace>
  <inkml:trace contextRef="#ctx0" brushRef="#br2" timeOffset="91732.57">20576 15813 25743 0,'-21'-2'1136'0,"5"0"240"0,-6-1-1104 0,-2 3-272 16,-3 4 0-16,-4 1 0 0,-5 5 624 0,0 6 64 16,1 3 16-16,1 2 0 0,-1 0 352 0,3 3 80 15,1 3 16-15,4-2 0 0,4 4-640 0,5-3-128 16,4-1-32-16,5-3 0 0,4-1-192 0,5-3-32 0,4-3-128 0,4-1 192 16,1-9-32-16,7-1-16 0,2-2 0 0,1-4 0 15,4-3 240-15,1-1 32 0,0-8 16 0,2-3 0 16,-2 2-112-16,0-1 0 0,1-2-16 0,-1 1 0 15,1-1-304-15,-4 3 160 0,-3 4-160 0,-3-2 128 16,-2 5-128-16,-3 1 128 0,-10 7-128 0,0 0 128 16,0 0-128-16,0 0 0 0,4 12 0 0,-1 6 0 15,-2 3 0-15,-1 7 0 0,-1 2 0 0,1 1 0 0,0 0-128 16,1-3 128-16,5 2 0 0,3 0 0 0,0-6-192 0,2-1 16 16,6 0 16-16,-2-5 0 15,0-6-1488-15,2 0-288 0,-2-6-64 0,0-3-7728 16,1-6-1552-16</inkml:trace>
  <inkml:trace contextRef="#ctx0" brushRef="#br2" timeOffset="92108.14">20902 15847 22111 0,'0'0'1968'0,"-5"5"-1584"16,-1 4-384-16,-4 3 0 0,-2 0 960 0,1 7 96 15,-2 7 32-15,0-2 0 0,1 3 288 0,-2 3 64 16,2 2 16-16,0 3 0 0,3 2-400 0,-1-1-80 16,1-1-16-16,4-10 0 0,-1 4-496 0,1 1-96 15,-1-4-32-15,1 2 0 0,1-5-144 0,3-3-48 16,0-4 0-16,-1-3 0 0,1-5 48 0,1-8 16 0,0 0 0 0,0 0 0 16,9-5 160-16,1-7 16 15,3-2 16-15,1-2 0 0,1-3-208 0,3-4-64 0,0-3 0 0,1-3 0 16,0 2-128-16,2-3 0 0,2-3 0 0,1 1 128 15,1 4-128-15,0 0 0 0,0 5 0 0,2 3 0 16,-3 1 0-16,-1 5-144 0,-1 3 144 0,-3 5 0 16,0 4-144-16,-1 3 144 0,-3 3 0 0,0 7-144 15,-1 5 144-15,-2 4-128 0,-3 3 128 0,-1 2-128 16,-2 2 128-16,-4 1 0 0,-2 5 0 0,-1 1 0 0,-4 2-160 16,-3 0 160-16,-1 2-192 0,-5 10 192 15,0-9-2160-15,5-7-320 0,3-6-64 0,2-6-11840 16</inkml:trace>
  <inkml:trace contextRef="#ctx0" brushRef="#br2" timeOffset="92652.23">22280 16009 13823 0,'0'0'1216'0,"-4"-3"-960"0,1-5-256 0,-2 1 0 15,-1-1 752-15,1-2 96 0,-1-2 32 0,-2 4 0 16,0-4 160-16,-1 5 48 15,-2-2 0-15,0 5 0 0,-2 1 128 0,-2 2 48 0,-4 1 0 0,-3 4 0 16,-3 5-320-16,-4 1-64 0,-4 4-16 0,-2 4 0 16,0 3-144-16,-2 5-16 0,0 2-16 0,1 2 0 15,3-2-208-15,4 1-32 0,4 4-16 0,3-6 0 16,4 1-240-16,6-6-32 0,3-2-16 0,5-3 0 16,4-5 16-16,4-3 0 0,3 0 0 0,5-5 0 15,3-4 160-15,3-3 48 0,3-2 0 0,2-6 0 16,1-2-112-16,2 0 0 0,2-1-16 0,0-2 0 15,-1-2-240-15,-2 2 0 0,-2 2 0 0,-2 0 0 0,-2 2 0 16,-1-1 0-16,-1 5 0 0,-3-1 0 0,-4 6 0 0,-1 6 0 16,-3 2 0-16,-1 5 0 0,-2 5 160 0,-3 5-160 15,-3 11 160-15,-1 5-160 0,-3 0 272 0,1 4-32 16,-6 4-16-16,-2 3 0 0,-2 3 176 0,-5-1 48 16,-2 1 0-16,-11 21 0 0,1-5-448 0,0-5 128 15,0 0-128-15,0-6 0 0,-2-2 144 0,1-4-144 16,-1-7 160-16,10-13-160 0,-1-2 208 0,-5 2-48 15,-1-6-16-15,-12 3 0 16,6-9-1408-16,5-6-272 0,4-7-64 0,12-5-9152 16,2-4-1840-16</inkml:trace>
  <inkml:trace contextRef="#ctx0" brushRef="#br2" timeOffset="93174.24">22518 16174 28559 0,'-14'4'2544'0,"0"3"-2032"15,-1-2-512-15,-6 7 0 16,5-2-560-16,3 1-208 0,3 1-32 0,6-7-16 0,4-5 1600 0,0 0 320 16,0 0 64-16,10 7 16 0,6 1-48 0,5-4-16 15,6 0 0-15,6-4 0 0,3-3-352 0,-1-1-80 16,3-5-16-16,18-3 0 0,-2-3-144 0,-2-2-16 15,-1 0-16-15,-2 0 0 0,3 0-176 0,-2-2-48 16,-3-3 0-16,-4 0 0 0,-5 3-112 0,-6-1-32 16,-7-1 0-16,-6-1 0 0,-1-1-128 0,-5 0 0 15,-4 4 144-15,-5 2-144 0,-6-1 160 0,-4 8-32 16,-4 2-128-16,-8 7 192 0,-7 3-64 0,-10 10 0 16,-12 6-128-16,-4 10 192 0,-6 5-192 0,-1 11 0 0,-2 9 0 0,5 5 0 15,5 6 0-15,1 0 0 0,2 1 0 0,5-4 0 16,4 0 0-16,6-6 0 0,6-6 176 0,8-4-176 15,9 0 192-15,12-5-192 0,9-5 192 0,10-2-192 16,6-5 0-16,6-2 0 0,4-7-192 0,8-9 48 31,5-4-1760-31,7-4-336 0,7-4-80 0,10-1-16 0</inkml:trace>
  <inkml:trace contextRef="#ctx0" brushRef="#br2" timeOffset="106650.43">25776 1607 1839 0,'0'0'160'0,"0"0"-160"15,0 0 0-15,0 0 0 0,0 0 864 0,0 0 144 0,0 0 16 0,0 0 16 16,-6-4-528-16,6 4-96 0,-9-2-32 0,9 2 0 16,-9-1 320-16,0 1 48 0,0 0 16 0,0 0 0 15,0 2-48-15,9-2 0 0,-11 4 0 0,1 1 0 16,-1-4-48-16,1 1-16 0,0-1 0 0,-3 0 0 16,2-1 48-16,-1 0 0 0,0 0 0 0,0 1 0 15,1 1-112-15,-1-2-16 0,1 0 0 0,1 0 0 16,1-2 128-16,0 1 32 0,0 1 0 0,9 0 0 15,-9-4-48-15,2-1-16 0,7 5 0 0,-7-2 0 16,7 2-32-16,0 0-16 0,-6-5 0 0,6 5 0 16,0 0-96-16,0 0-16 0,0 0 0 0,0 0 0 15,0 0-144-15,0 0-48 0,0 0 0 0,0 0 0 16,11-4-64-16,2 0-32 0,0 0 0 0,3 4 0 0,2-1 16 0,0 0 0 16,3-1 0-16,2 2 0 0,0 0-48 0,3 0-16 15,-1 0 0-15,2 0 0 0,1 0-48 16,2-1-128-16,2 0 192 0,2 0-64 0,2 1 16 0,3 0 0 15,6 0 0-15,3 0 0 0,4 0-16 0,0 0 0 16,-1 0 0-16,-1 0 0 0,-1 0-128 0,2 0 192 16,1-2-192-16,2 2 192 0,-1 0-192 0,2 0 0 15,-1 2 0-15,0-2 128 0,-5 1-128 0,1 0 0 16,-2-1 0-16,2 1 128 0,3 1-128 0,-1-1 0 16,-1 1 0-16,1 2 0 0,3 0 0 0,-2-1 128 15,-3-2-128-15,-1 1 0 0,1 1 0 0,2 2 0 0,0-2 128 16,0-1-128-16,-1 2 0 0,3 0 160 15,0 1-160-15,0 0 160 0,-6-2-160 0,-1-1 0 0,-1 1 0 0,-2-2 128 16,1-2-128-16,-1-1 160 0,-2 1-160 0,1 1 160 16,1 0 16-16,0 1 0 0,2-1 0 0,-2 0 0 15,-4 0-176-15,0 0 0 0,1 0 0 0,-3 0 128 16,0-1-128-16,3 1 160 0,1 0-160 0,0 0 160 16,1-1-160-16,0-2 128 0,2 2-128 0,-1 1 128 15,2 0-128-15,0-1 128 0,-2-2-128 0,0-1 128 16,-1 1-128-16,1 0 160 0,-1 0-160 0,2 2 160 15,3-4-16-15,1 0 0 0,-1 2 0 0,-1 2 0 16,-4 0-144-16,0 0 160 0,-1-1-160 0,0 1 160 16,1-1-160-16,1-1 0 0,-2-1 144 0,2 2-144 15,1-1 0-15,3 2 0 0,-1 0 0 0,0-2 128 0,-4 1-128 16,2-2 0-16,0 0 0 0,0 1 128 0,-1 1-128 0,2-1 0 16,1 2 128-16,3 0-128 0,-1 1 128 0,1 0-128 15,-3 0 160-15,-3 1-160 0,0 0 160 0,0-1-160 16,-1 0 160-16,2 0-160 0,-1 0 144 0,1-1-144 15,-1 1 128-15,5 1-128 0,-4 2 160 0,5-2-160 16,-2 2 192-16,-1-2-192 0,-2 0 176 0,-2-1-176 16,3 0 160-16,-3 1-160 0,0 1 144 0,-3 2-144 15,-4-2 128-15,0 1-128 0,-3-3 0 0,-1 1 128 16,-2 0-128-16,0 0 0 0,-1-1 0 0,-2-1 128 16,-3 1-128-16,-4 1 0 0,0-1 128 0,1 2-128 15,-1-2 0-15,-1 0 128 0,-1 0 0 0,-2 0 0 16,-2 0 0-16,-1 0 0 0,-3 0-128 0,-10 0 0 15,9 0-160-15,-9 0 160 0,0 0 0 0,9 2 0 0,-9-2 0 0,0 0 0 16,0 0 0-16,0 0 0 0,0 0 0 0,0 0 0 16,0 0 0-16,0 0 0 0,0 0 0 0,0 0 0 15,0 0 0-15,0 0 0 0,0 0-128 0,0 0 128 16,-6 10 0-16,6-10 0 0,-12 5 0 0,-4 1 0 16,-5 0 0-16,0-4 0 0,-2 1 0 0,-5 0 0 15,-4-1 0-15,-5 2 0 0,-3-2 0 0,-6 0 0 16,-4-1 0-16,-3-1 0 0,-4 0 0 0,-3 0 0 15,-5 0 0-15,-6-1 0 0,-7-3 0 0,-5-1 0 16,-6 1 0-16,1 0 0 0,-6-3 0 0,-7 0 0 16,-5 1 0-16,-6-2 0 0,-1 3 0 0,-7-1-144 15,-4-6 144-15,0 5 0 0,-5-2 0 0,-5 1 0 16,-6-5 0-16,2 2 0 0,-2 1 0 0,-1-3 0 16,-7 0 0-16,6 2 0 0,4-2 0 0,2 3 0 0,-2 4 0 0,12 1 0 15,9-2 0-15,7 5 0 0,3 2 0 0,8 2 0 16,7 3 0-16,6-1 0 0,3-2 0 0,3 1 128 15,1 0-128-15,4 3 0 0,4-2 0 0,4 1 128 16,1 3-128-16,4-3 0 0,1-1 0 0,2 1 0 16,2 1 0-16,0-2 0 0,3 2 0 0,5 2 0 15,3-4 0-15,7 2 128 0,4 2-128 0,3-3 0 16,2-1 0-16,3 1 0 0,6-2 0 0,2 1 0 16,-1 0 0-16,6 0 0 0,3 1 0 0,1-2 0 15,10-3 0-15,0 0 0 0,0 0 0 0,0 0 0 16,0 0 0-16,0 0-128 0,0 0 128 0,11 5 0 0,5-2 0 15,4 3-128-15,5-4 128 0,10 1 0 16,3-3 0-16,9 1-128 0,6 0 128 0,7 2 0 0,5-1 0 0,2 2 0 16,-1-1 0-16,4-1-128 0,1-1 128 0,8 1 0 15,6 0 0-15,3 1 0 0,0 1 0 0,6 1 0 16,4-3 0-16,3 1 0 0,5 2 0 0,1 2-128 16,3-1 128-16,3 4 0 0,8-3 0 0,-3 0 0 15,1-2 0-15,3-1 0 0,5-1 0 0,-3 0 0 16,-4-4 0-16,3-1 0 0,4 1 0 0,-2 0 0 15,-3-2 0-15,-2 1 0 0,0-2 0 0,-3 4 128 16,-4 5-128-16,-4-2 0 0,-4-3 0 0,-4 1 0 16,-2 0 0-16,-4 2 144 0,-13-1-144 0,-2-1 0 15,-5-2 192-15,-4 2-192 0,-6 5 192 0,-1-1-192 16,-6-2 192-16,-7 3-192 0,-8-1 192 0,-7-2-192 0,-8 3 160 16,-4 0-160-16,-4-2 128 0,-6-2-128 0,-14-2 0 15,0 0 0-15,0 0 128 0,0 0-128 0,0 0 0 0,0 0 0 16,0 0 0-16,-11 4 0 0,-3 0-240 0,-1 1-16 15,-2-1-16-15,-1 1 0 16,-1 2-1584-16,-4 0-304 0,-3 0-64 0,-4 4-13344 16</inkml:trace>
  <inkml:trace contextRef="#ctx0" brushRef="#br2" timeOffset="109499.04">2791 3262 14847 0,'-12'-2'656'0,"12"2"144"15,-9 0-640-15,9 0-160 0,0 0 0 0,0 0 0 0,0 0 320 0,0 0 16 16,0 0 16-16,0 0 0 0,0 0-352 0,0 0 144 16,0 0-144-16,0 0 0 0,9-3 224 0,-9 3-64 15,11-1-16-15,2 0 0 0,1-3 16 0,-1 1 0 16,1-1 0-16,1 3 0 0,1 1 192 0,3 0 32 15,0 0 16-15,2 0 0 0,-1 0 48 0,2 0 16 16,3 0 0-16,1 0 0 0,2 0 80 0,2 0 16 16,2 0 0-16,1 0 0 0,0-1 16 0,4 0 16 0,2-3 0 15,2 4 0-15,1 1-144 0,5 2-48 0,4-2 0 0,2 0 0 16,0 2-112-16,5-3-32 0,1-2 0 16,1 1 0-16,0-5-64 0,3 1-32 0,2 3 0 0,3 0 0 15,0-1-16-15,2-2 0 0,0-2 0 0,0 2 0 16,-1-2 32-16,1 1 0 0,2 2 0 0,0 2 0 15,1-2 16-15,-2-3 0 0,-1 1 0 0,0 1 0 16,1-3-32-16,4 4 0 0,1 3 0 0,1-3 0 16,-2-2-160-16,-3 1 192 0,-1 0-192 0,2 1 192 15,-1-1-192-15,2 1 0 0,1 2 0 0,-1-3 0 16,-3-3 0-16,-1 3 128 0,-3 0-128 0,2 0 0 16,-1 1 128-16,2 0-128 0,-1-2 0 0,-2-2 128 15,1 2 32-15,-1-3 0 0,2 2 0 0,-1 2 0 16,3-4-32-16,2 4 0 0,2 0 0 0,-3-1 0 0,0 0-128 15,-3 0 160-15,0-1-160 0,1 2 160 0,0-5-160 0,2 5 0 16,1 2 0-16,-2 2 128 0,-4-2-128 0,1-2 160 16,-2 1-160-16,1 0 160 0,3 2-160 15,1-3 0-15,-1-2 0 0,-2 4 0 0,-1 0 128 0,0 1-128 16,1-1 128-16,3-1-128 0,3 0 160 0,-2 3-160 16,-2 0 192-16,0 0-192 0,0 1 176 0,1 0-176 15,0-2 160-15,2 2-160 0,2 0 0 0,-2 0 0 16,-1-2 0-16,-1-1 0 0,0-1 128 0,1 3-128 15,2 0 0-15,-1 0 0 0,2-2 0 0,-4 2 128 16,-3 1-128-16,1 0 0 0,-2 0 0 0,2 0 0 16,0 1 0-16,-1 2 0 0,-2-1 0 0,2 1 128 15,-2-1-128-15,0-1 0 0,0 1 0 0,1-1 0 0,2 2 0 0,1-2 0 16,-1 1 0-16,1 2 0 0,1 1 0 16,-1-2 0-16,7-3 128 0,-2 1 0 0,-1 0-128 0,-2-1 192 15,-3 4-192-15,0-4 0 0,-1-1-144 0,2 1 144 16,1 1 0-16,1-1 0 0,-3-2 0 0,3 2 160 15,-5 0-160-15,0 1 0 0,1 0-160 0,0 2 160 16,4-1 0-16,-1 2 0 0,-1 0 0 0,-3-2 160 16,-1 1-160-16,2 0 0 0,-2-3 0 0,1 0-176 15,3-2 176-15,-1 4 0 0,-2 0 0 0,-1 1 0 16,-1-6 0-16,0 2 0 0,-3-2 0 0,2 2 0 16,-1 0 0-16,-1 2 0 0,1 2 0 0,-2-2 0 15,-3-1 0-15,1 0 0 0,-1 0 0 0,2 0 0 16,2-3 0-16,0 2 0 0,2 0 0 0,-1 2 0 15,-1 3 0-15,-3 0 0 0,0-4 0 0,0-3 0 0,5 1 0 0,0 0 0 16,0 2 0-16,1 0 0 0,-4 2 0 0,2-1 0 16,-1 0 0-16,0-2 0 0,3-3 0 0,0 1 0 15,1 2 0-15,-3 1 0 0,0 3 0 0,-2-1 0 16,-2 0 0-16,0-2 0 0,2 0 0 0,0 1 0 16,0 0 0-16,3 3 0 0,-2-2 0 0,-2 1 0 15,-3 0 0-15,0-1 0 0,-1 1 0 0,0-3 0 16,1-2 0-16,-2 4 0 0,-1 1 0 0,0-1 0 15,-2-1 0-15,-3 1 0 0,-2 0 0 0,-1 0 0 16,0 1 0-16,0-2 128 0,1-1-128 0,-1 3 0 16,-1-2 0-16,2 1 0 0,2-2 0 0,-5 2 0 15,-2-1 0-15,-3 0 0 0,0-1 0 0,1 0 0 0,-4 0 0 16,-3 0 128-16,1 0-128 0,-1 2 144 16,-1-2-144-16,-1 0 160 0,-3 0-160 0,-3-2 0 0,-3 1 0 0,-1 1 0 15,-3 0 0-15,-3 0 0 0,-1-1 0 0,-2 1 0 16,-12 0 0-16,0 0 0 0,0 0 0 0,9 1 192 15,-9-1-64-15,0 0-128 0,0 0 192 0,0 0-64 16,0 0-128-16,0 0 0 0,-12-5 0 0,-1 1 0 16,-3 0 0-16,-1 2 0 0,-2 0 0 0,-5-1 0 15,-3-4 0-15,-1 4 0 0,-2 0 0 0,-2 3 0 16,-2-1 0-16,0-1 0 0,-3 1 0 0,-3 0 0 16,-4-4 0-16,-5 1 0 0,-3 0 0 0,-4 3 0 15,-2 0 0-15,-1-1 0 0,2 0 0 0,-4-2 0 16,-1 1 0-16,-4 2 0 0,-5-1 0 0,-3 0 0 15,-2 0 0-15,-2 2 0 0,-1 2 0 0,-3-2 0 16,-7 0 0-16,-2-2 0 0,-3-1 0 0,-1 3 0 0,-2 3 0 0,-5-2 0 16,-4-1 0-16,-6 0 0 0,0 0 0 0,-2 1 0 15,-4 2 0-15,-1-1 0 0,-1 1 0 0,-4-2 0 16,-3-1 128-16,0 0-128 0,-6-1 0 0,-1 0 192 16,-2-1-192-16,-2 2 192 0,-3 0-192 0,-2 0 0 15,-2-1 0-15,2 1 0 0,-1 0 0 0,-3 0 0 16,-6-2 0-16,4 0 0 0,4 2 0 0,-2 0 0 15,-4 0 0-15,1-1 0 0,0 0 0 0,-2 0 0 16,0-1 0-16,-1 1 0 0,2 1 0 0,-1 3 0 16,3 0 0-16,-2 0 0 0,-4 1 0 0,3-2 0 15,4 2 0-15,-2 0 0 0,-4 1 0 0,2 0 0 16,3 0 0-16,-1-1 0 0,-2 2 0 0,1 1 0 0,1-4 0 0,5 1 0 16,4 1 0-16,0 2 0 0,-3-3 0 0,3-2 0 15,5 2 0-15,-2 0 0 0,-2 0 0 0,5-1 0 16,5 0 0-16,-1 1 0 0,-3 0 0 0,4 1 0 15,7 0 0-15,-3 0 0 0,-1 0 0 0,6 0 0 16,2 0 0-16,2 3 0 0,-2-2 128 0,4-1-128 16,3-2 0-16,1 3 0 0,3-1 0 0,1 1 0 15,2 1 0-15,3-2 0 0,4 1 0 0,4 3 0 16,0-3 0-16,3 3 0 0,-2-5 0 0,8 1 0 16,5 5 0-16,3-2 0 0,4 2 0 0,3-3 0 15,2-2 0-15,6 2 0 0,4-3 0 0,4 1 0 16,5 0 0-16,2 0 0 0,6-1 0 0,5 1 0 15,5 2 0-15,4-5-144 0,2 2 144 0,5 0 0 16,5 1-144-16,2-3 144 0,5 1 0 0,8-3-144 0,0 0 144 0,0 0 0 16,0 0 0-16,0 0-128 0,14 4 128 15,2 1-192-15,6 1 192 0,6-3-192 0,3-3 192 0,5 0 0 16,2 1 0-16,7 2 0 0,3-2 0 0,7-1-128 16,3-1 128-16,2-1-128 0,2 0 128 0,2 2 0 15,2-2 0-15,5 1 0 0,5-1 0 0,2-2-160 16,2 0 160-16,4 0 0 0,1 0 0 0,6 1 0 15,6-1 0-15,1 1 0 0,-1-2 0 0,0 0-128 16,3-3 128-16,3 3 0 0,6 4 0 0,-1 0 0 16,-3 0-128-16,3-2 128 0,2-1 0 0,0 2 0 15,1-1 0-15,0 1 0 0,-3 0 0 0,3-3 0 16,5-2 0-16,-4 3 0 0,-4 1 0 0,0 1-208 16,5-2 64-16,0 1 16 0,-1 0 128 0,1 0-128 0,2 3 128 15,0-1-128-15,2-1 0 0,0 2 0 0,0 3 0 0,4-3 0 31,4 0-1344-31,-3 0-272 0,-4-1-48 0</inkml:trace>
  <inkml:trace contextRef="#ctx0" brushRef="#br2" timeOffset="111310.26">14903 2189 11055 0,'11'-8'480'0,"-11"8"112"0,13-3-464 0,1 4-128 0,-1-1 0 0,3 0 0 16,-1-1 848-16,1 4 160 0,-1 2 16 0,0-3 16 16,0-3-752-16,2 1-160 0,-2 0-128 0,2 0 192 15,-2-1-48-15,1-2 0 0,1-2 0 0,-2 1 0 0,-2 0 304 0,0-3 48 16,-3 0 16-16,0 2 0 0,0-2 64 0,0 0 32 16,0 0 0-16,-1-2 0 0,-1 2 80 0,-2-3 16 15,3 1 0-15,-2-3 0 0,-2-1-64 0,-4 0 0 16,0-3 0-16,-2-2 0 0,0-1-32 0,-6-1-16 15,0 0 0-15,-2 3 0 0,-3-1-192 0,0 1-32 16,-1 3-16-16,-2-1 0 0,-3-1-64 0,-2-2-16 16,-5 1 0-16,1 1 0 0,-4-1-96 0,0-1-32 15,0 1 0-15,-2 0 0 0,-3 3-144 0,-3 3 0 16,-1-3 0-16,-1 2 0 0,-3 1 128 0,1-2-128 16,-6 2 0-16,-1 1 128 0,-1-6 64 0,-3 4 0 0,-1 0 0 0,-2 2 0 15,-2 5-64-15,-3 2-128 0,-6-1 192 16,-2 4-64-16,-2 3 16 0,-2 0 0 0,0-3 0 0,-2 3 0 15,-1 4-144-15,-1 3 0 0,-1-2 0 0,-3 0-176 16,-1-5 176-16,3 2 0 0,0 4 0 0,4 0 0 16,-1 2 0-16,4-3 0 0,3 2 0 0,2-2 0 15,3 2 0-15,1-1 0 0,2 2 0 0,4 3 0 16,3 3 0-16,1 3 0 0,1 2 0 0,3 2 0 16,2 4 0-16,2 2 144 0,0 3-144 0,1 5 0 15,5 1 0-15,2-1 0 0,5-3 0 0,3 2 0 16,3-1 0-16,5-1 0 0,4-4 0 0,3-1 0 15,3 2 0-15,4 1 0 0,0 5 0 0,4 0 0 16,1 1 0-16,4-1 0 0,2-3 0 0,3 0 0 16,3 0 0-16,2-3 0 0,1 0 0 0,3-2 0 15,1-2 0-15,2 1 0 0,3-4 0 0,6 4 0 0,1 3 0 0,2-4 0 16,6 1 0-16,3-5 0 16,5-1 144-16,1 1-16 0,4-2-128 0,3-1 192 0,2-3-64 0,4 0-128 15,4-4 176-15,3-1-176 0,2-6 176 0,1 2-176 16,2-4 160-16,2-2-160 0,1-3 160 0,2-2-160 15,0 1 160-15,1-3-160 0,1-3 160 0,0 0-160 16,-2-2 160-16,1-2-160 0,0-4 144 0,1 0-144 16,2 2 128-16,-2 0-128 0,-5-6 192 0,0 1-64 15,-1 0 0-15,0-2 0 0,0-2-128 0,-3 0 0 16,-4-3 144-16,-2 0-144 0,-3 2 0 0,-5 0 144 16,-3-5-144-16,-2 5 0 0,-4-5 160 0,-3 3-160 15,-6-4 128-15,-3-2-128 0,-2-6 128 0,-6-1-128 0,-5 3 128 16,-5-2-128-16,-4 0 128 0,-5 1-128 0,-4 3 0 0,-3 3 128 15,-3-1-128-15,-3 0 0 0,-5-1 0 0,-5 3 0 16,-4-3 0-16,-3 3 0 0,-6-1 0 0,-2-1 0 16,-4-4 0-16,-3 5 0 0,-3 2 0 0,-2-1 0 15,-1 3 0-15,-2-1 0 0,-3 5 0 0,-4 1 0 16,-3 5-144-16,0-1 144 0,-3-2 0 0,-2 1 0 16,-2 2-128-16,-1 1 128 0,-2 2 0 0,1 3 0 15,-2-3 0-15,-1 3 0 0,-2 1 0 0,-1 0 0 16,-1 3-128-16,0 3 128 0,0 2 0 0,0 1 0 15,-1 0-144-15,2 4 144 0,0-2 0 0,1 2-144 16,-1 0 144-16,3 1 0 0,1 0 0 0,0 5 0 16,-1 0 0-16,5 0 0 0,0-1 0 0,2 2-128 15,0 0 128-15,2-2 0 0,1 4 0 0,3 1 0 16,-1 5 0-16,1 2-128 0,-1 1 128 0,4 1 0 0,2 1 0 0,1 1-128 16,3 7 128-16,2-1 0 0,3-3 0 0,3 2-128 15,3-1 128-15,1 0 0 0,2 3 0 0,2 3 0 16,4-4 0-16,2 4 0 0,2 0-144 0,3 5 144 15,3 0-160-15,4 6 160 0,2-1 0 0,5 2-144 16,1-4 144-16,4 1 0 0,1-4 0 0,6-2 0 16,3-1 0-16,3-2 0 0,1-2 0 0,6-1 0 15,2-1 0-15,4 0 0 0,1 1 0 0,3 0 0 16,3-7 0-16,3 3 0 0,4-3 0 0,2 0 0 16,2 0 0-16,3-6-128 0,5-1 128 0,0-4 0 15,1-4 0-15,1 2 0 0,4-6 0 0,1 1 0 16,5-2 0-16,4-5 0 0,-2 0 0 0,4 0 0 15,-2-4 0-15,2-1 0 0,0 1 0 0,3-1 0 0,2-2 0 0,-2-4 0 16,-4-2 0-16,-1 3 0 0,-2-5 0 0,2-2 128 16,0-2-128-16,-1 1 0 0,1-1 0 0,-3 0 0 15,-5-1 128-15,-2-3-128 0,-1-1 128 0,-2 4-128 16,-1-1 0-16,-2 0 0 0,0 0 0 0,-3-2 0 16,0-2 0-16,-4-5 0 0,-4-2 0 0,-3 1 0 15,-3 3 128-15,-2-2-128 0,-4-1 128 0,-1 0-128 16,-5-5 0-16,-1 2 128 0,-2-1-128 0,-3 0 0 15,-3-3 0-15,-3 3 144 0,-3 2-144 0,-3 0 0 16,-5-1 128-16,-3 0-128 0,-2-2 0 0,-7 0 0 16,-1-1 128-16,-3-2-128 0,-4-3 0 0,-4-2 0 15,-2 3 128-15,-4 0-128 0,-3 1 0 0,-3 5 0 0,0 7 0 16,-5-1 0-16,-6 4 0 0,-2-3 0 16,-5 2 0-16,-3 0 0 0,-3 1 0 0,-2 6 0 0,-1 2 0 15,-7-1 0-15,-5 3 0 0,-1-1 0 0,-2 6 0 0,-3-1 0 16,2 6 0-16,-7 2 0 0,-3 6 0 0,-2 2-176 15,-2 6 176-15,-1 1-160 0,0 3 160 0,1 5 0 16,0 6 0-16,4 3 0 0,-2 6 0 0,4 4-192 16,3 1 64-16,2 5 0 15,1 7-448-15,0 6-64 0,-2 6-32 0,3-2-13472 0</inkml:trace>
  <inkml:trace contextRef="#ctx0" brushRef="#br1" timeOffset="118951.54">9765 10567 5519 0,'-9'-9'496'0,"9"9"-496"15,0 0 0-15,-6 1 0 0,-1 1 2448 0,1-1 400 16,1 2 80-16,5-3 16 0,0 0-944 0,-5 5-176 16,5-5-32-16,0 0-16 0,0 0-336 0,0 0-64 15,0 0-16-15,0 0 0 0,9 3-192 0,-1-1-32 0,5 0-16 0,2 0 0 16,4-2-64-16,4-2-16 0,3 1 0 0,0 1 0 15,2-1-432-15,4-1-96 0,-1-3 0 0,2 0-16 16,-1 1-240-16,-1 2-32 0,1 1-16 0,-1-2 0 16,-2-3-208-16,-2 2 0 0,-3 4 0 0,-4 1 0 15,2 0-304 1,-5 3-96-16,-3 0-32 0,-1 0 0 0,-4 2-2432 0,-3 3-480 0</inkml:trace>
  <inkml:trace contextRef="#ctx0" brushRef="#br1" timeOffset="119138.37">9715 10937 32079 0,'0'0'1408'0,"0"0"320"0,0 0-1392 16,0 0-336-16,8 10 0 0,-1-5 0 0,4 4 880 0,3-4 96 16,3-1 32-16,8 0 0 0,3-7-16 0,5 1 0 15,3-1 0-15,6-1 0 0,0-5-512 0,3 3-96 16,1-5-32-16,1 4 0 0,-2 0-352 0,0 2 0 15,-2 1 0-15,-1 0-12000 16,0 4-2400-16</inkml:trace>
  <inkml:trace contextRef="#ctx0" brushRef="#br1" timeOffset="120516.8">12116 10342 3679 0,'0'0'320'15,"0"0"-320"-15,0 0 0 0,0-5 0 0,0 5 1712 0,2-6 272 16,-2 6 48-16,2-7 16 0,-2 7-736 0,0 0-144 16,-1-4-16-16,1 4-16 0,0 0-240 0,0 0-32 15,0 0-16-15,0 0 0 0,0 0-288 0,0 0-64 0,0 0-16 0,-1 8 0 16,-2 4 32-16,-1 2 16 15,3 2 0-15,-2 4 0 0,1 2 48 0,-1 5 0 16,0 6 0-16,-4 4 0 0,0 6-192 0,-2 1-48 16,0 6 0-16,1 2 0 0,-3 1-64 0,1-1-16 15,-2-2 0-15,1-4 0 0,-2-2-32 0,2-4-16 0,-1-5 0 0,3-5 0 16,-2-5 352-16,2-2 64 0,1-4 16 16,2-3 0-16,1-2 0 0,1 0 16 0,0-6 0 0,4-8 0 15,-4 8-32-15,4-8-16 0,0 0 0 0,0 0 0 16,4-12 192-16,1-2 32 0,2-4 16 0,1-3 0 15,3-7-416-15,-1-1-96 0,1-6-16 0,2 0 0 16,-2-2-192-16,3 0-128 0,2-4 160 0,0-1-160 16,3 2 0-16,2-5 0 0,0 2 0 0,2 2 0 15,1-1 0-15,0 6 0 0,3 4 0 0,0 2 0 16,-2-1 0-16,2 5 0 0,0 2 0 0,-1 5 0 16,0 4 0-16,-3 5 0 0,-3-2 0 0,-2 8 0 15,-3 2 0-15,-2 3-192 0,-4 2 192 0,-1 4-208 16,0 3-1120-16,-3 4-208 0,-2 4-64 0,-1-3 0 15,1-2-1280-15,-2 2-272 0</inkml:trace>
  <inkml:trace contextRef="#ctx0" brushRef="#br1" timeOffset="121035.84">13255 10448 8287 0,'0'0'736'15,"0"0"-592"-15,0 0-144 0,0 0 0 0,0 0 2080 0,0 0 384 0,0 0 80 0,0 0 16 16,-5-4-1136-16,-1-1-208 15,-2 2-64-15,1 1 0 0,-2 0-256 0,0 2-48 16,0 0-16-16,-3 3 0 0,-2 1-128 0,-1 2-48 16,0-1 0-16,-2 4 0 0,2-3-144 0,-3 6-16 0,-2-3-16 0,1 5 0 15,0-5-32-15,0 6 0 0,1 3 0 0,0 1 0 16,2 1-160-16,-1 4-32 0,5-2-16 0,1 2 0 16,4 0-112-16,0-2 0 0,4-3-128 0,1-1 192 15,5-1-48-15,-1 1-16 0,5-3 0 0,2-2 0 0,1-3 64 0,2 0 16 16,4-3 0-16,2-5 0 0,1-2 176 0,0-2 48 15,2-2 0-15,2-6 0 0,3-3-96 0,-1 0-16 16,-1-2 0-16,-1-3 0 0,-1-2-144 0,-2 0-48 16,-1 1 0-16,-1 1 0 0,-3 0-128 0,-2 3 0 15,-2 0 144-15,-1 2-144 0,-1 4 0 0,-2 0 0 16,-1 5 0-16,-6 4 0 0,0 0 0 0,0 0 0 16,5 8 0-16,-4 3 0 0,1 6 0 0,-2 1 0 15,-2-1 0-15,2 4-128 0,0 0 128 0,2 2 0 16,-1 0 0-16,1-4 0 0,4-1 0 0,1 0 0 15,2-4 0-15,8 2 0 16,-2-6-384-16,3-2-64 0,-1-5 0 0,4-5 0 16,-1-4-1952-16,6 0-400 0</inkml:trace>
  <inkml:trace contextRef="#ctx0" brushRef="#br1" timeOffset="121339.32">14443 9428 16575 0,'0'0'1472'0,"-2"-9"-1168"0,-2 0-304 0,2 2 0 16,2 7 1200-16,0 0 176 0,-5 2 32 0,-2 2 16 0,-1 1-576 15,-4 8-112-15,-3 2-32 0,-3 7 0 0,0 3 112 0,0 7 16 16,-1 6 0-16,0 5 0 0,-1 7-96 0,0 3-16 15,-1 6 0-15,1 3 0 0,0 7-128 0,1 3-16 16,1 2-16-16,0-2 0 0,3-2-304 0,1-2-64 16,-1-7-16-16,3-3 0 0,1-8-176 0,0-5 192 15,4-3-192-15,0-5 192 0,1-4-192 0,4-1-144 16,-2-7 144-16,1 0-208 16,1-6-736-16,-1-4-144 0,-1-5-16 0,1-2-12192 15</inkml:trace>
  <inkml:trace contextRef="#ctx0" brushRef="#br1" timeOffset="121527.46">13893 10198 28383 0,'0'0'1264'0,"0"0"256"0,0 0-1216 0,9-2-304 15,3 1 0-15,2-2 0 0,2-3 528 0,6 2 48 16,2 1 16-16,4 0 0 0,4-4-96 0,2 2-32 15,4 0 0-15,2-3 0 0,-5 2-320 0,-2 2-144 0,-2-3 128 0,-2 2-128 32,-2 2-1920-32,-3 0-448 0,-3 2-112 0</inkml:trace>
  <inkml:trace contextRef="#ctx0" brushRef="#br1" timeOffset="121856.04">14671 10394 25919 0,'0'0'1152'0,"0"0"224"0,0 0-1104 0,0 0-272 15,9-1 0-15,0-3 0 0,0-1 848 0,4 1 112 16,-1-2 32-16,0-4 0 0,-1 2-320 0,2-3-64 16,-4 0-16-16,1 0 0 0,-1-2-272 0,-1 3-64 15,-2-3-16-15,-1 1 0 0,-2 2 192 0,-3-2 32 16,-3 2 16-16,-1 2 0 0,-2 5 48 0,-2 0 16 15,-2 2 0-15,-4 5 0 0,-5 1-352 0,-3 7-64 16,0 2 0-16,-3 2-128 0,-1 1 272 0,0 5-48 16,1 1-16-16,1 2 0 0,2 2 96 0,4-3 16 15,3 1 0-15,4 0 0 0,3 0-128 0,4 2 0 16,3-6-16-16,5 2 0 0,5 0-176 0,0-3 0 16,4 0 144-16,7-4-144 0,2-2 0 0,4-3-208 15,2 1 16-15,4-3 16 16,2 0-2496-16,-1-7-496 0</inkml:trace>
  <inkml:trace contextRef="#ctx0" brushRef="#br1" timeOffset="122410.38">15670 10234 8287 0,'0'0'736'0,"0"0"-592"16,-6-2-144-16,6 2 0 0,0 0 2384 0,0 0 448 15,-9-2 96-15,2 5 16 0,-2 1-1248 0,0 6-240 0,0 1-48 0,-1 6-16 16,-2 3-272-16,1 5-48 0,-2 3-16 0,2 5 0 16,-3 1-160-16,1 1-48 0,0 1 0 0,1 2 0 15,-1 3-288-15,1 2-64 0,1-4-16 0,0-1 0 16,-1-5-256-16,3-1-48 0,2-6-16 0,4-2 0 15,-2-5-160-15,2-5 0 0,2-2 0 0,2-3 0 16,-1-9-576-16,0 0-192 0,0 0-32 0,13-7-13104 16</inkml:trace>
  <inkml:trace contextRef="#ctx0" brushRef="#br1" timeOffset="122693.99">15604 9700 14735 0,'-15'-18'1312'0,"7"10"-1056"15,-3-5-256-15,5 3 0 0,-1 1 2336 0,2-1 416 16,0 3 64-16,0 1 32 0,5 6-1136 0,-4-10-240 15,4 10-32-15,-4-8-16 0,1-2-624 0,0 5-128 16,3 5-32-16,0 0 0 0,1-13-352 0,2 5-80 16,-3 8-16-16,4-8 0 0,-4 8-192 0,0 0 0 0,0 0 0 0,0 0 0 31,10-3-512-31,-10 3-160 0,9 1-32 0,1 4-8688 0,-10-5-1744 0</inkml:trace>
  <inkml:trace contextRef="#ctx0" brushRef="#br1" timeOffset="123102.33">15893 10384 20271 0,'-1'15'1792'0,"-2"1"-1424"15,-1-1-368-15,0 3 0 0,-1-1 832 0,-1 4 112 16,-2 2 16-16,1 2 0 0,-2-3 240 0,0-2 48 15,0 2 16-15,0-2 0 0,0-2-448 0,0-2-96 16,-1-2-16-16,1 0 0 0,2-2-144 0,0-3-48 16,1-1 0-16,6-8 0 0,0 0 160 0,0 0 32 15,0 0 0-15,0 0 0 0,5-14 304 0,3-2 64 16,2-2 16-16,1-2 0 0,2-6-672 0,0 1-128 16,-1-6-32-16,4 3 0 0,-4-1-256 0,0 10 128 15,2-4-128-15,1-1 0 0,3 3 144 0,0 0-144 16,-2 3 0-16,2 1 144 0,0 3-144 0,0 5 0 15,-2 2 0-15,1 6 128 0,-2 4 0 0,0 6 0 16,-1 3 0-16,-2 6 0 0,-2 6-128 0,0 2 0 16,-5 3 144-16,-1 5-144 0,-3 3 0 0,-1 5 128 0,-1 4-128 0,-2-3 0 15,-1 1 0-15,2-4 128 0,-3-2-128 0,1-2 0 16,0-3 128-16,0-4-128 0,1-4 128 0,0-1-128 16,0 1 0-16,2-5-128 0,-1-4 0 0,2 1-12128 15,1-1-2416-15</inkml:trace>
  <inkml:trace contextRef="#ctx0" brushRef="#br1" timeOffset="127065.65">17469 10437 6447 0,'0'0'576'0,"0"0"-576"0,0 0 0 0,0 0 0 15,-6 5 1472-15,6-5 176 0,-7 3 32 0,1 0 16 16,0-3-736-16,-1 0-128 0,1 1-48 0,0 0 0 15,-1 0 112-15,1-1 32 0,0 0 0 0,-2 0 0 16,2 0 96-16,-1-1 32 0,1 0 0 0,-1 0 0 0,1 1-48 0,0 1-16 16,-1 1 0-16,7-2 0 0,-6-1-160 0,6 1-48 15,0 0 0-15,0 0 0 0,0 0-16 0,0 0 0 16,0 0 0-16,0 0 0 0,8-1-240 0,1 0-48 16,2-1-16-16,3 1 0 0,0 0-144 0,4 1-16 15,3 1-16-15,4 0 0 0,2-5-32 0,0 3-16 16,2 2 0-16,2-1 0 0,1 0-96 0,1 0-16 15,0 2 0-15,-1-1 0 0,-2 0 32 0,-3 1 0 16,-3-1 0-16,0 0 0 0,-5 0-16 0,-1 2 0 16,-4-1 0-16,-3 1 0 0,-2-6 48 0,-1 3 0 15,-8 0 0-15,0 0 0 0,0 0 96 0,0 0 32 16,4-5 0-16,-4 5 0 0,0 0 16 0,-5-3 16 0,-4-4 0 0,-1 1 0 16,-3 2-160-16,-4 3-16 15,-2-2-16-15,-4-1 0 0,-5-1-160 0,-2 3 160 0,-4 1-160 0,-2 1 160 16,-1 1-160-16,0 1 0 0,-3 3 0 0,0 1 128 15,2-1-128-15,1 2 0 0,2 0 0 16,3-2 0-16,3 1 0 0,4-1 0 0,4-2 0 0,4-1 0 16,5-1 0-16,1 1 0 0,5-1 0 0,6-1 0 15,0 0 0-15,0 0 0 0,9-4 0 0,4 2 0 16,2 0 0-16,5-1 0 0,3-4 0 0,4 3 0 16,1 1 0-16,4 1 0 0,-1-2 0 0,5 1 0 15,0-1 0-15,2 1 0 0,-1 2 0 0,1 0 0 16,1 1 0-16,0-1 192 0,0-2-64 0,-3 0 0 15,-1 0 0-15,-3 0-128 0,-6 1 192 0,-2 0-64 16,-5 1-128-16,-2 1 0 0,-4 0 144 0,-3-1-144 0,-1-2 0 0,-9 3 144 16,0 0-144-16,0 0 0 0,0 0 0 0,0 0 0 15,0 0-240-15,0 0 80 16,0 0-2192-16,0 0-432 0,-9-2-96 0</inkml:trace>
  <inkml:trace contextRef="#ctx0" brushRef="#br1" timeOffset="127627.25">18674 10221 18367 0,'0'0'816'0,"0"0"160"0,0 0-784 0,0 0-192 0,0 0 0 0,0 0 0 0,0 0 448 0,0 0 64 16,0 0 0-16,0 0 0 0,-4 12 176 0,0 0 32 16,1 2 16-16,-1 8 0 0,-1 2-176 0,-2 3-48 15,0 3 0-15,-2 6 0 0,-1 7-80 0,-3 0-32 16,-1 4 0-16,0 1 0 0,-1 0-80 0,2 0-32 16,-1-6 0-16,4-3 0 0,0-5 48 0,1-4 16 15,0-5 0-15,3-2 0 0,1-5 320 0,1-1 64 16,1-6 16-16,2-3 0 0,1-8-16 0,0 0 0 15,0 0 0-15,5-7 0 0,1 0-48 0,2-6-16 16,1-5 0-16,2-3 0 0,2-6-368 0,1 1-80 16,0-5-16-16,1-1 0 0,0-4-208 0,3 1 0 15,1-1 128-15,2 3-128 0,2 3 0 0,2-2 0 16,3 1 0-16,0 6 0 0,-1 3 0 0,2 3 0 16,-2 3 0-16,-2 2 0 0,0 0 0 0,-2 6-128 15,-2 0 128-15,4 5 0 16,-5 3-1088-16,-2 3-96 0,-3 4-32 0,-4-2-8960 15,-1 1-1792-15</inkml:trace>
  <inkml:trace contextRef="#ctx0" brushRef="#br1" timeOffset="127994.09">19377 10449 15663 0,'0'0'688'15,"-5"-3"144"-15,-3 1-656 0,-1 0-176 0,-1 4 0 0,-1-1 0 0,-2 2 1472 0,-2 0 256 16,-3 6 48-16,-1 0 16 0,-3 4-800 0,1 1-160 16,-2 1-16-16,-1 5-16 0,-2 2-64 0,3 0-16 15,4 1 0-15,3 2 0 0,2-2-192 0,5 0-32 16,3-4-16-16,4-1 0 0,4-3-208 0,4-2-32 16,2-2-16-16,3-5 0 0,3-2 112 0,3-4 32 15,0-2 0-15,4-3 0 0,0-7 128 0,2-2 16 16,1-2 16-16,-2-2 0 0,1-1-208 0,-2 1-32 15,-2 0-16-15,-1-1 0 0,-2 0 0 0,-4 3 0 16,-2 4 0-16,1-1 0 0,-5 1 64 0,-1 4 16 16,-2-1 0-16,-3 9 0 0,0 0-128 0,0 0-32 15,-3 9 0-15,-1 2 0 0,2 6-192 0,-2 2 0 16,0 0 0-16,1 5-160 0,1-1 160 0,-1 1 0 16,3 3 0-16,4-3 0 0,1 2 0 0,3-5 0 15,2-2 0-15,3-1 0 16,1-5-432-16,1-4 0 0,0-2 0 0,7-2 0 15,0-6-1504-15,-3-5-304 0,2-4-64 0</inkml:trace>
  <inkml:trace contextRef="#ctx0" brushRef="#br1" timeOffset="128241.91">20091 9585 11967 0,'0'0'528'0,"0"0"112"0,-7 3-512 0,-2 4-128 0,0 4 0 0,-2 4 0 0,-2 7 3456 0,-4 2 672 16,-2 8 128-16,0 5 32 0,-1 3-3104 0,-1 6-608 15,1 3-128-15,0 0-32 0,-1 4-176 0,2 2-48 16,2 4 0-16,0-2 0 0,3-1-16 0,4 2-16 16,2 3 0-16,1-6 0 15,3-6-544-15,1-4-128 0,2-3 0 0,2-5-16 16,2-7-2064-16,-1-4-416 0</inkml:trace>
  <inkml:trace contextRef="#ctx0" brushRef="#br1" timeOffset="128416.16">19584 10257 24879 0,'0'0'2208'0,"0"0"-1760"16,3-6-448-16,3 2 0 0,7-1 1536 0,1 1 240 15,4 0 32-15,6 2 16 0,2-5-1504 0,6 1-320 0,4-1 0 0,3-3 0 16,3 3 0-16,1-4 160 16,1 4-32-16,0-2 0 15,-2 3-992-15,0 1-208 0,-1-2-32 0</inkml:trace>
  <inkml:trace contextRef="#ctx0" brushRef="#br1" timeOffset="128810.78">20305 10434 23263 0,'0'0'1024'0,"0"0"224"0,0 0-992 0,8-3-256 15,0 2 0-15,3-2 0 0,0-3 816 0,3 2 112 16,4-1 32-16,1 0 0 0,1-3-128 0,3 1-32 16,0-6 0-16,2 0 0 0,0 1-160 0,-1-2-48 15,-3-3 0-15,2 2 0 0,-2 1-16 0,-2 1-16 16,-3-1 0-16,-2-1 0 0,-2 2-112 0,-4 3 0 16,-2-1-16-16,-5 0 0 0,-1 2 208 0,-5 6 32 15,-4 0 16-15,-4 6 0 0,-3 0-304 0,-6 6-48 16,-5 2-16-16,-2 4 0 0,-3 5-160 0,1 4-32 15,-3 3-128-15,1 0 192 0,5 3-192 0,4 3 144 16,0-4-144-16,6 1 128 0,7 1-128 0,1 1 0 0,5-4 0 16,5-1 0-16,5-3-128 0,5 1-128 0,3-2 0 0,7-4-16 31,7-1-2656-31,3-4-528 0</inkml:trace>
  <inkml:trace contextRef="#ctx0" brushRef="#br1" timeOffset="129275.88">21280 10309 13823 0,'-3'-15'1216'0,"2"8"-960"16,-1-1-256-16,-1 0 0 0,-1 2 1440 0,0-1 240 16,-1 2 48-16,-1 3 16 0,-2 2-368 0,-2 2-80 15,-4 3-16-15,-1 5 0 0,-3 4-416 0,-2 4-96 16,-2 4 0-16,1 2-16 0,-5 6 32 0,2 1 16 15,0-1 0-15,3 5 0 0,4-2-288 0,4-1-48 16,5-7-16-16,6 2 0 0,3-6-144 0,4-2-48 16,3-3 0-16,3-2 0 0,4-7 0 0,3-2 0 15,1-5 0-15,3-5 0 0,1-2 416 0,2-7 80 0,2-3 16 0,0-2 0 16,-3-1-352-16,-1-2-64 0,-3-1-16 0,-2 2 0 16,-3-1-64-16,-2 0-16 0,-3-4 0 0,-2 3 0 15,-3 2 128-15,-3 2 32 0,-2 3 0 0,-1 1 0 16,-2-2-272-16,-3 4-144 0,1 4 160 0,-4 2-160 15,-1 2 0-15,-2 2-288 0,0 3 32 0,0 0 16 16,1 4-2640 0,3-1-544-16,-2-2-96 0</inkml:trace>
  <inkml:trace contextRef="#ctx0" brushRef="#br1" timeOffset="129612.38">21636 10212 24239 0,'0'0'1072'0,"-8"7"224"0,-1 6-1040 0,-2-2-256 16,-4 5 0-16,-2 2 0 0,1 4 960 0,-1-2 128 16,0 2 16-16,4-1 16 0,0 6-320 0,3-1-64 15,2 0-16-15,3-3 0 0,2-4-464 0,3-1-112 16,4 0-16-16,3-3 0 0,0-5 64 0,5 0 0 15,-1-5 0-15,6-1 0 0,-1-2 352 0,3-5 80 16,0-2 16-16,4-3 0 0,0-3 64 0,0-1 32 16,0 1 0-16,-3-4 0 0,0-2-288 0,1-1-64 15,-2 1-16-15,-1-2 0 0,-3-3-112 0,0-1-32 0,-2 0 0 16,2-1 0-16,-2-5-80 0,0 2-16 0,-2-3 0 0,0-1 0 16,0 6-128-16,-3-1 0 0,-1 3-160 0,2 3 160 31,-3-2-1408-31,2 3-192 0,-1 3-48 0,1 1-8992 0,-2-1-1808 0</inkml:trace>
  <inkml:trace contextRef="#ctx0" brushRef="#br1" timeOffset="130026.28">22587 9140 16575 0,'0'0'1472'0,"0"0"-1168"16,0 0-304-16,0 0 0 0,0 0 1088 0,0 0 176 15,0 0 16-15,0 0 16 0,-8 1-368 0,0 0-80 16,-3 6-16-16,-3 4 0 0,-3 3 32 0,0 5 0 15,-4 3 0-15,0 8 0 0,-1 6-16 0,-1 3 0 0,-1 6 0 0,-1 7 0 16,-2 7-208-16,0 4-64 16,-1 5 0-16,2 4 0 0,-1-3-256 0,1 3-64 15,4-2-16-15,0-4 0 0,2-3 32 0,2 0 16 0,1-4 0 0,5-5 0 16,1-7 176-16,5 0 48 16,1-2 0-16,2-3 0 0,3-6-176 0,3 0-16 15,1-3-16-15,2-3 0 0,3-3-128 0,0-4-32 0,1-4 0 0,0-3 0 16,0 0-144-16,4-5 0 0,2-6 0 0,-1-2 0 15,-1-3-240-15,2-3-128 0,2-1-16 0,-1-3-16 16,-2-1-1840-16,-1-2-352 0,-3 0-80 16</inkml:trace>
  <inkml:trace contextRef="#ctx0" brushRef="#br1" timeOffset="130214.37">21858 9896 6447 0,'0'0'576'0,"0"0"-576"16,8-3 0-16,5 0 0 0,4 0 7264 0,6 3 1344 16,4 1 272-16,5 1 48 0,5-2-7008 0,3-2-1392 15,4-2-272-15,3 2-64 0,3-1 144 0,8 1 48 16,3 1 0-16,5-3 0 0,4-1-384 0,1 2 0 16,1 1 0-16,-1 2-12032 15,-1 1-2384-15</inkml:trace>
  <inkml:trace contextRef="#ctx0" brushRef="#br1" timeOffset="141283.26">19146 16986 2751 0,'0'0'256'0,"0"0"-256"16,-10 4 0-16,-1 0 0 0,1 1 2000 0,0 0 368 15,0-3 64-15,1 1 0 0,9-3-1152 0,-10 1-256 16,10-1-32-16,-10 3-16 0,2-2 160 0,8-1 16 15,0 0 16-15,0 0 0 0,0 0-16 0,0 0 0 16,0 0 0-16,0 0 0 0,0 0-320 0,0 0-80 0,0 0-16 16,0 0 0-16,0 0-224 0,15 2-64 0,2 2 0 15,3-2 0-15,3-1-80 0,4 1-32 0,3 0 0 0,8 1 0 16,4 0-80-16,9 0 0 0,5-3-16 0,5 2 0 16,3 1 16-16,4-2 16 0,5 0 0 0,3 0 0 15,3-1 80-15,3 0 16 0,5 0 0 0,1 0 0 16,1 0-112-16,1 0 0 0,0 4-16 0,2-2 0 15,-2-2-240-15,0 0 176 0,-1 0-176 0,-1 2 160 16,-1 3-160-16,1-1 0 0,0-3 0 0,0 3 0 16,-6 1 144-16,0 3-144 0,-5-2 160 0,-1 3-160 15,1-5 128-15,-4 1-128 0,-3 5 0 0,-2-1 144 16,-5 1 0-16,-2-2 0 0,-4 1 0 0,-1-3 0 16,-2-1 48-16,-5 1 0 0,-3-3 0 0,0 1 0 15,-4 0 144-15,-3 2 48 0,-1-2 0 0,-1 0 0 16,-3-3-208-16,0 1-48 0,-3 1 0 0,1 0 0 0,-4-3 128 0,-1 0 0 15,-3 0 16-15,-1 0 0 0,-2 0-96 0,1 0-32 16,0-3 0-16,-3 3 0 0,-3 0-144 0,-2 0 0 16,-1 0 144-16,-2-1-144 0,-1-2 128 0,-1 1-128 15,-9 2 128-15,0 0-128 0,8-3 160 0,-8 3-32 16,0 0-128-16,0 0 192 0,0 0-48 0,0 0-16 16,-10-1 0-16,-3 1 0 0,-3 1-128 0,-3 2 128 15,-2-2-128-15,-4-1 128 0,-3-3-128 0,-4 1 0 16,-6 1 0-16,-3-3 0 0,-5-3 0 0,-4 1 0 15,-5-2 0-15,-6 3 0 0,-5 3 0 0,-2-1 0 16,-3-7 0-16,-5 4 0 0,-5 1 0 0,-6 2 0 0,-6 1 0 16,-1-1 0-16,0-2 0 0,2 2 0 15,-4 1 0-15,1 2 0 0,-2 0 0 0,4-1 0 0,3-5 0 0,2 6 0 16,2 4 0-16,1 0 0 0,1 0 0 0,4 1 0 16,0 0 0-16,2 0 0 0,2-1 0 0,1 1 0 15,0 0 0-15,3-1 0 0,0 1 0 0,5-1 0 16,1-4 0-16,5 0 0 0,4-3 0 0,1 3 0 15,2 0 0-15,5-1 0 0,-1-2 0 0,3 2 0 16,0 0 0-16,3-2 0 0,0-3 0 0,1 0 0 16,1 1 0-16,3-2 0 0,2 5 0 0,4-2 0 15,1 0 0-15,3 0 0 0,6-1 0 0,1 4 0 16,3 0 0-16,3 1 0 0,2-4 0 0,1 4 0 16,3 0 0-16,10 0 0 0,-6 2 0 0,6-2 0 15,0 0-128-15,0 0 128 0,0 0 0 0,0 0 0 16,0 0-128-16,15 4 128 0,3 1-160 0,3-2 160 0,2-2-144 15,3 0 144-15,3-1-128 0,4 2 128 0,4 1-128 0,6 0 128 16,7 0-128-16,6-1 128 0,5-2 0 0,6 0-128 16,8 0 128-16,2-4 0 0,7 2 0 0,7 0-160 15,4 1 160-15,7-1 0 0,3 0 0 0,3 0 0 16,4 1 0-16,0-1 0 0,4 6 0 0,-2 0 0 16,0 2 0-16,2 2 0 0,1-4 0 0,-1 3 0 15,-2 3 0-15,-3-1 0 0,-5-1 0 0,-5 0 0 16,-7 1 0-16,-6-2 0 0,-7 2 0 0,-7-1 0 15,-8-3 0-15,-8 2 0 0,-6 0 0 0,-6 0 0 16,-9-3 0-16,-7-1 0 0,-7 1 0 0,-6-1 0 16,-6 2 0-16,-11-5 0 0,0 0 0 0,0 0-128 0,-9 2 128 15,-6-4 0-15,-8 0 0 0,-7-3 0 0,-8 1 0 0,-4 0 0 16,-4-1 0-16,-4-3 128 0,-2 0-128 0,-4-1 0 16,-2 2 0-16,-1 1 0 0,-2 3 0 0,-2 0 0 15,-5-2 0-15,-1-3 0 0,-8 4 0 0,-2 0 0 16,-4 2 0-16,-6-1 0 0,-5-2 0 0,-4 3 0 15,-3 0 0-15,-4 1 0 0,-6 1 0 0,1 0 0 16,-4-3 0-16,1 2 0 0,0 1 0 0,3 1 0 16,-1-2 0-16,4 1 0 0,6 0 0 0,-1 0 0 15,5 3 0-15,7-3 0 0,5-3 0 0,9 2 0 16,7 1 0-16,4 1 0 0,8-1 0 0,9 0 0 16,7 0 0-16,8 0 0 0,6 0 0 0,9 0 0 15,7 0 0-15,11 0 0 0,0 0 0 0,14-4 0 16,8-2 0-16,11 1 0 0,10 0 0 0,14 2 0 15,10 3 0-15,15 0 0 0,12-1 0 0,10 4 0 0,8 0 0 0,10 4 0 16,8 0 0-16,6 1 0 0,0 3 0 0,5 0 0 16,1 1 0-16,-2 4 0 0,-4-4 0 0,-5-2 128 15,-5 3-128-15,-9-4 144 0,-9 0 32 0,-7-3 0 16,-5 3 0-16,-5-5 0 0,-6 0 112 0,-5 1 32 16,-6 1 0-16,-7-3 0 0,-7 1-80 0,-6 1-16 15,-9 1 0-15,-8-2 0 0,-8 1-224 0,-6 1 176 16,-5-2-176-16,-8-1 160 0,-10-3-160 0,0 0 0 15,0 0 0-15,0 0 0 0,-10 6 0 0,-8 2-192 16,-11-5 0-16,-6 3 16 16,-5 0-2352-16,-8-2-480 0</inkml:trace>
  <inkml:trace contextRef="#ctx0" brushRef="#br1" timeOffset="145275.85">27149 7771 2751 0,'0'0'128'0,"0"0"16"0,7-5-144 0,1-3 0 0,-2 2 0 0,1 1 0 0,-7 5 2400 0,5-9 448 16,-5 9 96-16,5-9 0 0,0 0-1664 0,-5 9-320 16,2-8-80-16,2-2-16 0,0 2-144 0,-4 8-16 15,3-8-16-15,-1-1 0 0,2 0-80 0,-4 9-16 16,5-9 0-16,-5 9 0 0,4-10-48 0,-4 10-16 16,0 0 0-16,0 0 0 0,0 0 0 0,0 0 0 15,0 0 0-15,0 0 0 0,0 0-176 0,-6 14-32 16,0 3-16-16,0 5 0 0,-2 5-112 0,2 5-32 15,-2 4 0-15,1 5 0 0,-2 1-32 0,0 6 0 16,-1 6 0-16,0 4 0 0,0 7-128 0,-1 1 192 0,0 0-192 16,-2 2 192-16,0-1-192 0,1-2 0 0,-2 1 144 0,0-1-144 15,0-4 0-15,-1 0 128 0,-1-4-128 0,2-2 0 16,2-2 0-16,-1-3 0 0,-1-6 0 0,0-2 128 16,0-3-128-16,1-3 128 0,2-4-128 0,1-4 128 15,-1-7-128-15,4-2 0 0,1-2 0 0,3-3 128 16,3-14-128-16,0 0 0 0,0 0 0 0,0 0 0 31,4-18-400-31,2-4-112 0,2-7 0 0,1-3-16 16,0-3-1840-16,1-3-384 0</inkml:trace>
  <inkml:trace contextRef="#ctx0" brushRef="#br1" timeOffset="145603.88">27515 7739 1839 0,'0'0'160'0,"1"-9"-160"15,-1 9 0-15,1-10 0 0,1 2 2576 0,-2 8 496 16,0 0 80-16,0 0 32 0,-2-10-1856 0,2 10-368 16,0 0-80-16,0 0-16 0,0 0 64 0,-9 9 16 15,1 0 0-15,-1 5 0 0,0 4-144 0,1 6-32 16,0 6 0-16,0 6 0 0,-4 2-48 0,1 8-16 15,-1 5 0-15,0 6 0 0,0 4-128 0,1 5-16 16,-2 4-16-16,-1 1 0 0,3 1-240 0,-2 3-48 16,-4 2-16-16,-1-6 0 0,1-4-240 0,0 1 128 0,-2-6-128 0,1 0 0 15,3-7 128-15,-1-2-128 0,-2-6 0 0,2-4 144 16,4-3-144-16,0-5 0 0,2-3 144 0,3-6-144 16,1-5 0-16,4-7-160 0,-1-2 16 0,3-12 0 31,0 0-1584-31,0 0-320 0,0 0-64 0</inkml:trace>
  <inkml:trace contextRef="#ctx0" brushRef="#br1" timeOffset="146169.96">26743 8048 17503 0,'-6'-7'1552'16,"6"7"-1232"-16,-7-7-320 0,1 2 0 16,1-3-368-16,5 8-128 0,0 0-16 0,0 0-16 0,0 0 960 0,0 0 192 15,0 0 32-15,0 0 16 0,0 0-48 0,0 0-16 16,0 0 0-16,0 0 0 0,-6 13-32 0,3 0-16 15,2 2 0-15,1 6 0 0,0 4 96 0,2 8 32 0,3 3 0 16,3 6 0-16,1 5-112 0,0 4-32 16,-1 3 0-16,0 3 0 0,1 1-240 0,-1 7-48 0,0-1-16 15,-2 2 0-15,3 2-80 0,-2-4-16 0,0-2 0 0,-1-3 0 16,1-6-144-16,0-3 128 0,1-5-128 0,2-5 128 16,0-10-128-16,4-3 0 0,3-5 144 0,2-5-144 15,0-3 176-15,1-2-48 0,7-6 0 0,2-3 0 16,-2-2 32-16,2-2 0 0,0-3 0 0,2-6 0 15,0 2 16-15,1-7 0 0,1-3 0 0,-1-5 0 16,0-7-48-16,-2-3 0 0,0-3 0 0,0-1 0 16,1-2 80-16,2-1 16 0,2-5 0 0,2 1 0 15,0-1 32-15,4 1 0 0,2 0 0 0,-1 3 0 16,-1 4-80-16,-3-2-16 0,-3-2 0 0,-3 6 0 16,-3 2-32-16,-3 2-128 0,-2 1 192 0,-1 4-64 15,-4 0-128-15,-1 4 0 0,-4 2 144 0,-2 4-144 0,0 2 128 16,-5 4-128-16,0 0 128 0,-7 10-128 0,0 0 0 0,0 0 0 15,0 0 0-15,0 0 128 0,0 0-128 0,0 0-160 16,-7 0 160-16,-2 4-208 16,-1 4-1904-16,-2-2-368 0,0 5-80 0,-1 0-9680 15</inkml:trace>
  <inkml:trace contextRef="#ctx0" brushRef="#br1" timeOffset="146641.75">26430 8444 11055 0,'0'0'976'0,"0"0"-784"0,0 0-192 0,0 0 0 16,0 0 1360-16,0 0 240 0,0 0 32 0,0 0 16 16,0 0-608-16,0 0-112 0,0 0-32 0,8 9 0 15,1 3-192-15,1 4-32 0,2 6-16 0,0 6 0 16,2 1-144-16,0 7-16 0,2 2-16 0,1 5 0 15,4-1-192-15,-1 6-32 0,0 1-16 0,1-2 0 16,0 0-240-16,0-4 0 0,-4 1 0 0,4-4 0 0,-3-3 0 16,-1-4 0-16,0 0 0 0,1-5 0 15,-3-2 160-15,3-4-16 0,0-3 0 0,-1-2 0 16,1-2-144-16,2-6 128 0,0-2-128 0,-1-4 128 16,1-3 64-16,2-1 0 0,-1-5 0 0,3-4 0 0,-1-1 0 0,3-6 16 15,2-3 0-15,2-2 0 0,-2 1-80 0,1-2 0 16,1-1-128-16,-3 1 192 0,-1 1-192 0,-1-2 0 15,-6 3 0-15,8-7 0 16,-8 2-1728-16,-1 5-320 0</inkml:trace>
  <inkml:trace contextRef="#ctx0" brushRef="#br1" timeOffset="147038.63">27200 7578 17103 0,'0'0'752'0,"0"0"160"0,0 0-720 16,0 0-192-16,0 0 0 0,0 0 0 0,0 0 384 0,-6 8 64 0,-2 1 0 0,-1 5 0 16,-2 3 384-16,3 7 96 0,-4 5 16 0,3 6 0 15,0 3-192-15,-1 6-48 0,0 3 0 0,-1 7 0 16,-1 5-192-16,-1 4-64 0,1 5 0 0,-2 2 0 0,0 4-128 0,1 0-48 16,0-1 0-16,2-2 0 0,1 1-272 15,1-5 128-15,2-3-128 0,0-2 0 0,3-6 128 0,1-3-128 16,0-3 0-16,0-7 0 0,1 1 128 0,-1-7-128 15,2-4 0-15,-1-6 0 0,1-2 0 0,1-4-192 16,3-7 16-16,1 0 16 16,-4-14-2192-16,0 0-432 0</inkml:trace>
  <inkml:trace contextRef="#ctx0" brushRef="#br1" timeOffset="147336.37">27595 7591 9215 0,'1'-22'400'0,"3"9"96"0,0 4-496 0,0 0 0 16,-4 9 0-16,0 0 0 0,0 0 2576 0,0 0 432 0,0 0 64 0,0 0 32 16,0 0-1952-16,-6 14-384 15,-1 4-64-15,2 1-32 0,-5 5 32 0,-2 8 16 0,-1 5 0 0,-1 10 0 16,-1 5-144-16,-1 5-16 0,-2 8-16 0,-1 4 0 15,-4 7-96-15,3 3 0 0,-2 5-16 16,0-1 0-16,0 4-192 0,-1-2-48 0,1 0 0 0,-1-5 0 16,2 0-192-16,1-6 0 0,5-3 0 0,1-9 0 15,0-3 0-15,2-6 0 0,-2-6 0 0,-3 11 0 32,4-15-336-32,3-11-112 0,1-10-32 0,0-4 0 0,4-6-1952 0,-1-7-384 0</inkml:trace>
  <inkml:trace contextRef="#ctx0" brushRef="#br1" timeOffset="147693.68">26631 8324 23951 0,'-17'-3'1056'0,"8"3"224"0,0 4-1024 0,0 7-256 15,1 3 0-15,2 4 0 0,0 4 288 0,2 4 0 0,1 7 0 0,3 7 0 16,1 6 0-16,3-1 0 0,5 4 0 0,3 3 0 16,2 5 0-16,3 3 0 15,5-2 0-15,1-1 0 0,2 2-160 0,-7-17-128 16,2 0 192-16,2 0-192 0,1 0 128 0,1-7-128 16,1-6 0-16,3-3 0 0,2-8 160 0,3-8-160 0,4-4 128 0,3-7-128 15,0-8 496-15,5-6 16 0,4-7 0 0,19-16 0 16,-5-10 192-16,-6-1 32 0,-2-4 16 0,-1-5 0 15,1-2-176-15,-1-5-48 16,2-1 0-16,2-3 0 0,-1-2-240 0,-3 1-48 16,-5 5-16-16,-5 9 0 0,-4 6-224 0,-5 8 0 0,0 2 0 15,-5 8 0 1,-2 10-1184-16,-4 3-336 0,-3 3-64 0</inkml:trace>
  <inkml:trace contextRef="#ctx0" brushRef="#br1" timeOffset="152609.41">11610 11607 1839 0,'0'0'160'0,"0"0"-160"15,0 0 0-15,0 0 0 0,-8 2 1408 0,8-2 256 16,0 0 64-16,0 0 0 0,-9 3-1024 0,9-3-192 15,0 0-32-15,0 0-16 0,0 0 240 0,0 0 32 16,0 0 16-16,0 0 0 0,0 0 160 0,15 0 48 16,0-1 0-16,3-1 0 0,1-1-128 0,5-3 0 15,2 1-16-15,2 2 0 0,2 0-240 0,3-1-64 0,4-1 0 0,4 4 0 16,3 0-144-16,3-1-48 0,1 0 0 0,1 0 0 16,-1 1-32-16,2 0-16 0,1 0 0 0,2-1 0 15,0 0 32-15,3 2 0 0,3 4 0 0,-1-1 0 16,-1-1-16-16,1 0 0 0,-3 0 0 0,-1 0 0 15,-1 1-112-15,-1 3-32 0,-1-2 0 0,0 1 0 16,-1-1 16-16,-1 1 0 0,1-3 0 0,-1-2 0 16,-2-2 32-16,-2-1 16 0,-3-1 0 0,0 3 0 15,0-1 48-15,0-1 0 0,-2 1 0 0,4 2 0 16,0 0-80-16,1 0-16 0,-1-4 0 0,1 1 0 16,-1-1-160-16,1 4 192 0,-1-1-192 0,-1 0 192 15,-2 0-192-15,-2 1 0 0,1 3 144 0,0 1-144 16,2-4 0-16,-1 0 128 0,-3 0-128 0,2 0 0 15,0 0 0-15,0-2 0 0,-2-1 0 0,-1 1 0 16,-1 0 0-16,-1 1 0 0,-1 0 0 0,0-1 0 0,-1 1 0 0,2 1 0 16,-2-1 0-16,-1 1 128 0,-2 0-128 0,1 0 0 15,-1-1 0-15,2 1 0 0,-2 1 0 0,0-1 0 16,-1-3 0-16,-1 1 0 0,0 2 0 0,-1 0 0 16,2 0 0-16,0 0 0 0,-1-1 0 0,1 1 0 15,2 3 0-15,0-1 128 0,-1-2-128 0,-1 0 0 16,-1 1 0-16,0 0 0 0,-1 0 0 0,-1-1 0 15,1-3 128-15,0-1-128 0,-2 3 208 0,-1-1-16 16,-1 1-16-16,-1 0 0 0,1-1-176 0,-3 1 0 16,0 2 0-16,-1-1 0 0,-1-1 0 0,-1 0 0 15,-2 1 160-15,-1 0-160 0,0 0 208 0,0 0-64 16,1 0-16-16,-1 1 0 0,0 2-128 0,-1-1 0 0,0 1 0 0,-2-1 128 16,-1 0-128-16,0 0 0 0,-1 1 144 0,0-3-144 15,-9 0 128-15,10 1-128 0,-10-1 128 0,0 0-128 16,0 0 0-16,0 0 144 0,0 0-144 0,0 0 0 15,0 0 256-15,0 0-64 0,0 0-16 0,0 0 0 16,0 0 16-16,0 0 16 0,10 5 0 0,-10-5 0 16,0 0-208-16,0 0 144 0,0 0-144 0,0 0 128 15,0 0-128-15,0 0 128 0,0 0-128 0,0 0 128 16,0 0-128-16,0 0 128 0,0 0-128 0,0 0 128 16,0 0-128-16,0 0 0 0,-3 12 0 0,3-12 0 15,0 0-192-15,-8 6-32 0,-2 3 0 0,-2-4-9504 16,-2 1-1920-16</inkml:trace>
  <inkml:trace contextRef="#ctx0" brushRef="#br1" timeOffset="154665.76">25731 15790 4607 0,'0'0'400'0,"0"0"-400"0,-2-10 0 0,2 10 0 16,-4-8 1472-16,3-2 192 0,1 2 64 0,0-2 0 15,0 10-656-15,1-7-128 0,-1 7-32 0,4-11 0 16,0 1-16-16,-3 0 0 0,-1 10 0 0,4-8 0 15,-2-2 0-15,-2 10-16 0,0 0 0 0,5-6 0 16,-5 6-160-16,0 0-16 0,0 0-16 0,0 0 0 16,0 0-48-16,9 9-16 0,-2 5 0 0,-1 7 0 15,-1 7-112-15,0 7 0 0,1 4-16 0,1 4 0 16,-2 6-176-16,1 5-16 0,1 6-16 0,-5 1 0 0,2-3-80 0,0 6-16 16,0-3 0-16,-1 3 0 0,-1-6-64 0,-1 0-128 15,2 3 176-15,0-6-176 0,0-7 128 0,-1-1-128 16,2-5 0-16,0-1 0 0,1-4 0 0,1-5 0 15,2-3 0-15,-2-4 0 16,1-2-288-16,0-4-112 0,4-5-32 0,0-5 0 16,1-2-592-16,1-2-128 0,3-4-32 0,-1-9-9888 0</inkml:trace>
  <inkml:trace contextRef="#ctx0" brushRef="#br1" timeOffset="155440.38">25815 14332 7359 0,'0'0'656'0,"0"0"-528"0,-2-10-128 0,2 0 0 15,0 10 1152-15,-3-7 208 0,3 7 48 0,-2-192 0 16,2 374-624-16,-4-190-112 0,4 8-32 0,0 0 0 16,-4-10 0-16,4 10-16 0,0 0 0 0,0 0 0 15,0 0 64-15,0 0 16 0,0 0 0 0,0 0 0 16,3 12 176-16,2 4 32 0,-4 6 16 0,3 7 0 16,0 4 0-16,-1 10 0 0,2 4 0 0,-2 9 0 15,2 2-352-15,-1 5-80 0,-2 8-16 0,0 3 0 0,-2 4-240 0,0-2-48 16,2 1-16-16,-2 3 0 0,0-2-176 0,0-3 0 15,2-3 144-15,0-2-144 0,2-2 0 0,-2-9 0 16,0-6 0-16,0-6 128 0,2-4-128 0,-3-3-128 16,2-5 128-16,-1-5-192 15,0-2-480-15,0-7-96 0,-1-5-32 0,2-4 0 16,-3-12-1488-16,0 0-288 0</inkml:trace>
  <inkml:trace contextRef="#ctx0" brushRef="#br1" timeOffset="155780.72">26479 14113 25567 0,'0'0'1136'0,"-7"-2"224"0,7 2-1088 0,-10 1-272 0,0 4 0 0,1 7 0 16,-1-1 0-16,1 11 0 0,0 3 0 0,-1 8 0 16,-3 3 272-16,4 8 160 0,3 7 16 0,0 9 16 15,1 2-144-15,1 8-48 0,-1 6 0 0,2 8 0 16,1 8-48-16,0 2-16 0,1 5 0 0,0-3 0 16,0 5-64-16,2-2-16 0,-1 3 0 0,0-4 0 15,0-8-128-15,0-5 0 0,1-1 0 0,0-4 0 0,2-5 0 0,-2-5 0 16,0-7 0-16,2-3 0 0,1-9-192 0,1-1-112 15,0-6-16-15,0-6-16 16,-1-2-1584-16,1-10-304 0,0 0-64 0</inkml:trace>
  <inkml:trace contextRef="#ctx0" brushRef="#br1" timeOffset="156197.97">25506 14971 26431 0,'-16'3'1168'0,"6"2"240"0,0 3-1120 0,1 0-288 0,2 4 0 0,3 6 0 16,4 5 0-16,6 5 0 0,0 1 0 0,4 10-144 15,5 7 144-15,4 7 128 0,4 8-128 0,7 7 176 16,4 8 48-16,4 2 16 0,1 4 0 0,-1-2 0 16,-2 4-48-16,1-4 0 0,1 4 0 0,4-9 0 15,4-4-192-15,-2-6 128 0,-3-9-128 0,2-5 0 16,3-8 160-16,-3-2-160 0,-1-8 160 0,-1-3-160 16,-6-8 224-16,1-6-48 0,-2-4-16 0,1-8 0 0,1-4 176 15,1-9 48-15,1-6 0 0,3-10 0 0,-1-1 48 0,3-7 16 16,-1-2 0-16,0-4 0 0,-5-4-144 0,-3-2-32 15,-6-6 0-15,-4 2 0 0,0-1-80 0,-2 6 0 16,-3 4-16-16,0 6 0 0,-3 0-176 0,1 2 0 16,-3 1 144-16,0 3-144 0,-4-1 0 0,1 5 0 15,-2 2 0-15,2 2 0 16,-3-2-1280-16,1 5-320 0,-1-1-64 0</inkml:trace>
  <inkml:trace contextRef="#ctx0" brushRef="#br1" timeOffset="158029.94">18208 11458 12319 0,'0'0'544'0,"0"0"112"0,0 0-528 0,0 0-128 15,0 0 0-15,0 0 0 0,0 0 432 0,0 0 48 16,0 0 16-16,0 0 0 0,0 0-176 0,10-2-48 15,-10 2 0-15,11-2 0 0,1 2 304 0,0 0 48 16,1 0 16-16,2 2 0 0,1-2 80 0,1 0 32 16,5 0 0-16,2 0 0 0,4-2-192 0,-1 1-48 15,3 0 0-15,1-1 0 0,3 1-128 0,2 0-48 16,1-2 0-16,3 3 0 0,3 2-144 0,4 0-16 16,2-2-16-16,4 0 0 0,4 0 16 0,1 0 0 0,0-2 0 0,2-1 0 15,5 2 80-15,2 1 32 0,4 2 0 0,4-2 0 16,4-7 32-16,2 2 0 0,-1 1 0 0,6 1 0 15,-3-1-320-15,4 2 0 0,2-2 128 0,0 2-128 16,-1 2 0-16,-2 0 0 0,6 1 0 0,-3 1 0 16,-3 1 192-16,0 2-192 0,0-1 192 0,-4 1-192 15,-2 0 128-15,0 1-128 0,0-2 0 0,-1-3 0 16,-1 2 0-16,-5 0 0 0,-1-1 0 0,-1 3 0 16,-2-1 160-16,-1 0 80 0,1-3 16 0,-2 2 0 15,-2 0-64-15,-1 1 0 0,-2 0 0 0,3 1 0 16,-2 0-64-16,1-1-128 0,-6-1 176 0,-1-1-176 0,-3 1 144 0,-1-2-144 15,-2-1 0-15,-3 2 144 16,-2 2-144-16,-1 0 0 0,-1-1 144 0,-3-1-144 0,-6 1 208 16,0-1-16-16,-5 2-16 0,-2-4 0 0,-2-1 32 0,-4-2 16 15,-1 2 0-15,-2 1 0 0,-5-1-64 0,-1-1-16 16,-1 1 0-16,-2 0 0 0,-10 1-144 0,0 0 128 16,8-3-128-16,-8 3 128 0,0 0-128 0,0 0 128 15,0 0-128-15,0 0 128 0,0 0 0 0,0 0-128 16,0 0 192-16,-10-1-64 0,-2-1-128 0,0-1 160 15,-2 0-160-15,-3 2 160 0,-1 0-160 0,2 1 0 16,-3-1 0-16,0-1 0 0,-2 1 0 0,-1 0 0 16,-3 1 0-16,-4-1 0 0,-1-2 0 0,-2 0 0 15,-2 0 0-15,-2-1 0 0,0-1 0 0,-3 2 0 0,-2-1 0 16,-3 1 0-16,-6 3 0 0,1-3 0 0,-3-2-160 0,-3 2 160 16,-1-3-192-16,-5 2 48 0,-3 2 16 0,-2-1 0 15,-2 3 128-15,-2-1-208 0,-3 1 80 0,0 0 128 16,-1-4-224-16,-2 3 80 0,-3 1 16 0,-1 1 0 15,-2 2 128-15,-2-2-128 0,2-2 128 0,-2 1-128 16,0 2 128-16,1-1 0 0,1 3 0 0,-1-1 0 16,1-4 0-16,3 1 0 0,-3 2 0 0,1 3 0 15,1-1 0-15,1-1 0 0,3-2 0 0,5 0 0 16,3 2 0-16,3-2-160 0,3 1 160 0,6 0 0 16,3 3 0-16,5-1-128 0,4-1 128 0,4 1 0 15,3-1 0-15,2-1 0 0,2 0 0 0,4-2 0 16,3 0 0-16,1 1 0 0,6-1 0 0,2 0 0 15,3 1 0-15,14-1-240 0,0 0 80 0,0 0 16 16,0 0-96-16,11-1-16 0,5 0 0 0,9 1-8432 16,5-2-1680-16</inkml:trace>
  <inkml:trace contextRef="#ctx0" brushRef="#br0" timeOffset="163967.53">17418 10285 2751 0,'0'0'128'0,"0"0"16"0,0 0-144 0,0 0 0 15,0 0 0-15,0 0 0 0,0 0 2256 0,0 0 432 16,0 0 64-16,0 0 32 0,0 0-1392 0,0 0-288 15,-4 9-48-15,4-9-16 0,0 0 0 0,-6 7 0 16,6-7 0-16,-11 5 0 0,-2 2-16 0,1-1-16 16,1-6 0-16,3 3 0 0,1-2-192 0,-1 2-48 15,3-3 0-15,5 0 0 0,-8 0-128 0,8 0-48 16,0 0 0-16,0 0 0 0,0 0 32 0,0 0 0 0,0 0 0 0,0 0 0 16,0 0-160-16,0 0-16 0,6-7-16 0,2 0 0 15,3 0-192-15,4 2-48 0,1-1 0 0,2 2 0 16,2-1-64-16,3-1 0 0,0 2-128 0,1 0 192 15,2 1-64-15,-1 0-128 0,1-1 176 0,-3 1-176 16,1 1 208-16,-1-1-64 0,-2 2-16 0,0 0 0 16,-2 1-128-16,-2 0 0 0,-1 0 0 0,-4 0 0 15,2 2 0-15,-3 1 0 0,-11-3 0 0,6 2 0 0,-6-2 0 0,0 0 0 16,0 0 0-16,0 0 0 0,-6 7 128 0,-5-2 32 16,-3-2 16-16,-3 1 0 0,-3 1-48 0,-2-1 0 15,-4-1 0-15,-3 2 0 0,-3 1-128 0,-1-1 0 16,0 0 0-16,-5 2 0 0,0-4 0 0,1-1 128 15,1-1-128-15,3 0 0 0,2 1 144 0,1-2-144 16,5 0 160-16,2 0-160 0,4 0 192 0,4 0-48 16,2 0-16-16,4 0 0 0,9 0-128 0,0 0 0 15,0 0 0-15,0 0 128 0,8 0-128 0,4 0 0 16,6 0 144-16,5 0-144 0,4-2 0 0,5 1 144 16,3 0-144-16,5-1 0 0,1 2 0 0,3 0 0 15,-1 0 0-15,1 2 0 0,1-1 0 0,-2 2 0 16,2-2 0-16,-5 0 0 0,-3 2 0 0,-3 0 0 15,0-1 0-15,-5-1 0 0,-5 0 128 0,-2-1-128 16,-6 0 0-16,-3 2 0 0,-6-1 0 0,-7-1 0 16,0 0 128-16,0 0-128 0,-5 4 0 0,-7 1 160 15,-6 2-160-15,-4-3 128 0,-2 0-128 0,-4 1 160 0,-4 0-160 16,-3-1 160-16,-3 0-160 0,-1 1 128 0,-1-1-128 0,-2-2 128 16,0 2 48-16,-1 1 0 0,-2 1 0 0,7-2 0 15,1 0 80-15,5-1 0 0,6 0 16 0,4 0 0 16,6-2-80-16,4 2 0 0,6 1-16 0,6-4 0 15,0 0-176-15,7 0 0 0,6-3 0 0,7 2 128 16,7-2-128-16,5 1 0 0,5-3 144 0,2 1-144 16,4 0 0-16,2 3 0 0,1-1 0 0,2 1 128 15,-1-4-128-15,-1 3 0 0,-3 0 0 0,-1 0 0 16,-4-1 0-16,-4 1 0 0,-6 0 0 0,-5 2 128 16,-5 2-128-16,-4 0 192 0,-5-1-64 0,-9-1 0 15,0 0-128-15,-6 7 0 0,-7 3 128 0,-8-2-128 0,-5 2 128 16,-5-3-128-16,-4 2 128 0,-6-2-128 15,-1-1 0-15,-2-1 0 0,-1-1 0 0,-2 2 128 16,-3 3-128-16,-3 0 0 0,1 0 0 0,2-4 128 0,6 3-128 0,3-3 0 16,6 1 128-16,7 0-128 0,5-3 160 0,8 0-32 15,4-2-128-15,11-1 192 0,0 0-192 0,0 0 0 16,9 0 0-16,5-3 0 0,5 1 0 0,5-2 0 16,6 0 0-16,3 0 0 0,1 2 0 0,3-3 0 15,2-3 0-15,1 3 0 0,-1 1 0 0,-1-1 0 16,0 3 0-16,-1-1 0 0,-2 0 0 0,-4 2 0 15,-4 1 0-15,-5-1 0 0,-6 1 0 0,-3-1 128 16,-3-1-128-16,-10 2 0 0,0 0 0 0,0 0 0 16,-10 3 128-16,-4-2-128 0,-6-1 0 0,-7 1 144 15,-5 3-144-15,-3-2 128 0,-5-2-128 0,-3 0 0 16,-3-2 0-16,-3 2 0 0,-4 3 128 0,1-2-128 16,-1-2 0-16,2 0 128 0,4-1-128 0,4 1 0 15,6-2 144-15,8 2-144 0,6-1 208 0,6-1-16 0,7-1-16 16,10 4 0-16,0 0-176 0,8-6 0 0,6 1 0 0,7-2 0 15,7 5 0-15,7-3 0 0,3 0 0 0,20-5 0 16,-1 2-128-16,-16 0 128 0,6 2 0 0,3-3 0 16,1 3 0-16,2 2 0 0,0 0 0 0,0-1 0 15,-4 0 0-15,-4 2 0 0,-6 1 0 0,-6 1 0 16,-6-2 0-16,-8 1 0 0,-5 0 0 0,-7 2 0 0,-7 0 0 0,-5 4 0 16,-7-1 0-16,-9-1 0 15,-4-1 0-15,-7 1 0 0,-6 1 0 0,-4-1 128 16,-4-2-128-16,-19 0 0 0,4 0 0 0,5 1 0 15,3-1 0-15,7 0 0 0,8-3 0 0,9 2 0 0,9 1 0 0,7 0 0 16,5-1 128-16,8 1-128 0,0 0 0 0,0 0 0 16,0 0 0-16,16-1 0 0,3-2 0 0,5 1 0 15,1 0 0-15,1 1 0 0,0-1 0 0,-7 0 0 16,3 1-144-16,0 0 144 0,0 3 0 0,-1 2-192 16,-3-1 192-16,-3 0-160 15,-1 1-2272-15,-3 4-448 0</inkml:trace>
  <inkml:trace contextRef="#ctx0" brushRef="#br0" timeOffset="168307.18">27180 7964 4191 0,'0'0'192'0,"0"0"32"0,12-3-224 0,-12 3 0 0,10-2 0 0,-10 2 0 16,0 0 176-16,0 0-16 0,0 0 0 0,0 0 0 16,0 0-160-16,0 0 128 0,0 0-128 0,0 0 128 15,0 0-128-15,0 0 0 0</inkml:trace>
  <inkml:trace contextRef="#ctx0" brushRef="#br0" timeOffset="168868.49">27188 7547 7359 0,'0'0'656'0,"0"0"-528"0,0 0-128 0,0 0 0 15,0 0 528-15,0 0 80 16,0 0 16-16,4 6 0 0,-4-6-144 0,0 0-32 0,2 12 0 16,0-3 0-16,-2-9-176 0,-2 11-32 0,2-11-16 0,-3 10 0 15,-1 0-224-15,-1 3 176 0,-2-3-176 0,0 3 160 16,-2-1-160-16,-1 0 0 0,0 3 0 0,-2 5 128 15,1-1-128-15,-2 2 0 0,0 3 0 0,0 2 128 16,0 4-128-16,-3 2 0 0,0-1 0 0,-2 7 0 16,0 2 0-16,0 1-176 0,2 4 48 0,-1-2 0 31,1 0-352-31,3 0-64 0,-2-5-16 0,3 3 0 0,1-2-272 0,3 2-48 16,1-4-16-16,-1 1 0 0,0 1 512 0,1 1 112 0,0-6 16 0,2 1 0 15,2-1 256-15,-3-1 0 0,1-1-128 0,2-4 128 16,-1 1 0-16,0-5 0 0,1 0 0 0,1-2 0 15,-1-3 0-15,2 0 0 0,-2 0 176 0,1-1-176 0,2-2 432 16,0 1-32-16,-1-1 0 0,-1-2 0 0,0-1-192 0,1 2-32 16,-2 1-16-16,1 0 0 0,-1-2-160 15,0-1 128-15,1 1-128 0,-1-2 128 0,1-4 0 0,1 2 0 16,1-10 0-16,-2 8 0 0,2-8-128 0,0 0 128 16,-1 10-128-16,1-10 128 0,0 0-128 0,0 0 0 15,0 0 144-15,0 0-144 0,0 0 0 0,0 0 128 16,0 0-128-16,0 0 0 0,0 0-144 0</inkml:trace>
  <inkml:trace contextRef="#ctx0" brushRef="#br0" timeOffset="169475.73">27442 7922 6447 0,'0'0'576'0,"0"0"-576"16,0 0 0-16,-10 4 0 0,3-2 1808 0,-4 3 256 15,4 4 48-15,-3-1 16 0,1 3-1072 0,-2 3-224 16,3 0-32-16,-3 4-16 0,1 0-256 0,-1 1-48 16,-2 5-16-16,0 0 0 0,1 6-128 0,-2 3-16 0,0 3-16 0,-2 4 0 15,1 3 16-15,0 4 0 0,-2 3 0 0,-2 3 0 16,-2 4-48-16,-1 7 0 0,2 2 0 0,1 1 0 15,2 2-112-15,1-6-32 0,-1 0 0 0,3-2 0 16,3 2-128-16,2-4 0 0,-4-5 0 0,4-3 128 16,2-2-128-16,0-9 0 0,2-3 0 0,1-3 128 15,1-4-128-15,1-6 0 0,2-6 0 0,2-6 0 32,-2-3-256-32,0-9-128 0,0 0-16 0,12-5-16 15,1-8-1776-15,0-6-368 0</inkml:trace>
  <inkml:trace contextRef="#ctx0" brushRef="#br0" timeOffset="169987.24">26486 8326 7359 0,'0'0'656'0,"0"0"-528"16,0 0-128-16,0 0 0 0,0 0 1584 0,-6-4 272 15,6 4 64-15,-9-1 16 0,9 1-976 0,-9-1-192 16,9 1-32-16,-9 1-16 0,9-1-176 0,-7 6-32 0,0 3-16 0,2 0 0 16,0 4-128-16,3 3-32 0,0 2 0 0,2 1 0 15,3 4-128-15,2 6-16 0,-1 7-16 0,3 3 0 16,2 3 48-16,0 5 16 0,0 4 0 0,1 3 0 15,3 4-64-15,1-2-16 0,-1-3 0 0,5 0 0 16,-2-1-160-16,3-3 0 0,3 0 0 0,2-8 128 16,-2 0-128-16,-1-4 0 0,1-4 0 0,-1-1 0 15,1-5 0-15,1-2 0 0,-2-6 0 0,-2-5 0 16,2-4 128-16,-1 2-128 0,-1-9 192 0,0-1-64 16,-1-5 128-16,0-2 32 0,0-5 0 0,1 0 0 15,0-4-32-15,1-4 0 0,-1-5 0 0,3-4 0 16,1 2 16-16,1-6 0 0,1-3 0 0,3 0 0 15,1-2 48-15,3-2 16 0,-1-1 0 0,-1-1 0 16,1 1-176-16,-1 1-32 0,1-2-128 0,2 2 192 0,0-1-192 0,2 1 176 16,0 2-176-16,-1 3 160 0,0 1-160 15,-3 8 0-15,-6 1 0 0,1 5 0 0,-2 6 0 0,-1-1 0 16,-5 3 0-16,-2 2 0 0,-2 4 0 0,-1-1 128 16,-6 3-128-16,-7 2 0 0,0 0 0 0,0 0-192 15,0 0 0-15,0 0 16 16,-10 12-1632-16,-5 4-336 0</inkml:trace>
  <inkml:trace contextRef="#ctx0" brushRef="#br0" timeOffset="172323.16">25734 15251 10127 0,'0'0'896'0,"0"0"-704"16,0 0-192-16,10-25 0 0,-4 4-192 0,2 2-80 15,1 3-16-15,-1-1 0 0,-2 1 112 0,0-2 32 16,4 0 0-16,1-1 0 0,-4-3-32 0</inkml:trace>
  <inkml:trace contextRef="#ctx0" brushRef="#br0" timeOffset="172842.91">25942 14174 9727 0,'0'0'432'0,"0"0"80"0,0 0-512 0,0 0 0 16,0 0 0-16,-2-6 0 0,2 6 640 0,0 0 0 16,0 0 16-16,0 0 0 0,4-8-16 0,-4 8-16 15,0 0 0-15,0 0 0 0,0 0-160 0,0 0-16 16,0 0-16-16,9 5 0 0,-3 6 160 0,-1 5 48 16,-2 7 0-16,-1 6 0 0,-2 9-64 0,1 9-16 15,1 7 0-15,0 7 0 0,1 5-112 0,1 4-32 16,-1 1 0-16,1 4 0 0,-1 4-176 0,0 0-48 15,1 5 0-15,0-6 0 0,4-1-192 0,-3-5 128 16,0-3-128-16,0-3 0 0,0-3 0 0,0-5 0 0,0-5 0 0,0-5 0 16,0-3 144-16,1-8-144 0,-1-3 128 0,0-4-128 15,-2-4 128-15,4-5-128 0,-2-3 0 0,0-4 128 16,0-2-128-16,-5-12 0 0,0 0-160 0,10 2 160 31,-10-2-1024-31,10-11-96 0,-2-6-32 0</inkml:trace>
  <inkml:trace contextRef="#ctx0" brushRef="#br0" timeOffset="173206.79">26255 14160 4607 0,'3'-11'400'0,"-3"11"-400"16,3-10 0-16,1 1 0 0,0-3 688 0,0 6 48 16,-4 6 16-16,5-8 0 0,-5 8 624 0,0 0 128 15,0 0 32-15,0 0 0 0,0 0-576 0,0 0-128 16,5 11 0-16,-2 5-16 0,-3 8-48 0,-3 7 0 16,-2 7 0-16,-3 9 0 0,5 6 0 0,-3 8-16 15,1 9 0-15,2 4 0 0,-1 1-80 0,0 4-16 16,-2-3 0-16,2 7 0 0,6-1-288 0,-2-2-64 15,0-6-16-15,0-3 0 0,0 2-160 0,3-2-128 16,-1-2 192-16,1-5-192 0,-1 1 128 0,1-5-128 0,0-7 0 16,-1-2 0-16,1-3 128 0,-2-4-128 0,0 0 0 0,0-8 0 31,1-8-288-31,-2-3-112 0,2-7-32 0,0-7 0 16,-2-11-1712-16,0 0-352 0</inkml:trace>
  <inkml:trace contextRef="#ctx0" brushRef="#br0" timeOffset="173634.73">25600 15172 13823 0,'-34'-1'1216'0,"14"3"-960"16,-1 4-256-16,2-1 0 0,0 0 928 0,4 4 144 15,1-2 16-15,3 6 16 0,2-2-720 0,1 6-128 16,2 6-48-16,3 2 0 0,2 7 144 0,5 4 32 16,2 2 0-16,6 11 0 0,3 6-128 0,6 1 0 15,6-2-16-15,5 2 0 0,2 2 16 0,3-1 0 16,1 0 0-16,-1-2 0 0,1-4-256 0,0-4 176 15,0-2-176-15,2-5 160 0,2-5-160 0,-1-4 0 16,-3-8 0-16,1-4 128 0,2-3-128 0,-2-3 0 16,-2-8 0-16,-3-4 0 0,1-3 0 0,-5-11 0 0,1-5 0 0,0-6 128 15,0-9 192-15,3-11 48 0,-1-7 0 0,2-8 0 16,0-2-96-16,1-4-16 0,-3-3 0 0,1-2 0 16,0-8-80-16,-4 6-32 0,-2 3 0 0,-4 11 0 15,-3 8-144-15,-3 10 160 0,-5 5-160 0,0 10 160 16,-6 1-160-16,0 6 192 0,-4 5-192 0,-1 0 192 15,-2 5-192-15,0 8-192 0,0 0 32 0</inkml:trace>
  <inkml:trace contextRef="#ctx0" brushRef="#br0" timeOffset="179252.25">17269 10514 10079 0,'-13'-8'448'0,"4"7"80"0,-3 3-528 0,1-2 0 0,-1-2 0 0,1-1 0 16,-2 2 960-16,3-2 96 0,-1-2 16 0,-1 0 0 15,2 0-304-15,0 1-64 0,1-2-16 0,0 1 0 16,1 1 144-16,2-1 16 0,1-1 16 0,5 6 0 15,-3-7-32-15,3 7 0 0,0 0 0 0,4-10 0 16,-4 10-320-16,9-6-64 0,0 1 0 0,5-2-16 16,0 1-16-16,5 2 0 0,3-2 0 0,2 2 0 15,1 1-112-15,3 1-32 0,1-3 0 0,2 0 0 16,1 2 0-16,1-1 0 0,-2 1 0 0,1-2 0 16,-1 3 48-16,-3 1 0 0,0 0 0 0,-3-1 0 15,-3 1-128-15,-2 1 0 0,-2 1-16 0,-2-1 0 16,-2-2-48-16,-2 1 0 0,-12 1 0 0,11 0 0 0,-11 0-128 0,0 0 192 15,0 0-192-15,0 0 192 0,0 0 96 0,0 0 32 16,-10 5 0-16,-4-1 0 0,-5-1-128 0,-5 1-32 16,-5 0 0-16,-3 1 0 0,-2 0-160 0,-2-1 0 15,0-2 0-15,0 2 0 0,-3 5 128 0,5-5-128 16,0-3 128-16,2 1-128 0,3-1 0 0,3 0 0 16,2-1 128-16,6 0-128 0,6-1 0 0,3 1 0 15,9 0 0-15,0 0 0 0,0 0-144 0,0 0 144 16,0 0 0-16,18-4 0 0,6 1 0 0,5 0 0 15,5-4 0-15,7 2 0 0,5 0 0 0,3-3 0 16,3 3 0-16,0-1 0 0,2-2 128 0,-1 5-128 0,-1 3 0 16,4-3 0-16,-1-1 0 0,0-1 0 0,-2-1 0 15,-5 3 0-15,-6-1 128 0,-5 1-128 0,-5 1 0 0,-7 2 144 16,-7 0-144-16,-6 2 0 0,-12-2 0 16,0 0 0-16,0 0 0 0,-13 6 0 0,-7-2 144 0,-10 1-144 15,-7-1 0-15,-6 2 128 0,-5-2-128 0,-3 1 0 16,0 0 0-16,0-2 128 0,-2-2-128 0,2 1 0 15,-2 3 0-15,-2 4 0 0,-2-2 0 0,2 2 128 16,3-4-128-16,6 0 0 0,7 2 0 0,7-1 0 16,7-5 0-16,7 0 0 0,7 0 0 0,11-1 0 15,0 0 0-15,0 0 0 0,15 2 0 0,8-1 0 16,6-1 0-16,6 0 0 0,10-3 0 0,3 1 0 16,3-1 0-16,2 1 192 0,2-2-32 0,1 1-16 15,0 0-144-15,-1 0 0 0,-2 3 0 0,-2-3 0 16,-4 0 0-16,-6-1 0 0,-10 1 0 0,-6 2 128 0,-8 2-128 15,-17-1 128-15,0 0-128 0,0 0 128 0,-9 7-128 0,-11-1 192 16,-10 5-192-16,-10-3 192 0,-7-3-192 16,-5 0 192-16,-4-2-192 0,-1 1 192 0,-2-2-192 15,-2 3 192-15,0 0-192 0,0 2 192 0,0 0-48 0,9 1 0 16,3-6 0-16,9 2 0 0,6-1-144 0,9 2 0 16,7-1 0-16,6-3 0 0,12-1 0 0,0 0 128 15,0 0-128-15,0 0 0 0,19 0 0 0,7-1 0 16,7-1 0-16,6 0 0 15,4-3-1504-15,4 1-288 0</inkml:trace>
  <inkml:trace contextRef="#ctx0" brushRef="#br0" timeOffset="180049.34">26638 8541 6447 0,'0'-15'272'0,"0"6"80"0,-2-4-352 0,5 3 0 16,1-3 0-16,1 1 0 0,1-5 608 0,2-2 48 16,1-4 16-16,1 4 0 0,0 1-848 0,2-2-160 15</inkml:trace>
  <inkml:trace contextRef="#ctx0" brushRef="#br0" timeOffset="180346.2">26780 8047 8287 0,'1'-18'736'0,"-1"5"-592"0,0-3-144 0,0 2 0 16,-2 0 1872-16,2 2 352 0,0-2 64 0,0 0 16 15,-1-1-848-15,1 2-176 0,1-1-16 0,-1 1-16 16,-1 6-400-16,1-2-80 0,2 3 0 0,-2 6-16 16,1-11-32-16,2 5 0 0,-1-3 0 0,-2 9 0 15,0 0-112-15,0 0-32 0,3-7 0 0,-3 7 0 16,0 0-192-16,0 0-32 0,0 0-16 0,10 7 0 16,-5 6 16-16,-2 5 0 0,-3 8 0 0,0 6 0 15,0 9 160-15,-4 6 16 0,-2 13 16 0,-2 4 0 16,2 9-112-16,-2 8-32 0,-1 6 0 0,-2-1 0 15,-2-1-208-15,0-1-64 0,3 0 0 0,-3-4 0 0,-1 0-128 16,0-7 0-16,-1-7 144 0,1-4-144 0,0-9 144 16,-1-2-144-16,0-6 192 0,-1-3-192 0,0-7 272 15,2-3-48-15,1-1-16 0,2-6 0 0,-1-5-208 0,3-7 0 16,2-3 128-16,7-10-128 16,0 0-384-16,0 0-128 0,0 0-32 0,5-16 0 15,2-7-2224-15,4-9-448 0,1-2-96 0</inkml:trace>
  <inkml:trace contextRef="#ctx0" brushRef="#br0" timeOffset="180668.05">27444 7677 26719 0,'2'-12'2368'0,"-1"1"-1888"0,-1-3-480 0,0 1 0 15,0 5 0-15,0 8-336 0,0 0 48 0,0 0 16 16,0 0 656-16,0 0 144 0,0 0 32 0,-2 12 0 16,-2 6 144-16,-1 8 16 0,-1 6 16 0,-1 9 0 15,-2 7-32-15,3 7-16 0,0 5 0 0,-3 9 0 16,-3 5-368-16,1 4-64 0,-1 3 0 0,0 4-16 16,-2 7-112-16,-3-1-128 0,-1 1 176 0,2-2-176 15,-2-4 128-15,0-2-128 0,0-6 0 0,1-7 0 16,0-9 144-16,1-3-144 0,0-11 0 0,1-2 144 15,2-4-144-15,1-4 0 0,0-4 0 0,2-3 0 16,1-2-768-16,2-6-48 16,-1-4 0-16,3-3 0 0,-1-3-1728 0,-1-8-336 0</inkml:trace>
  <inkml:trace contextRef="#ctx0" brushRef="#br0" timeOffset="180995.33">26198 8699 24879 0,'-31'-9'1088'0,"14"6"256"0,-2 8-1088 0,-1 3-256 0,3 6 0 16,-4 9 0-16,4 7 1536 0,3 10 240 0,1 5 48 0,3 5 16 15,2 3-1520-15,4 6-320 0,3-2 0 0,5 1 0 16,2-3-128-16,6 0 128 0,4-2 0 0,6 1-144 15,7-4 144-15,1-3 0 0,3-6 0 0,2-7 0 16,0-8 0-16,2-5 0 0,-1-7 128 0,3-2-128 16,4-6 256-16,7-4-32 0,1-5 0 0,6-5 0 15,3-6 192-15,-2-5 32 0,2-6 16 0,-4-6 0 16,-1-3-32-16,-1-2-16 0,1-3 0 0,0-4 0 16,3-2 48-16,1-2 16 0,-2 3 0 0,-4-2 0 15,-5 4-224-15,-6 3-32 0,-5 4-16 0,-6 6 0 16,-6 9-1296-16,-4 6-256 15,-5 5-48-15</inkml:trace>
  <inkml:trace contextRef="#ctx0" brushRef="#br0" timeOffset="181811.62">25881 14398 5519 0,'-5'-10'240'0,"5"10"64"0,-6-8-304 0,0-3 0 15,0 2 0-15,0-3 0 0,-3 5 2064 0,3-1 368 16,6 8 64-16,-5-6 0 0,-2 1-384 0,7 5-64 0,0 0-32 0,0 0 0 15,-7-7-80-15,7 7-16 0,0 0 0 0,0 0 0 16,0 0-576-16,0 0-112 0,-9 8-16 0,3 1-16 16,3 5-544-16,2 6-96 0,-1 8-32 0,2 7 0 15,2 7-80-15,-1 5-32 0,-1 2 0 0,-1 8 0 16,-1 3-96-16,0 4-32 0,-1 2 0 0,-2 5 0 16,1 3-160-16,-1-2-128 0,0-2 192 0,0 0-192 15,-2 0 128-15,-2 0-128 0,2-8 0 0,0 0 0 16,-3-1 0-16,1-2 128 0,0-6-128 0,1-6 0 15,-1 0 0-15,0-6 0 0,0-3 0 0,3-4 0 16,1-2-160-16,0-6 16 0,4-4 0 0,1-3 0 16,0-3-400-16,3-6-80 0,-3-10-16 0,12 4 0 15,1-6-1280 1,-1-4-256-16,2-8-48 0,0-6-6816 0,2-8-1376 0</inkml:trace>
  <inkml:trace contextRef="#ctx0" brushRef="#br0" timeOffset="182148.24">26347 14108 24879 0,'0'0'2208'0,"0"0"-1760"0,-5-7-448 0,5 7 0 31,0 0-272-31,0 0-144 0,0 0-32 0,0 0 0 0,-7 11 752 0,2 7 144 0,-1 1 16 0,2 8 16 16,-1 4 480-16,0 9 112 0,-2 8 16 0,4 9 0 16,0 8-256-16,2 6-64 0,-1 0 0 0,1 10 0 15,0 4-240-15,1 2-48 0,1 4-16 0,2-1 0 16,-3 0-256-16,0-2-48 0,-2 0-16 0,2-1 0 16,0-2-144-16,0-6 160 0,2-4-160 0,-4-6 160 15,0-6-160-15,-2-5 0 0,3-6 144 0,-2-1-144 16,1-6 0-16,-3 0 0 0,-2-6 0 0,2-4 128 15,-1-6-432-15,0-4-80 0,0-6 0 0,0-6-16 16,0-7-1584-16,6-6-320 16,0 0-64-16</inkml:trace>
  <inkml:trace contextRef="#ctx0" brushRef="#br0" timeOffset="182643.86">25008 14927 27407 0,'-19'-1'1216'0,"9"1"256"0,0 0-1184 0,1 0-288 15,9 0 0-15,-9 0 0 0,9 0 0 0,0 0 0 16,-8 3 128-16,8-3-128 0,0 0 384 0,0 0 0 15,0 0 16-15,2 12 0 0,3 2-16 0,1 1-16 0,2 3 0 0,3 2 0 16,4 6 144-16,6 4 48 0,4 6 0 0,3 4 0 16,1 5-64-16,3 4-16 0,2 6 0 0,1 2 0 15,-1 4-352-15,4 3-128 0,3 2 0 0,3-5 144 16,2-3-144-16,1-2 0 0,-1-1 144 0,0-5-144 16,-2-5 0-16,-1-4 144 0,1-3-144 0,-6-2 0 15,-5-3 176-15,-1-3-176 0,2-6 160 0,-2-2-160 16,-1-3 128-16,1-5-128 0,1-1 0 0,-5-8 144 15,-4 0-144-15,3-5 160 0,-2-4-160 0,1-1 160 16,-1-4-160-16,1-1 128 0,-3-8-128 0,-2-3 128 16,0-5 0-16,-4-1 0 0,-1-6 0 0,-1 0 0 15,0-1 0-15,-3 1 0 0,0-3 0 0,-2 1 0 16,1-2-128-16,0 1 0 0,-2 1 0 0,2 4 0 0,0 1 0 0,0-1 0 16,0 1 128-16,3 3-128 0,2-1 0 0,-4 4 0 15,1 1 0-15,2 1 0 0,1 1 0 0,0 1 0 16,1 0-160-16,-2 3 160 15,0-1-1488-15,-2 1-208 0,-2 2-32 0,-1 5-12672 16</inkml:trace>
  <inkml:trace contextRef="#ctx0" brushRef="#br0" timeOffset="190516.12">27057 8076 11679 0,'7'-17'512'0,"-2"5"128"0,1-4-512 0,0 0-128 15,1-2 0-15,-2 1 0 0,2 0 832 0,0 3 160 16,-3 1 32-16,2 4 0 0,-6 9-192 0,5-9-48 15,-5 9 0-15,0 0 0 0,0 0-96 0,0 0-32 16,0 0 0-16,9 9 0 0,-3 8-176 0,1 4-32 16,-5 8-16-16,3 10 0 0,-5 5 16 0,-2 9 16 15,-5 7 0-15,-2 4 0 0,-3 6-144 0,-6 3-16 16,-4 2-16-16,-2 4 0 0,-4-1-64 0,1-2-16 16,1-1 0-16,-1-8 0 0,-1-2-32 0,1-4-16 0,2-2 0 0,1-7 0 15,-2-8-160-15,1-2 0 0,1-1 0 0,2-7 128 16,2-6-128-16,3-1 160 0,2-8-160 0,4-4 160 15,4-6-448-15,7-9-96 0,0 0 0 0,13-8-11024 16</inkml:trace>
  <inkml:trace contextRef="#ctx0" brushRef="#br0" timeOffset="190825.68">27592 7909 20271 0,'0'0'1792'0,"8"-6"-1424"15,-3-3-368-15,-5 9 0 0,0 0-256 0,0 0-112 16,0 0-16-16,0 0-16 0,0 0 528 0,0 0 96 16,-5 13 32-16,-3 1 0 0,-1 3 64 0,-2 8 0 15,-4 1 16-15,-1 11 0 0,1 8 80 0,0 3 16 16,-2 2 0-16,0 9 0 0,-1 5-144 0,-1 8-32 15,0 8 0-15,0 4 0 0,-4 0-32 0,2 4-16 16,1 0 0-16,-2-2 0 0,1-8-80 0,-1-5-128 16,-1-4 176-16,2-4-176 0,0-7 192 0,0-3-64 15,-2-6 0-15,3-7-128 0,-1-6 0 0,2-4 0 16,1-4 0-16,2-5 0 16,-1-6-1664-16,2-4-256 0</inkml:trace>
  <inkml:trace contextRef="#ctx0" brushRef="#br0" timeOffset="191185.71">26029 8559 26719 0,'-32'-4'1184'0,"14"7"240"0,0 5-1136 0,3 6-288 0,4 8 0 0,3 3 0 0,3 8-192 0,3 3-80 15,-1 5-32-15,2 4 0 16,2 3 304-16,4 2 0 0,5 4 0 0,-1 2 0 0,3 2 0 0,2-3 0 16,3-3 0-16,6-4 0 0,1-1 0 0,4-6 0 15,3-4 0-15,4-5 0 0,6-4 192 0,1-6-64 16,0-5-128-16,2-8 192 0,4-3-64 0,1-6 0 16,1-4-128-16,4-3 192 0,5-5-48 0,-1-4-16 15,1-7 0-15,-1-3 0 0,-2-4 64 0,-1-3 0 16,-1-5 0-16,4-3 0 0,-1-6 96 0,3 1 32 15,-1-3 0-15,1-3 0 0,-3-2 64 0,-3 2 0 16,-6 5 16-16,-4 4 0 0,-3 3 32 0,-3 4 0 16,-7 4 0-16,-5 5 0 0,-1 3-224 0,-6 5-32 15,-5 4-16-15,-4 6 0 16,-5 0-912-16,-5 9-176 0,0 0-32 0</inkml:trace>
  <inkml:trace contextRef="#ctx0" brushRef="#br0" timeOffset="191651.13">25930 15405 5519 0</inkml:trace>
  <inkml:trace contextRef="#ctx0" brushRef="#br0" timeOffset="192070.19">25832 14303 28559 0,'-7'-12'1264'0,"7"12"272"0,-5-6-1232 0,5 6-304 15,0 0 0-15,0 0 0 16,0 0-1792-16,0 0-432 0,0 0-80 0,-5 10 0 0,1 3 2176 0,2 6 432 0,1 5 80 0,1 9 32 16,0 6 160-16,0 9 16 0,1 4 16 0,0 4 0 15,0 6-144-15,2 6-16 0,0 4-16 0,0 1 0 16,2 4 16-16,-1-2 16 0,1-3 0 0,0 1 0 15,1-1-320-15,-1-2-144 0,1-8 128 0,-1 0-128 16,-4-2 128-16,2-5-128 0,-1-7 0 0,0-2 128 16,-4-5-128-16,1-6 0 0,1-3-192 0,1-5 192 31,1-4-448-31,-1-2 16 0,1-8 16 0,-2-13 0 16,0 0-720-16,11-1-144 0,-2-7-16 0</inkml:trace>
  <inkml:trace contextRef="#ctx0" brushRef="#br0" timeOffset="192343.11">26261 14416 23951 0,'7'-26'1056'0,"-5"15"224"0,5 0-1024 0,-7 11-256 16,4-7 0-16,-4 7 0 15,0 0-736-15,0 0-208 0,0 0-32 0,3 19-16 0,0 3 1184 0,-2 10 224 16,2 5 48-16,-3 6 16 0,0 5 176 0,0 7 48 15,0 8 0-15,0 5 0 0,0 7-368 0,1 2-64 16,0 7-16-16,0-1 0 0,-1-1-48 0,-1 2-16 16,0-2 0-16,1-1 0 0,0-4-192 0,1-4 128 15,-1-5-128-15,0-3 0 0,-1-6 0 0,0-5 0 16,-2-1 0-16,2-3 0 16,0-4-512-16,-1-3-64 0,0-6 0 0,-1-2 0 15,-1-6-832-15,2-3-192 0</inkml:trace>
  <inkml:trace contextRef="#ctx0" brushRef="#br0" timeOffset="192687.2">25442 14959 30399 0,'-30'-8'2704'0,"18"5"-2160"0,0 2-544 0,2 5 0 16,1 2-1024-16,3 7-320 16,-1 2-64-16,4 7-16 0,0 2 1072 0,3 7 224 0,3 2 128 0,2 5-160 0,1 9 160 15,4 4 0-15,3 7 0 0,2 3 0 16,3 6 0-16,1 1 0 0,1 2 0 0,3-2 0 16,1 4 0-16,7-6 0 0,4-4 0 0,5-5 0 0,3-5 0 0,0-6 0 15,1-3 160-15,0-6-160 0,3-10 128 0,4-6-128 16,4-3 0-16,3-6 144 0,3-7-144 0,1-7 0 15,-3-4 0-15,-5-9 128 0,-3-7 48 0,3-8 0 16,3-6 0-16,1-2 0 0,-2-1-32 0,3-6 0 16,-1 1 0-16,-3-5 0 0,-6-2-144 0,-5-1 160 15,-9 2-160-15,-2 0 160 16,0 3-1120-16,-7 6-240 0</inkml:trace>
  <inkml:trace contextRef="#ctx0" brushRef="#br0" timeOffset="196455.48">17268 10323 2751 0,'0'0'256'0,"0"0"-256"0,0 0 0 0,0 0 0 16,0 0 1792-16,0 0 304 0,0 0 64 0,13 3 16 16,-2-2-1152-16,2 1-208 0,-1 3-48 0,0-1-16 15,2-1-48-15,3-1-16 0,2 1 0 0,1-1 0 16,2 2 96-16,3-1 32 0,3-3 0 0,3-1 0 15,2-1-32-15,1-2 0 0,0 1 0 0,1 0 0 16,-2-1-272-16,-2 0-48 0,0-1-16 0,-4 3 0 16,-7-2-48-16,-3 3-16 0,-5-2 0 0,-12 3 0 15,0 0-112-15,0 0-16 0,0 0-16 0,0 0 0 16,-16 7 80-16,-8-1 0 0,-8 0 16 0,-4-2 0 16,-4 2-144-16,-2 1-16 0,-2-3-16 0,0-1 0 15,-1-3-16-15,2-1 0 0,3 1 0 0,4 0 0 16,7 0 176-16,7-2 16 0,6-1 16 0,5 1 0 0,11 2 32 0,0 0 0 15,0 0 0-15,18-6 0 0,6 0 64 0,9 1 32 16,7-1 0-16,6 1 0 0,2-1-304 0,3 0-176 16,1 2 192-16,0 2-192 0,1 2 128 0,1-2-128 15,-1 1 0-15,-3 1 0 0,-1 0 0 0,-4 1 0 16,-7 3-176-16,-8 3-9408 16,-3-2-1872-16</inkml:trace>
  <inkml:trace contextRef="#ctx0" brushRef="#br0" timeOffset="198310.02">26677 7974 18431 0,'-1'-28'1632'0,"2"13"-1312"15,3 0-320-15,0-2 0 0,1-1 0 0,0 2 0 0,1 2 0 0,-3 1-192 16,1 7 704-16,-4 6 128 0,3-10 16 0,-3 10 16 15,0 0 288-15,0 0 48 0,0 0 16 0,0 0 0 16,0 0-240-16,0 0-32 0,0 0-16 0,0 0 0 16,2 12-336-16,-2 4-64 0,1 3-16 0,-1 2 0 15,-1 2 144-15,-1 9 32 0,0 5 0 0,-2 10 0 16,0 6-176-16,-6 4-16 0,-1 2-16 0,-3 4 0 16,-4 2-144-16,-2 3-16 0,-3 1-128 0,-2 3 192 15,-1 0-64-15,-1-3-128 0,0-4 176 0,3-3-176 16,-1-6 160-16,3-3-160 0,2-1 128 0,3-2-128 15,1-6 192-15,3 1-64 0,4-6 0 0,0-2 0 16,2-1-128-16,0-5 160 0,2-4-160 0,1 0 160 16,1-6-160-16,0-3-176 0,2-3 48 0,1-3 0 15,0-12-720-15,0 0-144 16,0 0-32-16,15-6-7872 0,3-7-1600 0</inkml:trace>
  <inkml:trace contextRef="#ctx0" brushRef="#br0" timeOffset="198626.17">27364 7895 23327 0,'5'-39'1024'0,"-2"17"224"0,0 2-992 0,-3 5-256 15,-1 2 0-15,-2 5 0 0,1 1 208 0,2 7 0 0,-8-4 0 0,8 4 0 16,-9 2 384-16,-1 5 80 0,-2 3 16 0,0 6 0 15,-2 5-144-15,1 3-32 0,-3 4 0 0,0 6 0 16,0 3-176-16,-1 8-32 0,-2 7-16 0,-1 9 0 16,-3 1-64-16,3 7-16 0,-3 4 0 0,-1 10 0 15,-3 6 80-15,4 1 16 0,3-1 0 0,-2 0 0 16,-1-1-304-16,4-2 128 0,3-2-128 0,3-1 0 16,-1-9 144-16,5-5-144 0,0-4 0 0,3-6 144 15,1-10-144-15,1-5-176 0,3-1 48 0,-1-8 0 31,1-4-400-31,0-4-80 0,-1-5-16 0,0-8-8224 0,2-14-1648 0</inkml:trace>
  <inkml:trace contextRef="#ctx0" brushRef="#br0" timeOffset="199021.96">25864 8571 18431 0,'-28'-10'816'0,"10"7"160"0,-1 1-784 0,-2 4-192 16,0 0 0-16,2 4 0 0,1-1 896 0,1 3 144 16,3 1 32-16,0 4 0 0,3-1-816 0,-2 6-256 15,4 3 160-15,4 5-160 0,1 5 192 0,6 3-32 16,2 3-16-16,3 4 0 0,5 7 48 0,3-1 0 0,3 1 0 0,5-179 0 15,5 359-16-15,2-180 0 0,3 3 0 0,5-5 0 16,0-2-48-16,8-4 0 0,5-1 0 0,4-3 0 16,-1-5-128-16,2-4 192 0,-2-8-192 0,-1-9 192 15,-2-3 192-15,0-7 64 0,1-8 0 0,2-2 0 16,5-7 304-16,-2-8 64 0,4-2 16 0,-2-10 0 16,-2-8-112-16,-1-6-16 0,2-5 0 0,-2-4 0 15,0-7 240-15,0-3 32 0,0-4 16 0,-3 0 0 16,-1-3-288-16,-3 7-48 0,-6 8-16 0,-7 10 0 15,-10 11-368-15,-5 7-80 0,-7 7 0 0,-4 3-16 32,-4 6-1568-32,-5 9-304 0,-1 9-64 0</inkml:trace>
  <inkml:trace contextRef="#ctx0" brushRef="#br0" timeOffset="199910.95">25815 14435 4607 0,'-1'-17'400'0,"1"6"-400"0,-1 0 0 0,-2-5 0 15,1-2 1984-15,-2 1 320 0,0-1 64 0,3 0 16 16,-3-1-832-16,1 1-160 0,2 2-48 0,-3-2 0 16,3 3 32-16,1 2 0 0,-1 3 0 0,-1 0 0 15,2 10-256-15,0 0-48 0,0-8-16 0,0 8 0 16,0 0-288-16,0 0-48 0,0 0-16 0,0 0 0 15,3 9-448-15,-2 9-80 0,3 6-32 0,0 6 0 16,-2 11 48-16,2 5 16 0,-1 8 0 0,1 10 0 16,-1 5 0-16,0 8 0 0,-3 8 0 0,0 2 0 15,0-2-48-15,0 0-16 0,0-1 0 0,-1-3 0 16,-1-1-144-16,1-5 160 0,-1-2-160 0,-1-5 160 0,-1-1-32 0,2-8 0 16,-2-5 0-16,0-2 0 15,-1-4-128-15,0-6 160 0,1-3-160 0,3-4 160 0,-2-2-160 0,3-6 0 16,3-2 0-16,2-5 0 15,1-6-320-15,2-7-80 0,2-5-32 0,3-6 0 16,1-3-720-16,2-7-128 0,2-5-48 0,-1-7-7152 16,-3 1-1440-16</inkml:trace>
  <inkml:trace contextRef="#ctx0" brushRef="#br0" timeOffset="200229.05">26277 14235 20271 0,'-7'-15'1792'0,"4"5"-1424"0,-3 1-368 0,4-2 0 15,-1 2 0-15,3 9 0 0,0 0-160 0,0 0 160 16,-3-10 320-16,3 10 160 0,0 0 32 0,0 0 16 16,0 0 416-16,0 0 80 0,0 0 0 0,-3 15 16 15,-1 5-432-15,2 8-96 0,-2 3 0 0,1 11-16 16,1 5-48-16,2 7 0 0,0 9 0 0,0 4 0 15,0 7-160-15,-3 8-32 0,1 11-16 0,-1 2 0 16,1 6-64-16,-1-1-16 0,-1 2 0 0,2 0 0 16,2-6-160-16,0-3 0 0,-2-7 144 0,1-4-144 15,1-10 144-15,-1-4-144 0,-2-4 192 0,3-3-192 16,-2-7 144-16,2-7-144 0,1-7 0 0,2-4 144 16,-1-7-272-16,3-6-64 0,2-4-16 0,-1-7 0 15,2-7-784 1,-8-5-160-16,10-12-16 0</inkml:trace>
  <inkml:trace contextRef="#ctx0" brushRef="#br0" timeOffset="200861.19">25168 15049 20607 0,'-24'-13'912'0,"13"6"192"0,-2 3-880 0,0 1-224 0,2-1 0 0,1 1 0 15,-1 0 464-15,4 2 48 0,7 1 16 0,0 0 0 16,0 0 176-16,0 0 16 0,-7 7 16 0,7-7 0 16,-1 11-240-16,1 3-48 0,1 3-16 0,5 1 0 15,1 4 0-15,1 6 0 0,2 1 0 0,-1 8 0 16,2 6-80-16,3 4-16 0,3 5 0 0,2 3 0 15,1 3-80-15,2-1 0 0,-1-2-16 0,1 0 0 16,2-2-64-16,-1-1-16 0,3-2 0 0,0-6 0 16,0 0 96-16,0-5 0 0,5-1 16 0,1-2 0 15,1-1-96-15,-2-2-32 0,1-2 0 0,-5 1 0 16,0-2-144-16,-3-3 160 0,1-1-160 0,-4 0 160 16,-1-5-160-16,-1-1 128 0,0-3-128 0,-2-3 128 0,-3 0 48 15,-1-1 0-15,1-7 0 0,0 2 0 0,0-4-176 0,0-4 0 16,-1-1 0-16,1-6-176 0,1-2 176 0,1-3 0 15,-4-4 0-15,4 1 128 16,0-3-128-16,2-2 0 0,0 0 128 0,-2-1-128 0,-1 1 128 0,-1 0-128 16,2-3 160-16,0-3-160 0,1 1 0 0,1-4 0 15,-1-2 0-15,2-4 0 0,4-6 128 0,1 0 16 16,4-5 16-16,0 3 0 0,-1-8 96 0,1 1 0 16,-1-4 16-16,3 2 0 0,3-1-16 0,-1 4-16 15,0 1 0-15,1 1 0 0,0 4-48 0,1 3 0 16,1 5 0-16,-2 3 0 0,-3 3-32 0,-2 5-16 15,-4 6 0-15,-2 1 0 0,-3 5-144 0,-1 1 128 16,-4 0-128-16,-2 6 128 0,-3 2-128 0,-9 3 0 0,0 0 144 0,0 0-144 16,0 0 0-16,8 7 144 0,-8-7-144 0,4 14 0 15,-3-3 128-15,0 1-128 0,-1-12 0 0,-4 14 0 16,1-4 0-16,3-10 0 0,-4 9 0 0,4-9 0 16,-5 9 0-16,5-9-304 0,-4 8 64 0,4-8 16 31,0 0-1680-31,0 0-336 0,0 0-64 0,0 0-11968 0</inkml:trace>
  <inkml:trace contextRef="#ctx0" brushRef="#br0" timeOffset="202391.19">17390 10356 11919 0,'-15'0'512'0,"5"0"128"0,-3 0-512 0,-1 0-128 16,0 3 0-16,0-3 0 0,1-3 864 0,-1 1 144 15,2-2 16-15,0 1 16 0,2-1 96 0,3 2 16 16,7 2 0-16,0 0 0 0,0 0-48 0,0 0 0 15,0 0 0-15,0 0 0 0,0 0-528 0,10 0-96 16,4 2-32-16,2 1 0 0,3-3-176 0,8 2-32 16,6 4-16-16,4-3 0 0,1-1 0 0,0 0 0 15,4 1 0-15,-2 1 0 0,-1 4-48 0,-1-3-16 16,-2 2 0-16,-2-1 0 0,-1 1 32 0,-1 0 0 0,-4-2 0 0,-3-1 0 16,-1-4 144-16,-3 3 48 0,-4 3 0 15,-3-3 0-15,-3-2-144 0,-11-1-32 0,0 0 0 0,0 0 0 16,-8 7-208-16,-5 1 176 0,-8-4-176 0,-7 1 160 15,-5 1 0-15,-8-3 0 0,-5-2 0 0,-2-1 0 16,-3-1-160-16,-1 1 0 0,-1 2 144 0,-5 0-144 16,2-2 0-16,2 0 144 0,0-2-144 0,4 2 0 15,1 0 960-15,6-1 64 0,4-1 32 0,4 3 0 16,4 1-816-16,8 1-240 0,7-1 0 0,6 1 128 16,10-3-928-1,0 0-176-15,0 0-48 0,10 8 0 0,6-7 848 0,5 0 176 0,6 3 0 0,6-1 0 16,5-2 0-16,4 1 0 0,1 2 0 0,4-1 0 0,0-2 0 15,0 0 0-15,-2-2 0 0,-2 1 0 0,-1-1 128 16,-3-1-128-16,1 1 0 0,-5 1 0 0,-3-1 128 0,-4 1-128 16,-6 1 0-16,-6 0 0 0,-6-2 144 0,-10 1-144 15,0 0 128-15,0 0-128 0,-12 3 0 0,-9-2 128 16,-5-1-128-16,-9 3 0 0,-5-1 128 0,-3 2-128 16,-3 0 128-16,-3-1-128 0,-3-1 0 0,1-2 0 15,2 0 128-15,3 0-128 0,5-2 0 0,2 2 0 16,5 2 0-16,7 0 0 0,3 0 192 0,9 0-32 15,6 1-16-15,9-3 0 0,0 0-144 0,0 0 0 16,15 1 0-16,7 1 0 0,3-2 0 0,6 3 0 16,3 1 0-16,3-2 128 0,1-3-128 0,0 0 0 15,4-4 0-15,0 1 0 0,0 4 0 0,-3-1 0 16,-2-2 0-16,-3 1 0 0,-3 0 0 0,-6 2 192 0,-4 0-192 0,-7 0 192 16,-5-1-192-16,-9 1 0 0,0 0 0 0,0 0 128 15,-11 0-128-15,-4 1 192 0,-5 1-192 0,-4-1 192 16,-4 0-192-16,-2 2 0 0,0 2 0 0,-1 0 0 31,0 4-1536-31,0 2-320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7:04:26.83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1136 799 19343 0,'-11'-5'848'0,"11"5"192"0,-5-12-832 0,5 12-208 0,-5-6 0 0,5 6 0 16,0 0 320-16,0 0 0 0,0 0 16 0,0 0 0 15,-3 14-336-15,2-4-192 0,0 2 32 0,-1-2 0 16,2-10 160-16,-2 12-208 0,1 1 80 0,-2 1 128 15,-1-1-128-15,0 5 128 0,1 5 0 0,-2-1 0 16,-2 5 0-16,1 4 0 0,-1 3 0 0,-1 3 0 16,-3 5 0-16,0 2 160 0,0 5-32 0,-1-1-128 15,-1 3 256-15,1 2-48 0,-4 0-16 0,1 2 0 16,0 2 176-16,-2 3 16 0,1-3 16 0,-1 3 0 16,1 2 176-16,-1-2 48 0,1 2 0 0,1-2 0 0,-1 1-48 15,1 1 0-15,0-3 0 0,-1-1 0 0,5-1-64 0,1 1 0 16,1-1-16-16,3 0 0 0,-1-4-240 0,3-3-64 15,2 0 0-15,2-7 0 0,1 0-192 16,0-4 128-16,2-2-128 0,2-4 0 0,0-6 0 0,3 2 0 16,-1-3 0-16,4-1 0 0,-1-6 0 0,2 0 0 15,2-1 0-15,3-1 0 0,2-6 128 0,6 0-128 16,3 2 0-16,4-5 144 0,4 2 80 0,-1-2 16 16,2 0 0-16,1-2 0 0,3-1 64 0,4 0 16 15,2 1 0-15,6-3 0 0,4 0-128 0,5 0 0 16,8 0-16-16,0 2 0 0,-2-3-176 0,4-1 128 15,4-2-128-15,7 1 128 0,5-1-128 0,2 1 0 16,1 1 144-16,5-2-144 0,2-3 128 0,5-4-128 16,3 1 160-16,2-2-160 0,1 0 192 0,5-1-48 0,4 2-16 0,-2-2 0 15,-2 2 0-15,3 0-128 0,5 1 192 0,-1 2-64 16,-3-3-128-16,4 5 160 0,4 1-160 0,0 2 160 16,0 0-160-16,1 0 0 0,0 3 0 0,3-1 0 15,1 1 0-15,5 2 0 0,1-1 144 0,-1-2-144 16,-4 1 0-16,5-2 0 0,6 1 0 0,-4 0 128 15,-1 1-128-15,3-1 0 0,4-1 0 0,0 1 128 16,-7-2-128-16,6 1 0 0,3 3 0 0,-3 0 0 16,-7-3 0-16,4 1 0 0,5 1 0 0,1-1 0 15,-6 0 128-15,5-2-128 0,0 0 160 0,0 0-160 16,0 1 272-16,1-1-32 0,0-1-16 0,1 1 0 16,5 2-32-16,-3 1 0 0,-3-1 0 0,3 1 0 0,3-1-48 15,-1 1-16-15,-1 0 0 0,0-2 0 0,0 1-128 16,6 2 192-16,-1 1-192 0,-1-1 192 0,-4-3-192 15,6 3 192-15,4 0-192 0,-4-1 192 0,-6-3-64 0,5 0 0 16,2 0 0-16,1 0 0 0,2 2 16 0,-2 1 0 16,-3-2 0-16,3-1 0 0,7-1-144 0,-3-1 128 15,-1-1-128-15,1-1 128 0,2 0-128 0,3 1 0 16,-1 2 144-16,-3-3-144 0,-5-3 0 0,3 2 0 16,3 1 0-16,3-3 128 0,-6 4-128 0,0 0 0 15,-4 0 128-15,2 0-128 0,5-1 128 0,-6 1-128 16,-5 0 128-16,-1 0-128 0,3 2 0 0,0-1 128 15,1 1-128-15,-1 0 0 0,-4 0 0 0,2-3 0 16,1-1 0-16,-1 2 128 0,-5 3-128 0,2-1 0 16,3-2 128-16,-1 2-128 0,-3-4 0 0,0 0 0 15,0-1 0-15,3-1 128 0,-2 5-128 0,-1-1 0 0,-1-1 0 16,0 2 0-16,3-1 0 0,-4 1 0 0,-4 0 0 16,1 2 0-16,2 0 144 0,-4 2-144 0,-2 1 192 0,-1 0-192 15,6-2 176-15,-6 1-176 0,0 0 160 0,0-2-160 16,0-1 128-16,-1 1-128 0,-3 1 0 0,-1-1 0 15,0-2 0-15,0 2 0 0,-3 0 0 0,1 0 0 16,-2-2 0-16,0 2 128 0,0 0-128 0,-1 0 0 16,-1 2 0-16,0-2 0 0,-1 0 128 0,1 0-128 15,-2 0 0-15,-1 0 0 0,-6 0 0 0,4 1 0 16,-1 1 128-16,0 0-128 0,-5-2 0 0,6 1 0 16,0 0 0-16,-6 0 0 0,-1-2 0 0,2 1 0 15,5 1 0-15,-6-1 128 0,-3-2-128 0,2-1 0 16,2 2 0-16,-2-1 0 0,-2-1 128 0,-2-1-128 15,1-1 0-15,3 3 0 0,0-2 0 0,-6 3 0 0,-3-2 0 16,5 3 0-16,2 0 0 0,-3 1 0 0,-6-1 0 16,1 2 128-16,3-1-128 0,-2-1 0 0,-2 0 0 0,-1 0 0 15,1-1 0-15,4 2 0 0,1 0 0 0,-6 2 0 16,-7-2 0-16,1 0 0 0,2-1 0 0,-1 3 0 16,2 0 0-16,-4 0 0 0,-4-2 0 0,0 2 0 15,1 2 0-15,-1 3 0 0,-5-5 0 0,-1 2 0 16,-4 3 0-16,1-2 0 0,2 1 0 0,-4 0 0 15,-2-3 0-15,-4 4 0 0,-5 1 0 0,-2-3 0 16,-3 0 0-16,0 0 0 0,-4 1 0 0,0 2 0 16,-5-3 0-16,-4 3 0 0,-6-2 0 0,-6 3 0 15,0-4 0-15,-4 3 0 0,-4 0 0 0,-2 0 0 0,-4 0 0 16,-1-2 0-16,-2 1 0 0,-2-2 128 16,-1 2-128-16,-2-2 0 0,-1-2 0 0,-2 1 0 15,-4-1 0-15,0-1 0 0,-3-2 128 0,-1 0-128 0,0 0 0 16,-9-1 0-16,0 0 0 0,9-3 128 0,0-4-128 0,-3 1 0 15,-2-2 0-15,-1-3 0 0,-2-2 128 0,-1-3-128 16,0-3 0-16,1-3 0 0,-2-2 0 0,0-4 0 16,-1 0 0-16,1-5 0 0,1-3 0 0,0-6 0 15,0-2 0-15,0-3 0 0,-1-2 0 0,1-3 0 16,2-1 0-16,2 0 0 0,-1-2 0 0,1 2 0 16,-2-1 0-16,1 1 0 0,-2-2 0 15,0 3 0-15,2 4-144 0,-3-1 144 0,-2 0 0 0,1-1-144 16,-1-1 144-16,-1 1 0 0,1 0 0 0,0 4-128 15,0-2 128-15,-1 3 0 0,1-2 0 0,0 5-128 16,1-1 128-16,0 1-128 0,0-1 128 0,-1 2-128 16,2 2 128-16,0 3 0 0,0 1 0 0,3 1 0 15,-3 2 0-15,0 3 0 0,0-2 0 0,1-1 0 0,0 4 0 16,1-1 0-16,-2 2 0 0,2 2 0 0,1 2 0 0,-1-1 0 16,0 1 0-16,-2 1-128 0,2 2 128 0,1 0 0 15,-1-2 0-15,1 3 0 0,-2 0 0 0,0 2 0 16,1 1 0-16,-2 3 0 0,-2-1 0 15,1 3 0-15,-2 2 0 0,0-1 0 0,-4 2 0 0,1-2 0 16,-4 4 0-16,1-3-128 0,-4 1 128 0,-1 3 0 16,-4 0 0-16,-1 1-128 0,0 2 128 0,-1-1 0 15,-3 3 0-15,0 0-128 0,-2 1 128 0,-2 1-128 16,-1-2 128-16,0 2-128 0,-4 7 128 0,-1 0 0 16,-1 4 0-16,-5 1-128 0,-6-4 128 0,-3 2 0 0,-6 0 0 15,2 1 0-15,-4 1 0 0,2 1 0 16,-4 0 0-16,3 0 0 0,-1-1 0 0,-5 0-128 15,-5-1 128-15,-3 1 0 0,-2-3 0 0,2 2 0 0,-2 1 0 16,0-4 0-16,-3-1 0 0,-4 1 0 16,-5-1 0-16,-3 0 0 0,2-1 0 0,-2-4 0 15,0 1 0-15,-3 1 0 0,-3-2 0 0,2 1 0 16,1-1 0-16,0 0 0 0,0-4 0 0,-4 1 0 0,-4-1 0 0,2 0 128 16,0 0-128-16,-3 0 0 0,-2-1 0 0,-1-1 0 15,-2-2 0-15,4 2 0 0,2-1 0 0,-6 1 0 16,-7 1 0-16,2-1 0 0,2-1 0 0,-2-1 0 15,-5 1 0-15,-1 2 0 0,1-2 0 16,-3 1 0-16,0 1 0 0,-3-2 0 0,-5-1 0 0,1 2 0 16,1-1 0-16,-5 1 0 0,-5-1 0 0,0 2 0 0,2-2 0 15,-5-1 0-15,-7 1 0 0,3 0 0 16,2 0 0-16,-3 2 0 0,-1-3 0 0,-1-1 0 0,-4 0 0 16,1 1 0-16,2 1 0 0,-3-2 0 15,-5-1 0-15,1 3 0 0,-1-2 0 0,-2-1 0 0,-2 3 0 16,-1-1 0-16,-5-5 0 0,1 3 0 0,0 0 0 15,-4-1 0-15,-4-1 0 0,1 3 0 0,-1-1 0 16,0 1 0-16,-4 1 0 0,-2-2 0 0,-2 2 0 0,0 1 0 16,1 2 0-16,2 0 0 0,-4-3 0 0,1-3 0 15,-5 2 0-15,3 2 0 0,3-3 0 0,1 0-128 16,-1 1 128-16,2-4-192 0,-3 0 192 0,0 0-128 16,2 2 128-16,1-5-128 0,0 0 128 0,-1-2 0 15,-1-2 0-15,1 6-128 0,1 3 128 16,1-1 0-16,1-5 0 0,-3 1 0 0,-3 3 0 0,3-3 0 15,1 5 0-15,-1-5 0 0,0 4 0 0,-1 0 0 0,0 1 0 16,3-2 0-16,6 2 0 0,-3-3 0 0,-4-1 0 16,1 1 0-16,2 4 0 0,5-3 0 0,3 1 0 0,0-2 0 15,-4 5 0-15,2-1 144 0,3-1-144 0,2 2 0 16,0 3 0-16,0-2 0 0,0-1 0 16,4 1 0-16,3 1 0 0,-2 2 0 0,-4-1 0 0,3 0 0 15,2 1 0-15,0-1 0 0,0 0 0 16,2 1 0-16,1 0 0 0,3-2 0 0,3 3 0 0,-1 0 0 15,-5 0 0-15,4 1 0 0,6 2 0 0,-2 0 0 16,-6 2 0-16,2-2 0 0,5 4 0 16,0 0 0-16,0 0 0 0,2 3 0 0,6-2 0 15,-1 2 0-15,-2-5 0 0,4 2 0 16,3 4 0-16,-2-4 0 0,0-2 0 0,4 0-176 0,3-1 176 0,0 0-160 16,-6 0 160-16,6 0-208 0,5-2 80 0,-4 0 128 0,-7 0-144 15,6 2 144-15,2 2 0 0,-3-2 0 0,-3 0 0 0,3 1 0 16,4 3 0-16,-2-3 0 0,0 2 0 0,1 0 0 15,2 4 0-15,2-5 0 0,-1 2 0 0,2-2 0 16,2-3 0-16,5 1 0 0,3 3 0 0,-1 1 0 16,-3-7 0-16,5 2 0 0,6 1 0 0,0 2 0 15,-3-2 0-15,1-3 0 0,2 0 0 0,5 3 0 16,4 4 0-16,-5-3 0 0,-3-1 0 0,3-2 0 0,1-1 0 16,6 6 0-16,5-3 0 0,-5 2 0 15,-1 2 128-15,1-3-128 0,4 0 176 0,6 2-176 16,3 1 192-16,-1 2-192 0,-2-2 192 0,3 3-192 15,1-1 192-15,4 1-192 0,1 0 160 0,7-1-160 16,3 4 128-16,0 1-128 0,-1-1 0 0,0-1 0 0,5 1 128 0,5 0-128 16,4-1 0-16,7-3 0 0,3 3 0 0,5-3 0 15,3 1-400-15,5 2 32 0,3-5 16 0,10-1 0 32,1-3-2304-32,10-4-464 0</inkml:trace>
  <inkml:trace contextRef="#ctx0" brushRef="#br0" timeOffset="1528.14">29871 2716 21599 0,'0'0'960'0,"-8"1"192"0,-3 3-928 0,1 0-224 16,-1-1 0-16,1 2 0 0,1 1 0 0,9-6-160 15,-9-2 32-15,9 2 0 0,-9-5 608 0,3-2 128 16,0-4 32-16,4 0 0 0,2-4 144 0,1-4 48 0,0-7 0 0,5 0 0 15,0-9-320-15,3-3-48 0,0-5-16 0,2-2 0 16,2-4-112-16,1-3-16 0,0-6-16 0,4-1 0 16,-2-6 176-16,3-5 32 15,4-5 16-15,0 0 0 0,-3-4-96 0,1 5-32 0,-1 3 0 0,2 10 0 16,-2 5-144-16,2 7-48 0,-3 2 0 0,1 7 0 16,0 9-64-16,1 6-16 0,-1 4 0 0,-5 6 0 15,3 3-128-15,-4 6 0 0,-3 2 0 0,2 3 0 16,-3 1-160-16,0 5 160 0,-1 4 0 0,0 6-144 15,1 4 144-15,1 10 0 0,-4 6 0 0,2 5-128 16,1 10 128-16,0 6 0 0,-3 7 0 0,0 1 0 16,1 3 0-16,0 1 0 0,1-1 0 0,-2-4 0 15,6-7 0-15,-2-3 0 0,1-5 0 0,3-10 0 16,-3-2 0-16,-1-10 0 0,0 1 128 0,0-5-128 16,-5-3 288-16,-2-3-16 0,-4 1 0 0,0-5 0 0,-3-5 96 15,-3 2 16-15,-3-6 0 0,-4 0 0 0,-3-3-64 16,-7 0-16-16,-5-1 0 0,-6-7 0 0,-7-2-176 15,-5-4-128-15,-5-1 144 0,-1-2-144 0,0-2 0 0,0 0 0 16,-5-1 0-16,-1-2 0 0,0-5 0 0,0 2 0 16,-1 3 0-16,7-1 0 0,6 4 0 0,6 0-128 15,1 3 128-15,10-2 0 0,5 0 0 0,5 0 0 16,5-1-128-16,6-1 128 0,7-2-176 0,6 1 32 16,5-2 0-16,7 0 0 0,4-2-64 0,10-5-16 15,7 4 0-15,9-2 0 0,7 4 80 0,4-4 16 16,3 0 0-16,-1-2 0 0,-4 0 128 0,1 3 0 15,1 1-144-15,5 1 144 0,1 4 0 0,-4 2 192 0,-6 3-32 16,-6 4 0-16,-6 7 32 0,-10 2 16 0,-6 6 0 16,-7 3 0-16,-6 7-80 0,-5 3 0 0,-6 5-128 0,-7 4 192 15,-6 7 32-15,-8 5 0 0,-8 7 0 0,-9 2 0 16,-8 5-16-16,-4 2 0 0,-2 1 0 0,-2-2 0 16,-2-5-80-16,4-4-128 15,0-1 176-15,1 0-176 0,-1-4 0 0,2-1-304 16,1-3 48-16,7-1 0 15,7-2-2368-15,9-3-448 0,7-6-112 0</inkml:trace>
  <inkml:trace contextRef="#ctx0" brushRef="#br0" timeOffset="2358.13">31184 2601 28223 0,'-24'-11'1248'0,"12"4"256"0,-1 1-1200 0,1-3-304 0,2 3 0 0,4-3 0 15,2-1 0-15,3-4 160 0,2-3-160 0,3-4 128 16,2-7 288-16,3-2 48 0,4-4 16 0,0-4 0 16,3-4 96-16,6-1 0 0,2-7 16 0,4-2 0 15,2-4-176-15,5-3-32 0,0-8-16 0,3 1 0 16,1 0-112-16,3-1-32 0,-3-2 0 0,-2 4 0 15,-3 7-96-15,-1 3-128 0,-1 2 176 0,-2 6-176 16,0 4 144-16,-4 6-144 0,-1 4 0 0,-3 9 144 16,-3 3-144-16,-2 6 0 0,-3 4 0 0,-3 7 0 15,-2 0 0-15,-9 4 0 0,0 0-192 0,8 8 192 16,-4 7-272-16,-4 3 64 0,-2 4 16 0,-1 8 0 16,-4-1 64-16,0 7 128 0,-2 8-208 0,-1 1 80 0,-2 3 0 15,1 4 0-15,-1 3 0 0,3 2 0 0,-1 3-48 16,0-3 0-16,0-3 0 0,1 0 0 0,3-6 176 0,-1-6-160 15,2-6 160-15,1-5-160 0,2-5 160 0,1-3 0 16,1-4 0-16,0-3 0 0,0-4 176 0,0 0-48 16,-2-3 0-16,2 1 0 0,0-10 0 0,0 0-128 15,0 0 192-15,-6 7-64 0,6-7 32 0,-10 0 0 16,-2-4 0-16,-3 3 0 0,0-4-160 0,-2-2 160 16,-3 1-160-16,-4-4 160 0,0 0-160 0,-2-4 0 15,0-2 0-15,-1 0 0 0,1-2 0 0,2-1 0 16,1-1-144-16,4-2 144 0,-1-2 0 0,5-2 0 15,3 1 0-15,3-4 0 0,7-2 0 0,4 0 0 16,6-1 0-16,7-1 0 0,6-2 0 0,4 1 0 0,6-1 0 0,3 0 0 16,4 1-160-16,1 1 160 0,0 2-128 0,4 1 128 15,6 1 0-15,2 2-160 0,4-2 160 0,2 7 0 16,3 3 0-16,-2 4 0 16,-4 3 128-16,-5 5-128 0,-2-2 368 0,-23 6-32 0,2 1 0 0,1 2 0 15,-5 1-16-15,-1 5 0 0,-6 1 0 0,-6 8 0 16,-7 5-160-16,-7 6-32 0,-7 7-128 0,-7 5 192 15,-6 5-64-15,-8 2-128 0,-7 3 176 0,-7 3-176 16,-7-4 176-16,-54 46-176 0,14-15 160 0,12-12-160 16,7-12 128-16,0-7-128 0,0-3 0 0,2-7 144 15,3-1-144-15,7-4-272 0,3-3 64 0,8 0 16 16,6-4-1488-16,5 1-304 16,1-6-48-16</inkml:trace>
  <inkml:trace contextRef="#ctx0" brushRef="#br0" timeOffset="3900.76">337 2334 15263 0,'-14'-1'672'16,"14"1"144"-16,-5-1-656 0,1-2-160 0,4 3 0 0,-6-4 0 0,-1-2 0 0,2 1 0 15,0-4-160-15,0 0 160 0,0-5 128 0,0-1 128 16,0-3 32-16,1-2 0 0,0-3 160 0,-1-9 48 15,4-3 0-15,-2-5 0 0,2-8-224 0,-2 1-32 16,2-3-16-16,0-1 0 0,0 2-224 0,-1-1 176 0,1 3-176 0,-3-2 160 16,4 3 176-16,3 4 48 15,-2 3 0-15,2 3 0 0,-2 3 64 0,3 8 32 0,-1 0 0 0,0 8 0 16,2 4-256-16,0 1-48 0,2 6-16 0,-1-2 0 16,2 5-160-16,2 3 0 0,0-2 0 0,3 4 0 15,-1-1 0-15,4 4 0 0,-4 1 0 0,4 1 0 16,-4 4-144-16,1-1 144 0,-3 4 0 0,2 4 0 15,-2 2 0-15,1 2 0 0,1 2 0 0,-1 0 0 0,2 4 0 16,-1 0-128-16,2 3 128 0,0 2 0 0,0-3 0 0,0 2 0 16,0 0 0-16,-1 2 0 15,-1 1 0-15,-1 0 0 0,-3 1 0 0,-1-1 0 0,0 0 0 16,-4-5 0-16,0 2 128 0,-3-3-128 0,-1-5 736 0,-2 0 48 16,-2-3 16-16,-1-1 0 0,-3-1-624 0,-1 2-176 15,-2-1 0-15,-1-1 0 0,-1-1 192 0,-2-2-16 16,-2 1-16-16,2-2 0 0,-5-4-160 0,0-3 128 15,-2-3-128-15,1-2 128 0,-2-1 112 0,0-6 16 16,0-1 0-16,0-2 0 0,-1-6-48 0,3-5 0 16,1-1 0-16,2-4 0 0,1-3-208 15,4-5 128-15,3-6-128 0,3-3 0 0,4-4 0 0,4-3 0 16,4 4 0-16,4 0 0 0,3 5 0 0,3 1 0 16,4 0-144-16,2 1 144 0,1 1 0 0,4 1 0 15,3-1-128-15,-1 0 128 0,0-1 0 0,-1 2 0 16,1 1 0-16,-2 2-144 0,-2 1 144 0,0 3 0 15,0 4 0-15,0 3 0 0,-1 3 0 0,-7 10-128 16,0-2 128-16,0 5 0 0,1 1 0 0,-4 5-160 0,0 1 160 16,-1 6 0-16,-3 1 0 0,2 8 0 15,-5 8 0-15,-2-1 0 0,-5 6 0 0,-2-6 0 0,-3 7 0 0,-3 3 0 16,-3 1 192-16,-4 3 0 0,-2 1 0 0,-2 4 0 16,-1 3 224-16,-11 19 32 0,1 0 16 15,-2-4 0-15,-2-1-16 0,0-4-16 0,-1-3 0 0,2 1 0 16,1-2-192-16,2 1-48 15,2-1 0-15,8-15 0 0,2 4-432 0,2 1-80 0,3-2-32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7:05:02.28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5442 3340 5519 0,'0'0'496'0,"-5"-7"-496"16,0 1 0-16,1 0 0 0,4 6 1328 0,0 0 160 15,-8-7 48-15,2 5 0 0,6 2-528 0,0 0-112 16,-10-5 0-16,2 1-16 0,0 0-224 0,8 4-32 15,0 0-16-15,0 0 0 0,-7-4 64 0,7 4 16 0,0 0 0 0,-8-2 0 16,8 2-64-16,0 0-16 16,0 0 0-16,0 0 0 0,0 0-96 0,0 0 0 15,0 0-16-15,0 0 0 0,0 0-144 0,0 0-32 16,0 0 0-16,0 0 0 0,9 0-48 0,1 1-16 0,0 2 0 0,3-2 0 16,2 0 48-16,4 2 0 15,4-1 0-15,4-1 0 0,5 5-128 0,5-3-32 0,3 0 0 0,5 2 0 16,3-2-144-16,2-1 0 0,-1-1 144 0,7 1-144 15,-1 0 0-15,4 1 0 0,4 3 0 0,-1 2 128 16,-1-5-128-16,-4 4 0 0,-2-2 0 16,-6-1 128-16,-1-3-128 0,-3 3 0 0,-4 0 0 0,-3 1 0 15,-2-1 160-15,-2-1 16 0,-1 1 0 0,-2 3 0 16,-5-4-176-16,-2 0 192 0,-3 2-192 0,-3 0 192 16,-2-2 64-16,-2-2 32 0,-5 0 0 0,-1 0 0 15,-8-1 32-15,0 0 16 0,0 0 0 0,0 0 0 16,0 0-48-16,0 0-16 0,-9 0 0 0,-3 0 0 0,-2 0-128 0,-4 0-16 15,-3 0-128-15,-3 0 192 0,-2 0-64 16,0 2-128-16,-2-1 176 0,-4 1-176 0,0 0 240 0,-4 0-64 16,1 1-16-16,-7-1 0 0,-5 1-32 0,-3-2 0 15,-2-1 0-15,-2 3 0 0,-2-1-128 0,1 2 128 16,0 2-128-16,-1-2 128 0,4 1-128 0,-5 2 0 16,0-2 0-16,0 0 128 0,1 1-128 0,2-1 0 15,5-1 0-15,2 0 0 0,4-2 144 0,2 2-144 16,4-1 160-16,4-2-160 0,4 0 128 0,3-1-128 15,5 2 0-15,0-1 144 0,6-1-144 0,1 0 0 16,6 1 0-16,8-1 128 0,0 0-128 0,0 0 0 16,9-1 0-16,4 0 0 0,5-1 0 0,2 0-176 15,6-1 176-15,5 2-128 0,5-3 128 0,6 2 0 16,8-2 0-16,7 1 0 0,8 2 0 0,-1 1-128 0,4 0 128 16,-2 0-192-16,0-1 192 0,1-1 0 15,2-1 0-15,-2 1 0 0,-1 1 0 0,-2 0 0 16,-4-2 0-16,-6 1 0 0,-2-3 0 0,-3 0 0 0,-5 1 0 15,-1 0 0-15,-3 1 0 0,-5 1 0 16,-3-2 0-16,-4 3 0 0,-4 0 176 0,-3-1-48 16,-5 1 0-16,-3 0 0 0,-3-1 64 0,-10 2 0 0,0 0 0 0,0 0 0 15,0 0 48-15,-9 2 16 0,-5-1 0 0,-4 0 0 16,-7 1-128-16,-4 0-128 0,-4 3 176 0,-3-1-176 16,-2-3 192-16,-3 3-64 0,-3 0 0 0,-4 0-128 15,-5-2 192-15,-1 1-192 0,-6 2 192 16,2 1-192-16,0 1 128 0,2-2-128 0,3 4 0 0,0-3 0 15,1 3 0-15,2-3 0 0,3 2 0 0,2 1 0 16,4-3 0-16,2 3 0 0,5-3 0 0,2 1 0 0,6 2 0 0,4-4 0 16,4 2 0-16,4-2 0 0,5-2 0 0,9-3 0 15,0 0-160-15,0 0 160 0,14 2-176 0,9 0 48 16,8-2 0-16,7-2 0 0,6 1 128 0,7-1-160 16,5-3 160-16,6-3-160 0,6 2 160 0,4-2 0 15,3 0 0-15,-1 3-128 0,-3-2 128 0,-7 1 0 16,-6 0 0-16,-5-3 0 0,-7 2 0 15,-3-2 0-15,-7 2 0 0,-4 2 0 0,-5-4 208 0,-5 6-16 16,-4-1-16-16,-3-1 0 0,-3 2-32 0,-3 2 0 16,-9 1 0-16,0 0 0 0,0 0 0 0,0 0 0 15,-9 1 0-15,-3 0 0 0,-4 1-144 0,-4 1 160 16,-6 1-160-16,1-2 160 0,-4 0-160 0,-5 1 0 0,-6-1 0 16,-5 2 128-16,-7-1-128 0,-4-1 0 15,-3-1 144-15,-3 3-144 0,1 4 0 0,-2-2 0 0,-1-2 0 16,3 1 128-16,-1 1-128 0,-1-2 0 0,-1 0 0 0,8-1 0 15,3 2 0-15,6-2 0 16,5 0 0-16,4 1 0 0,2-2 0 0,4 1 0 0,7 1 0 16,3-2 0-16,4 0-128 0,6-2 128 0,1 1-128 15,11-1 128-15,0 0-192 0,0 0 64 0,9-1 0 16,7-2 0-16,6-2-32 0,9 1 0 0,5-1 0 0,7 1 0 16,6-2 160-16,6 2-208 0,4 0 80 0,0 3 128 15,0-2-144-15,-2 1 144 0,-1-2 0 0,-3 2 0 16,-2-2 0-16,-1 1 0 0,-3-1 0 0,-5-1 0 15,-6 1 0-15,-4 1 0 0,-4 0 192 0,-4 1-48 0,-3-4 144 16,-5 3 32-16,-3 0 0 0,-3 1 0 0,-10 2-64 0,0 0 0 16,0 0 0-16,0 0 0 0,-10 5-256 0,-4 4 160 15,-5-1-160-15,-15 8 128 16,-3-1-1552-16,0 3-320 16,-4 0-64-16</inkml:trace>
  <inkml:trace contextRef="#ctx0" brushRef="#br0" timeOffset="7761.71">12172 8277 12895 0,'0'0'576'0,"-9"-3"112"0,9 3-560 0,-7-4-128 0,-2 2 0 15,9 2 0-15,0 0 960 0,0 0 176 0,0 0 16 16,0 0 16-16,-6-2-656 0,6 2-128 0,0 0-16 0,0 0-16 16,0 0-112-16,0 0-32 0,0 0 0 0,0 0 0 15,0 0 160-15,0 0 16 0,-7 6 16 0,7-6 0 16,-5 11 192-16,4-2 48 0,0 1 0 0,1 4 0 15,0-4-16-15,2 4 0 0,1 3 0 0,0 0 0 16,1-1-64-16,1 0-16 0,0 2 0 0,0 1 0 16,3 0 32-16,-2 0 0 0,1-1 0 0,0 4 0 15,0 2-128-15,0 0 0 0,2-4-16 0,0 4 0 16,1 2-80-16,1-5-16 0,-1-1 0 0,1 1 0 16,-3 5-64-16,2-4-16 0,0 0 0 0,2 1 0 15,-1 1-112-15,2-1-16 0,-2 1-128 0,-1 3 192 0,3-2-192 16,-1 3 144-16,0-2-144 0,0 3 128 0,0 0-128 15,0-1 128-15,-1 0-128 0,2-3 128 0,0 3 0 16,1-2 0-16,1 0 0 0,1 0 0 0,1 3 0 16,-1-5 0-16,1-2 0 0,1 3 0 0,0-2 0 15,-1 3 0-15,0 2 0 0,-3-6 0 0,1 1 0 0,0 2 0 16,-1-4 0-16,0 7 0 0,-1-1-128 0,2 2 0 16,-1-2 0-16,2 1 0 0,0-2 0 0,1 2 128 15,-3-1-128-15,1 2 0 0,1 2 0 0,1-2 0 16,-2 0 0-16,3 0 0 0,0-2 0 0,0 4 0 15,-1-2 128-15,1 1-128 0,1 2 0 0,2-1 0 16,1-2 0-16,0 1 0 0,0 0 128 0,-1-2-128 16,1 3 128-16,1 0-128 0,0-7 160 0,-2 1-160 15,0 2 192-15,-1-1-192 0,2 0 128 0,0 0-128 16,3 4 0-16,-3-4 0 0,1-1 128 0,0-1-128 0,0 4 0 16,1-1 0-16,2 1 0 0,-1-1 0 0,0 3 128 0,1-1-128 15,4-1 0-15,0 3 0 0,-1-5 128 0,0 2-128 16,2-1 0-16,-3 1 128 0,-2-1-128 0,1 1 0 15,-2 1 176-15,2-2-176 0,0 2 160 0,-1-2-160 16,2 2 144-16,2 0-144 0,-1-1 128 0,-1 2-128 16,-1-3 128-16,2 2-128 0,1 2 128 0,1-3-128 15,1 2 0-15,-2 0 128 0,1-1-128 0,-1 1 0 16,-3-2 144-16,0 2-144 0,-1 0 160 0,0-2-160 16,0 0 208-16,2-1-48 0,-2-1-16 0,0-1 0 15,1 2-16-15,1 0-128 0,0 1 192 0,-3-2-64 16,3 2 0-16,2-2-128 0,0 2 192 0,1 1-64 15,-2-3-128-15,0 3 160 0,-1-4-160 0,1 5 160 0,-2-2-160 16,0 0 160-16,2-4-160 0,-1 2 160 16,-1-1-160-16,1 0 160 0,1-1-160 0,0-1 160 0,0 4-160 0,2-3 192 15,-1-1-192-15,2 2 192 0,0-1-192 0,1-2 160 16,-1 3-160-16,-1-2 160 0,-1-1-160 0,0 0 128 16,-1 0-128-16,2 1 128 0,-1-1-128 0,0 1 128 15,0 1-128-15,1-2 128 0,0 0-128 0,1 1 160 16,0 0-160-16,1-1 160 0,1-3-160 0,1 2 0 15,-2 4 144-15,1-4-144 0,-1-2 128 0,-1 0-128 16,-2-1 128-16,2 1-128 0,-1 0 0 0,0 2 128 16,1-4-128-16,-1 1 0 0,1-1 176 0,-1 1-48 15,5-1 0-15,0 2 0 0,2-1-128 0,-3 0 0 16,2-2 0-16,-1 2 0 0,-3 0 128 0,2-1-128 0,-2-1 0 16,-1 1 128-16,0-2-128 0,0-2 0 0,2-1 0 0,-1 4 0 15,0 1 0-15,0-1 128 0,3-2-128 0,1-3 0 16,0 2 0-16,-1-1 0 0,3-1 0 0,-4 1 0 15,-2 0 0-15,-1-3 128 0,-2 1-128 0,1-3 0 16,2 4 0-16,0-4 0 0,1 3 0 0,1-2 0 16,-2 2 0-16,1-3 0 0,2 3 0 0,-1-4 0 15,0 2 0-15,0 1 0 0,2-3 0 16,-4 2 0-16,-6-3 0 0,1 2 0 16,0 3 0-16,2-4 0 0,-2 1 0 0,3 0 0 0,-3-4 128 0,0 2-128 15,0 1 0-15,-2-3 0 0,0 1 0 0,0 1 0 16,1 2 0-16,0-2 0 0,-1 0 0 0,2 2 0 15,-1 0 0-15,-1-2 0 0,-2 1 0 0,-1-2 0 0,-3 2 0 16,-1 1 0-16,0-3 0 0,-1 1 0 0,-2 1 0 0,1 0 0 16,-1-3 0-16,0 2 0 15,-4 0 0-15,4 0 0 0,-2-1 128 0,0 1-128 0,0 1 0 16,-3-3 0-16,0 1 0 0,1 0 0 0,-1 1 0 16,-11-5 128-16,13 3-128 0,-13-3 128 0,11 4-128 15,1 0 0-15,-12-4 0 0,11 5 0 0,-11-5 0 16,0 0 0-16,12 5 0 0,-12-5 0 0,0 0 0 0,10 4 0 15,-10-4 0-15,0 0 128 0,0 0-128 0,0 0 0 16,0 0 0-16,11 5-176 0,-11-5 176 0,0 0 0 16,0 0 0-16,0 0 0 0,0 0 0 0,0 0 0 15,12 4 0-15,-12-4-128 0,0 0 128 0,0 0 0 16,0 0 160-16,0 0-160 0,10 0 0 0,-10 0 0 16,0 0 0-16,0 0-160 0,10 0 160 0,-10 0 0 0,13-3 0 0,-13 3 0 15,11-2 0-15,0 1 0 16,-1-1 0-16,-10 2 0 0,9-1 0 0,2 0 0 0,-1 0 0 15,0-1 0-15,1 1 0 0,0-2 0 0,0-2 0 0,2 4 0 16,1 0 0-16,-2 2 0 0,0-2 0 16,0 0 0-16,-1-1 0 0,2 1 0 0,0 0 0 15,1 1-128-15,-2-3 128 0,2 2 0 16,3 0 0-16,-2-1 0 0,-1-1 0 0,3 1 0 0,-1 1 0 0,2 0 0 16,-2-1 0-16,2 1 0 0,0 0 0 0,0 1 0 15,1-1 0-15,0 1 0 0,2-2 0 0,-1 2 0 16,1 0 0-16,1-1 0 0,-1 0 0 0,1 0 0 15,1 1 0-15,2-3 0 0,-2 2 0 0,-1-1 0 16,-2 1 0-16,2 1 0 0,-3 0 0 0,0 0 0 0,0-1 0 16,1 1 0-16,1-1 0 0,0 1 0 0,1 0 0 15,1 0 0-15,-2 0 0 0,1 0 0 16,-4 0 0-16,0 1 0 0,-1 1 0 0,1 0 0 16,-3-1 0-16,1 3 0 0,-1-2 0 0,-1 1 0 0,-1-2-400 0,-1 2 0 15,-2-1 0-15,1 1 0 16,-11-3-560-16,0 0-96 0,0 0-32 0,0 0 0 15,0 0-1776-15,0 0-352 0,0 0-80 0</inkml:trace>
  <inkml:trace contextRef="#ctx0" brushRef="#br0" timeOffset="8004.25">19083 13165 25791 0,'0'0'1152'0,"0"0"224"0,0 0-1104 0,0 0-272 0,7-6 0 0,4-1 0 15,3 5 1728-15,5 1 272 0,4 2 64 0,4 1 16 16,2 5-1504-16,4-1-320 0,3 0-48 0,2 5-16 16,2-5 192-16,1 5 16 0,-1 2 16 0,-2 2 0 15,-5 3 64-15,1 4 16 0,-2 1 0 0,-2-2 0 16,0 2-48-16,-5 3-16 0,-2-4 0 0,-3 3 0 15,-3-1-16-15,-6-3 0 0,-2 1 0 0,-5 2 0 16,-7-2 176-16,-6-1 48 0,-6 4 0 0,-6 1 0 16,-9 1-304-16,-4 5-48 0,-5 1-16 0,-7 2 0 0,-7 2-496 15,-7 1-96-15,-3-1-32 0,0 3-12352 16,-2 2-2464-16</inkml:trace>
  <inkml:trace contextRef="#ctx0" brushRef="#br0" timeOffset="9633.94">14482 19234 2751 0,'0'0'128'0,"0"0"16"0,0 0-144 0,0 0 0 15,-5 6 0-15,-2-5 0 0,7-1 1872 0,-6 0 352 16,1-1 64-16,1-2 16 0,-2-2-1056 0,0 0-208 16,0 1-32-16,3-4-16 0,0 1-96 0,1 0 0 0,-1-3-16 0,2 0 0 15,1-1-176-15,0-5-16 16,-2 1-16-16,1-1 0 0,1-3-176 0,1-2-48 16,1-2 0-16,0-3 0 0,2 3-80 0,0-4-32 15,1-1 0-15,1-4 0 0,1 1 0 0,2-4 0 16,-1-2 0-16,5-2 0 0,2-2-64 0,3-4-16 15,1 0 0-15,2-5 0 0,0 0-96 0,5-1-32 0,3 1 0 0,9-21 0 16,-6 6-128-16,0 3 0 0,-2 3 144 16,-2 5-144-16,-1 0 0 0,-1 2 128 0,1-1-128 0,0 2 0 15,-2 3 0-15,-1-1 128 0,-1 4-128 0,0 0 0 16,0 1 0-16,1-1 0 0,2 2 0 0,-1-3 128 16,0 1-128-16,5-1 0 0,-1-4 0 0,1 2 128 15,0 0-128-15,0-2 0 0,2 3 0 0,1 0 0 16,0-1 176-16,1-1-48 0,3 2 0 0,0-1 0 15,4-2-128-15,-2 6 160 0,3 0-160 0,-1 2 160 0,0-2-160 16,-2 4 0-16,-1-1 0 0,0 0 0 0,0-2 0 0,0 2 0 16,-2 2 0-16,3-2 0 0,3 2 0 0,0 1 0 15,0 0 0-15,0 1 0 0,-1 1 0 0,0 1 0 16,-3 0 0-16,0 1 0 0,0-3 0 0,-1 0 0 16,-2 2 0-16,2-1 0 0,0 1 0 0,1 0 0 15,-1 0 0-15,5 0 0 0,-1 0 0 0,1 0 0 16,0 2 0-16,1 2 0 0,-1-5 0 0,-4 2 0 15,1 2 0-15,0 0 0 0,-4-2 0 0,2 5 0 16,1-1 0-16,2 1 0 0,-1 2 0 0,2 1 0 16,1 0 0-16,-1-2 0 0,3 2 0 0,1-1 0 15,-1 1 0-15,0 4 0 0,3-5 0 0,-1 5 0 16,1 1 0-16,0 0 0 0,3 1 0 0,-2 4 0 16,0-2 0-16,-1 1 0 0,0 2 0 0,-2-3 0 15,-3-2 0-15,-2 3 0 0,-1 3 0 0,-1 0 0 16,1-1 0-16,2 4 0 0,-2-2 0 0,1 1 0 15,-2 4 0-15,1-4 0 0,2-1 0 0,1 3 0 0,-4 0 0 0,0 1 0 16,-1-4 0-16,1 3 0 0,-2-1 0 0,-1-2 0 16,1 4 0-16,-1-1 0 0,1 1 0 15,-2-4 0-15,-1 3 0 0,-2 3 0 0,2 4 0 0,-4-3 0 16,0-2 0-16,-2 2 0 0,-5-2 0 16,-3 3 0-16,0 0 0 0,-4-1 0 0,-1-1 0 0,-1 5 0 15,-3-2 0-15,3-1 128 0,-1 1-128 0,1 2 0 16,-2-1 0-16,0 0 0 0,-2 0 0 0,-2 0 0 15,-1-2-192-15,-6 5-32 0,8-3 0 0,1 0 0 16,-1-4-416-16,-2 2-96 0,-1 0-16 0,-5 5-6576 16,0 0-1312-16</inkml:trace>
  <inkml:trace contextRef="#ctx0" brushRef="#br0" timeOffset="9975.79">18544 14577 5519 0,'0'0'240'0,"0"0"64"0,0 0-304 0,12-1 0 16,-12 1 0-16,15-3 0 0,3-2 1376 0,2 2 224 15,4 0 32-15,3 0 16 0,5 1-1056 0,1-4-208 16,6-2-32-16,-8 4-16 0,4-2 80 0,6-1 16 16,-1 0 0-16,1-2 0 0,3 4 288 0,1 0 64 0,2-2 16 0,2 4 0 15,2 1 32-15,-1 2 0 0,1 2 0 0,-1 0 0 16,-3-2-320-16,-1 1-48 0,-3 3-16 0,-4 3 0 16,-1-1-224-16,-3 3-48 0,-3-4-16 0,-4 4 0 15,-2 1-160-15,0 3 160 0,-6-3-160 0,3 8 160 16,-9-1 32-16,-5 1 16 0,-9 1 0 0,-4 4 0 15,-6-1 176-15,-7 2 16 0,-6 6 16 0,-3 1 0 0,-6-1-64 16,-4 6-16-16,-2 1 0 0,-4 2 0 0,-4-2-336 16,-4 3 0-16,-8 0 0 0,0 1-11600 15</inkml:trace>
  <inkml:trace contextRef="#ctx0" brushRef="#br0" timeOffset="13892.35">9227 14225 11231 0,'0'0'496'0,"0"0"96"0,0 0-464 0,14 0-128 0,0 1 0 0,4 1 0 15,2-2 400-15,1 1 64 0,0-1 16 0,2 3 0 16,6-2-80-16,0 0-16 0,5-1 0 0,-5 3 0 16,1-2 64-16,3 1 16 0,0 1 0 0,3-2 0 15,2-1 48-15,4 2 16 0,3 1 0 0,0-1 0 16,5-4-208-16,3 0-64 0,2-1 0 0,0 2 0 15,-1 0 64-15,2-1 0 0,1 0 0 0,4 2 0 16,4-1 64-16,3 1 0 0,0 1 16 0,1-1 0 0,-2-1 32 16,3 1 0-16,-1 0 0 0,7 0 0 15,4 0-144-15,1 0-32 0,1-2 0 0,-2 0 0 0,-3-2-128 0,5 3-128 16,2-1 192-16,0 1-192 0,-2-1 128 16,2-1-128-16,-3-1 0 0,3-1 0 0,4 1 128 0,0 1-128 15,-2-1 0-15,1-4 0 0,-3 1 128 0,3 0-128 16,4 1 0-16,-1 1 0 0,1-5 144 0,0 2-16 15,-4-2-128-15,5 5 192 0,3 3-192 0,0 0 0 16,1 1 0-16,-2-3 0 0,-1-3 0 0,3 5 0 16,3 1 0-16,-1-2 0 0,-4-1 128 0,0-1-128 15,-2 4 0-15,3 1 0 0,7 0 0 0,-3-1 0 16,-5-4 0-16,-1 3 0 0,5 6 0 0,0-1 0 16,-2-5 0-16,0 1 0 0,-2 0 0 0,1 3 0 15,2 3 0-15,-1 1 0 0,-2-9 0 0,-1 0 128 0,-3 2-128 16,3 5 0-16,2-1 0 0,-4-2 0 0,-5-1 0 0,1 1 0 15,-2 4 0-15,4 0 0 0,2 0 0 0,-2-2 0 16,-4-3 0-16,-1 4 0 0,-2 2 0 0,0 2 0 16,2-5 0-16,4 0 0 0,-4-4 0 0,-3 3 0 15,-2 6 0-15,0-3 0 0,2-1 0 0,-1 3 0 16,1-1 0-16,-2-1 0 0,-1-2 0 0,-4 4 0 16,-3-1 0-16,2 3 0 0,4-3 0 0,-2 2 0 15,-2-2 0-15,-4-2 0 0,-2 1 0 0,0 2 0 16,-4-2 0-16,2-3 0 0,1 1 0 15,-1 1 0-15,-3 1 0 0,-1-1 0 0,-1 1 128 0,-3-3-128 16,-1-3 0-16,1 0 0 0,0 1 128 0,-1 0-128 0,4-2 0 16,-6 2 0-16,-7 0 0 0,-3 0 0 15,-1-1 192-15,-2 0-48 0,-2 0-16 0,-2-2 0 0,-1 3 240 16,1 0 32-16,0-4 16 0,-2 2 0 0,1 2-112 16,-2 0-32-16,2 2 0 0,-3-2 0 0,-3-2-272 0,-3 0 160 15,0 1-160-15,-3 1 128 0,-1 0-128 0,-2 3 0 16,0 2 0-16,-2-1 128 0,-2-4-128 0,1 3 0 15,-3 1 0-15,1 4 0 16,-4-1-1472-16,1 5-160 0,-1 3-32 0,-9 0-16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7:05:22.21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10633 3102 2751 0,'8'-13'128'0,"-2"7"16"0,-2-4-144 0,0 2 0 0,-3-1 0 0,-1 2 0 16,0 7 912-16,-3-8 160 0,-1-1 16 0,-2 4 16 16,-4-1-752-16,-1 2-160 0,-2 0-16 0,0 2-16 0,-1-4-160 0,-2 1 0 15,-3 2 0-15,-2 0 0 0,1 2 0 0,-2-1 0 16,3 2 0-16,-1 0 0 0,-1-1 0 0,1 2 0 16,1 1 0-16,1-1 0 0,2 0 0 0,-1 1 0 15,1 0 0-15,0-1 0 0,1-1 448 0,1 2 48 16,0-1 16-16,2 1 0 0,-1 0 224 15,1-1 48-15,2 2 16 0,0-2 0 0,0 0-176 0,2 2-48 16,8-3 0-16,0 0 0 0,0 0-336 0,0 0-80 16,-4 11-16-16,4-11 0 0,0 0-144 0,11 10 0 15,1-1 0-15,4-3 128 0,3 2 0 0,2-3-128 16,5-2 192-16,3 2-64 0,4 0 96 0,4-1 16 0,1-3 0 16,5 2 0-16,4-3-64 0,2 0-16 0,-1-2 0 15,1 2 0-15,2-1 32 0,3 1 16 16,0 0 0-16,5 0 0 0,4 1 64 0,1-1 16 0,1-1 0 0,0 1 0 15,-2 0-128-15,4 0-32 0,5 1 0 0,3-1 0 16,0 0-128-16,0-1 0 0,0 0 0 0,-2-2 0 16,0 1 128-16,3-2-128 0,3 0 128 0,0 0-128 15,-1-5 144-15,-1 3-144 0,-2 1 160 0,0-3-160 16,1 2 224-16,2 1-48 0,-2-3-16 0,-1 3 0 16,-3 1 16-16,-1-3 0 0,-2-1 0 0,1 3 0 15,0 0-176-15,0 1 192 0,-3 2-192 16,-3-1 192-16,-6-1-192 0,-3-1 0 0,1 1 144 0,-2 0-144 15,1 1 0-15,-1 0 128 0,-5 2-128 0,2-3 0 16,-4 0 0-16,-3 3 128 0,-2 1-128 0,-1 0 0 0,-3 0 224 16,-2 1-32-16,-3 0 0 0,0 1 0 0,-1-1-192 15,-1 0 128-15,0-2-128 0,-3 1 0 0,-3 1 128 0,0 2-128 16,-4-3 0-16,-2-3 144 0,-2 2-144 0,-1 0 0 16,-3-2 144-16,-2 2-144 0,-11 1 160 0,12-3-32 15,-12 3-128-15,0 0 192 0,0 0 64 0,0 0 0 16,0 0 0-16,-13-1 0 0,-1 0-80 0,-4 1-16 15,-3 1 0-15,-5 0 0 0,-4 1-160 0,-2 0 0 16,0 1 0-16,-1 3 0 0,1-2 128 0,-3-3-128 16,-3 0 0-16,0 1 128 0,-2-1-128 0,-3 2 128 15,-4-2-128-15,-1 0 128 0,-5 4-128 0,0-2 0 0,0-2 0 16,-3 3 0-16,0-2 128 0,-1 0-128 0,-1-2 0 16,-3 0 128-16,-5 1-128 0,-1 3 0 0,-2-2 0 0,1-1 128 15,-1 1-128-15,-3-2 0 0,-5 0 144 0,-1 0-144 16,-5 0 0-16,0 0 128 0,1 1-128 0,-4-1 0 15,1 0 0-15,-2-1 0 0,-4 1 0 0,6-2 0 16,0 1 0-16,5 0 0 0,2 0 0 0,3-3 0 16,2 3 0-16,3 2 0 0,1 4 0 0,4-1 0 15,3-3 0-15,2 2 0 0,4-1 0 0,0 1 128 16,3 0-128-16,0 0 0 0,-1 0 0 0,3-2 0 16,4 3 0-16,3-1 0 0,2 3 0 0,3-3 0 15,2 0 0-15,1 2 0 0,2 0 0 0,1 0 0 16,1-1 0-16,1 0 0 0,2 1 0 0,2-3 128 15,2 0-128-15,0-1 0 0,3-1 0 0,2 0 0 16,1 0 0-16,2 0 0 0,2 0 0 0,2 1 0 0,2-1 0 16,1 0 0-16,1 0 0 0,9 0 0 0,-9 0 0 15,9 0 128-15,0 0-128 0,0 0 0 0,0 0 0 0,0 0 0 16,0 0 0-16,0 0 0 0,14 4 0 0,4 0-128 16,1 1 128-16,2-3 0 0,5 1 0 0,3-3 0 15,3 1 0-15,4 1-128 0,5-2 128 0,4 0 0 16,2-3 0-16,4 3 0 0,-3 0 0 0,8 0 0 15,4 0 0-15,3 1 0 0,3-2 0 0,3 1 0 16,1-3 0-16,1 1 0 0,0-2 0 0,4 2 0 16,5-1 0-16,2 0 0 0,-1 1 0 0,3-2 0 15,1 0 0-15,4 2 0 0,1 0 0 0,2 0 0 16,-1-1 0-16,1 2 0 0,-1-1 0 0,2 0 0 16,1 2 0-16,0 0 0 0,-4-1 0 0,1 1 0 0,-4 0 0 15,4 3 0-15,-1-1 0 0,-2-1 0 16,-2 1 0-16,-2 0 0 0,-4 1 0 0,1 2 0 0,2-3 0 15,-3 0 128-15,-1-4-128 0,-5 1 176 0,-5 0-176 0,1-2 192 16,-1 2-192-16,-2-2 0 0,0 0 0 0,-4 0 128 16,-4-4-128-16,-6 1 0 0,-5 3 0 0,-3 0 0 15,-1-3 0-15,-3 2 0 0,-6 0 0 0,-3 2 0 16,-4 0 0-16,-1 0 0 0,-4-2 0 0,-4 1 0 16,-4 1 0-16,-2 1 0 0,-13 1 0 0,9-2 0 15,-9 2 0-15,0 0 0 0,0 0 0 0,0 0 0 16,0 0 128-16,-5-5-128 0,-8-4 192 0,-1 4-64 15,-5 3-128-15,-3-2 0 0,-1-1 0 0,-2 2 0 16,-3 1 0-16,-3-1 0 0,-2 3 0 0,-5-1 0 16,1-3 0-16,-3 0 0 0,-3 3 0 0,-2 0 0 15,-2-2 0-15,-1 2 0 0,-1 0 0 0,1 1 0 0,5 1 0 16,-4 1 0-16,0 1 0 0,-1-2 0 0,-2-2 0 0,-2 1 0 16,-4 4 0-16,-3-2 0 0,-2 0 0 0,0 0 0 15,2-1 0-15,-4 2 0 0,-1-2 0 16,-4 1 0-16,-3-2 0 0,-4 1 0 0,-4 3 0 0,0-2 0 15,1-1 0-15,-6-2 0 0,-3-1 176 0,0-2-48 16,-4 4-128-16,2 0 192 0,3 0-192 0,-4-1 0 16,-4-2-192-16,-2 3 192 0,-2 0 0 0,2 0 0 15,0 0 128-15,0-1-128 0,-3-1 0 0,7 2 0 16,3 3 0-16,1-2 0 0,5-1 0 0,1-1 0 16,3 0-128-16,4-2 128 0,5 3-128 0,4 3 128 0,3-1 0 0,3 0 0 15,2-2 0-15,-1 2 0 0,-2 3 0 16,3-1 0-16,0-1 0 0,5 2-128 0,1 0 128 0,2-2 0 15,1 0-160-15,2 1 32 0,1 0 0 0,2 1 0 16,-5-3-128-16,9 0 0 0,-1 0-16 0,8 1 0 16,4-2 112-16,7 0 32 0,8-1 0 0,5 1 0 15,9-1 128-15,0 0-208 0,0 0 80 0,13 9 128 16,2-1-192-16,5 2 192 0,5-4-192 0,5 2 192 16,3-3-192-16,4-1 192 0,2-1-192 0,5-1 192 15,3 2-336-15,3-2 48 0,5 0 16 0,6-1 0 16,7-1 16-16,1 0 0 0,4-1 0 0,3-1 0 15,4 1 112-15,8 0 144 0,7-3-208 0,4-1 80 16,4 0 128-16,4 0-160 0,2-2 160 0,3 2-160 16,1 0 160-16,1-2 0 0,-1 0 0 0,2 2-128 15,4-4 128-15,-5 3 0 0,-3-4 160 0,-1 3-160 0,6-1 224 16,-3 1-48-16,-2 5-16 0,-2-1 0 0,-1-2-160 0,-3 5 128 16,-2 5-128-16,-5-1 128 0,-7-3-128 0,-4 4 0 15,-3 3 0-15,-5-2-9680 16</inkml:trace>
  <inkml:trace contextRef="#ctx0" brushRef="#br0" timeOffset="6183.53">22040 2862 2751 0,'-22'1'128'0,"7"-2"16"0,-4-2-144 0,1 2 0 0,1 0 0 0,0-2 0 16,0 2 1504-16,2 0 272 0,1-1 48 0,0 2 16 16,0 0-1040-16,2 0-208 0,-1 3-32 0,1-1-16 15,2 0-96-15,0 0-32 0,0 2 0 0,1 0 0 16,9-4-112-16,-9 4-32 0,0 0 0 0,9-4 0 16,-7 6-32-16,7-6-16 0,0 0 0 0,0 0 0 15,0 0 16-15,0 0 0 0,0 0 0 0,5 8 0 16,-5-8 32-16,10 8 16 0,1-1 0 0,5-2 0 15,-1 1-48-15,3-2-16 0,1-1 0 0,2 0 0 16,3 1-80-16,4 1-16 0,3-3 0 0,1 0 0 16,-1 1 0-16,4-1-128 0,2-2 192 0,1 3-64 15,-1 2-128-15,1-1 128 0,1-2-128 0,4-2 128 0,-2 1 0 0,4 1-128 16,2-2 192-16,0 0-64 0,0 0-128 16,1 0 160-16,-1 1-160 0,0 2 160 15,-3-1-32-15,1 3 0 0,-1-4 0 0,1-1 0 0,1 0 0 0,1 0-128 16,0 0 192-16,-3 3-64 0,-3-2-128 0,-2 2 128 15,-2-2-128-15,-2 2 128 0,-5 0-128 0,-1 0 0 16,-2-2 0-16,-2 2 0 0,-2-2 128 0,0 2-128 16,-4-1 128-16,-2 1-128 0,-2 0 0 0,-2 0 0 15,-2-2 0-15,1 1 0 0,-12-2 0 0,0 0 0 16,0 0 0-16,0 0 128 0,0 0-128 0,0 0 128 16,0 0-128-16,0 0 128 0,0 0-128 0,0 0 192 0,0 0-192 0,0 0 192 15,-11-3-192-15,-1 3 128 0,-4 1-128 16,-1 1 128-16,-2-2-128 0,0 0 0 0,-2 0 144 15,-2 1-144-15,-2-1 0 0,-4 1 144 0,-3 0-144 0,-1 1 0 16,0-2 128-16,-5 1-128 0,-6 1 0 0,1 0 0 16,1 2 128-16,0-3-128 15,-1 0 0-15,0 0 0 0,0-1 128 0,-2 2-128 0,-1-1 0 16,-1 0 0-16,-1 0 0 0,-2-1 0 0,0 0 128 16,3 0-128-16,2 0 128 0,2 2-128 0,1-1 192 0,3 0-192 15,3 1 0-15,2 1 0 0,-2 0 0 0,4-1-192 16,0-2 192-16,3 2 128 0,4-1 0 0,2 0-128 15,0-1 0-15,5 0 0 0,6 0 0 0,0 0 0 16,12 0 0-16,0 0 0 0,0 0 0 0,0 0 0 16,12 1 0-16,5-1 0 0,5-1-160 0,10 0 160 15,6-2 0-15,5 2 0 0,3-3 144 0,7-1-16 16,6 3-128-16,4-1 0 0,8-1 0 0,-1 3 0 0,0-1 0 16,-1-2 0-16,-3 1 0 0,4 1 0 0,1-1 160 15,3 2-32-15,2 0-128 0,-3 1 192 0,-2-2 0 16,-3 2-16-16,-2 2 0 0,1-1 0 0,-4 1-48 0,1 2-128 15,-2 1 192-15,-2 0-64 0,-6 0-128 0,-3 4 0 16,-5-1 0-16,-4 2 0 0,-5-1 0 0,-4 4 0 16,-4-3 0-16,-5 3 0 15,-6-1-576-15,-7 1-208 0,-2 7-48 0,-14-3 0 0</inkml:trace>
  <inkml:trace contextRef="#ctx0" brushRef="#br0" timeOffset="6819.9">5729 4306 6447 0,'-14'-10'576'0,"3"1"-576"0,-3 0 0 0,1-3 0 16,-2 3 944-16,1 1 80 0,0 2 0 0,1-2 16 16,1 0-544-16,1-1-112 0,1 3-32 0,-3 3 0 15,3-1-352-15,0 3 0 0,-2 0 0 0,1 1-192 16,2 0-208-16,-2 2-48 16,-1 2-16-16</inkml:trace>
  <inkml:trace contextRef="#ctx0" brushRef="#br0" timeOffset="8471.56">5349 4349 9151 0,'0'0'400'0,"0"0"96"0,0 0-496 0,0 0 0 16,2 9 0-16,-2-9 0 0,7 11 448 0,-1-4-16 15,-6-7 0-15,12 6 0 0,3-2-80 0,-1-3-16 16,2 0 0-16,2 2 0 0,2-1-16 0,2 1 0 16,2 1 0-16,0-2 0 0,2 1-96 0,3 1-32 15,3 0 0-15,2 2 0 0,0-2-192 0,3 1 128 16,1 0-128-16,1 1 0 0,-3-3 128 0,1 1-128 15,1-1 0-15,2 1 144 0,2-1-16 0,4-2 0 16,3 0 0-16,3-1 0 0,2 0 80 0,-1 0 16 0,-1 0 0 16,0 0 0-16,-2-1 80 0,-1 1 16 0,2 0 0 0,1 0 0 15,4 1-48-15,4 1 0 0,1-2 0 0,-1 1 0 16,-4-1-16-16,-2 0 0 0,0 0 0 0,0 0 0 16,1 1-16-16,4 0-16 0,0-1 0 0,4 2 0 15,-1-1-48-15,-1-1-16 0,-3-1 0 0,2-1 0 16,-1 1 0-16,3 1 0 0,3 1 0 0,3 1 0 15,0-4-32-15,-1 1 0 0,-1 0 0 0,0 0 0 16,-1-3 16-16,2 2 0 0,5 2 0 0,0-1 0 16,3-4-144-16,0 1 160 0,-5 2-160 0,4-2 160 15,-2-1-160-15,4 1 192 0,3 0-192 0,-2 2 192 16,-5-2-64-16,0-1-128 0,1 1 192 0,2 3-64 16,1-1 0-16,0 0 0 0,2-2 0 0,0-4 0 15,-7 2 0-15,0-2 0 0,0 5 0 0,4 0 0 0,4-1 0 16,-3 2-128-16,-3-6 192 0,-1 3-64 0,0 1-128 15,1 0 192-15,1 3-192 0,2-3 192 0,-2 1-192 0,-2-1 160 16,-2-1-160-16,0 0 160 0,-1 2-32 0,2 2 0 16,4-1 0-16,-3 1 0 0,2 0 32 0,-3-2 0 15,-1 0 0-15,0 0 0 0,-1 3-160 0,3 0 192 16,3-1-192-16,-4-2 192 0,-3-1-192 0,-1 3 0 16,2 0 144-16,2 1-144 0,0 0 128 0,3-1-128 15,-2-1 160-15,-3 0-160 0,-4-2 0 0,-1 1 0 16,1 0 0-16,3 3 0 0,0 1 192 0,2-1-64 15,0-3-128-15,-3 1 192 0,-3-2-192 0,0-1 0 16,0 2 0-16,4 1-160 0,-3 1 160 0,2-1 0 16,2-2 160-16,-2-1-160 0,-6 0 0 0,1 1 0 15,1-1 0-15,1 2 0 0,1 0 0 0,4 1 0 0,-2-1 0 0,1 0 0 16,-7-3 0-16,1 2 0 0,0 0 0 0,3 3 0 16,1 0 144-16,3-2-16 0,2-2 0 0,-2 1 0 15,-5-1-128-15,-3 2 0 0,0-4-160 0,3 6 160 16,1 3 0-16,0 1 0 0,1-6 128 0,-3 2-128 15,-3 0 0-15,1 0 0 0,3-1 0 0,-1 2-192 16,1 2 192-16,3 0 0 0,2-1 192 0,-1 2-192 16,-4-6 0-16,-2 2 0 0,-1 0 0 0,0 2 0 15,2 3 0-15,-1-1 0 0,3-1 0 0,-2-1 0 16,1-1 0-16,-2 0 0 0,-2 0 0 0,0 2 0 16,-2-1 0-16,4 1 0 0,2 2 0 0,-2 0 0 15,0-3 0-15,-2-1 0 0,-1-1 0 0,-2 1 0 16,-1 1 0-16,0 2 0 0,2-2 0 0,3 0 0 15,-1-2 0-15,0 1 0 0,-2-1 0 0,-1-2 0 0,-1 1 0 0,-1-2 0 16,1 3 0-16,-1 2 0 0,2 3 160 0,1-3-32 16,1-2 0-16,-5 1 0 0,-4 1-128 0,1 0 128 15,0-1-128-15,-2 2 128 0,-2 0-128 0,1 1 0 16,5 2 144-16,-1 0-144 0,0-5 0 0,-1 1 0 16,-3-1 0-16,-1 3 0 0,-1-2 0 0,-2 0 128 15,-1 1-128-15,2 1 0 0,3 4 0 0,-2-4 0 16,1-1 0-16,1-2 0 0,2 0 0 0,-3 0 0 15,-4 0 0-15,2 0 128 0,-1-2-128 0,-1 1 0 16,-1 0 0-16,0 2 0 0,0 2 0 0,0-3 0 0,1-3 0 0,1 2 128 16,0 1-128-16,-3 0 0 0,-3-3 0 0,-1 1 0 15,0-1 0-15,-1 2 0 0,-1 0 0 0,-1 0 0 16,0-1 0-16,2 2 144 0,0 0-144 0,-1 0 0 16,2-1 144-16,0 1-144 0,-1-3 0 0,-1 2 144 15,1 0-144-15,-2 0 0 0,-1-2 144 0,-1 2-144 16,0 0 0-16,-1-1 0 0,2 1 0 0,-2 0 0 15,-1 1 0-15,1 0 128 0,1 0-128 0,0 0 0 16,1 0 0-16,-2-2 0 0,0 1 0 0,-1 1 128 16,6-1-128-16,-5 0 0 0,-4-1 0 0,1 0 128 15,-1-2-128-15,1 1 0 0,0 1 0 0,0 1 0 16,-3-1 0-16,1 2 144 0,-2 0-144 0,1 2 0 16,0-2 176-16,0 0-176 0,2-2 160 0,-2 2-160 15,-1 3 0-15,-1-1 0 0,0 0 0 0,1-2 0 0,2 0 0 16,-1 0 128-16,-3 0-128 0,-2 0 0 0,-1-2 0 15,1 2 0-15,1-1 0 0,-2 0 0 0,2 0 0 16,0-1 0-16,-2 2 128 0,0 0-128 0,0 2 0 0,1-1 0 16,-1-1 0-16,0 1 0 0,2 0 0 0,-3-1 0 15,1 0 0-15,0 0 0 0,0 0 0 0,0 0 0 16,0 0 0-16,0 0 0 0,0 0 0 0,-1 0 0 16,1-5 0-16,-1 5 0 0,-1 0 128 0,0 0-128 15,0 0 0-15,-2 0 144 0,-1 0-144 0,-3 0 0 16,1 0 0-16,0 0 0 0,0 2 0 0,-2-1 0 15,-1 1 0-15,1 1 128 0,0-2-128 0,2 2 0 0,-1-6 0 16,-1 3 0-16,-10 0 0 0,13 4 0 16,-2-1 0-16,1-2 0 0,-1 0 0 0,2-1 128 0,-2 3-128 15,1-2 0-15,-2-1 0 0,3 0 0 0,-2 1 128 0,1 2-128 16,2-2 0-16,0-1 0 0,1-2 0 0,1 2 0 16,2 0 0-16,1 1 0 0,-1-2 144 0,-1-1-144 15,-2 0 0-15,0 0 144 0,3 1-144 16,0 1 0-16,2-1 160 0,-2 0-160 0,-3-2 128 0,2 2-128 15,-3-2 160-15,0 2-160 0,1 0 192 0,-1 1-192 16,-4 0 0-16,1 0 0 0,1 0 0 0,-1 0 0 16,-1 1 0-16,1-1 128 0,-11 0-128 0,8 0 160 15,-8 0-160-15,9 0 0 0,-9 0 0 0,0 0 0 16,0 0 0-16,0 0 128 0,0 0-128 0,0 0 0 16,0 0 976-16,0 0 112 0,0 0 32 0,0 0 0 15,0 0-912-15,0 0-208 0,0 0 0 0,-6 11 0 16,-3-3-864-16,0 2-176 15,-2 2-48-15,-1-2 0 0,-3 3 448 0,-3-1 96 16,-1 1 16-16,-6 2-8544 0,-7 3-1696 0</inkml:trace>
  <inkml:trace contextRef="#ctx0" brushRef="#br0" timeOffset="10182.41">11553 6590 2751 0,'0'0'128'0,"0"0"16"0,-11 2-144 0,1 0 0 0,-1-2 0 0,4 0 0 15,7 0 1360-15,-9 0 240 0,-2 0 64 0,2 0 0 0,9 0-976 0,-9-2-192 16,9 2-48-16,-9-2 0 0,9 2 160 0,-8-3 32 16,8 3 0-16,0 0 0 0,0 0-176 15,0 0-16-15,0 0-16 0,0 0 0 0,0 0-176 0,0 0-48 16,0 0 0-16,0 0 0 0,0 0 48 0,10-1 0 16,2 1 0-16,1 0 0 0,-1 0-128 0,3 0 0 15,3 1-128-15,5 2 192 0,0-3 64 0,1 2 0 16,2 1 0-16,0 1 0 0,2-2 0 0,3 1 0 15,-1-3 0-15,3 2 0 0,2 1-112 0,2 1-16 16,-1 0 0-16,4-1 0 0,2 0-128 0,0 1 128 16,0 0-128-16,-2-1 128 0,-2-1-128 0,-1 0 0 15,-1-1 0-15,-2 1 0 0,-2-1 128 0,-2 2-128 16,-2-2 0-16,0 0 128 0,-1 0-128 0,0 1 0 16,-1 0 0-16,0 1 0 0,-3-2 0 0,-3 0 128 0,-2-1-128 0,-3 0 0 15,-2 0 144-15,-2 0-144 0,-11 0 160 0,0 0-160 16,0 0 256-16,0 0-64 0,0 0 0 0,0 0 0 15,0 0 320-15,0 0 48 16,-9-9 16-16,-5 4 0 0,-5 1-208 0,-2-1-48 0,-3-1 0 0,-4 3 0 16,1 1-192-16,-1 1-128 0,-1-1 160 0,-2 1-160 15,-2 0 0-15,0 1 128 0,1-1-128 16,-6-2 0-16,1 2 0 0,-3 2 0 0,-4-1 128 0,0-1-128 16,-3-1 0-16,1 2 0 0,3 0 0 0,0 0 0 15,1-1 0-15,1 0 0 0,0 0 128 0,3-1-128 16,0 0 0-16,3 2 0 0,0-1 0 0,5-1 0 15,2 1 0-15,2 0 0 0,2 1 0 0,4 0 0 0,2 0 0 16,4 1 0-16,1 0 0 0,3 2 0 16,10-3 0-16,0 0 0 0,0 0 0 0,0 0 0 15,0 0 0-15,0 0 0 0,0 0 0 0,0 0 0 0,16 4 0 0,3-2 0 16,3 1 0-16,5-2 0 0,2-1 0 16,4 3 0-16,3-3 0 0,1 1 0 0,0 0 0 0,1 2 0 15,4-2 0-15,1 0 0 0,0 0 0 0,4 2 0 16,3 0 0-16,-1 2 0 0,1-3 0 0,-2-1 0 15,-1 1 0-15,-1-2 0 0,-3 0 128 0,-2 0-128 16,-4 0 0-16,-3 1 0 0,-1-2 0 0,-4-1 128 16,2 5-128-16,-4 0 0 0,-3-1 0 0,-3-1 0 15,-1 1 128-15,-7-2-128 0,-1 3 0 0,-12-3 128 16,0 0-128-16,0 0 0 0,0 0 192 0,0 0-64 16,0 0-128-16,-14 3 192 0,-4-2-32 0,-5 1-16 0,-2-2 0 15,-7 1 0-15,-4-1-144 0,0 1 0 0,-6 0 144 16,-3 1-144-16,-6 0 0 0,-1-1 0 0,-4 2 0 0,0-3 0 15,0 0 0-15,3 0 0 0,3 0 0 0,3 0 0 16,3 3 0-16,2-1 0 0,4 1 0 0,1 0-128 16,1 1 128-16,3 1 0 0,3-2 0 0,3-1 0 15,3 2 0-15,5 0 0 0,2 0 0 0,5 0 0 16,0-3 0-16,12-1 0 0,0 0 0 0,0 0-128 16,0 0 128-16,9 6 0 0,3 1 0 0,5-4-128 15,5-1 128-15,5-1 0 0,3 0-144 0,3-1 144 16,-1 0 0-16,6 0 0 0,-1-2 0 0,1 2 0 15,2 0-144-15,2 0 144 0,1-2 0 0,0 1 0 16,0-1 0-16,2-2 0 0,-1 3 0 0,-6-2 0 16,-2 0 0-16,-4 1 0 0,-2 1 0 0,-4-1 0 0,-6 1 0 0,-4 1 0 15,-3-1 0-15,-13 1 0 16,10 2 0-16,-10-2 0 0,0 0 0 0,0 0 0 0,0 0 0 0,-11 3 0 16,-6-1 0-16,0 2 0 0,-8-1 0 0,-4 1 0 15,-5-3 0-15,-4 1 0 0,-3 0 0 0,-2-2 0 16,-4 0 0-16,1 0 0 0,2 0 0 0,-1 0 0 15,2 0 0-15,0 0 0 0,-2 1 0 0,-1 2 0 16,-2 0 0-16,1 1 0 0,1-1 0 0,4-2 0 16,3-1 0-16,5 1 0 0,4 0 0 0,6-1 0 15,4 0 0-15,5 0 0 0,3 3 0 0,12-3 0 16,0 0 0-16,0 0 0 0,0 0 0 0,0 0 0 16,0 0 0-16,19 3 0 0,5-2-128 0,6-1 128 15,4 0 0-15,5-1 0 0,6-3-144 0,1 0 144 16,-1-4 0-16,1 3-144 0,1 1 144 0,0-1 0 0,3-4 0 15,3 3 0-15,2-4 0 0,-1 2 0 0,0 1 0 0,-3 0 0 16,-3-2 0-16,-3 3-128 0,-4 2 128 0,-2 0 0 16,-4 3 0-16,-7 1 0 0,-2 3 0 0,-6 2 0 31,-4 6-496-31,-4 1-16 0,-8 0 0 0</inkml:trace>
  <inkml:trace contextRef="#ctx0" brushRef="#br0" timeOffset="13447.99">14209 6580 3615 0,'25'2'160'0,"-7"-2"32"0,0 0-192 0,-1-1 0 15,1 0 0-15,0-2 0 0,-1 2 192 0,-1 0 0 16,2-1 0-16,-3 2 0 0,-2 2-16 0,-2-1-16 15,1 3 0-15,-12-4 0 0,0 0-160 0,10 4 0 16,-10-4 0-16,0 0 128 0,0 0-128 0,0 0 0 16,0 0 0-16,-8 7 128 0,-2 2 128 0,-5-4 32 0,-5 0 0 15,0 2 0-15,0-2-80 0,-2-2-16 0,1 3 0 0,-2 1 0 16,-4-2-192-16,2 0 0 16,-1 2 0-16,4-3 0 0,0 1 0 0,-1-2 144 0,5 3-16 0,-1-3 0 15,0-1-128-15,3 0 0 16,3 1 0-16,3-1 128 0,1 2-128 0,9-4 192 0,-9 3-192 0,9-3 192 15,0 0-192-15,0 0 0 0,0 0 0 0,0 0 0 16,0 0 0-16,13 1 0 0,1-1 0 0,1-1 0 16,3-1 128-16,2 0-128 0,0-2 128 0,2 1-128 15,1 0 336-15,1 0-16 0,-1-1 0 0,0-1 0 16,-3-1 64-16,0 2 16 0,0-2 0 0,0 2 0 16,-5 0-224-16,2 1-48 0,-3 1-128 0,-2-1 192 0,-1 0-32 15,-11 3-16-15,0 0 0 0,11-2 0 16,-11 2-144-16,0 0 0 0,0 0 0 0,0 0 128 0,0 0-128 0,0 0 128 15,0 0-128-15,0 0 128 0,-9 9-128 0,-1-2 0 16,-2 0 0-16,0 0 128 0,-5-1-416 0,-1 3-96 16</inkml:trace>
  <inkml:trace contextRef="#ctx0" brushRef="#br0" timeOffset="15080.49">14045 6586 4607 0,'10'0'400'0,"3"0"-400"0,2 0 0 0,3 0 0 16,1 0 400-16,4 0 0 0,3 0 0 0,2 0 0 15,0 0-144-15,1 0-16 0,-1 0-16 0,-1 1 0 16,-2-1-224-16,0 2 144 0,-2 0-144 0,-1-1 128 15,-3-1-128-15,-1 2 0 0,-3 0 0 0,-1 2 0 16,-1-3 0-16,-1 2 0 0,-12-3 0 0,0 0 0 0,0 0 0 0,0 0 0 16,0 0 0-16,0 0 0 0,0 0 0 0,-4 10 0 15,-8-1 0-15,0-1 128 0,-5 0-128 0,-3-1 160 16,-3 0-160-16,0-1 160 0,0-1 48 0,0 2 16 16,0-2 0-16,1 2 0 0,0-2 96 0,2-1 0 15,1-2 16-15,2 2 0 0,2-2-192 16,3 1-144-16,2 1 192 0,10-4-192 0,0 0 160 0,0 0-160 15,0 0 128-15,0 0-128 0,0 0 208 0,0 0-32 16,0 0-16-16,12 6 0 0,0-2-160 0,4-3 192 16,0-2-192-16,3 0-4736 0</inkml:trace>
  <inkml:trace contextRef="#ctx0" brushRef="#br0" timeOffset="33098.65">18969 12981 2751 0,'0'0'128'0,"0"0"16"0,0 0-144 0,0 0 0 0,0 0 0 0,0 0 0 16,0 0 2368-16,0 0 448 0,0 0 96 0,0 0 16 15,0 0-2000-15,0 0-400 0,0 0-80 0,0 0 0 16,0 0-48-16,0 0 0 0,0 0 0 0,0 0 0 16,0 0 48-16,0 0 0 0,11 2 0 0,-11-2 0 15,11 0 0-15,-11 0 16 0,12-5 0 0,1 4 0 0,0 1-16 0,-1-1-16 16,0-1 0-16,1 1 0 0,4 0-32 0,1 0 0 15,0-1 0-15,2 1 0 0,2-3-16 0,1 2-16 16,1-1 0-16,1 2 0 0,1-2-112 0,3 1-32 16,3-1 0-16,2 2 0 0,3-1-16 0,1-1 0 15,-1-2 0-15,0 1 0 0,-2 2 16 0,2-1 0 16,3 2 0-16,0-1 0 0,1 1 16 0,2 1 0 16,3 1 0-16,1-1 0 0,0-3-64 0,1 0-16 15,1 1 0-15,-1-2 0 0,0 2 32 0,1 1 16 16,-4-3 0-16,4 2 0 0,-1 1-48 0,3 1-16 15,0 0 0-15,1-2 0 0,1 1-144 0,-2-2 160 0,-3 1-160 16,2 2 160-16,-1-1-160 0,1-1 192 0,-2 1-192 0,2 1 192 16,1 0-192-16,1 1 160 0,0 1-160 0,-1-4 160 15,-3 4-160-15,0-2 0 0,1 1 0 0,-1 0 0 16,0 2 0-16,2 1 0 0,2 1 160 0,1-3-160 16,2-1 0-16,-2-1 0 0,0 0 0 0,-1 0 0 15,0 0 144-15,0 0-144 0,-1 2 0 0,2-2 144 16,3 0 0-16,3 0 0 0,-3 0 0 0,-3-2 0 15,-4 0-144-15,4-1 160 0,-1 0-160 0,0 1 160 16,0 1-160-16,3 0 128 0,1-1-128 0,-2 1 128 16,-2 0-128-16,-1 0 0 0,-1-2 144 0,-1 1-144 15,0-2 0-15,-2 1 128 0,1 1-128 0,3 0 0 16,2 1 0-16,-1 1 0 0,-1-1 0 0,0-2 0 16,-3 1 0-16,3-2 0 0,-1 1 0 0,-1 2 0 15,-2 1 0-15,3 0 0 0,3 0 0 0,1 0 0 16,-1-1 0-16,0 1 0 0,-2 0 0 0,-2 0 0 0,-4-1 0 0,1-1 0 15,0 2 0-15,1 0 0 0,1 0 0 0,-1 2 0 16,4-2 0-16,-3 1 0 0,-2 0 0 0,-1-1 0 16,-3 0 0-16,-2 1 128 0,0-1-128 0,0 2 0 15,1-1 0-15,-2 3 0 0,1-3 0 0,0 0 0 16,4 2 0-16,-5-2 0 0,1-1 0 0,-2 0 128 16,0 1-128-16,-1 1 0 0,-4-2 0 0,0 1 0 15,0-4 0-15,-1 3 0 0,-1 2 0 0,2-1 0 16,-1-1 0-16,1 0 0 0,-2 0 0 0,2 0 0 15,1 1 0-15,-2-1 128 0,-4-1-128 0,0 0 0 16,-1-1 0-16,0 1 0 0,-2 1 0 0,-4-1 144 0,-2 0-144 16,-2-1 160-16,-2 1-160 0,-2 0 0 0,-2-2 0 0,-1 2 0 15,-2-2 0-15,-8 3 0 0,0 0 0 0,0 0 0 16,9-1 0-16,-9 1 0 0,0 0 0 0,0 0 0 16,0 0 0-16,0 0 128 0,0 0-128 0,-8-4 128 15,-2 4-128-15,-1-1 0 0,-3 1 0 16,-2 0-176-16,-1-1 176 0,-5 0 0 0,-3-1 0 0,-2 2 0 15,-4 0 0-15,-4 0 0 0,-5-1 0 0,0 1 0 16,-1-3 0-16,-1 2 0 0,-1 0 0 0,-2 1 0 16,1 1 0-16,-4 0 0 0,-4 2 0 0,-6-2 0 15,-3-1 0-15,0 0 0 0,0 2 0 0,2-1 0 16,-1 0 0-16,-3 0 0 0,-1 1 0 0,-4-1 0 16,-3-1 0-16,0 0 0 0,-2-1 0 0,4 2 0 15,0 0 0-15,-2 2 0 0,-4-2 0 0,-3 0 0 16,-2 2 0-16,3-3 0 0,0 0 0 0,1 0 0 15,-1 0 0-15,-2 0 0 0,-4-3 0 0,3 2 0 0,1 0 0 16,2 1 0-16,2 1 0 0,-4-1 0 0,-8 0 0 0,2 0 0 16,3-1 0-16,0 1 0 0,0 0 0 0,-4 0 0 15,-1-2 0-15,0 1 0 0,2 0 0 0,3 1 0 16,-1 0 0-16,-1 0 0 0,-2-1 0 0,2-1 0 16,2 1 0-16,1 0 0 0,0 0 0 0,1-1 128 15,-4 2-128-15,1-1 0 0,2-3 0 0,2 3 0 16,3 0 0-16,1 1 0 0,-2 0 0 0,1-2 0 15,0 1 0-15,3 0 0 0,5 0 0 0,0-1 0 16,4 1 0-16,-3 0 0 0,3-1 0 0,-1 1 0 16,0-3 0-16,4 2 0 0,2-1 0 0,1 1 0 15,0 2 0-15,2 1 0 0,2 0 0 0,0 2 0 0,-4-1 0 16,1 0 0-16,1-2 0 0,4 0 0 0,4 3 0 0,1-3 0 16,0 2 0-16,4 0 0 0,1 1 0 15,0 1 0-15,-2-2 0 0,0 2 0 0,2 0 0 0,0-3 128 16,-1 0-128-16,3-1 0 0,5 2 0 0,2 0 0 15,0 1 0-15,1-1 0 0,1 1 0 0,2-1 0 16,2 2 0-16,2-1 0 0,1 0 0 0,2 3 0 16,2-4 0-16,1 2 0 0,1 0 0 0,2-2 0 15,0 1 0-15,5 1 0 0,-1-3 0 0,12-1 0 16,-6 2 0-16,6-2 0 0,0 0 0 0,0 0 0 16,0 0 0-16,0 0-128 0,0 0 128 0,12 4-128 15,2 1 128-15,1 2 0 0,1-3-144 0,3-3 144 16,0-1 0-16,2 0 0 0,0 0 0 0,5 0 0 15,4 0 0-15,2 0 0 0,0 0 0 0,5 1 0 16,2 0 0-16,4-1 0 0,3-1 0 0,2 1 0 16,6 0 0-16,-2 0 0 0,-1 0 0 0,2-1 0 15,3 0 0-15,3 1 0 0,2 1 0 0,2 0 0 0,4-2 0 16,2 0 0-16,-5-1 0 0,2 1 0 16,1 0 0-16,1 1 0 0,3 0 0 0,1 0 0 0,1 0 0 15,0 1 0-15,-1-1 0 0,-3 0 0 0,5 0 0 0,1 0 0 16,1 1 0-16,1-2 0 0,-4-2 0 0,2 0 0 15,-1 0 0-15,1 2 0 0,1 1 0 0,3 0 0 16,1-1 0-16,-2-2 0 0,-1 3 0 0,0-1 0 16,-1 1 0-16,3 0 0 0,2 0 0 0,-2-2 0 15,-3 1 0-15,0 1 128 0,2 0-128 0,1 0 0 16,0-1 0-16,-1 1 0 0,0-1 0 0,-2 1 0 16,-1 0 0-16,0-2 0 0,3 5 0 0,-2-3 0 0,-1 0 0 15,-4 0 0-15,-3-1 0 0,-1-1 0 16,0 2 0-16,2 2 0 0,3-1 0 0,0 0 0 0,-1-1 0 0,-3-1 0 15,0 0 0-15,-2-1 128 0,-1 2-128 16,2 2 0-16,3-1 0 0,-1-1 0 0,-2-1 0 0,-5-1 0 16,-2-1 0-16,0 1 0 0,-2 1 0 15,3 0 0-15,3-2 0 0,-2 2 0 0,-2 1 0 0,1-1 0 16,-8-1 0-16,1 1 0 0,-2 0 0 0,0 0 0 16,0 1 0-16,3 0 0 0,-1-3 0 0,1 2 0 15,-2-1 0-15,-1 1 0 0,-3-1 0 16,-2 2 0-16,-3-3 0 0,-1 2 0 0,1-2 128 0,-1 2-128 15,-1 0 0-15,1-2 0 0,-1 2 0 0,-3 0 0 16,-2-1 0-16,-2 2 0 0,-2-1 0 0,-4 1 0 16,-2-1 0-16,-3 1 0 0,-4 0 0 0,-2 1 128 15,-3-3-128-15,-1 2 0 0,-2 1 0 0,-2-1 0 16,-10 0 0-16,0 0 0 0,0 0 0 0,0 0 0 0,0 0 0 0,0 0 0 16,0 0 0-16,-10 0 0 0,-2 0 0 0,-4 2 0 15,-5 1 0-15,-4 1 0 0,-6-2 0 16,-2 1 0-16,-2-2 0 0,-7 2 0 0,-8-1 0 0,-1-1 0 15,-2-1 0-15,-3 2 0 0,0 2 0 16,-5-2 0-16,-4-1 0 0,-6 1 0 0,-8-2-160 0,2 1 160 16,0-1 0-16,-1 1-144 0,-1 2 144 0,-5-2 0 15,-5 0 0-15,-1-1 0 0,1 0 0 0,1 0 0 16,0 2 0-16,-2-2-128 0,-5-2 128 0,-2 1 0 16,6 0 0-16,-1 1 0 0,1-2 0 0,-4 1 0 15,-1 0 0-15,2 1 0 0,1-3 0 0,0 2 0 16,-2 0 0-16,0-3 0 0,-3 1 0 15,2 1 144-15,4 1-144 0,-3 1 0 0,-2 0 0 0,1 0 0 16,3-2 0-16,3 2-144 0,3 0 144 0,-2 2 0 0,-3-1 0 16,4 0 0-16,4-1 0 0,2 1 0 15,0 6 0-15,-1-3 0 0,-5-3 0 0,5 3 0 16,2-2 0-16,3 3 0 0,2-1 0 0,-1 0 0 0,-4 1 0 16,5 1 0-16,1 0 0 0,1-1 0 0,1 2 0 0,3-2 0 15,2 2 0-15,1 2 0 16,-3-2 0-16,2 3 0 0,3-6 0 0,2 1 0 0,2 3 0 0,3-2 0 15,2 7 0-15,0-5 0 0,-1 0 0 0,1-2 0 16,0 0 0-16,3 0 0 0,6-1 0 0,1-2 0 16,3-1 0-16,2 5 0 0,0-2 0 0,4 0 0 15,6-2 0-15,0 2 0 0,1-2 0 0,3 0 0 16,0 2 0-16,2-1 0 0,3-2 0 0,4 0 0 16,3 0 0-16,1-2 0 0,1-1 0 0,2 0 0 0,3 1 0 15,8 0 0-15,0 0 0 0,0 0 0 0,-6-5 0 16,6 5 0-16,0 0 0 0,0 0 0 0,0 0 0 0,10-7 0 15,0 2 0-15,2-1 0 0,2 2 0 0,2 0 0 16,0 2 0-16,3-2 0 0,1-4 0 0,-1 3 0 16,-1 0 0-16,1-1 0 0,0-1 0 15,0-2 0-15,-1 3 0 0,3 2 0 0,2-2 0 0,0 1 0 16,-1 0 0-16,1 1-128 16,1 0 128-16,3 2 0 0,-3-1 0 0,5 0 0 0,-1 1 0 0,4-1 0 15,1 2 0-15,2-3 0 0,3 0 0 0,1-1 0 16,-3 2 0-16,3-1 0 0,0-1 0 0,3 1 0 15,1 0 0-15,2 2 0 16,2-1 0-16,2-1 0 0,3 2 0 0,3-1 0 0,2 1 0 0,-1-4 0 0,1 0 0 16,1 2 0-16,1 2 0 0,5-2 0 0,6-1 0 0,0 1 0 15,1-1 0-15,3 1 0 0,-3-4 0 0,-1 2 0 16,5 2 0-16,3-1 0 0,4 1 160 0,0-1-160 16,0-4 192-16,-2 3-64 0,-1 4-128 0,3-2 192 15,3-1-64-15,2 2-128 0,-1 1 176 0,1-1-176 16,-2 0 176-16,3 2-176 0,2 0 160 15,-2 1-160-15,-5-1 0 0,1 1 0 0,2 0 0 16,3 2 0-16,2 1 0 0,-3-2 0 0,-6 0 0 16,1 2 0-16,1-2 0 0,2 0 0 0,3 4 0 0,-2-2 0 15,-5 0 0-15,1-2 0 0,-3 3 0 0,3-1-160 16,1 3 160-16,-2-4 0 0,-2-1 0 16,-5 2-128-16,-4-1 128 0,2 2 0 0,-1 1 0 0,1-1 0 0,-2-1 0 15,-2 0 0-15,-5 0 0 0,0 2 0 0,-2-1 0 16,-1-2 0-16,-1 2 0 0,0 1 0 0,2-1 0 15,-1-1 0-15,-5-2 0 0,-4 0 0 0,-5-1 0 0,-5 0 0 16,0 3 0-16,-2-3 0 0,-5 0 0 0,1 1 0 16,-5 0 0-16,-1 1 0 0,-2-2 0 0,-4 0 0 15,-4 0 0-15,-3 0 0 0,-6 3-192 0,-11-3-96 16,0 0-32-16,0 0-9280 16,-4 7-1856-16</inkml:trace>
  <inkml:trace contextRef="#ctx0" brushRef="#br0" timeOffset="36082.75">18764 12898 11967 0,'0'0'1072'0,"0"0"-864"0,0 0-208 0,0 0 0 15,0 0 0-15,0 0 0 0,0 0-144 0,11-4 144 16,-11 4 160-16,11-1 128 0,-1 2 32 0,-1 3 0 16,0 0-160-16,1 2-32 0,-1-1 0 0,4 1 0 15,-2 2 224-15,4-2 32 0,2-5 16 0,1 3 0 16,0-2 144-16,2 2 32 0,0-3 0 0,2 1 0 16,-1-2-176-16,1 0-16 0,3-2-16 0,2 1 0 15,4-2 32-15,2 2 16 0,0-1 0 0,5 2 0 16,4 0-64-16,4 0-16 0,-1-2 0 0,4 1 0 0,0-1-80 15,3 0-32-15,0 0 0 0,2 2 0 0,-2-2 16 0,3 2 0 16,2 0 0-16,1 0 0 0,2-3-240 0,0 0 128 16,1-1-128-16,0 2 0 0,-1-1 256 0,2 2-32 15,1-2-16-15,3 3 0 0,1 0-80 0,-1 0-128 16,0-3 176-16,1 0-176 0,-5 2 160 0,3 1-160 16,1 0 128-16,0-2-128 0,2 0 0 0,-1 1 0 15,1-3 0-15,-1 0 0 0,-4 1 160 0,2 1-160 16,1-1 192-16,1 2-192 0,-4 1 288 0,3-1-48 15,0 0-16-15,0-1 0 0,0 2-96 0,1 2 0 16,-1 0-128-16,0-1 192 0,0 1-192 0,0-2 0 16,-2-2 0-16,-1 1 0 0,1 1 128 0,-2 0-128 15,1-1 0-15,2 1 144 0,1 0-144 0,-2-1 160 0,-2-2-160 16,1-1 160-16,-4 3-160 0,4 0 0 16,-1 2-160-16,4-1 160 0,1-1 0 0,2-1 0 0,-3 2 176 0,0 0-48 15,0-1-128-15,2 0 0 0,0 1 0 16,2 0-128-16,1 0 128 0,1-1 0 0,-5-1 0 0,-1 2 0 15,-2-1 0-15,2 1 0 0,4 1 0 0,-2-1 128 16,1 0 0-16,-2 0 0 0,-1 0 0 16,0 0 0-16,0 2-128 0,3 1 192 0,4 0-64 0,-2 2 0 15,-1 0 0-15,-3-2 0 0,-3 0 0 0,-2 4 0 16,-2-5-128-16,-1 1 0 0,1 1 0 0,-1 0 0 16,-2-1 0-16,-5 0 0 0,-1-2 0 0,-5 0 0 15,-5-1 0-15,-4 0 0 0,-4 0 0 0,-3 2 0 16,-5-2 0-16,-3 1 128 0,-3 0-128 0,-4 2 0 15,-2-2 0-15,-13-1 0 0,0 0 0 0,0 0-192 16,0 0-416-16,0 0-96 0,-17 10 0 0,-4-2-10768 16</inkml:trace>
  <inkml:trace contextRef="#ctx0" brushRef="#br0" timeOffset="55291.94">18762 12945 18431 0,'0'0'1632'0,"0"0"-1312"15,0 0-320-15,0 0 0 16,0 0 528-16,0 0 48 0,-7 7 0 0,1-1 0 0,6-6-16 0,0 0 0 16,-6 8 0-16,6-8 0 0,0 0-112 0,0 0 0 15,-9 2-16-15,9-2 0 0,0 0 208 0,0 0 32 16,0 0 16-16,0 0 0 0,0 0-16 0,-7-4 0 16,7 4 0-16,-6-11 0 0,4-3-272 0,0 1-48 15,2-2-16-15,3-3 0 0,-1-5-96 0,1-1-32 16,-1-1 0-16,1-5 0 0,0 1 16 0,-2 1 0 15,-1-2 0-15,2 2 0 0,-2-4 32 0,3-1 16 16,-1-3 0-16,0 1 0 0,-2-6-96 0,0 0-32 16,0 3 0-16,1-1 0 0,3-1 0 0,-2 0 0 15,1-2 0-15,2 2 0 0,1 2-144 0,2-1 192 0,0-2-192 0,-1 3 192 16,0 0-192-16,0 1 128 0,1 0-128 0,-2 3 128 16,2 1 64-16,-2 2 0 0,1 0 0 0,-1-2 0 15,-1 1-64-15,-1 4 0 0,2-1 0 0,-2-2 0 16,0 2-128-16,2-2 0 0,-5 3 0 0,2 0 128 15,-1-2-128-15,2 1 0 0,-2 1 0 0,-1 0 128 16,-1 4-128-16,0-3 0 0,1 4 0 0,0 0 0 16,2 3 0-16,-1 1 0 0,-2-2 0 0,2 4 0 15,-2-1 0-15,1 1 0 0,0 2 0 0,1 1 0 16,0 1 0-16,-1 4 0 0,1-2 0 0,0 2 0 16,1-2 0-16,-2 3 0 0,-1 8 0 0,4-9 0 15,0 2 0-15,1-1 0 0,0 3 0 0,-5 5 0 16,0 0 0-16,7-4 0 0,2-2 0 0,-1 2 0 0,-8 4 0 0,10-4 0 15,0 3 0-15,2-1 0 16,-1 1 0-16,2 0 0 0,1 0 0 0,1 2 0 0,2-1 0 16,0-1 0-16,2-2 0 0,3 2 0 0,1 0 0 0,1 1 0 15,2 0 0-15,2 1 0 0,2 3 0 0,3-3 0 16,3-1 0-16,1-1 0 0,1-4 0 0,0 1 0 16,-3 0 0-16,4 1 0 0,-4 1 0 0,2-3 0 15,1 0 0-15,2 2 0 0,-1 2 0 0,4 0 0 16,2-1 0-16,2 2 0 0,0 0 0 0,0-1 0 15,0-3 0-15,2 3 0 0,0 0 0 0,0 1 0 16,3 0 0-16,2 0 0 0,2-3 0 0,2 1 0 16,3 0 0-16,-2 1 0 0,-1-4 0 0,1-3 0 15,-1 2 0-15,2 2 0 0,-1 2 0 0,4 0 0 0,0 1 0 16,2-1 0-16,0-5 0 0,-3 1 0 0,1 2 0 0,-5 2 0 16,0 0 0-16,2 2 0 0,5 0 0 0,0 0 0 15,0-1 0-15,1 0 0 0,-5-3 0 0,4 3 0 16,-1 1 0-16,3 2 0 0,0 2 0 0,0-3 0 15,-1-1 0-15,-2 0 0 0,-6 4 0 0,5-1 0 16,-2 0 0-16,2 1 0 0,1-1 0 0,5 1 0 16,-3-2 0-16,-3-1 0 0,-7 1 0 0,1 0 0 15,0 2 0-15,1 1 0 0,0 4 0 0,2-3 0 16,1-2 0-16,-3-1 0 0,0-2 0 0,-4-1 0 16,0-1 0-16,-1 2 0 0,2 0 0 0,1 4 0 15,1 0 0-15,0 1 0 0,0-4 0 0,-2-1 0 16,-7-2 0-16,0 0 0 0,1 0 0 0,-2 2 0 15,-1-2 0-15,1 3 0 0,0 3 0 0,1-4 0 0,0-1 0 0,-1 0 0 16,-1-1 0-16,-4-4 0 16,-4 3 0-16,-1-2 0 0,-4-1 0 0,1 2 0 0,-1 3 0 0,2 1 0 15,-2 1 0-15,1 0 0 0,0-1 0 0,2 2 0 16,0 0 0-16,-3-3 0 0,1 0 0 0,-1 0 0 16,-1-2 0-16,-2 2 0 0,-2 0 0 0,-1-1 0 15,-2-2 0-15,1 2 0 0,0 1 0 0,0 0 0 16,2 0 0-16,-3 0 0 0,3 0 0 0,0 1 0 15,1-1 0-15,1 2 0 0,0-1 0 0,-1 0 0 16,-1-1 0-16,-1 0 0 0,0 0 0 0,-2 0 0 16,-3-2 0-16,-1-1 0 0,-2 2 0 0,2 0 0 15,-3-2 0-15,-2-1 0 0,-1 0 0 0,3 2 0 0,-3 2 0 16,1-1 0-16,-1-1 0 0,0 0 0 0,2 1 0 16,-2 1 0-16,-2 0 0 0,2 0 0 0,-1-2 0 0,-1-2 0 15,-3 4 0-15,0 3 0 0,-1-3 0 0,-9 0 0 16,10-3 0-16,-10 3 0 0,12 3 128 0,-12-3-128 15,0 0 0-15,0 0 0 0,0 0 144 0,0 0-144 16,0 0 128-16,7-4-128 0,-7 4 160 0,0 0-160 16,0 0 144-16,0 0-144 0,0 0 128 0,0 0-128 15,0 0 0-15,0 0 0 0,3 10 0 0,-3-10 0 16,0 0 0-16,0 0 0 0,-3 14 128 0,1-1-128 16,-2 1 0-16,1 3 0 0,-3-1 0 0,0 2 128 15,0 0-128-15,-1 1 0 0,0 0 0 0,1 1 0 16,0 6 0-16,1-1 0 0,-2 3 128 0,3 0-128 15,-1 1 0-15,0-2 0 0,0 1 0 0,3-2 0 16,-2 5 0-16,0 0 0 0,2-6 0 0,0 4 0 16,0 2 0-16,2-1 0 0,0 1 0 0,0-2 0 0,4-5 0 15,-1 1 0-15,1 5 0 0,0-1 0 0,-1-4 0 0,2 3 0 16,-2-4 0-16,2 2 0 0,2-1 0 0,-1-2 0 16,1 3 0-16,-1-2 0 0,2 1 0 0,-2 2 0 15,-1-4 0-15,0 2 0 0,1-2 0 0,1 0 0 16,-2 2 0-16,2-3 0 0,0-2 0 0,2-1 0 15,1 0 0-15,-1 1 0 0,-2-1 0 0,2 0 0 16,0-2 0-16,1 3 0 0,1-3 0 0,-3 1 0 16,0-3 0-16,0 1 128 0,1 0-128 0,0 1 0 15,-2-1 0-15,1-1 0 0,-2 1 0 0,2-1 0 16,-1 1 0-16,1 2 0 0,0-2 0 0,-3-3 0 0,0-4 0 16,0 4 0-16,-1 2 0 0,0-2 0 0,2-7 0 0,-1 2 0 15,-1 1 0-15,1 2 0 0,0-2 0 16,-1 0 0-16,-4-9 0 0,0 0 0 0,5 9 0 0,-1 3 0 15,-4-12 0-15,0 0 0 0,2 10 0 0,-2-10 0 16,3 11 0-16,-3-11 0 0,0 0 0 0,0 0 0 16,4 9 0-16,-4-9 0 0,0 0 128 15,0 0-128-15,0 0 0 0,0 0 0 0,2 10 0 0,-2-10 0 16,0 0 0-16,0 0 0 0,0 0 0 0,0 0 0 16,0 0 128-16,0 0-128 0,0 0 128 0,0 0-128 15,0 0 176-15,0 0-48 0,0 0-128 0,-9 0 192 16,9 0-64-16,-9 0 0 0,9 0-128 0,-9 0 192 15,0-1-192-15,9 1 144 0,-8-1-144 0,-1-1 128 16,9 2-128-16,-10 0 0 0,1-1 0 0,9 1 0 16,-11-1 0-16,3 1 0 0,-4 2 0 0,4-2 0 15,-2-1 0-15,3 1 0 0,-3 0 0 0,-2 0 0 0,1 0 0 16,-1-1 0-16,1 0 0 0,-3 1 0 16,-3 2 128-16,1 1-128 0,0-2 128 0,1 0-128 0,-5 3 144 0,0 0-144 15,-2 1 160-15,-1-1-160 0,-1-2 128 16,0 3-128-16,-2 2 0 0,0-2 144 0,-2 0-144 15,-3 2 0-15,-3-1 144 0,-4 0-144 0,-7 4 0 16,-1-1 0-16,-1 2 0 0,0 0 0 16,2-2-480-16,-1 3-16 0,4 2 0 15,0 0-10784-15,1 3-2160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7:06:34.29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21793 5968 12895 0,'-3'4'1152'0,"-1"1"-928"16,-1 0-224-16,1 4 0 0,0-2 1984 0,2 7 368 16,-2 1 64-16,-1 5 16 0,0 0-1696 0,1 6-336 15,0 3-64-15,-4 0-16 0,2 1 160 0,2-6 32 16,-2 1 0-16,2 4 0 0,0 1-240 0,0-1-32 0,1 1-16 0,-1-3 0 16,0-3 64-16,1 0 16 0,3-3 0 0,2-5 0 15,-1-2 96-15,1-4 32 0,1-1 0 0,-3-9 0 16,0 0-16-16,9 2 0 0,2-4 0 0,3-4 0 15,2-3 0-15,3-4 0 0,2 1 0 0,1-2 0 16,5-4-192-16,-1 0-32 0,3-1-16 0,12-8 0 16,-5 4-176-16,-4 2 0 0,-3 2 0 0,-4 3 128 15,-2 5-128-15,-3 3 0 0,-4 0 0 0,0 4 0 32,-3 1-256-32,-2 2-128 0,-11 1-16 0,0 0-8816 0,0 0-1744 0</inkml:trace>
  <inkml:trace contextRef="#ctx0" brushRef="#br0" timeOffset="302.7">21776 6416 22111 0,'-13'-10'1968'0,"9"3"-1584"16,-1 1-384-16,1-2 0 0,3-3 464 0,1 1 16 16,2-1 0-16,4-6 0 0,0 0 96 0,4 1 32 15,3-1 0-15,2-1 0 0,5-2 352 0,3-2 80 16,3-4 16-16,2-1 0 0,3-4-224 0,1 1-32 15,3 1-16-15,-2-4 0 0,0-3-256 0,1-1-48 16,2-1-16-16,-1 0 0 0,1-3-112 0,4 2-32 16,4-1 0-16,5 0 0 0,5-7-80 0,0 0-32 15,-3 0 0-15,-3-3 0 0,-2 1-64 0,-4 3-16 16,0-1 0-16,-3 4 0 0,2-2-128 0,0 6 0 16,-1 3 0-16,1 1 0 0,-1 3 0 0,-5 6-144 15,-4 3 0-15,-3 2 0 16,-5 2-2032-16,-4 3-384 0,-5 6-96 0</inkml:trace>
  <inkml:trace contextRef="#ctx0" brushRef="#br0" timeOffset="1216.47">23706 3941 4607 0,'-3'-15'192'0,"1"8"64"0,0-3-256 0,1 1 0 0,-3-3 0 0,0 0 0 16,0 3 3136-16,0-2 592 0,-1 1 112 0,1-2 32 16,1 6-1824-16,-1-2-384 0,1 3-64 0,3 5 0 15,-4-4-320-15,4 4-64 0,0 0-16 0,0 0 0 16,0 0-768-16,3 12-160 0,1 4-16 0,1 3-16 16,0 7 16-16,1 3 16 0,-1 5 0 0,3 3 0 15,-2 3-112-15,2-2-32 0,0 0 0 0,-1 0 0 16,1 3-128-16,0 1 128 0,-2-3-128 0,2-1 128 0,-1-2-416 15,2-6-96-15,-1-4 0 0,2-5-8592 16,0-4-1712-16</inkml:trace>
  <inkml:trace contextRef="#ctx0" brushRef="#br0" timeOffset="1634.79">24122 3857 22223 0,'-4'17'976'0,"3"-6"224"0,0 3-960 0,0 1-240 15,1 6 0-15,-2 0 0 0,2 3 480 0,-1 4 48 16,2-2 16-16,-1 2 0 0,0-3 272 0,2 2 48 16,-1-4 16-16,0 1 0 0,0 0-240 0,1-2-32 0,-1-3-16 0,1-4 0 15,0-5-144-15,1 0-48 16,1-3 0-16,-4-7 0 0,7 0-64 0,0-5-16 15,0-4 0-15,3-3 0 0,-4-4 112 0,2-6 16 0,-1-3 0 0,1-1 0 16,0-4-176-16,-1-2-16 0,0 0-16 0,0-3 0 16,2-1-240-16,0 2 176 0,1 2-176 15,0 1 160-15,1 6-160 0,0 2 0 0,0 5 0 16,1 7 0-16,1 1 0 0,-1 6 0 0,1 5 128 0,1 7-128 16,0 4 192-16,1 9-64 0,1 6 0 0,-1 3 0 15,0 2 128-15,-1 2 0 0,-1 3 16 0,-1-1 0 16,0-3 48-16,-2-3 0 0,0-2 0 0,-3-2 0 15,0-6-128-15,1-1-32 0,1-4 0 0,0-1 0 16,1-5-160-16,-1 0 0 0,1-8-192 0,0-5 192 16,-1-4-2672-16,2-1-400 0</inkml:trace>
  <inkml:trace contextRef="#ctx0" brushRef="#br0" timeOffset="2886.5">25546 2261 14735 0,'0'0'1312'0,"-7"-11"-1056"16,-3 3-256-16,-1-4 0 0,-1 3 448 0,0 2 48 0,-2 2 0 0,0 1 0 16,0-3 720-16,0 5 128 0,0 2 48 15,1 5 0-15,0-3-320 0,2 2-64 0,-4 3-16 16,1 4 0-16,1 3-368 0,0 3-80 0,2 0-16 0,-1 5 0 15,1 2-224-15,2 2-48 0,0-4-16 0,3 4 0 16,1 1-112-16,2-3-128 0,2 2 176 0,3-3-176 16,2-1 160-16,5-2-160 0,4 1 128 0,1-4-128 15,1-1 192-15,5-2-32 0,1 0-16 0,3-4 0 16,1 0-16-16,6 1 0 0,-1-1 0 0,2 2 0 0,0-3-128 16,-2 1 0-16,-2 3 144 0,-10-6-144 0,-1 5 0 0,-1-2 144 15,-3 1-144-15,-2 3 0 16,-3-2 240-16,-2 2-64 0,-2 0-16 0,-3-2 0 0,-2 0 176 0,-1 2 48 15,-3 2 0-15,-3 0 0 0,-1-1-128 0,-5-1 0 16,-1 1-16-16,-9 9 0 0,1-3-240 0,1-4 144 16,2 0-144-16,1-6 128 0,1 0-368 0,1-5-80 15,1-2 0-15,3 0-16 16,2-6-704-16,3-3-144 0,2-1-32 0,2-4-11616 0</inkml:trace>
  <inkml:trace contextRef="#ctx0" brushRef="#br0" timeOffset="3302.62">25505 2689 21183 0,'0'0'1888'0,"-10"-1"-1504"16,-1-1-384-16,-1 2 0 0,2 0 576 0,0 3 32 0,0-2 16 0,1 3 0 16,0 2 400-16,2 1 96 0,1-2 16 0,0 5 0 15,-2-4-432-15,-1 6-96 0,-1-2-16 0,0 4 0 16,0 2-224-16,1 4-48 0,-1-1-16 0,1 6 0 15,0-1-80-15,-1 2-16 0,-2 2 0 0,2 2 0 16,1 1-80-16,0-1 0 0,2-1-128 0,3-3 192 16,4-3-192-16,1-4 128 0,3-4-128 0,2-1 0 15,3 0 144-15,3-1-144 0,3-4 128 0,-4-1-128 16,6-2 224-16,1-1-32 0,1 0-16 0,2 1 0 0,5-3-32 16,0 2 0-16,4 2 0 0,-4 0 0 0,2 0-16 15,0 2-128-15,-2 0 192 0,-3 1-64 0,-3 2 112 0,-2 0 16 16,-2 2 0-16,-2 0 0 0,-2 2 48 15,-2-1 16-15,-3 3 0 0,-2-3 0 0,-2 1-16 16,-2 1 0-16,-2 1 0 0,-2 1 0 0,0-1-48 0,-4 1-16 16,2-2 0-16,-4 4 0 0,-1 0-240 0,-4-2 176 15,-2-1-176-15,-2 0 160 0,-1 0-160 0,-2-3 0 16,-3-2 0-16,1 0 0 16,-1-2-448-16,0-5-112 0,1-2-16 0,3-4-16 15,2-4-2288-15,3-1-448 0</inkml:trace>
  <inkml:trace contextRef="#ctx0" brushRef="#br0" timeOffset="3748.33">26156 2275 17327 0,'-29'6'768'0,"13"-1"160"0,-1 0-736 0,3-1-192 0,1-2 0 0,2 1 0 16,2-3 1136-16,9 0 192 0,0 0 32 0,0 0 16 0,0 0-112 0,3-8-32 15,6-2 0-15,4 3 0 0,4-5-656 0,5 3-128 16,4-3-16-16,2-4-16 0,1 1 96 0,0 5 32 15,-1 0 0-15,-2 5 0 0,-5 2-192 0,0 3-32 16,-2 5-16-16,-3 4 0 0,-3 6-304 0,-3 4 0 16,-1 7 0-16,-4 7 0 0,-2 9 272 0,-5 11-48 15,-1 3-16-15,-4 3 0 0,-2 2 16 0,-1-4 0 16,-1 1 0-16,-2-3 0 0,2-2-96 0,-3-4-128 16,-2-6 176-16,1-3-176 0,1-3 224 0,0-4-64 15,1-8-16-15,4-4 0 0,3-3 176 0,2-4 48 0,4-14 0 16,0 0 0-16,8 4 16 0,2-4 16 15,0-4 0-15,6-6 0 0,3-3-144 0,1-5-16 16,2-5-16-16,2 1 0 0,1 0-224 0,4-1 144 16,2-2-144-16,1 3 128 0,1 0-128 0,-2 5 0 15,-1 3 0-15,-4 1 0 16,0 4-480-16,-3 0 32 0,-3 4 0 0,-2 2 0 16,-3-3-2048-16,-1 1-384 0,0 1-96 0</inkml:trace>
  <inkml:trace contextRef="#ctx0" brushRef="#br0" timeOffset="3968.92">26938 2525 28559 0,'0'0'1264'0,"0"0"272"0,-9 4-1232 0,9-4-304 0,-10 2 0 0,1 3 0 0,1 2 496 0,8-7 32 16,-9 2 16-16,9-2 0 0,0 0 160 0,0 0 48 15,0 0 0-15,0 0 0 0,0 0-496 0,0 0-112 16,0 0-16-16,0 0 0 0,0 0-336 0,0 0-80 15,0 0-16-15,0 0 0 16,0 0-2144-16,0 0-432 0</inkml:trace>
  <inkml:trace contextRef="#ctx0" brushRef="#br0" timeOffset="4482.79">27166 1771 10127 0,'-14'-15'896'0,"6"4"-704"0,-4 2-192 0,1-3 0 16,-2 3 2128-16,0 0 400 0,1 3 80 0,0-2 16 16,2 3-1008-16,2-4-192 0,3 3-32 15,5 6-16-15,-1-10-288 0,2 1-48 16,3 0-16-16,4 0 0 0,3-1-528 0,3 1-112 0,3-2-32 0,3 2 0 15,2-3-16-15,3 4 0 0,3-4 0 0,0 2 0 16,0 0 96-16,2-2 16 0,1 5 0 0,-2 0 0 16,-1 4-224-16,0 1-32 0,-1 4-16 0,-3 4 0 15,-4 1-176-15,-2 7 0 0,-3 2 0 0,-2 4 128 0,-4 2-128 16,-4 4 160-16,-4 2-160 0,-2 3 160 0,-4-3-160 16,-1 1 192-16,-2 2-192 0,-2-4 192 0,-3 3-64 15,0-5-128-15,1 1 192 0,-1-5-64 0,4-3 0 0,0 0 0 16,3-3 0-16,1-2 0 0,2-2-128 0,3-11 128 15,4 10-128-15,-4-10 128 0,8 5-128 0,3-3 0 16,2-1 0-16,3-1 0 0,2 0 0 0,2 3 128 16,3 0-128-16,1 4 128 0,2-1-128 0,-1 5 0 15,1 0 0-15,-1 1 0 0,1 4 0 0,-1 0 0 16,-3 1 0-16,-5 0 0 0,-3 1 256 0,-3 1 0 16,-5 0 16-16,-2 0 0 0,-4 3 304 0,-3 1 64 15,-2 0 16-15,-6-2 0 0,-6 1-128 0,-1 6-16 16,-5 0-16-16,-1 2 0 0,-2 4-272 0,-2-1-48 15,0 2-16-15,0-3 0 0,1 0-160 0,2-3 0 0,0-5-160 16,3 3 160 0,0-3-1792-16,0-1-256 0,2 0-48 0,0-8-13760 0</inkml:trace>
  <inkml:trace contextRef="#ctx0" brushRef="#br0" timeOffset="5200.55">24917 5365 17503 0,'0'0'1552'0,"0"0"-1232"0,0 0-320 16,0 0 0-16,0 0 560 0,0 0 48 0,0 0 16 0,0 0 0 15,0 0 560-15,7-4 112 0,2-1 32 0,3-2 0 16,2-5-96-16,2-4-16 0,3-3 0 0,4-2 0 16,4-2-304-16,3-3-64 0,-3 0-16 0,1-5 0 15,-1 1-480-15,-3 2-96 0,-3-3-32 0,-2 2 0 0,-1 2-96 16,-3-2 0-16,-4 4-128 0,-3-2 192 16,-2 2-32-16,-3 2-16 0,-1 0 0 0,-4 4 0 0,0 2 144 15,-2 6 32-15,0 1 0 0,-5 6 0 16,0 4-48-16,-5 6 0 0,-3 6 0 0,-4 5 0 0,-2 6-272 15,-2 8 128-15,-4 3-128 0,0 3 0 0,1 4 128 0,2 2-128 16,3-1 0-16,3-3 0 0,3 2 0 0,5-4 0 16,3-3 0-16,4-2 0 0,2-2 0 0,4-6 0 15,3 1 0-15,4-6 0 0,3-3 0 0,6-3 0 16,3-2 0-16,6-7 0 0,2-3 128 0,2-3-128 16,3-3 0-16,-1-7 0 0,-2-2 0 0,1-2-224 15,1-2 16-15,-2-2 0 16,1-3-1632-16,0-3-320 0,3 1-64 0,10-9-11280 0</inkml:trace>
  <inkml:trace contextRef="#ctx0" brushRef="#br0" timeOffset="5481.3">25476 4652 26031 0,'0'0'1152'0,"0"0"240"0,0 0-1120 0,0 0-272 0,0 0 0 0,0 7 0 15,2 3 0-15,4-1 0 0,1 3 0 0,3-1 0 16,3 2 512-16,5 2 128 0,3 3 48 0,5 1 0 16,1 1-192-16,2 2-48 0,3 2 0 0,-1-4 0 15,-1 2-160-15,-2 0-32 0,-2-1-16 16,2-2 0-16,-1 0-112 0,-3 0 0 0,-1 2-128 0,-3-5 192 16,1-1-192-16,-4-2 0 0,-1 0-192 0,-2 0 192 15,-2-7-1072-15,0 2-96 0,-6-6-32 0,-6-2-11344 16</inkml:trace>
  <inkml:trace contextRef="#ctx0" brushRef="#br0" timeOffset="5690.74">25918 4430 18367 0,'0'0'816'0,"0"0"160"0,4-6-784 0,-3 1-192 16,-1 5 0-16,0 0 0 0,0 0 1008 0,0 0 144 15,0 0 48-15,0 0 0 0,0 0 80 0,-3 10 32 0,-3 4 0 0,1 4 0 16,-1 3-272-16,0 7-48 16,-5 4-16-16,4 1 0 0,-2 3-240 0,0 5-48 15,-1 0-16-15,2 5 0 0,-2 1-128 0,2 3-32 16,0 2 0-16,0-1 0 0,2-4-288 0,2 0-64 0,-1-4-16 16,1 0 0-16,1-6-144 0,2-3 0 0,0-6 0 0,-1-1 0 31,1-4-544-31,2-5 16 0,1-2 0 0,0-4-9696 0,-2-12-1936 15</inkml:trace>
  <inkml:trace contextRef="#ctx0" brushRef="#br0" timeOffset="6054.04">26469 4163 18431 0,'0'0'816'0,"0"0"160"0,0 0-784 0,0 0-192 16,0 0 0-16,0 0 0 0,0 0 864 0,0 0 128 16,-11 9 32-16,0 4 0 0,1 1 320 0,1 0 64 15,-1 3 0-15,-2 4 16 0,0 6-480 0,-1 1-112 16,0 6 0-16,0 0-16 0,0 2-224 0,-1 0-32 16,1 0-16-16,1-1 0 0,3-3-96 0,2-2 0 15,1-6-16-15,3-3 0 0,3-5-144 0,4-3-32 16,0-7 0-16,1 0 0 0,2-2-16 0,3-8-16 15,2-4 0-15,1-5 0 0,2-4-224 0,3-6-128 16,-1-3 128-16,3-3-208 0,-1-3 512 0,-2-1 96 16,-1 0 32-16,-1 5 0 0,1 1-304 0,-3 5-128 15,0 2 0-15,-2 5 128 0,1 1-128 0,-2 6 0 16,-1 6 0-16,0 2 0 0,0 2 0 0,-1 6-192 16,0 3 32-16,0 5 16 0,-1-1-48 0,0 1-16 0,0 2 0 0,2 8 0 31,0 0-240-31,1-5-64 0,3-6 0 0,0-4 0 15,-1-1-624-15,2-5-128 0,2-1-16 0,-5-4-7920 0,2-2-1568 0</inkml:trace>
  <inkml:trace contextRef="#ctx0" brushRef="#br0" timeOffset="6637.98">27041 3774 19343 0,'0'0'1728'0,"0"0"-1392"0,0 0-336 0,0 0 0 0,0 0 512 0,-4 11 48 16,1-1 0-16,2 5 0 0,0 7 464 0,1 1 80 16,0 1 32-16,1 2 0 0,0 5-176 0,1-2-48 15,0 2 0-15,1-1 0 0,-1-3-64 16,1 0-16-16,-2-6 0 0,2-2 0 0,-2-2-320 0,0-5-80 16,-1-12-16-16,0 0 0 0,4 9-64 0,-4-9-16 15,0 0 0-15,0 0 0 0,0 0 32 0,10-9 0 16,-1-5 0-16,0-2 0 0,0-4-112 0,-2-5-32 15,1 1 0-15,1-1 0 0,0-6-224 0,-2 2 128 16,1 0-128-16,1 1 0 0,1 5 0 0,2 1 0 16,-2 1 0-16,4 2 0 0,-2 0 0 0,2 3 0 0,-1 4 0 15,0 0 0-15,-3 5 0 0,1 2 0 16,1 6 0-16,-1 6-160 0,-2 2 160 0,1 4 0 0,-1 2-144 0,-1 3 144 16,-2 6 0-16,-1 4 0 15,-2-1 0-15,-2 2 0 0,-1-3 0 0,0-1 0 16,0-5 0-16,0-1 0 0,0-2 0 0,0-6 0 0,4-3 0 15,-4-8 0-15,0 0 0 0,0 0 0 0,9-6 0 0,0-7 0 16,0-1 0-16,0-4 0 0,1-3 0 16,0-2 0-16,0-5 0 0,2 2 0 0,-2-2 0 0,0 4 0 15,0 0 0-15,1 6 0 0,2 6 0 16,-3 0 0-16,-2 4 0 0,1 3 0 0,-9 5 0 0,11 4 0 16,-2 3 0-16,-1 1-176 0,-1 4 176 0,0 3-128 15,-2 4 128-15,-1 3 0 0,-2 1 0 0,0 1 0 16,-2-3 0-16,-2 4 0 0,2 0 0 0,0-2-128 15,-2-1-320-15,2-3-64 0,2-4-16 16,0-2 0-16,-2-13-1968 0,6 7-384 0,-6-7-64 0</inkml:trace>
  <inkml:trace contextRef="#ctx0" brushRef="#br0" timeOffset="7041.66">27922 3328 21823 0,'0'0'960'0,"0"0"208"0,0 0-928 0,0 0-240 15,0 0 0-15,0 0 0 0,0 0 848 0,-3 9 128 16,2 5 32-16,-2 4 0 0,-1 4-48 0,2 6 0 16,-1 0 0-16,1 8 0 0,-1 6-352 0,-1 0-80 0,4 0-16 0,-1 4 0 15,-1 5-32-15,-1 0-16 16,-1 1 0-16,0-4 0 0,2 0-208 0,-3-4-64 15,1-4 0-15,1-5 0 0,1-9 16 0,-1 1 0 0,2-7 0 0,1-6 0 16,-2-2 128-16,2-1 32 16,0-11 0-16,0 0 0 0,0 0 48 0,0 0 16 0,2-14 0 0,1-4 0 15,-1-2-96-15,2-7-16 0,1 1 0 0,1-7 0 16,-1-2-192-16,1-2-128 0,-3-1 160 0,2-2-160 16,-2-5 128-16,2 2-128 0,0-3 0 0,2 4 0 15,0-1 0-15,2 1 128 0,1 4-128 0,0 4 0 16,1 2 0-16,0 6 0 0,2 2 0 0,-2 5 0 0,4 1 0 0,-2 7-128 15,-3 0 128-15,0 7 0 0,-10 4 0 16,12 2 0-16,-3 5 0 0,-2 3 0 0,0 3 0 0,-2 3 0 16,-1 3 0-16,-4 4 0 0,-3 1 0 0,1 3 0 15,-4-4 0-15,0 1 0 0,-3-1 0 0,0-3 0 16,-1 0 0-16,-1-2 0 0,-5 0 0 0,3 0 0 16,-1-3 0-16,0-4 0 15,-2 1-416-15,4-3-176 0,-2-4-48 0,0-4 0 16,1-6-2400-16,0-5-480 0,0-3-112 0</inkml:trace>
  <inkml:trace contextRef="#ctx0" brushRef="#br0" timeOffset="7352.35">28496 2248 22111 0,'0'0'1968'0,"-9"1"-1584"0,9-1-384 0,-9 10 0 15,0-5 928-15,3 8 96 0,-2 2 32 0,1 6 0 16,-1 2 96-16,3 6 0 0,0 3 16 0,1 6 0 16,0 5-272-16,2 7-48 0,2-1-16 0,2 1 0 15,1 2-336-15,1 2-80 0,2 6-16 0,-2-1 0 16,2-2-208-16,1 0-32 0,-1 0-16 0,2-6 0 15,-2-4-144-15,0-2 0 0,1-6 0 0,-1-3 0 16,0-7-544 0,2-2-96-16,-3-6 0 0,0-6-16 0,0-3-1888 0,-5-12-368 0</inkml:trace>
  <inkml:trace contextRef="#ctx0" brushRef="#br0" timeOffset="7674.45">28586 3072 25631 0,'0'0'1136'0,"0"0"224"0,0 0-1088 0,10-3-272 15,2-1 0-15,2-5 0 0,2 0 784 0,5-6 112 16,0-3 0-16,5-1 16 0,2-1 16 0,1-3 0 16,3-2 0-16,-2 1 0 0,0-3-64 0,-3 1-16 15,-1 0 0-15,-3 0 0 0,0 1-256 0,-6-2-48 16,1 4-16-16,-4 3 0 0,-2 2-144 0,-3 3-48 15,-3 1 0-15,-2 6 0 0,-3 2 160 0,-1 6 16 0,0 0 16 0,-9 5 0 16,-2 1-240-16,-3 7-48 0,-3 4-16 0,-2 4 0 16,-2 2-224-16,-1 5 128 0,0-1-128 15,1 3 0-15,2 2 0 0,2-3 0 0,3 2 0 0,4-2 0 16,2-2 0-16,6 1 0 0,2-5 0 0,4-2 0 16,3-2 0-16,3-2 0 0,2-2 0 0,2-2 0 15,2-6 0-15,2 0-192 0,1-3 48 0,0-4 0 16,-1-4-672-1,0-1-128-15,1-2-16 0,0-3-16 0,0 1-2448 0,0-4-480 0</inkml:trace>
  <inkml:trace contextRef="#ctx0" brushRef="#br0" timeOffset="8038.64">29889 2310 14735 0,'7'-28'1312'0,"-4"18"-1056"16,1-4-256-16,-3 3 0 0,-3 3 1920 0,-3 0 336 15,-2 5 64-15,-3 1 16 0,-4 2-496 0,-2 5-112 16,-5 3 0-16,4 0-16 0,-5 4-416 0,0 5-80 16,0 3 0-16,0 2-16 0,0 6-432 0,3 0-64 15,2 4-32-15,0 1 0 0,6-2-128 0,3 0-32 16,4 1 0-16,4-1 0 0,4-5-32 0,4 2-16 16,0-4 0-16,5 3 0 0,4-4-80 0,2 4 0 15,2 0-16-15,4 4 0 0,2-3-48 0,4 3 0 16,-1 0 0-16,1-1 0 0,-2 1 128 0,-2 2 0 15,-2 0 16-15,-3-1 0 0,-6-4-80 0,-3 1 0 16,-4-4-16-16,-1 2 0 0,-7-3 32 0,-1 0 16 0,-1-1 0 16,-9-1 0-16,-4-3-96 0,-6 0 0 0,-5-2-16 0,-5-1 0 15,-7 1-304-15,-3-1 0 0,1-1 0 16,-6 1 0 0,2-5-896-16,0 2-272 0,0-2-64 0,-3-3-12144 0,-2-2-2432 0</inkml:trace>
  <inkml:trace contextRef="#ctx0" brushRef="#br0" timeOffset="10300.87">6515 8245 20271 0,'0'0'1792'0,"0"0"-1424"16,0 0-368-16,0 0 0 0,8-5 336 0,3 2 0 15,1 2 0-15,4 2 0 0,3 2-336 0,2 1 128 16,3-3-128-16,6 1 0 0,4 0 0 0,4 0 128 16,1 2-128-16,2-1 0 0,-1 0 128 0,1 0-128 15,3-2 160-15,5 0-160 0,-3-1 224 0,9 2-48 16,3-1-16-16,6 0 0 0,-1 1 144 0,2-2 16 16,-1-3 16-16,1 2 0 0,1-1 240 0,4 1 32 15,3-1 16-15,2-3 0 0,-1 1 144 0,2-1 16 0,-1 1 16 16,4-3 0-16,4 1-64 0,2 1-16 0,0-3 0 15,1 2 0-15,-2 1-176 0,4-1-32 0,2 1-16 0,1 2 0 16,-1 0-224-16,-3 1-32 0,0-2-16 0,1 3 0 16,2-2-224-16,1 2 0 0,2 1 128 0,-3 0-128 15,-4 0 0-15,1 1 128 0,4 1-128 0,-1-1 0 16,1-1 0-16,0 0 0 0,-5 0 0 0,4 0 0 16,3-1 0-16,-1-1 0 0,-2 1 0 0,-1 0 0 15,-1-1 128-15,0 2 0 0,4-1-128 0,1 0 192 16,-3 0 64-16,-2 1 16 0,-2 0 0 0,4-2 0 15,3-3-48-15,1 4-16 0,-3-2 0 0,-1 0 0 16,-2-1-48-16,2-3-16 0,4 2 0 0,-3 3 0 16,-2 1-144-16,0-2 128 0,-1-5-128 0,2 5 128 15,4 0-128-15,-2 1 0 0,-1-2 0 0,-3-1 128 0,1 0-128 0,3 2 0 16,5-1 0-16,-4-1 0 0,-6-1 0 0,0 1 128 16,5 0-128-16,-1 1 0 0,3 0 0 0,-2 3 128 15,-8-3-128-15,2 1 0 0,1 3 144 0,2 0-144 16,2 0 160-16,-2-2-160 0,-4 1 192 0,-1 1-64 15,0 0-128-15,4 3 192 0,2 0-192 0,-3-1 0 16,-5-2 128-16,0 2-128 0,-1-2 0 0,7 1 0 16,2 1 128-16,-4 0-128 0,-2-4 0 0,-1 2 144 15,1 0-144-15,3 0 128 0,1 0-128 0,-1 0 0 16,-5-2 0-16,1 1 0 0,-2 1 144 0,4 0-144 16,4 2 160-16,-1-1-160 0,-7-1 0 0,-1 3 0 0,-1 0 0 15,3 2 0-15,0-2 0 0,2 0 0 0,0 1 0 0,-3 1 0 16,-1 0 0-16,3-2 0 0,1-1 0 0,1 1 0 15,3-1 144-15,-4 3-144 0,-3-1 128 0,2-3-128 16,-1 1 0-16,2 0 128 0,0 1-128 0,-2 1 0 16,-5-3 128-16,-1-1-128 0,-1-1 128 0,3-2-128 15,-1 2 192-15,3 2-32 0,-2 3-16 0,-3-4 0 16,1-1 0-16,1-2 0 0,1 3 0 0,1 0 0 16,-3-1-144-16,2 2 0 0,-3 3 144 0,-3-2-144 15,1-3 128-15,4 2-128 0,5 2 128 0,-3-1-128 16,-4 1 0-16,-2 1 128 0,1 1-128 0,2-1 0 15,3-2 0-15,0 2 128 0,-2-1-128 0,1 0 0 16,-3 0 0-16,0-2 0 0,0-2 0 0,4-2 0 16,1 0 0-16,-1 0 144 0,-6 0-144 0,0 1 0 15,-1-1 128-15,2 0-128 0,2-3 0 0,1 3 0 0,-5-1 0 16,-1 0 0-16,-1 3 0 0,-3 0 0 0,0-3 0 16,0 2 0-16,3 1 0 0,-3 0 0 0,-2 0 0 0,1 1 0 15,-2 1 0-15,-2 0 0 0,2-2 128 0,-1 1-128 16,3 0 0-16,-1 0 0 0,-1 0 0 0,-2 0 0 15,-4 0 0-15,1 0 0 0,1 0 0 0,-1 0 0 16,2 0 0-16,2 0 0 0,-2 1 0 0,-2 2 0 16,-7 1 0-16,2-2 0 0,-2-1 0 0,0 2 0 15,0-1 0-15,2 1 0 0,3-1 0 0,-3 4 0 16,2-3 0-16,-6 0 0 0,-3 1 0 0,0-2 0 16,-1 2 0-16,2-1 0 0,-2-3 128 0,2 0-128 15,2-2 0-15,-1 1 0 0,0-3 0 0,-1 3 0 0,1-2 0 16,-4 2 0-16,-4-1 176 0,-1 2-176 15,1-3 160-15,0-1-160 0,-2-5 208 0,2 4-48 0,-1-1-16 0,4 2 0 16,-4-1 96-16,1 3 16 0,-2-1 0 0,-2-1 0 16,-2 2-32-16,-2 2 0 0,0 1 0 0,-2 0 0 15,1-1-224-15,-4 0 176 0,-1 0-176 0,-3 3 160 16,-1-2-160-16,-3-1 0 0,-2 0 0 0,-4 1 0 16,-3-1 0-16,-11 0-256 0,9 3 64 0,-9-3 16 31,0 0-2480-31,0 0-496 0,-14 1-112 0,-1-3 0 0</inkml:trace>
  <inkml:trace contextRef="#ctx0" brushRef="#br0" timeOffset="15670.51">13919 14998 15599 0,'0'0'688'0,"0"0"144"0,0 0-656 0,0 0-176 16,0 0 0-16,0 0 0 0,0 0 1312 0,0 0 224 16,0 0 64-16,0 0 0 0,0 0-512 0,0 0-112 15,-5 11-16-15,1-2 0 0,0-1-144 0,0 5-48 16,0-2 0-16,-1 4 0 0,0 6 128 0,0 0 32 15,0 0 0-15,0 0 0 0,0 11-96 0,0-1-32 16,0 3 0-16,0 1 0 0,0 1-224 0,-2 0-32 16,0-1-16-16,-1-2 0 0,0 0-144 0,2-1-16 15,-2-4-16-15,1 1 0 0,-1-5-112 0,3 2-32 0,-1-7 0 16,1-1 0-16,0 0-208 0,1-2 128 0,0-3-128 0,0-2 0 16,2-1-144-16,0-3-128 15,1 0-32-15,1-7 0 16,0 0-2448-16,0 0-512 0</inkml:trace>
  <inkml:trace contextRef="#ctx0" brushRef="#br0" timeOffset="16037.95">14224 15758 13823 0,'0'0'1216'16,"0"0"-960"-16,0 0-256 0,0 0 0 0,0 0 2688 0,0 0 512 16,0 0 80-16,0 0 32 0,0 0-1072 0,0 0-224 15,-4-2-32-15,2-5-16 0,0 1-640 0,4 0-128 16,0-6-32-16,2 3 0 0,0-2-496 0,1-1-96 15,2 1-32-15,-2-2 0 0,2 2-272 0,0 2-48 16,1-1-16-16,1 2 0 0,-3-1-208 0,2 3 144 16,0 3-144-16,-8 3 128 0,0 0-128 0,0 0 0 15,0 0 0-15,6 7 128 0,-3 3-128 0,-3 0 0 16,-2 3 0-16,-2 2 0 0,-2 3 0 0,-2-2 0 16,0 1 0-16,-3-2 0 0,1-2 0 0,0-1 0 15,2 0-192-15,-4-3 192 16,4-4-1312-16,8-5-144 0,0 0-16 0,0 0-9408 0,3-9-1888 0</inkml:trace>
  <inkml:trace contextRef="#ctx0" brushRef="#br0" timeOffset="17043.04">15139 15009 15487 0,'4'-11'688'0,"-4"11"144"15,0 0-672-15,0 0-160 0,0 0 0 0,0 0 0 0,0 0 1184 0,0 0 208 16,4 8 32-16,-3 2 16 0,-1-10-96 0,-4 16-32 16,2 3 0-16,-1-6 0 0,1 2-96 0,-4 1-32 15,-1-6 0-15,0 4 0 0,2 1 0 0,-1 0 0 16,-2 2 0-16,1-2 0 0,0-4-432 0,1 0-96 16,0-2-16-16,1-1 0 0,1-2-176 0,4-6-32 15,0 0-16-15,0 0 0 0,0 0-96 0,0 0 0 16,0 0-16-16,0 0 0 0,0 0 112 0,0 0 32 15,1-7 0-15,2-2 0 0,0 2-208 0,3-5-48 16,-1 3 0-16,1-2 0 0,-2-2-192 0,3 2 144 0,-1-5-144 0,0 4 128 16,0 2-128-16,1-3 0 15,-1 1 0-15,-2 4 0 0,1 0 0 0,-3 2 0 0,-2 6 0 0,0 0 0 16,0 0 0-16,0 0 128 0,-2 7-128 0,-1 3 0 16,-4-2 0-16,0 2 0 0,0 4 0 0,-2 3 0 15,-1 3 0-15,-1-1 0 0,1-1 128 0,0 0-128 16,0-1 0-16,1-1 128 0,-2-5-128 0,0 2 128 0,3 1 176 15,-4 0 16-15,3-4 16 0,4-2 0 0,5-8 32 0,0 0 0 16,0 0 0-16,0 0 0 0,-2-9-32 16,2 1 0-16,0-2 0 0,2 0 0 15,1-3-176-15,0-1-32 0,1 0-128 0,0-1 192 0,0-3-192 0,0 3 0 16,0 0 0-16,-1-1 0 0,1 0 0 16,1 0 0-16,-2 3 0 0,1 1 0 0,-1-1 0 0,0 3 0 15,-1 1 0-15,1 0 0 0,-3 9 0 0,0 0 0 16,0 0 0-16,0 0 0 0,0 11-224 0,-3 5 64 15,1 1 16-15,-2 0 0 0,0 2 144 0,-1 4 0 16,-1 8-144-16,-2 3 144 0,1 2 0 0,-5 13 0 16,1-7 0-16,-1-2 0 0,3-1 0 0,-1-6 0 15,0-2 0-15,1-6 0 0,2 0 0 0,-1-3 0 16,0-3 0-16,3-2 0 0,-1-8 0 0,1-1 0 0,5-8 0 0,0 0 0 16,-7 6 0-16,7-6 0 15,0 0 0-15,0 0 128 0,0 0-128 0,0 0 0 16,0-9 0-16,3-4 128 0,1 0-128 0,0 1 0 0,1-4 0 0,1-2 0 15,2-1 0-15,1-2-144 16,1-2 144-16,0 0 0 0,1-4 128 0,-2 12 128 0,0-3 16 16,3-5 16-1,0-2-640-15,1-3-128 0,2 1-32 0,-1-3 0 0,1 1 336 0,1 1 176 0,-1 0-192 0,-1 0 192 16,-1-4-128-16,-2 3 128 0,-1 3 0 0,0 2 0 16,-1 1 0-16,0 3-128 0,-4 3 128 15,3 6 0-15,-2 0 0 0,-2 4 0 0,-4 7-128 0,0 0 128 16,0 0 0-16,-1 9 0 0,-2 5-128 0,-1 4 128 15,-2 2 0-15,0 8 0 0,-3 1-128 0,-1 6 128 16,-2 2 0-16,0 5 0 0,-1-1 0 0,1 4 0 0,-3 1 0 0,2-4 0 16,-1 1 0-16,3-4 0 0,-2-2 0 0,-2 13 0 15,1-11 0-15,8-12 0 16,1-2-704-16,-3-2-192 0,3 4-48 0,-3 2-11408 16,1-4-2272-16</inkml:trace>
  <inkml:trace contextRef="#ctx0" brushRef="#br0" timeOffset="20256.75">16709 15823 13695 0,'0'0'608'0,"2"-12"128"0,1 1-592 0,-2 1-144 0,2-3 0 0,-3 2 0 0,0 11 1088 0,0-12 176 15,0 12 32-15,0-15 16 0,-1 1-32 0,1 14 0 16,0 0 0-16,0 0 0 0,-2-8-160 0,2 8-32 15,0 0-16-15,0 0 0 0,0 0-368 0,0 0-64 16,-5 7 0-16,-1 6-16 0,-1 2-192 0,0 5-48 16,-1 7 0-16,-1 5 0 0,0 6 128 0,1 7 32 15,-1 9 0-15,0 4 0 0,0 8-32 0,-1 9 0 16,-2 4 0-16,2 6 0 0,1 3-208 0,4-23-48 16,-3 6-16-16,0 7 0 0,-1 0-64 0,1 5-16 15,2-8 0-15,-2 0 0 0,-1-5-160 0,3 0 0 16,-1-2 0-16,1-1 128 0,-2-6 0 0,1-4 0 15,-3-5 0-15,0-1 0 0,-1-3-128 0,2-6 128 16,1-4-128-16,-1-1 128 0,0-4-128 0,4-1 0 16,-4-8 0-16,2 1 0 15,1-4-448-15,1-3-64 0,0-7 0 0,1 0-16 16,-2-4-1408-16,6-7-288 0,-5-4-48 0</inkml:trace>
  <inkml:trace contextRef="#ctx0" brushRef="#br0" timeOffset="20616.16">15982 17433 23951 0,'0'0'1056'0,"0"0"224"0,-4 7-1024 0,-1-1-256 0,2 2 0 0,0-2 0 0,-1 4 1024 0,1-1 128 16,2 4 48-16,1 1 0 0,0-1-112 0,3 3 0 15,-1 3-16-15,3 7 0 0,1-1-320 0,3 7-64 16,2 1-16-16,3 4 0 0,0 2-272 0,1 6-48 16,0-4-16-16,2 1 0 0,-1 0-16 0,2-5 0 15,1-4 0-15,1-5 0 0,-1 1 64 0,0-7 16 16,-1-3 0-16,0-2 0 0,0-2 32 0,1-5 0 16,-1-1 0-16,-1-6 0 0,3-1-48 0,-1-4 0 15,1-5 0-15,3-4 0 0,0-6 64 0,2-4 0 16,3-6 0-16,1-5 0 0,2-7-128 0,1-2 0 15,1-2-16-15,4-4 0 0,1 2-48 0,0-2-16 16,-1 4 0-16,-3 1 0 0,-2 5-16 0,-3 3 0 16,-4 1 0-16,-2 5 0 0,-4 1-224 0,-2 6 0 15,-2 2 128-15,2-3-128 16,-6 5-1120-16,-3 7-272 0,-4 4-48 0,-4 6-11248 16,0 0-2256-16</inkml:trace>
  <inkml:trace contextRef="#ctx0" brushRef="#br0" timeOffset="21201.81">15986 18544 21311 0,'0'0'944'0,"0"0"192"0,3-6-912 0,1 2-224 16,-4 4 0-16,0 0 0 0,0 0 960 0,0 0 128 0,0 0 48 15,0 0 0-15,0 0 96 0,0 0 32 0,0 0 0 0,5 12 0 16,-2 0-64-16,-2 4-16 16,-1 4 0-16,-1 3 0 0,-2 2-192 0,0 7-32 0,-1 2-16 15,0 7 0-15,-2 3-192 0,-2 1-48 16,3 2 0-16,-1 1 0 0,-1 2-320 0,1 1-64 0,1 2 0 16,0-3-16-16,-2-6-304 0,3-1 128 0,1-5-128 0,-1-2 0 15,0-3 128-15,3-6-128 0,-2 1 0 0,2-8 0 16,-2-1 0-16,2-4-176 0,-1 1 0 0,-1-9 0 15,-1 1-1392-15,4-8-288 16,0 0-48-16,0 0-16 0,-5-10-1152 0,3-3-256 16,-2-3-32-16</inkml:trace>
  <inkml:trace contextRef="#ctx0" brushRef="#br0" timeOffset="21486.86">15538 19034 23039 0,'0'0'2048'0,"-4"7"-1648"15,4-7-400-15,0 0 0 0,0 0 1424 0,0 0 208 16,0 7 32-16,3-1 16 0,-3-6-720 0,9 6-160 16,2-2-32-16,6-3 0 0,2-1 416 0,5-1 80 15,3 0 16-15,3-3 0 0,6-5-384 0,1 5-64 16,0-2 0-16,3 0-16 0,5 1-224 0,4 1-32 16,3-1-16-16,3 1 0 0,2 3-144 0,-2-1-16 15,-3 1-16-15,-5 2 0 0,-6 1-224 0,-2 1-144 16,-7 1 192-16,0 0-192 0,-4-1 128 0,-4-1-128 15,-3 1 0-15,-3-1 0 0,-1-1 0 0,-3 2-304 16,-3-7 64-16,-2 3 16 16,-1-3-1504-16,-1 0-288 0,-2-1-64 0,-2-2-16 15,2-1-976-15,-4-3-208 0,-3-11-48 0,1 4 0 0</inkml:trace>
  <inkml:trace contextRef="#ctx0" brushRef="#br0" timeOffset="22131.07">16695 18514 23039 0,'0'0'2048'0,"-1"-4"-1648"16,-2-2-400-16,-1-1 0 0,-1 3 656 0,-1 2 48 15,-2-6 16-15,1 3 0 0,-4 0 160 0,1-3 16 16,-1 2 16-16,-2 2 0 0,-1-1 0 0,-1-1 0 0,-3 1 0 0,0 0 0 15,-2-3-224-15,0 3-48 16,-3 2-16-16,-3 0 0 0,0-2-192 0,-5 1-48 0,-2 1 0 0,-5 3 0 16,-4 0-96-16,-1 0-32 0,-2 3 0 0,1 1 0 15,-1 1 32-15,2 1 0 16,0 0 0-16,3 5 0 0,4-3-32 0,0 4-16 0,2 2 0 0,1 1 0 16,-2 2-48-16,2 2 0 15,-1-2 0-15,0 5 0 0,2 0-192 0,0 2 0 0,2 3 0 0,0-3 0 16,4 5 0-16,-1 1 144 15,2 0 16-15,2 0 0 0,0 3-32 0,2 0-128 0,2 0 192 16,2 2-64-16,0-1-128 0,2 3 0 0,1 0 0 0,2 6 0 16,1-2 0-16,2 1 0 15,0 2 144-15,4-2-144 0,-1 5 160 0,3 1-32 0,3-2-128 16,3 4 192-16,3-2-192 0,3-1 0 0,2 1 128 16,5-2-128-16,4-5 0 0,3-4 0 0,0-3 0 0,7-5 0 15,3 2 0-15,5-5 0 0,6-3 0 16,1-5 0-16,6 0 0 0,0-7 0 0,0-3 0 0,1-2 0 15,3 1 0-15,4-5 0 0,4-1 0 0,3-2 0 16,4 0 0-16,-4-3 0 0,-3-2 0 0,-3 1 0 16,-1-7 144-16,-2 2-144 0,-1-5 128 0,-2-2-128 0,5-1 128 0,-3-5-128 15,-3-4 128-15,-2-3-128 0,-8-3 176 0,0-2-48 16,-2-2-128-16,0-3 192 0,-4 0-192 0,-3-1 0 16,-1-7 0-16,-1-1 0 0,-5 0 176 0,-2-8-176 15,0-6 192-15,-4 0-192 0,-6-1 176 0,-5-6-176 16,-3 4 160-16,-6 1-160 0,-2-1 800 0,-3 7 64 15,-5 0 16-15,0 8 0 0,-3 6-560 0,-3 0-96 16,-4 8-32-16,-1 3 0 0,-2 6 192 0,-5 1 48 16,-4 7 0-16,-2 3 0 0,-5 8-432 0,-4 2 128 15,-8 3-128-15,-1 3 0 0,-3 1-144 0,-1 1-112 16,1 3-32-16,-17 3 0 16,10-3-1888-16,13 0-384 0,6 0-80 0</inkml:trace>
  <inkml:trace contextRef="#ctx0" brushRef="#br0" timeOffset="24234.57">17821 16357 11967 0,'0'0'1072'0,"0"0"-864"16,0 0-208-16,0 0 0 0,0 0 1328 0,0 0 208 16,0 0 64-16,0 0 0 0,0 0 160 0,0 0 32 15,3-8 16-15,-3 8 0 0,0 0-528 0,0 0-96 0,0 0-32 0,0 0 0 16,-5 14-320-16,0-2-80 0,2 0-16 0,-1 5 0 16,0 3 160-16,2 6 16 0,-1-1 16 0,3 4 0 15,-4 0-96-15,2 3 0 0,-2 3-16 0,-1-1 0 16,-1 1-304-16,-1-1-48 0,0-1-16 0,-1-4 0 15,0 0-208-15,0-2-48 0,-1 1-16 0,1-4 0 16,0-1-176-16,1-3 128 0,-1-1-128 0,3-1 128 16,0-3-128-16,2-2 128 0,1-2-128 0,2-11 128 15,-3 10-448-15,3-10-112 0,0 0-16 16,0 0 0-16,0 0-2048 0,0 0-432 0,0 0-80 16</inkml:trace>
  <inkml:trace contextRef="#ctx0" brushRef="#br0" timeOffset="24507.64">17334 16714 22111 0,'0'0'1968'16,"0"0"-1584"-16,0 0-384 0,0 0 0 0,0 0 1456 0,8-5 208 16,2 1 32-16,0 2 16 0,0-5-176 0,3 2-16 15,5 0-16-15,0-3 0 0,3 3-304 0,4 1-64 16,2-1-16-16,4-1 0 0,2 1-400 0,-1 2-80 15,1 0 0-15,1 1-16 0,1-1-256 0,-2 1-48 16,1 2-16-16,-4 3 0 0,-2 1-304 0,-1-2 128 16,-2-2-128-16,-4 3 0 0,-1-1 0 0,-2 2 0 15,-3-3 0-15,-1 3-144 16,-1 0-1408-16,-2-2-288 0,-2 1-48 0,-9-3-14416 0</inkml:trace>
  <inkml:trace contextRef="#ctx0" brushRef="#br0" timeOffset="25211.71">18363 16526 19343 0,'-13'5'848'0,"5"-3"192"0,1 2-832 0,7-4-208 16,-10 2 0-16,10-2 0 0,-8 1 1184 0,8-1 192 16,0 0 32-16,0 0 16 0,0 0-144 0,0 0-16 15,2-13-16-15,5 0 0 0,3 1-480 0,4-6-112 16,4-2-16-16,2-1 0 0,0 0-112 0,2 0-16 16,1 1-16-16,-1 1 0 0,-3 0-64 0,2 2-16 0,0 2 0 15,-4 2 0-15,0 4-192 0,-2 1-32 16,-1 2-16-16,-2 5 0 0,-2 1-176 0,-10 0 128 15,10 9-128-15,-3 5 128 0,-3 6-128 0,0 5 0 16,-4-1 0-16,-1 2 0 0,-4 2 0 0,-3 5 0 0,-2 3 0 16,-1 1 0-16,-3 4 0 0,0-5 0 15,-2-4 192-15,1 0-64 0,0-3 128 0,2-1 0 0,0-6 16 16,6-4 0-16,-3-4 192 0,6-2 48 16,4-12 0-16,-4 8 0 0,4-8-256 0,0 0-32 0,0 0-16 0,0 0 0 15,5-7 48-15,3-3 0 0,2-1 0 16,1-6 0-16,2-4-256 0,1 2 144 0,3 0-144 0,0 0 128 15,0-4-128-15,-4 5 0 0,1-1 0 0,2 0 0 16,3 0 0-16,1 1-144 0,1 1 144 0,3 1 0 16,0 3-144-16,0 4 144 0,-1-2 0 0,6 6-144 15,-6 3 144-15,-2 6-128 0,-5 1 128 0,-2 7-128 16,-4 0 128-16,-2 4 0 0,-3 4-144 0,-2 4 144 0,-6 3 0 16,-1 1 0-16,-3 1 0 0,-2-2 0 0,0 0 0 0,-1-3 0 15,-2-5 0-15,2-1 0 0,0-5 0 0,2-4 0 16,3 0 0-16,5-9 0 15,0 0 0-15,0 0 128 0,0 0-128 0,0 0 128 0,0 0 80 0,5-12 16 16,3-2 0-16,2-2 0 0,3 1-224 0,-1-1 0 16,2-2 128-16,3-1-128 0,-1-3 0 0,1 3 0 15,-1 3 0-15,2-2 0 0,1 0 0 0,2 1-160 16,-1 6 160-16,2 1-192 0,0 5 192 0,-1 3 0 16,-3 5-144-16,-3 6 144 0,0 1 0 0,-1 7-176 15,-2 0 176-15,-5-1-128 0,0 0 128 0,-2 11 0 16,-3 6 0-16,-3-1 0 0,-3-1 0 0,-1-1-160 15,0 0 160-15,0-8 0 16,0-1-624-16,1 0-16 0,-4-6 0 0,3 0 0 16,1-2-1280-16,-1 0-256 0,1-7-48 0,4-6-12192 0</inkml:trace>
  <inkml:trace contextRef="#ctx0" brushRef="#br0" timeOffset="25958.63">19958 16499 22223 0,'0'0'976'0,"0"0"224"0,-5-7-960 0,0 1-240 15,1-1 0-15,-1 2 0 0,-1 2 896 0,-3 1 144 16,1 0 32-16,-3 4 0 0,-3 0-304 0,-3 3-64 16,-2 3-16-16,0 0 0 0,1 3-48 0,-4 0 0 15,2 6 0-15,1 1 0 0,0 1 32 0,1 1 0 16,2 4 0-16,0-3 0 0,1-1-288 0,5-1-48 15,1-2-16-15,3-2 0 0,3-2-64 0,3-2-32 16,4-1 0-16,1-5 0 0,1-1 96 0,3-1 0 16,2 0 16-16,0-1 0 0,3-5-16 0,1-2-16 15,2 1 0-15,2 0 0 0,0-5-144 0,2 2-32 16,2 1 0-16,0-3 0 0,-1 2-128 0,-2 1 0 16,1 0 0-16,-2 0 0 0,-2 5 0 0,0 0 0 0,-3 1 0 15,-1 4 0-15,-1 0 0 0,-3 6 0 0,0 0 0 16,-3 6 0-16,1 3 0 0,-2 4 0 0,-3 3 0 0,0 0 0 15,-2 6 0-15,-3 4 0 0,-1 2 0 0,-2 5 0 16,-3 0 0-16,-2 4 0 0,-2-1 0 0,-2 1 0 16,-3-2 128-16,-2 0-128 0,-2-3 128 0,-1 2-128 15,-1-4 320-15,-9 14 0 0,5-11-16 0,0-4 0 16,1-8 80-16,3-2 0 0,1-5 16 0,0-1 0 16,-2-3-144-16,2-7-16 0,3 0-16 0,1-6 0 15,0-4-32-15,2-3 0 0,2-8 0 0,2-1 0 0,-2-6 48 0,3-3 0 16,1-1 0-16,2-6 0 0,3-2-112 15,2-7-128-15,1-3 176 0,6 0-176 0,2 2 128 0,4 0-128 16,2 6 0-16,5 4 0 0,3 0 0 0,4 5 0 16,3 6 0-16,6 3-144 0,4 3 144 0,-7 3-192 15,5 5 192-15,6 5-192 0,5 3 192 0,4 4 0 16,0-3 0-16,-1 7-128 0,-2 0 128 0,-4 3 0 16,-2 3 0-16,-6 1 0 0,-4-2 0 0,-3 0-128 15,-4-2 128-15,-4 0 0 16,-2-1-992-16,-5-1-112 0,-3 1-32 0,0-3-16720 0</inkml:trace>
  <inkml:trace contextRef="#ctx0" brushRef="#br0" timeOffset="29220.22">22161 14455 12895 0,'-3'-7'576'0,"3"2"112"0,0 5-560 0,0-7-128 0,0 2 0 0,0-3 0 16,0 2 1360-16,3 1 240 0,-3 5 64 0,0 0 0 15,0-8-560-15,0 8-96 0,1-5-32 0,-1 5 0 16,0 0-144-16,0 0-48 0,0 0 0 0,0 0 0 0,0 0-256 15,0 0-48-15,0 7-16 0,0 3 0 0,-1 0 160 0,-2 4 16 16,2 4 16-16,-2 3 0 0,1 6-16 0,-1 4-16 16,1 3 0-16,-2 8 0 0,1 2-208 15,1 8-32-15,-2 4-16 0,-4 30 0 0,5-4-208 0,-2 1-32 16,-2 1-128-16,0 1 192 0,-2-4-192 0,0 4 0 16,-1 3 0-16,-2-1 0 0,1 0 144 0,-5 0-144 15,1-5 128-15,0 2-128 0,-2 3 288 0,0-5-32 16,-4 2 0-16,4 1 0 0,0 3 32 0,2-2 0 15,-2-2 0-15,-1 4 0 0,1 0-96 0,-1 2-32 16,0 1 0-16,-1 0 0 0,0-1 32 0,-1 1 0 0,-2 2 0 16,2 0 0-16,1 2-48 0,1-4 0 15,0-5 0-15,-2 2 0 0,2 3 0 0,-1-2 0 16,1-1 0-16,0-2 0 0,0 2-16 0,2-5-128 0,-2 1 192 0,4 2-64 16,0 2 32-16,1-4 0 15,2-3 0-15,-1 2 0 0,1-6-16 0,2-1 0 0,2-3 0 0,0-3 0 16,2-3 128-16,0 0 32 0,1-9 0 0,0-2 0 15,1-7-176-15,-1 1-128 0,-3-4 144 0,2-1-144 16,2-3 128-16,-3 3-128 0,1-3 0 0,0 1 0 16,0 1 0-16,0-3 128 0,0 2-128 0,0-1 0 15,0 0 0-15,2 1 0 0,-1-1 0 0,2-1 0 16,-1 0 0-16,2-2 0 0,1 2 0 0,-1-3 0 16,0-3 0-16,-2 2 128 0,2 4-128 0,-2-3 0 0,-1-2 0 0,1 1 0 15,-4-1 0-15,3 1 0 0,-1 0 0 16,-1-1 0-16,-2-1 128 0,1 1-128 0,-1-6 0 0,2-3 0 15,-3 1 0-15,2-4 0 0,1 0 0 16,-1 1 0-16,-2-4 0 0,0 1 0 0,0-3 0 16,1-1-160-16,1-4 0 0,0-2 0 15,1-4-1632-15,1-3-320 0,5-5-64 16</inkml:trace>
  <inkml:trace contextRef="#ctx0" brushRef="#br0" timeOffset="30438.45">22770 15179 1839 0,'0'0'160'0,"-5"3"-160"15,-1 0 0-15,1-2 0 0,-1-1 3392 0,6 0 656 16,0 0 128-16,0 0 32 0,-8-1-2144 0,8 1-416 16,0 0-96-16,-1-5-16 0,0-3-368 0,2 1-80 15,3-5 0-15,1 3-16 0,4-4-256 0,0 3-48 16,2 0-16-16,1-4 0 0,0 1-160 0,2 2-16 0,2 1-16 0,-1 1 0 15,1-2-144-15,1 0-32 0,1 4 0 0,0 0 0 16,-1 2-112-16,1 1-16 16,0 2-16-16,0 1 0 0,-3 3-112 0,0 6 0 15,-2 3-128-15,-2 5 192 0,0 0-192 0,-4 3 0 16,0 5 0-16,-4 5 0 0,-3 5 0 0,-3 4 0 16,-4 4 128-16,-3 6-128 0,-4 0 0 0,-4-1 0 0,0 0 0 0,-2-1 0 15,0 0 144-15,-2-4-144 16,-1 0 128-16,3-4-128 0,-4-5 384 0,3-4-16 0,1-1 0 15,1-3 0-15,1-2 32 0,2-4 16 16,0-2 0-16,4-4 0 0,2-2-80 0,2-5-16 0,2-3 0 0,6-3 0 16,0 0 16-16,0-8 0 0,2-3 0 0,3-2 0 15,3-2-336-15,2-2 0 0,4 2 0 0,1 1 128 16,1 3-128-16,0 1 0 0,3-2 0 0,1 3 0 16,3 4-128-16,1 0 128 0,1 5-128 0,-1 4 128 15,0 1-128-15,-1 0 128 0,-3 4-128 0,6 1 128 16,-6 2-640-16,-5-4-32 15,-3 3-16-15,-5-4-10400 0,1 1-2096 0</inkml:trace>
  <inkml:trace contextRef="#ctx0" brushRef="#br0" timeOffset="30795.05">23367 15951 21183 0,'0'0'1888'0,"-4"5"-1504"16,-3-1-384-16,0 1 0 0,3 0 2112 0,-1-2 368 16,0-1 64-16,-1 0 16 0,0-4-928 0,6 2-176 0,0 0-48 0,0-7 0 15,0-6-448-15,1 0-112 0,3 1-16 16,1-4 0-16,0-1-448 0,1-2-80 16,3-3-32-16,1 2 0 0,0 3-144 0,1 3-128 0,0 0 192 15,0 3-192-15,0 2 0 0,-1 1 0 0,-1 4 0 0,-2 2 0 16,0 1 0-16,-7 1-144 0,0 0-16 0,0 0 0 15,2 10-1856 1,-2-10-368-16,-4 12-80 0,-1 1-12496 0</inkml:trace>
  <inkml:trace contextRef="#ctx0" brushRef="#br0" timeOffset="31336.94">23821 15004 15663 0,'0'0'1392'0,"0"0"-1120"16,0 0-272-16,-3-7 0 0,0-1 2096 0,0 3 352 15,3 5 80-15,0 0 16 0,1-10-1088 0,4 4-224 16,2-3-32-16,2 2-16 0,-1-3-288 0,4 2-64 16,2 5-16-16,2-6 0 0,2 1-96 0,4-2-16 0,2 2 0 0,1 1 0 15,5 2-64-15,-1 2-32 16,-1 2 0-16,0 1 0 0,-1 2-352 0,-2 3-80 0,-1 3-16 15,-2 0 0-15,-5 3-160 0,-1 1 0 0,-1 2 0 0,-5 2 0 16,-2 3 0-16,-3 3 0 0,-3 3 0 0,0-1 0 16,-4 2 0-16,-3-2 0 0,-2 3 0 0,-2-1 0 15,-1-5 0-15,-1 0 0 0,-1 0-128 0,0-4 128 16,2-1 0-16,3-1 0 0,-1 0 0 0,4-1 0 0,3-5-256 16,3 1 64-16,5 0 0 0,2 0 16 0,1 2-96 15,2-3-32-15,2 2 0 0,3-1 0 0,2 2 304 16,1 2-160-16,-1 1 160 0,1-1-128 0,-1 3 128 15,0 0 0-15,1 1 0 0,-3 1 0 0,-3 2 256 16,-4-1-32-16,-1 0 0 0,-4-1 0 0,-4 0 288 0,-4 0 48 16,-2 2 16-16,-5 0 0 0,-3 4 128 0,-2-5 48 15,-4-1 0-15,-3-2 0 0,0-1-48 16,-5-3-16-16,-4 1 0 0,-3-3 0 0,-3-2-240 0,-3-1-32 16,-2-5-16-16,0 1 0 0,2-2-272 0,5-2-128 15,3-4 0-15,-9-1 128 16,11-8-1104-16,8 2-240 0,7 2-32 0,10-2-16 15,0 1-1792-15,5-4-352 0</inkml:trace>
  <inkml:trace contextRef="#ctx0" brushRef="#br0" timeOffset="33719.03">27072 17390 4607 0,'0'0'192'0,"0"0"64"0,0 0-256 0,-1 12 0 0,1-12 0 0,-1 9 0 16,1-9 2352-16,0 0 416 0,-1 10 96 0,-1-1 16 15,2-9-1424-15,0 0-288 0,-1 10-48 0,1-10-16 0,0 0-144 0,0 0-48 16,0 0 0-16,0 0 0 0,0 0-48 0,0 0-16 16,0 0 0-16,0 0 0 0,0 0-48 0,0 0-16 15,0 0 0-15,0 0 0 0,0 0 32 0,0 0 0 16,9-7 0-16,-1-4 0 0,-1-6-240 0,1-3-64 15,-2-3 0-15,1-6 0 0,3-2-32 0,-3 1-16 16,5-4 0-16,-2-4 0 0,0-7-144 0,0 1-48 16,0-5 0-16,1-2 0 0,-2-2-16 0,1-4 0 15,0-7 0-15,0-1 0 0,0-2-16 0,0-3-16 16,1 0 0-16,1 0 0 0,-2-1 16 0,2 1 0 16,-1-1 0-16,-1 4 0 0,-2-1 16 0,0 5 0 15,-3 3 0-15,0 2 0 0,0-5-256 0,0 6 144 16,-2-1-144-16,-1 4 128 0,-1 3-128 0,2 1 0 0,-3 4 0 15,4 4 128-15,-4 2-128 0,0 5 0 0,0-1 0 0,1 2 0 16,0 1 0-16,1 2 0 0,-1 5 0 0,0-2 0 16,0 2 0-16,2 2 0 0,-2 0 0 15,0 4 0-15,1-1 0 0,3 4 0 0,-4-1 0 0,2 0 0 16,-1 3 0-16,1 1 0 0,-1 2 0 0,0-2 0 16,0 5 0-16,-1 3 0 0,-1 6-176 0,0 0 176 15,0-8-320-15,0 8 0 0,0 0 16 0,0 0 0 31,0 0-1120-31,0 0-240 0,0 0-32 0,0 0-16 16,0 0-1216-16,0 0-240 0</inkml:trace>
  <inkml:trace contextRef="#ctx0" brushRef="#br0" timeOffset="34261.78">26690 15902 13823 0,'-22'6'1216'0,"9"2"-960"0,2-3-256 0,-2 1 0 0,2 2 512 0,-1-2 48 15,1 2 16-15,2-3 0 0,1 1 192 0,2 1 32 16,6-7 16-16,-6 5 0 0,6-5 144 0,0 0 16 0,0 0 16 0,0 0 0 15,0 0-288-15,0 0-64 0,0 0-16 0,0 0 0 16,0 0-48-16,9-13-16 0,1 2 0 0,3-2 0 16,1-4-112-16,2-1 0 0,2-3-16 0,2-3 0 15,6 0-64-15,-1-2-16 0,-1-2 0 0,-1-1 0 16,0 0 0-16,1-4 0 0,-2 0 0 0,-1-2 0 16,-2-2-80-16,2-1-16 0,0 0 0 0,2-5 0 15,-1-2 32-15,-1-4 0 0,1-2 0 0,0 0 0 16,2 5-32-16,0-1-16 0,0 3 0 0,3 2 0 15,2 5-240-15,-2 3 128 0,-1 3-128 0,-1 1 0 16,-3 2 144-16,0 0-144 0,-2 1 128 0,1 3-128 16,-2 4 192-16,-1 2-64 0,-3 0 0 0,0 0 0 15,-1 3-128-15,1 0 192 0,2 0-192 0,-3 3 192 16,-3 2-16-16,3 5 0 0,5-3 0 0,-1 4 0 0,-1 3-176 16,0 4 0-16,4 3 144 0,-1-1-144 0,2 4 0 15,1 2 0-15,1 5 0 0,1 2 0 0,-1 6 0 16,4 4 128-16,0 2-128 0,-5 3 0 0,-3 7 176 15,-2 0-48-15,-1 1 0 0,-2 3 0 0,-1 0 16 0,-3 1 0 16,-2 0 0-16,0-3 0 0,-4-3-144 0,3-2 128 16,-2 0-128-16,-2-4 128 0,4-6-128 0,-4-1 0 15,-1-3 144-15,0-2-144 0,-3-2 0 0,0-3 144 16,0-1-144-16,-1-4 0 16,-2-1-928-16,3-10-288 0,-5 10-64 0,5-10-14000 0</inkml:trace>
  <inkml:trace contextRef="#ctx0" brushRef="#br0" timeOffset="35440.14">25926 15096 4607 0,'0'0'400'0,"0"0"-400"0,1-10 0 0,-1 10 0 16,1-12 3248-16,3 1 560 0,-4 11 112 0,0 0 32 15,1-9-1936-15,-1 9-384 0,2-11-80 0,-2 11-16 16,0 0-320-16,0 0-64 0,0 0 0 0,0 0-16 16,0 0-240-16,-3 8-32 0,-1 4-16 0,2 8 0 15,1 6-96-15,-2 8-32 0,1 5 0 0,-2 8 0 16,-1 5-80-16,0 3-32 0,-2 4 0 0,0-1 0 16,-2 1-160-16,2-5-48 0,2-2 0 0,1-2 0 15,-2-2-208-15,0-6-64 0,1-1 0 0,1-3 0 16,1-6-128-16,3-3 192 0,-2-6-192 0,0-3 192 0,1-1-192 15,1-4 0-15,1-3 0 0,-1-12-176 16,0 0-368-16,0 0-80 0,0 0-16 0,0 0 0 16,0 0-1792-16,9-13-352 0,-4-1-80 15</inkml:trace>
  <inkml:trace contextRef="#ctx0" brushRef="#br0" timeOffset="35681.4">25519 15669 26719 0,'0'0'1184'0,"0"0"240"0,-9-1-1136 0,9 1-288 0,0 0 0 0,0 0 0 16,0 0 560-16,0 0 48 0,-6-10 16 0,6 10 0 16,0 0 64-16,6-8 16 0,2-1 0 0,2 3 0 15,3 2-32-15,5-1 0 0,3 0 0 0,5-2 0 16,3-3-192-16,1 3-32 0,2 0-16 0,-1-2 0 15,-1 3-144-15,-1-2-32 0,-1 2 0 0,2 1 0 16,-1-4-112-16,1 3-16 0,1-3-128 0,1 1 192 16,2 1-192-16,0-1 128 0,2 2-128 0,-3-3 0 15,-1 2 0-15,-3-2 128 0,-6 2-128 0,-3-3 0 32,-3 2-368-32,-5-1-112 0,-3 2-32 0,-4 0 0 0,-1-2-1744 15,-4 3-368-15,-4-2-64 0</inkml:trace>
  <inkml:trace contextRef="#ctx0" brushRef="#br0" timeOffset="36356.5">26291 14834 23951 0,'-9'-9'2128'0,"0"-2"-1696"0,1 2-432 0,-1-3 0 16,-1 2 736-16,-1 1 64 0,-2-1 16 0,-2 3 0 16,-3-2-160-16,1 2-16 0,0 3-16 0,-1 2 0 15,-1-1 16-15,0 1 0 0,0 6 0 0,-2-1 0 16,-2 3-192-16,1 5-48 0,0 0 0 0,-1 5 0 15,-1 1-80-15,0 3-32 0,0 1 0 0,-3 1 0 16,3 3 0-16,-2 2 0 0,0-3 0 0,-2 5 0 16,-2 0-16-16,0 3 0 0,-4 1 0 0,1 3 0 15,2-1-96-15,2 5-32 0,1 7 0 16,2-1 0-16,2 2-144 0,7 2 192 0,-1-3-192 0,5 2 192 16,-1 5-192-16,1-2 160 0,-1 1-160 0,5 3 160 15,1 1-160-15,2-2 0 0,1-2 144 0,2-2-144 16,0-3 0-16,3-2 0 0,-3-5 0 0,6-4 128 15,-2-1-128-15,4-1 0 0,2-5 0 0,2-3 0 0,1 1 0 16,2-4 128-16,2-4-128 0,4 1 0 0,4-3 128 0,3-1-128 16,6-3 128-16,6 2-128 0,5-7 0 0,1-1 128 15,0-4-128-15,-1 0 0 0,-3-4 0 0,1 0 144 16,0-3-144-16,1-2 0 0,1-7 128 0,1-4-128 16,6-3 0-16,1-1 0 0,4-2 160 0,-2-6-160 15,-1 1 128-15,-4-7-128 0,-4 0 128 0,-2-1-128 16,-4-1 0-16,-1-2 128 0,-1 1-128 0,-2-8 160 15,-3 0-160-15,-2-6 160 0,-2-4-32 0,-7-2 0 16,-6-4 0-16,-7 1 0 0,-6-2 256 0,-6 1 32 16,-6 1 16-16,-4 1 0 0,-5 3 144 0,-2 6 16 15,-1 4 16-15,-5 9 0 0,-2 6-64 0,-2 5-16 16,-1 1 0-16,-3 7 0 0,-5 3-288 0,-5 6-64 0,-5 0-16 16,0 5 0-16,1 3-160 0,5 2 0 0,4 2 0 15,4 3 0-15,3-1 0 0,4 0 0 16,5 5-224-16,4-2 80 15,5 1-1104-15,6-3-224 0,2 1-32 0,9-7-16 16,-2 15-1472-16,4-1-288 0</inkml:trace>
  <inkml:trace contextRef="#ctx0" brushRef="#br0" timeOffset="40227.89">29608 16444 16175 0,'0'0'704'0,"0"-7"176"0,-1-6-704 16,0 4-176-16,1-1 0 0,0 2 0 0,0 8 416 0,-3-11 48 15,1 3 16-15,2 8 0 0,-5-10 384 0,5 10 80 16,0 0 16-16,0 0 0 0,-5-7-48 0,5 7 0 16,-7-8 0-16,7 8 0 0,0 0-288 0,0 0-64 15,-9 3-16-15,9-3 0 0,-10 7-160 0,1 1-16 16,2 3-16-16,-1-1 0 0,-1 4-80 0,0 4-16 15,2 2 0-15,-1 5 0 0,-1-1 32 0,0 6 0 16,0 5 0-16,0 4 0 0,2 0-160 0,-1 7-128 0,2 1 192 16,-1 5-192-16,1 2 0 0,0 0 0 0,-1 0 0 15,1 3 0-15,-2 3 128 0,1-1-128 0,-2 5 0 16,0-6 0-16,0 0 176 0,0-4-176 0,0-2 160 0,-1-1-160 16,-1-4 352-16,0-3-32 0,2 3 0 0,1-6 0 15,3 0-128-15,-1-1-48 0,1-2 0 0,3-5 0 16,-1-3-144-16,2-1 0 0,0-3 144 0,1-2-144 15,1-5 0-15,2-5 0 0,-2-1 0 0,1-2-192 32,-2-11-224-32,0 0-48 0,0 0-16 0,0 0 0 15,11 0-1776-15,-1-10-368 0</inkml:trace>
  <inkml:trace contextRef="#ctx0" brushRef="#br0" timeOffset="40827.44">28844 17670 22111 0,'-14'-7'1968'0,"5"5"-1584"0,-1 1-384 15,1-1 0-15,1 0 752 0,1 1 64 0,1-2 16 0,6 3 0 16,0 0-656-16,-8 6-176 0,8-6 0 0,0 0 0 16,-7 12 640-16,1-5 64 0,1 5 16 0,3 4 0 15,-1 2-144-15,3 4-48 0,3 4 0 0,-1 2 0 16,5 4-96-16,0 1-32 0,4 2 0 0,0-2 0 16,3-4-112-16,1 0-32 0,2-3 0 0,-1 1 0 15,1-2-48-15,1 0-16 0,1-3 0 0,1-2 0 16,0-2 64-16,1 0 16 0,0-3 0 0,0-4 0 15,1-1 16-15,3-2 0 0,0-2 0 0,0-3 0 16,-2 1 32-16,3-3 16 0,-2-2 0 0,1-2 0 16,3-1 48-16,2-7 0 0,1-2 0 0,1-4 0 15,1-6-48-15,-1-3 0 0,-3 0 0 0,-3-1 0 16,-4-5-144-16,-2 0-16 0,-4-2-16 0,-3-3 0 16,-3-4 80-16,-1 1 16 0,-4-3 0 0,-1 4 0 15,-2 8-64-15,1 4-16 0,-2 1 0 0,-1 7 0 16,-1 2-176-16,1 4 0 0,0 0 0 0,0 2 0 0,-1 4 0 0,1 7-224 15,-2-10 48-15,2 10 16 16,0 0-480-16,0 0-80 0,-6-5-32 0,6 5 0 16,-9 4-2048-16,9-4-400 0,-6 9-96 0</inkml:trace>
  <inkml:trace contextRef="#ctx0" brushRef="#br0" timeOffset="42210.99">30013 16927 5519 0,'0'0'240'0,"0"0"64"0,0 0-304 0,-9 8 0 0,-2-3 0 0,4 0 0 16,7-5 2096-16,-9 4 352 0,1 1 80 0,8-5 16 16,-11 1-1264-16,2 1-240 0,9-2-48 0,-10 1-16 15,10-1-32-15,-10 1-16 0,-2-1 0 0,12 0 0 16,0 0-160-16,-7 2-16 0,7-2-16 0,0 0 0 16,0 0 64-16,0 0 16 0,0 0 0 0,0 0 0 15,0 0-176-15,0 0-48 0,0 0 0 0,0 0 0 16,11-2-144-16,0 0-48 0,2 0 0 0,2-1 0 15,1-2 112-15,1 1 0 0,3 1 16 0,-1 1 0 16,0-1-80-16,-2-1 0 0,4 0-16 0,-2 2 0 0,-1-2-48 0,-1-1 0 16,0-1 0-16,-1 2 0 0,1-1-96 0,-2 4-32 15,-2-6 0-15,0 3 0 0,-3 1-128 0,-10 3-128 16,0 0 144-16,10-3-144 0,-10 3 192 0,0 0-48 16,0 0-16-16,0 0 0 0,0 0-128 0,0 0 0 15,0 0 0-15,-9 0 0 0,-2 3 0 0,-2 0 0 16,0 1 0-16,-3 3 0 0,-5-4 0 0,-1 2 0 15,-1 2 0-15,-3-2 0 0,0-1 0 0,-4 3 0 16,-4 0 0-16,-3-1 0 0,-1 3 0 0,0-4 0 16,2 1 0-16,4 1 0 0,2-5 0 0,5 1 0 15,3-2 0-15,4 2 0 0,4-2 0 0,3-1 0 16,11 0 128-16,0 0-128 0,0 0 208 0,0 0 16 16,0 0 0-16,0 0 0 0,5-8-64 0,4 3-16 0,5-4 0 0,5 3 0 15,4-3-144-15,3 3 0 0,5 1 0 0,2-2 0 16,0 1 0-16,0 2 0 0,3-1 0 0,-3 1 0 15,-3 0 0-15,-2 2 0 0,-1-2 0 0,-2 0 0 16,1 0 0-16,-5 2 0 0,-3-1 192 0,-4 2-64 16,-4-2-128-16,-10 3 192 0,0 0-192 0,0 0 192 15,0 0-192-15,0 0 160 0,0 0-160 0,0 0 160 16,-7 3-160-16,-7 0 0 0,-4 2 144 0,-3 2-144 16,-3-4 0-16,-1 1 0 0,-2 1 0 0,-1 1 0 15,-2-2 0-15,2 0 0 0,0 1-176 0,5 0 176 16,3-3-576-1,2 0-32-15,3-2 0 0,2 0 0 0,13 0-1584 0,0 0-320 0,0 0-64 16,14-14-11376-16</inkml:trace>
  <inkml:trace contextRef="#ctx0" brushRef="#br0" timeOffset="43128.04">30606 16714 13823 0,'0'0'1216'0,"-7"6"-960"0,-4-3-256 0,4 2 0 15,7-5 768-15,-8 4 128 0,0 1 0 0,8-5 16 16,-8 2-32-16,8-2-16 0,0 0 0 0,0 0 0 16,0 0 304-16,0 0 64 0,0 0 16 0,0 0 0 15,0 0-256-15,0 0-48 0,0 0-16 0,1-16 0 16,4-1-512-16,1 3-96 0,2 3-32 0,2-1 0 16,2-3-32-16,-4 0 0 0,4-2 0 0,-1 2 0 15,-1 4-48-15,2-3-16 0,-1 0 0 0,1 4 0 16,-1-2-16-16,-1 6-16 0,-10 6 0 0,8-7 0 0,2 1-32 0,-10 6-128 15,0 0 192-15,10 3-64 16,-10-3-128-16,7 11 0 0,-3 1 0 0,-2 3 0 0,-2 5 0 16,-2 3 0-16,-2-1 0 0,0 2 0 0,-1 8 0 15,1 2 0-15,-5 3 0 0,-1 0 0 0,-3 1 0 16,4-3 128-16,0-3-128 0,2-3 0 0,-2-5 256 0,1-1-48 16,3-2 0-16,0-5 0 0,-5-2 288 0,4 0 48 15,-1-4 16-15,1 1 0 0,1-4-176 0,5-7-48 16,0 0 0-16,0 0 0 0,0 0 0 0,0 0 0 15,0 0 0-15,0 0 0 0,1-14 48 0,2-2 16 16,-1-2 0-16,3-1 0 0,2-3-272 0,-1-1-128 16,-1-1 128-16,0-4-128 0,1-1 0 0,1-2 128 15,-1 1-128-15,2-2 0 0,2 2 0 0,0-1 128 16,0 6-128-16,2-1 0 0,0 3 0 0,1 3 0 16,-1 2 0-16,-1 3 0 0,0 7 0 0,-2 2 0 0,-1 1-128 15,-8 5 128-15,8 6 0 0,-2 6-144 0,-2 2 144 0,-2 0 0 16,-2 2-144-16,-1 7 144 0,-1 3 0 0,-2 5-144 15,-3 1 144-15,2 0 0 0,-1 2 0 0,0-2-128 16,-2-4 128-16,2-4 0 0,1-2 0 0,-1-3 0 16,0-5 0-16,1-2 0 0,0-3 0 0,0 0 0 15,5-9 0-15,-1 8 128 0,1-8-128 0,0 0 0 16,0 0 208-16,0 0-16 0,5-8-16 0,0-4 0 16,1-2 0-16,0-2 0 0,2-2 0 0,1-2 0 15,1-4-176-15,2-3 0 0,-1 1 0 0,2-2 0 16,-1 0 0-16,4 0 0 0,0 5 128 0,3 1-128 15,0 3 0-15,2 3 0 0,-1 2 0 0,-1 2 0 16,-2 6 0-16,-2 3 0 0,-2 3-144 0,-2 3 144 0,-1 6 0 16,-1 2-192-16,-1 4 192 0,-2 3-160 0,-2 8 160 15,-3 3 0-15,-2 5-144 0,-3 1 144 0,-2 1 0 0,-2 0 0 16,-1 1 0-16,2-2 0 0,-1-4-176 0,2-4 176 16,0-1-128-16,1-3 128 0,2 4-144 0,0-3 144 15,2-4-160-15,2-3 160 16,2-6-496-16,0 1 0 0,2-1 0 0,3-4 0 15,-8-7-1360-15,13-3-288 0,2-1-48 0,3-6-11936 0</inkml:trace>
  <inkml:trace contextRef="#ctx0" brushRef="#br0" timeOffset="43877.29">31755 16621 16575 0,'-1'-18'736'0,"1"9"160"0,-1-1-720 0,-1 1-176 0,2 9 0 0,-3-14 0 16,-1-2 1280-16,-3 2 240 0,-1 4 32 0,1-3 16 15,1 4-416-15,-1 0-64 0,-1 3-32 0,-1 0 0 16,-1 2-160-16,-1 2-16 0,-3 1-16 0,0 2 0 16,-2 5-368-16,-3 1-80 0,-4 2-16 0,-3 4 0 15,0 1-160-15,-5 4-48 0,-2 4 0 0,3 3 0 0,-3 1-64 0,3 2-128 16,1 5 176-16,6 2-176 16,2-2 128-16,3 1-128 0,1-2 0 0,7-4 0 0,6-2 256 0,3-4-48 15,0-4-16-15,3-4 0 0,5-3 144 0,3-2 32 16,3-5 0-16,2 1 0 0,3-2-80 0,1-5-16 15,1-3 0-15,3-1 0 0,1-6-48 0,2 1-16 16,-1-2 0-16,0-2 0 0,-2-2-48 0,-1 2-16 16,-2-1 0-16,-2 0 0 0,2 2-144 0,-4 2 160 15,-2-1-160-15,-3 3 160 0,-1-2-160 0,-1 2 0 16,-1 5 0-16,-8 5 128 0,0 0-128 0,0 0 0 16,0 0 0-16,9 12 128 0,-4-2-128 0,-1 5 0 0,-1 2 0 15,-1 4 0-15,0 7 0 0,1 1 0 0,-2 3 0 0,0 2 0 16,2 5 0-16,-2 5 0 0,-1 3 0 0,-1 5 0 15,0 2 0-15,-1 2 0 0,0 2 0 0,-2-3 0 16,1-3 176-16,-3-3-48 0,0 0-128 0,-2 0 192 16,-1 0 64-16,-1-4 0 0,0 2 0 0,-3-3 0 15,-2 1 0-15,-2-3 0 0,-1 1 0 0,-2-6 0 16,-1-5-128-16,-4-1 0 0,-1-1-128 0,0-4 192 16,1-5-48-16,1-1-16 0,1-6 0 0,0 0 0 15,0-2-128-15,3-7 192 0,-1-1-192 0,1-5 192 16,-2-3-192-16,2 0 0 0,0-5 0 0,-1 0 128 15,0-4-128-15,-1-2 0 0,-1-4 0 0,-1-3 0 16,0 1 0-16,2-3-176 0,2 1 176 0,2 1-128 16,3 4 128-16,2 1 0 0,2-1 0 0,2 5-128 0,4 2 128 0,2-2-128 15,2-1 128-15,5 3-128 0,2 0 128 0,4-1 0 16,3 1-144-16,5 0 144 0,2-3 0 0,3 4-176 16,0-3 176-16,1 3-128 0,4 1 128 0,-1 1 0 15,0 6 0-15,2 1-128 0,1 1 128 0,3 3 0 16,3 6 0-16,1 5-128 0,1 0 128 0,0 3 0 15,-1-1 0-15,-3 1 0 0,-2 1 0 0,-4 0 0 16,-4-2 0-16,-4 1 0 0,-3 0 0 0,-3 1 0 16,-3 1 0-16,-3-1 128 0,-3-1-128 0,-1-2 0 15,-2 0 0-15,-2 0 0 16,-2 1-1088-16,-2-1-192 0,2-2-48 0,-2-1 0 16,-3-4-1424-16,7-8-272 0</inkml:trace>
  <inkml:trace contextRef="#ctx0" brushRef="#br0" timeOffset="75826.81">1617 16526 6447 0,'0'0'272'0,"-1"-10"80"16,-2 2-352-16,1-2 0 0,-2 2 0 0,4 8 0 0,-4-10 2816 0,-1 2 512 16,-2 2 80-16,7 6 32 0,-6-6-1392 0,6 6-256 15,-8-5-64-15,2 3-16 0,6 2-368 0,-8-1-80 16,8 1-16-16,0 0 0 0,-7 3-416 0,7-3-96 16,-3 6-16-16,2 5 0 0,0 1-336 0,3 1-80 15,2 2-16-15,2 4 0 0,1 5 48 0,2 1 16 16,1 5 0-16,0 0 0 0,-1 5-96 0,0 1-32 15,1 0 0-15,1-2 0 0,2-1-224 0,0-2 144 16,-2-8-144-16,2-3 128 0,2-3 64 0,-1-3 16 16,-1-6 0-16,1 0 0 0,1-5 240 0,3-5 64 15,2-1 0-15,-1-8 0 0,3-3 16 0,1-3 16 16,0-6 0-16,1 0 0 0,-1-4-224 0,-2 3-32 16,-1-4-16-16,-3 3 0 0,-3-6-144 0,0 4-128 15,-1-2 144-15,-2 3-144 0,-2-2 0 0,0 3 128 16,-1 0-128-16,-1 5 0 0,0 2 0 0,-2 3 0 15,0 2 0-15,1 1 0 16,1 2-640-16,-7 10 0 0,0 0-16 0,0 0 0 16,0 0-1664-16,0 0-336 0,0 0-64 0,0 0-11776 0</inkml:trace>
  <inkml:trace contextRef="#ctx0" brushRef="#br0" timeOffset="76112.32">1916 16764 14735 0,'-13'3'1312'0,"13"-3"-1056"0,-10 4-256 0,0 1 0 0,-2 3 1568 0,1 2 256 15,-1 1 48-15,2 0 16 16,1 3-48-16,0 3-16 0,-1 4 0 0,1-1 0 0,0 0-416 0,2 5-64 16,-1 0-32-16,2 3 0 0,-3 0-240 0,2 2-48 15,4 3-16-15,-1 1 0 0,-3-1-176 0,2 1-16 16,0 0-16-16,1-1 0 0,1-1-384 0,-2-3-80 15,-2-3-16-15,3 3 0 0,2-5-192 0,-1-2-128 16,-2-5 160-16,3 0-160 0,2-3 0 0,-2-1 0 16,2-13 0-16,0 0 0 15,-3 9-336-15,3-9-176 0,0 0-16 0,0 0-16 16,0 0-2880-16,0 0-576 0,0-19-112 0,3-1-32 0</inkml:trace>
  <inkml:trace contextRef="#ctx0" brushRef="#br0" timeOffset="76440.11">2430 16910 21183 0,'0'0'1888'0,"0"0"-1504"0,-9 6-384 0,2 0 0 15,1 5 1472-15,-1-1 240 0,0 4 32 0,-1 2 16 16,2 2-320-16,-1 0-64 0,1 0-16 0,-1-1 0 15,2 5-464-15,3-3-112 0,1-1-16 0,2-7 0 16,1-3-400-16,3 1-96 0,3-4-16 0,4 0 0 16,-1 1 128-16,2-3 0 0,1-4 16 0,10-6 0 15,1-2 176-15,-2-1 16 0,-3-1 16 0,-2-4 0 16,-1-2-32-16,-3 1 0 0,-2 0 0 0,-1 2 0 16,-5-2-32-16,-1 2-16 0,-2-1 0 0,-2 1 0 0,-2 1-32 0,-2 3-16 15,1-2 0-15,-2 5 0 0,-1-4-256 0,-3 5-48 16,0-2-16-16,0 2 0 0,1 1-400 0,1-1-80 15,-1 2 0-15,7 4-16 16,-6-4-2512-16,6 4-496 0</inkml:trace>
  <inkml:trace contextRef="#ctx0" brushRef="#br0" timeOffset="77027.78">3201 16657 12895 0,'0'0'1152'0,"0"0"-928"16,-4-9-224-16,0-1 0 0,-1 3 2832 0,5 7 528 15,0 0 96-15,0 0 32 0,0 0-1360 0,0 0-272 16,0 0-48-16,-6 7-16 0,-1 4-736 0,2 1-160 16,1 3-16-16,2 5-16 0,1 7-240 0,1-2-48 15,-2 3-16-15,5 4 0 0,-1-3-240 0,1-1-32 16,-1-1-16-16,4 0 0 0,0-6-96 0,0 0-32 15,1-5 0-15,0-2 0 0,2-3 128 0,-9-11 32 16,13 7 0-16,1-3 0 0,2-1 352 0,2-5 80 16,1-7 16-16,-2-5 0 0,-3-4-224 0,0 0-32 15,-2-4-16-15,0-4 0 0,-2 2-176 0,-1 0-48 0,-3 0 0 16,1 1 0-16,-2 2-64 0,0 1-32 0,-1 1 0 0,-3 1 0 16,3 4-160-16,0 0 0 0,-2 4 0 0,2 1 0 31,0 3-1024-31,-4 6-224 0,0 0-48 0,11-4-11424 0,1 3-2272 0</inkml:trace>
  <inkml:trace contextRef="#ctx0" brushRef="#br0" timeOffset="77556.49">5519 16755 16175 0,'0'0'704'0,"3"-12"176"0,2 1-704 0,-1 1-176 15,-3-2 0-15,3 3 0 0,-3-2 1328 0,-1 2 224 16,-1-3 48-16,-3 2 16 0,1 1 176 0,-2-2 48 0,-2 1 0 0,-2-2 0 15,-3 5-336-15,1-3-64 0,-3 2-16 0,-1 2 0 16,-1 4-432-16,-1 5-96 0,-4 2 0 0,-2 1-16 16,-1 6-448-16,0 2-96 0,0 4-16 0,-1 3 0 15,-1 1-320-15,1 2 128 0,1 5-128 0,1-1 0 16,0 3 0-16,4 0 0 0,5 0 0 0,5-6 0 16,4 1 0-16,3-1 128 0,5-5-128 0,5 1 0 15,3-3 0-15,3-3 0 0,1-4 0 0,4-3 0 0,6-2 0 0,0 1 0 16,2-5 0-16,1-2 0 15,2-1-528-15,2-2-80 0,0-4-16 0,1 0-10320 16,-2-4-2048-16</inkml:trace>
  <inkml:trace contextRef="#ctx0" brushRef="#br0" timeOffset="77915.56">5893 16616 26719 0,'-6'-6'1184'0,"6"6"240"0,0 0-1136 0,0 0-288 16,-9-3 0-16,-1 8 0 0,-1-1 1408 0,1 4 240 16,-1 3 32-16,-2 3 16 0,-1 0-832 0,-1 1-160 15,0 7-48-15,-1-2 0 0,2 1-336 0,3-4-64 16,2 0 0-16,4-2-16 0,2-3-48 0,3-1-16 16,3-1 0-16,-3-10 0 0,9 5 16 0,3-3 0 15,5-2 0-15,1-2 0 0,1-5 0 0,-1-1 16 0,-2-2 0 0,1-2 0 16,-1-3 16-16,1 0 0 0,-3 0 0 15,-2-1 0-15,0 4 64 0,-2-2 16 0,-1-1 0 0,-3 4 0 16,-1 1-128-16,0 0-32 0,-5 10 0 0,0 0 0 16,0 0-16-16,0 0-128 0,0 0 192 0,0 0-64 15,0 0 48-15,3 11 0 0,1-2 0 0,-3 4 0 16,0 5-176-16,2 0 0 0,1-2 0 0,2-1 0 16,0 1 0-16,3-5 0 0,3 1 0 0,1-1 0 0,0-3 0 15,1-1-224-15,2-2 32 0,0-1 0 16,1-4-1296-16,-1-1-256 0,-2-3-48 0,4 0-9264 15,0-2-1840-15</inkml:trace>
  <inkml:trace contextRef="#ctx0" brushRef="#br0" timeOffset="78211.35">6541 16455 19343 0,'0'0'1728'0,"0"14"-1392"16,0-3-336-16,0 4 0 0,-1 3 2048 0,-2 2 320 15,-2 3 80-15,-1 0 16 0,-2 1-416 0,2 3-96 16,-2-4-16-16,3 0 0 0,-2 0-720 0,-1-2-128 16,0-3-48-16,2-3 0 0,1-4-496 0,4-1-96 15,1-10-32-15,0 0 0 0,0 0-96 0,0 0 0 16,0 0-16-16,11-4 0 0,1-5 32 0,0-2 16 16,1-5 0-16,1 0 0 0,1-2-160 0,2 0-48 15,-1-1 0-15,3-1 0 0,0-1-16 0,0 4-128 16,1 0 192-16,1 6-64 0,3-3-128 0,-1 7 0 0,1 1 0 0,0 5 0 15,-3 2 0-15,-1 7 0 0,-1 2-192 0,0 4 192 16,-1 2-336-16,-3 2 48 16,-3 0 16-16,3 1 0 15,0-1-2384-15,1 0-480 0</inkml:trace>
  <inkml:trace contextRef="#ctx0" brushRef="#br0" timeOffset="78734.78">8759 16417 20271 0,'0'-12'1792'0,"-1"-2"-1424"0,0-2-368 0,-3 0 0 16,-2 1 1568-16,-1 0 240 15,-2 1 48-15,-1 5 16 0,-3-2-224 0,-1 7-48 16,1 1-16-16,1 4 0 0,-1 2-528 0,-1 1-96 0,-1 2-32 0,-3 7 0 16,-3 1-480-16,0 4-112 0,1-1-16 0,0 4 0 15,1 3-112-15,1 4-16 0,1 1-16 0,3-1 0 16,4 3-176-16,1-3 160 0,3-1-160 0,3 3 160 16,3-7-32-16,3-4-128 0,2-2 192 0,4 0-64 15,4-2 0-15,2-5-128 0,3-1 192 0,3-5-64 16,3 0-128-16,3-3 0 0,2-5 144 0,3-1-144 15,4-5 0-15,1 0-208 0,1-3 16 0,15-7 16 16,-5-4-2096 0,-4-2-416-16,-4 1-96 0</inkml:trace>
  <inkml:trace contextRef="#ctx0" brushRef="#br0" timeOffset="79052.11">9397 15900 24879 0,'0'0'2208'0,"0"0"-1760"16,0 0-448-16,-7 4 0 0,-1 4 1376 0,-1 0 192 16,-2 6 32-16,-2 1 16 0,-2 4 16 0,-2 2 0 15,-2 4 0-15,0 5 0 0,0 3-560 0,-1 3-112 16,-2 1-32-16,3 2 0 0,1 0-384 0,2 5-80 16,-1-2-16-16,2-2 0 0,4-2-288 0,0-5-160 15,3-3 160-15,1-4-160 0,3-3 128 0,2-5-128 16,4-5 0-16,2-1 144 0,3-3-144 0,1-4 0 15,1-3 144-15,1-2-144 0,3-5 208 0,1-6-16 16,3 1-16-16,-1-2 0 0,1-5-176 0,-1 2 0 16,0 1 0-16,1 1 128 0,0 0-128 0,-1 2 0 15,2 5 0-15,-3 1 0 0,1 1 0 0,-4 5 0 16,0 5 0-16,-2 3 0 0,-1 5 0 0,-3 3 0 0,-2 1-176 16,-1 2 176-16,-1 1-128 0,-2 5 128 0,-2-5-128 15,-1 2 128-15,1-1-224 0,-1 3 32 0,0-3 16 0,2 10 0 16,1-8-2400-1,4 0-496-15,2-5-80 0,2-6-12224 0</inkml:trace>
  <inkml:trace contextRef="#ctx0" brushRef="#br0" timeOffset="79427.12">9903 16419 15663 0,'0'0'1392'0,"8"-2"-1120"16,-3-5-272-16,-2 1 0 0,-2 1 1264 0,-2-3 192 15,-3 2 32-15,0 2 16 0,0-2 352 0,-2 3 64 16,-3 3 0-16,-3 6 16 0,0-1-592 0,-2 4-128 16,-1 3-32-16,-2 3 0 0,-1 3-288 0,0 1-48 15,1 3-16-15,1 3 0 0,2-1-32 0,4 2-16 16,4 0 0-16,1-4 0 0,2-3-208 0,6 0-64 15,-1-4 0-15,6 0 0 0,1-3-96 0,4-3-32 16,1-3 0-16,2 1 0 0,3-6-128 0,0-2-48 16,0-2 0-16,0-5 0 0,2 1 16 0,-4-6 0 0,0-1 0 15,-1-1 0-15,0 0-32 0,-4-2-16 16,-1-1 0-16,-1 0 0 0,-4 1-176 0,-1 0 192 0,-2 1-192 0,-5-1 192 16,1-1-192-16,-3 4 128 0,-3 2-128 0,-1 1 128 15,-1 1-128-15,0 4 0 0,-1-4 0 0,-4 2-176 16,3 4-1168-1,2 2-224-15,9 2-48 0,0 0-10416 0,-5 0-2064 0</inkml:trace>
  <inkml:trace contextRef="#ctx0" brushRef="#br0" timeOffset="79793.5">10363 16349 15663 0,'0'0'1392'15,"0"0"-1120"-15,-6 0-272 0,0 3 0 0,-2-1 3008 0,-1 5 560 16,0-1 96-16,-5 4 32 0,0 0-1456 0,-1 4-272 16,-3 0-64-16,2 3-16 0,-1 1-688 0,2-1-144 15,0 1-32-15,2 0 0 0,3-2-432 0,2-2-80 16,4 3-32-16,3-4 0 0,4-1-272 0,4-4-48 16,1 1-16-16,3-4 0 0,3-2-144 0,4 0 160 15,4 0-160-15,2-2 160 0,1-3-160 0,3-3 0 16,3-1 144-16,-3-4-144 0,-3 0 320 0,-1-3-16 15,-1-2 0-15,-1 1 0 0,-6-1-48 0,0 1-16 16,-4-1 0-16,-1-1 0 0,-4 1-96 0,-2 0-16 16,-2 0 0-16,-3 1 0 0,-4 0-128 0,-2-2 128 0,1 4-128 15,-3 2 128-15,-1-3-304 0,-1 4-64 0,-2 0-16 16,-3 0 0 0,1 5-2064-16,3 2-432 0,-1 1-64 0,3 1-13840 0</inkml:trace>
  <inkml:trace contextRef="#ctx0" brushRef="#br0" timeOffset="80146.35">11035 16190 24879 0,'0'0'2208'0,"0"0"-1760"15,0 0-448-15,0 0 0 0,-2-4 1312 0,2 4 176 16,-5-3 48-16,-2 1 0 0,-4 2-192 0,0 3-48 15,-3-1 0-15,-1 5 0 0,-3 3-672 16,-1-1-144-16,1 2-32 0,0 3 0 0,2 0-208 0,2-1-48 16,2 1-16-16,2 1 0 0,3 2-32 0,3-3 0 15,3-2 0-15,3 2 0 0,3 0 160 0,3-1 16 16,1-4 16-16,3 4 0 0,5-4-32 0,1 2-16 16,1 2 0-16,1-2 0 0,-1 3-160 0,0 1-128 15,-1-2 192-15,-3-1-192 0,-2 0 0 0,-3 2 0 16,-2-4 0-16,-4 3 0 0,-6 1 368 0,0-1 16 15,-7-2 0-15,-3 3 0 0,-3 2-48 0,-4-2 0 0,-4-2 0 16,-1 0 0-16,-1-1-208 0,-3-2-128 16,0 2 160-16,-3-4-160 0,3-1 0 0,0 1 0 15,0-5-128-15,3 2 128 16,2-3-1440-16,4-1-176 0,4-2-48 0,1-1-10048 0,5-1-2000 0</inkml:trace>
  <inkml:trace contextRef="#ctx0" brushRef="#br0" timeOffset="80703.94">11474 16400 5519 0,'0'0'496'0,"0"0"-496"0,0 0 0 0,0 0 0 0,0 0 4704 0,0 0 848 16,7 4 160-16,-1-2 48 0,2 0-3184 0,2-2-624 16,-1 1-128-16,2-2-32 0,3-3-608 0,2 0-128 15,0-4-32-15,2 2 0 0,2 2-240 0,2-5-48 16,-1 2-16-16,2-3 0 0,1 1-144 0,-1 0-16 16,0-1-16-16,-1-3 0 0,-3 4-64 0,-1-4-16 15,-2 1 0-15,-2 1 0 0,-2 0-112 0,-3-1-32 16,-3 2 0-16,-1-1 0 0,-4 2-80 0,-3-1-32 15,-5 2 0-15,-2 1 0 0,-2 1-16 0,-3 4-16 16,-3 1 0-16,-3 3 0 0,-4-1-176 0,-1 6 160 16,-5 4-160-16,1 3 160 0,-1 3-160 0,-1-1 192 15,2 2-192-15,2 1 192 0,4 1 32 0,3 1 16 16,2-2 0-16,5 1 0 0,5-1-16 0,4 0 0 0,4 0 0 16,4-1 0-16,3-1 32 0,2-2 0 0,5 0 0 15,4-3 0-15,2-2-256 0,4 0 144 0,2-5-144 16,2-1 128-16,2-2-128 0,5-2 0 0,-1-1 0 0,3-1 0 15,1-1 0-15,3 1 0 0,-1-4-160 0,0 0 160 16,-2 1-1360 0,-1-1-176-16,-3-2-48 0,10 3-18320 0</inkml:trace>
  <inkml:trace contextRef="#ctx0" brushRef="#br0" timeOffset="81965.27">3238 18313 15135 0,'0'0'672'0,"0"0"144"0,-4 4-656 0,-1 0-160 15,0 1 0-15,-1-2 0 0,0 0 960 0,1 2 144 16,0 1 48-16,1 0 0 0,-1-3 128 0,1 4 16 16,4-7 16-16,-2 7 0 0,2-7-176 0,-2 7-48 15,2-7 0-15,0 10 0 0,2-4-128 0,-2-6-16 0,5 9-16 0,2-3 0 16,2 1-208-16,4 0-32 15,0-3-16-15,3 1 0 0,3 0-192 0,4-2-32 0,3-2-16 0,2-1 0 16,2-1-144-16,3-2-32 0,3-4 0 0,1 3 0 16,-1-2-80-16,0-2-32 0,-2 2 0 0,-1-5 0 15,-5 3 96-15,0-5 16 0,-2 1 0 0,-3 2 0 16,-3-5 0-16,-3 1 0 0,-1 1 0 0,-2 1 0 16,-1-4-96-16,-3 2-16 0,-1 0 0 0,-3 2 0 15,-3-1-144-15,-3-1 160 0,-2 1-160 0,-1 2 160 16,-4-3-160-16,-2 0 160 0,-1 0-160 0,-1 2 160 0,-2-2-160 15,-1 4 192-15,-1 1-192 0,0 6 192 0,-2 0-48 0,1 3 0 16,-2 3 0-16,0 2 0 0,-1 6-144 16,0 2 192-16,-2 5-192 0,1 5 192 0,-1-1-192 0,0 3 192 15,3 4-192-15,2-1 192 0,2 1-48 0,2 4 0 16,2 0 0-16,4-1 0 0,1-3 0 0,2 2 0 16,3-5 0-16,3 1 0 0,2-2 224 0,1 1 32 15,2-5 16-15,2 1 0 0,3-2-224 0,1-2-32 16,1-3-16-16,2-1 0 0,0-2-144 0,2-6 0 15,3-1 144-15,0-2-144 0,0-3 0 0,3-1-208 16,-2-5 16-16,8-4 16 16,-1-1-2272-16,-3-4-464 0,-1-1-96 0,-10 7 0 0</inkml:trace>
  <inkml:trace contextRef="#ctx0" brushRef="#br0" timeOffset="82385.46">4435 18140 16575 0,'0'0'736'0,"0"-5"160"0,0-4-720 0,0 3-176 0,0 1 0 0,0-2 0 0,0 7 2688 0,0 0 512 16,-3-5 112-16,3 5 16 0,0 0-1456 0,0 0-272 15,0 0-64-15,-3 5-16 0,-2 3-432 0,2 0-64 16,-1 3-32-16,0 2 0 0,2-1-240 0,-1 4-48 16,1 0-16-16,-1 5 0 0,1 4-208 0,-1 0-32 15,1 5-16-15,-1-2 0 0,0 2-208 0,1 2-32 16,-1-3-16-16,1 2 0 0,-1-2-176 0,1-2 0 15,-2 1 144-15,0-6-144 0,4 1 0 0,0-1 128 16,0-4-128-16,-1-3 0 0,1 0 0 0,0-1 0 16,0-2 0-16,1-1 0 15,-1-11-368-15,0 0-32 0,0 0-16 0,0 0 0 16,0 0-1648-16,0 0-336 0,6-8-64 0,-2 3-8176 16,0-7-1648-16</inkml:trace>
  <inkml:trace contextRef="#ctx0" brushRef="#br0" timeOffset="82766.82">5210 17773 10127 0,'3'-13'448'0,"-1"7"96"0,2-3-544 0,0 2 0 0,0-3 0 0,-3 4 0 0,2-3 3088 0,-2 3 512 16,-1 6 112-16,0 0 0 0,1-5-1584 0,-1 5-320 15,0 0-64-15,0 0-16 0,0 0-544 0,0 0-112 16,-1 7-32-16,0 7 0 0,-2 3-96 0,2 3-32 16,-3 3 0-16,-1 5 0 0,0 0-64 0,-1 6-16 15,-1 8 0-15,0 0 0 0,-2 5-256 0,0 1-64 16,0 5-16-16,-1 1 0 0,-3 1-272 0,2 1-48 15,2 1-16-15,0-2 0 0,1-3-160 0,2-7 0 16,-1-3 0-16,4-5 0 0,0-4 0 0,-1-1 0 16,4-4 0-16,-1 1 0 15,0-7-528-15,1-8-48 0,1-4 0 0,-1-10 0 16,0 0-1840-16,0 0-368 0,0-14-80 0</inkml:trace>
  <inkml:trace contextRef="#ctx0" brushRef="#br0" timeOffset="83421.16">4834 18185 23039 0,'0'0'1024'0,"0"0"192"0,4 7-960 0,1 2-256 0,0-4 0 0,3 2 0 0,1-1 1664 16,1-1 272-16,1 0 64 0,3 1 16 15,0-2-544-15,4-2-128 0,2-2 0 0,3 0-16 0,3-2-640 0,2 0-128 16,3-3-32-16,4 0 0 15,-1-1-160-15,2-2-48 0,-2-1 0 0,-1-5 0 0,-1-2-48 16,0-1-16-16,-2-4 0 0,1 1 0 0,-4-5 0 0,1-1-16 16,-1 2 0-16,-1-4 0 0,-1 1-112 15,-1-2 0-15,-2 0-128 0,-1 1 192 0,2-4-64 0,-2 2 0 16,-4-3-128-16,0-1 192 0,-4-4-192 0,-2 1 128 16,-2-2-128-16,0 4 0 0,-3 1 0 0,1 8 128 15,-1 3-128-15,0-4 0 0,-1 9 0 0,-3 11 0 16,-2 7 0-16,0 0 0 0,-3 9 0 0,-1 6 0 15,-1 4 0-15,-2 8 0 0,-4 1 0 0,1 5 192 16,0 4-48-16,-3 4-16 0,-1 5 64 0,0 8 16 16,-1 3 0-16,0 6 0 0,-3 2-32 15,0 0-16-15,-2 0 0 0,2-5 0 0,3-6 144 16,0 0 16-16,1-6 16 0,1-7 0 0,-1-2 224 0,3-6 32 16,0-5 16-16,4-5 0 0,3-5-224 0,-1-4-32 15,-2-3-16-15,7-11 0 0,0 0-160 0,0 0-48 16,0 0 0-16,0 0 0 0,4-11-128 0,3-6 0 0,-4-1 0 0,5-5 0 15,1-1 0-15,1 1 0 0,-1-3-224 0,1 2 80 16,2-1-64-16,2 1-16 0,1 5 0 16,3 3 0-16,-1-2 64 0,3 6 16 0,1 1 0 15,3 7 0-15,2 0 144 0,-1 4-192 0,2 3 192 0,-6 2-192 16,0 4-48-16,-3 4-16 0,-3 2 0 0,-2 3 0 16,-1-2 96-16,0 2 16 0,-6 1 0 0,-1 1 0 15,-1 1-16-15,-3 3 0 0,-6-1 0 0,5-2 0 16,-1 5-368-16,1-2-80 0,0-1-16 15,0-2 0-15,-1-1-2112 0,1-4-416 16,0-2-96-16</inkml:trace>
  <inkml:trace contextRef="#ctx0" brushRef="#br0" timeOffset="83958.43">6304 18028 18879 0,'-12'0'832'0,"3"3"192"0,2 1-832 0,-4 1-192 0,1-2 0 16,-1 0 0-16,-2 2 1648 0,-1 3 272 0,3-3 64 0,2 2 16 16,0 2-176-16,4-1-32 0,2 3-16 0,2-2 0 15,1 1-624-15,4 4-128 0,1-3-32 0,4 0 0 16,2 2-256-16,3-3-48 0,1 1-16 0,3-2 0 16,1-1-192-16,4-4-32 0,4 1-16 0,0 0 0 15,2-3-176-15,1-3-48 0,1-1 0 0,1-3 0 16,-1 1-64-16,1 0-16 0,-1-6 0 0,-1 0 0 0,-2-4 0 15,0 0 0-15,-1-2 0 0,-3 0 0 0,-4-2-128 16,-3 0 192-16,-5 2-192 0,0 0 192 0,-2-1-192 16,-2-1 0-16,-4 0 144 0,-3 0-144 0,-2 1 0 15,-3 1 128-15,-4 1-128 0,-2 5 0 0,-3 2 0 0,-2 6 0 16,-3 2 0-16,-3 5 0 0,-4 5 0 0,-1 0 0 16,-2 5 0-16,-1 4 0 0,-1 2 0 0,1 4 144 15,1-1-144-15,3 6 160 0,2-2 32 0,4 1 16 16,1-5 0-16,5 1 0 0,3-3 48 0,4-3 0 15,2 3 0-15,4-3 0 0,0-3-128 0,4-1 0 16,3 2-128-16,3-7 192 0,2 0-192 0,2 2 128 16,1-6-128-16,4 0 0 0,0 1 0 0,2-3 0 0,0-4 0 15,3-2 0 1,2-1-1040-16,0-4-160 0,2 1-16 0,3-3-16 16,1 0-2000-16,1-4-400 0</inkml:trace>
  <inkml:trace contextRef="#ctx0" brushRef="#br0" timeOffset="84294.58">7343 17925 31263 0,'0'0'1392'0,"0"0"272"0,0 0-1328 0,-4 13-336 0,-1 0 0 0,2 1 0 16,-4 2 816-16,0 5 80 0,-1 4 32 0,0-1 0 0,-1 3 240 0,1-2 48 15,-1 6 16-15,-2-1 0 0,0-1-496 0,0 2-96 16,-1 1-32-16,-2-3 0 0,-1 2-192 0,2-2-32 16,0-5-16-16,3-3 0 0,1-3-64 0,2-1-16 15,-1-3 0-15,4-7 0 0,4-7 48 0,0 0 16 16,0 0 0-16,0 0 0 0,0 0 32 0,4-11 0 16,4-4 0-16,-2-4 0 0,2-2-160 0,1-3-32 15,1-1 0-15,0-3 0 0,1 2-192 0,3-2 0 16,3 2 0-16,1-4 0 0,1 3 0 15,2-1 0-15,2 5 0 0,3-1 0 0,2 2 0 0,1 3 0 16,3-1 0-16,1 4 0 0,-1 2 0 0,-1 4 0 16,1 0 0-16,-8 5 0 0,2 4 0 0,0 1 0 15,0 1 0-15,2 4 0 0,-3 4 0 0,2-2 0 16,-4 6-128-16,-3 0 128 0,-3-2-160 0,-2 2 32 16,-4 1 0-16,-1-1 0 15,-2 2-1200-15,-3-1-224 0,-2 0-48 0,-5-4-16 16,-1 0-1648-16,-4 0-320 0</inkml:trace>
  <inkml:trace contextRef="#ctx0" brushRef="#br0" timeOffset="84736.22">4490 17703 35935 0,'0'0'3200'0,"0"0"-2560"0,0 0-512 0,0 0-128 15,0 0 960-15,0 0 192 0,1-10 16 0,-1 2 16 16,0-2-224-16,0 10-64 0,4-8 0 0,0-2 0 16,-4 10-672-16,5-6-224 15,0-2 128-15,-5 8-128 16,6-6-1280-16,-6 6-304 0,0 0-64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7:08:10.10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1333 16034 4607 0,'0'0'400'0,"0"0"-400"15,-8-4 0-15,0 2 0 0,8 2 2368 0,-9-3 384 16,1 2 64-16,8 1 32 0,-7-2-1136 0,-1 4-240 16,8-2-32-16,-8 4-16 0,0 2-192 0,2 3-32 15,3-2-16-15,-1 4 0 0,-2 1-16 0,-1 2 0 16,3 3 0-16,2 2 0 0,-1 3-176 0,1 2-32 16,-1 0-16-16,2 4 0 0,1 0-256 0,1 10-48 15,-1 4-16-15,5 1 0 0,4 3-256 0,3-2-48 16,2 3-16-16,2 2 0 0,3-5-160 0,4 1-16 15,1-5-128-15,5 0 192 0,6-1-192 0,-2 0 144 16,0-2-144-16,5-1 128 0,3-4-128 0,-2-4 128 16,-1-4-128-16,-1-1 128 0,-1-8-128 0,-1-4 128 0,2-2-128 15,-3-5 128-15,-2-4-128 0,0-4 0 16,-4-5 144-16,-3 0-144 0,1-3 0 0,-5-5 0 16,0-2 0-16,-2-4 0 0,-3-5 0 0,-2 0 0 15,2-1 0-15,-5-1 128 0,-1 2-128 0,0-2 0 16,-2 0 0-16,-2 3 0 15,-2-2-416-15,-1 5-48 0,2-3-16 0,-3 3 0 16,-3 2-2416-16,-1 0-496 0</inkml:trace>
  <inkml:trace contextRef="#ctx0" brushRef="#br0" timeOffset="402.38">1726 15663 9215 0,'0'0'400'0,"0"0"96"0,0 0-496 0,0 0 0 0,0 0 0 0,0 0 0 15,-9 5 3072-15,9-5 512 0,-5 11 96 0,1-2 32 0,4-9-1792 0,-2 15-336 16,2 2-80-16,2 2-16 0,-2-1-480 0,3 3-112 16,2 6 0-16,1-1-16 0,3 3-304 0,0-3-48 15,3 2-16-15,0-1 0 0,5 1-128 0,1-2-16 16,1-1-16-16,1-2 0 0,2-4-96 0,1 0-32 15,2-1 0-15,-1-3 0 0,-1-6-224 0,-1 0 176 16,-5-7-176-16,-1-2 160 0,-1-2-160 0,-2-6 0 16,-3-1 144-16,-3-5-144 0,0-1 0 0,-2-1 0 15,-1-4 0-15,-4 0 0 0,0-3 0 0,0 3 0 16,0 0 0-16,0 1 128 0,0-2-128 0,2 2 0 16,1 1 0-16,2 2 0 0,-1 1 0 0,1 1 0 15,2 0 0-15,1 3 0 0,1 2 0 0,4-1 0 16,2 1 0-16,-1 2 0 0,-3 2 0 0,3 0 0 15,3-3 0-15,-5 0 0 0,-4 1 0 0,-2-5 0 16,0 1-128-16,-5-1 128 16,-1-2-784-16,-3 2-80 0,-3-5-16 0,-4-1-9040 0,-2-1-1824 0</inkml:trace>
  <inkml:trace contextRef="#ctx0" brushRef="#br0" timeOffset="709.59">1059 14800 25791 0,'0'0'2304'0,"-10"1"-1856"0,10-1-448 0,0 0 0 15,0 0 320-15,0 0-48 0,0 0 0 0,0 0 0 0,6 11 624 16,8 5 128-16,6-1 32 0,6 3 0 15,4 0-64-15,3 1-16 0,3-2 0 0,7 2 0 0,7 1-272 16,6 1-48-16,5 1-16 0,2 1 0 0,2-2-208 0,0-2-48 16,-3 2-16-16,0-1 0 0,-1-5-224 0,-2-1-144 15,-3-6 192-15,-7-1-192 0,-3-3 160 0,-10 0-160 16,-6-3 128-16,-4-2-128 0,-7-3-192 0,-3 0-112 0,-3-3-16 16,-4-1-16-1,-5-5-2288-15,-7 1-448 0</inkml:trace>
  <inkml:trace contextRef="#ctx0" brushRef="#br0" timeOffset="1294.51">1726 13785 20271 0,'-5'12'1792'0,"3"2"-1424"16,0 1-368-16,-3-1 0 0,-4-2 0 0,2 0 128 15,3 3-128-15,0-1 0 0,-5-1 496 0,3 2 16 16,1 1 16-16,0 1 0 0,1 3 144 0,1-1 32 15,-1 0 0-15,7 1 0 0,3 2-64 0,2 0-16 16,-2 4 0-16,6 2 0 0,2-1-192 0,4 3-48 16,1 3 0-16,5-1 0 0,-1-2-128 0,3 1-16 15,4-1-16-15,-4-5 0 0,2-5 16 0,-2-5 0 16,-1-3 0-16,-3-9 0 0,-3-4-48 0,-1-4-16 0,-1-9 0 16,-4-4 0-16,-4-3 64 0,-3-7 16 0,1-4 0 15,-5-2 0-15,-2-5 0 0,-2 0 0 0,-1 0 0 16,-1 1 0-16,-1 1-256 0,0 4 144 0,-2 1-144 15,0 5 128-15,2-1-432 16,1 7-80-16,0 0-32 0,-1 3-9056 0,0 3-1824 0</inkml:trace>
  <inkml:trace contextRef="#ctx0" brushRef="#br0" timeOffset="1681.36">1630 13272 18431 0,'0'0'816'0,"1"13"160"0,1-4-784 0,3 3-192 16,2-2 0-16,4 2 0 0,6 1 768 0,-2-2 128 15,0 3 0-15,4 0 16 0,4 1 32 0,3-1 0 16,2-2 0-16,0 0 0 0,0-4-256 0,1 0-48 16,0-5-16-16,-4 1 0 0,0-1-240 0,-5-5-32 0,-4-1-16 0,-2-1 0 15,-2-4 176-15,-2-1 48 16,-4-2 0-16,-3-6 0 0,-6-2 240 0,0-1 48 16,-5-3 16-16,-2-4 0 0,-5 1-176 0,-2-5-48 15,-2 3 0-15,-3-1 0 0,-2 4-320 0,0 0-80 0,-1 4-16 16,-3 0 0-16,-2 0-96 0,0-1 0 0,2 4-128 15,3 3 192-15,0-1-192 0,4 0-160 0,-1 2 32 16,6 3 0-16,2 0-1648 16,3-2-320-16,1 4-64 0,1-2-16 0</inkml:trace>
  <inkml:trace contextRef="#ctx0" brushRef="#br0" timeOffset="1987.11">811 11841 22223 0,'0'0'976'0,"0"0"224"0,0 0-960 0,0 0-240 16,5 6 0-16,3 4 0 0,3-2 0 0,7 5 0 16,4-1 0-16,7 4 0 0,-1 1 544 0,6 4 64 15,4-1 16-15,23 9 0 0,0 0-112 0,4 1-32 16,7-4 0-16,3 2 0 0,2-2-192 0,-4 3-32 0,-3-2-16 16,-7-1 0-16,-7-5-112 0,-4-3-128 15,-5-5 176-15,-4-2-176 0,-4-1 0 0,0-4-176 0,-6 2 0 16,-3-2-7840-16,-6-2-1584 0</inkml:trace>
  <inkml:trace contextRef="#ctx0" brushRef="#br0" timeOffset="2502.62">1225 11592 14735 0,'0'0'1312'0,"0"0"-1056"16,-7 5-256-16,7-5 0 0,0 0 1568 0,0 0 256 16,0 12 48-16,5-1 16 0,4-1-992 0,3 2-192 15,4 1-32-15,1 2-16 0,8 2 80 0,1-1 16 16,5 0 0-16,6 0 0 0,0 2 32 0,2-3 16 15,0-3 0-15,0 0 0 0,1 2-208 0,0-6-32 16,-6 0-16-16,-4-6 0 0,-2-2-160 0,-2-2-16 16,-3-5-16-16,-4 0 0 0,-4 0 48 0,-2-3 16 15,-3-1 0-15,-2-2 0 0,-6-4 160 0,-4 1 48 16,-5-2 0-16,-3-2 0 0,-3-4 16 0,-3 2 16 0,-5 2 0 16,0-1 0-16,0 2-336 0,-3-1-80 15,-5 1-16-15,0 0 0 0,0-2-96 0,-7 2-128 0,-3 0 176 0,2 3-176 16,2-1 144-16,6 5-144 0,0-2 0 0,6 3 144 15,4 4-144-15,4 0 0 0,2 0 0 0,2 3 0 16,2 0-160-16,1 2-16 0,8 2 0 0,0 0 0 31,0 0-1616-31,0 0-336 0,0 0-64 0</inkml:trace>
  <inkml:trace contextRef="#ctx0" brushRef="#br0" timeOffset="2924.18">1440 10088 18431 0,'-14'1'1632'0,"8"-1"-1312"16,-2 0-320-16,1 0 0 0,-2 0 672 0,-3 0 64 16,6 1 16-16,0 4 0 0,-2 3 464 0,3 0 80 15,0 3 32-15,0 1 0 0,5 4-240 0,0 3-64 16,0 4 0-16,5 0 0 0,4 4-336 0,2 1-80 16,4 2-16-16,2-2 0 0,1 1-128 0,-1-3-16 15,3-1-16-15,0-3 0 0,0-6-112 0,1-3 0 16,-4-5-16-16,2-3 0 0,0-4 0 0,1-4 0 15,-1-2 0-15,0-1 0 0,-2-5 16 0,4-5 16 0,-2-1 0 16,8-9 0-16,-1-1 0 0,0 5 0 0,0-4 0 0,-1 3 0 16,-1 4-16-16,1 3 0 0,-1 2 0 0,-1 5 0 15,-4 0 64-15,0 6 0 0,-1 6 0 0,-1 5 0 16,-1 0 112-16,-2 6 16 0,-1 5 16 0,1 7 0 0,-5 1-48 16,0 7-16-16,-6 1 0 0,1 2 0 15,0 0-256-15,-5 1-48 0,-2 2-16 0,-2 0 0 16,-1 0-144-16,-1-2 0 0,0-5 0 0,2-13 0 15,-2-2-1376-15,1-3-304 0,-4-2-64 16,2-5-16-16,-3-4-1664 0,-1-6-336 16</inkml:trace>
  <inkml:trace contextRef="#ctx0" brushRef="#br0" timeOffset="3820.24">1124 8100 12543 0,'0'0'560'0,"5"6"112"0,-3 1-544 0,1 2-128 16,-1-2 0-16,0 3 0 0,1-2 1216 0,1 2 224 16,-1-2 32-16,-1 1 16 0,3-2 144 0,-2 1 32 15,-3-8 0-15,0 0 0 0,0 0-496 0,0 0-80 16,0 0-32-16,0 0 0 0,0 0-176 0,0 0-48 15,0-9 0-15,-4-4 0 0,-2-5-32 0,-2-4-16 0,1-4 0 0,-4-4 0 16,-1-2-304-16,-1 0-64 0,0-1-16 0,-1-5 0 16,-1-1-144-16,-1-1-16 0,-1 1-16 15,-1-3 0-15,0 1-224 0,-1 0 176 0,0 2-176 0,0 2 160 16,0 3-160-16,1 2 0 0,-1 2 0 0,1 4 128 16,1 1-128-16,0 2 0 0,3 3 0 0,1 3 0 15,5 3 0-15,-1 4 0 0,4-2 0 0,1 6 0 16,2-2 0-16,2 8 0 0,0 0 0 0,8-1 0 15,2 4 0-15,6 3 0 0,3-1-144 0,5 3 144 0,1 1 0 0,4 2 0 16,7-1 0-16,0 4 0 0,0 0 144 0,4 3 48 16,7 1 0-16,5 2 0 0,5 0 80 0,4 2 32 15,2 2 0-15,0 3 0 0,-1-4 80 0,-1 1 32 16,-6-4 0-16,0 0 0 0,1-1-160 0,-4-1-48 16,-1-4 0-16,-2 0 0 0,1-1-16 0,-5 1 0 15,-4-1 0-15,-3-3 0 0,-5 1-192 0,-1-3 144 16,-4 2-144-16,-4-4 128 0,-3 3-128 0,-4-4-144 15,0-1 144-15,-6-1-208 16,-4 1-560-16,-7-4-96 0,0 0-32 0,0 0 0 16,0 0-2080-16,-5 5-416 0</inkml:trace>
  <inkml:trace contextRef="#ctx0" brushRef="#br0" timeOffset="4195.58">2255 8652 8287 0,'0'0'368'0,"5"10"80"0,0 1-448 0,1-3 0 0,3 2 0 0,-1-2 0 0,2 2 1824 0,-1-1 288 15,0 2 48-15,-3-5 16 0,2 2-576 0,-2-3-96 16,-6-5-32-16,7 4 0 0,-7-4-144 0,0 0-48 15,9 0 0-15,-3-3 0 0,-1-2 32 0,-1-5 0 16,-3-3 0-16,3-4 0 0,-2-6-352 0,0-3-64 16,-2-4 0-16,1-6-16 0,2-1-160 0,-1-3-16 15,2-7-16-15,0-4 0 0,0-5-112 0,1-4-32 16,0-6 0-16,1-1 0 0,-1-3-192 0,0-3-32 16,0 2-16-16,2-1 0 0,-2-3-80 0,1 1-16 15,2 3 0-15,-2 1 0 0,3 4-48 0,-3 2-16 16,1-1 0-16,0 7 0 0,0 0-144 0,2 0 128 15,-2 5-128-15,0 5 128 0,-1-1-128 0,3 9 0 16,-4 3 0-16,1 4 128 0,1 1-128 0,-2 4 0 0,-3 3 0 16,1 4 0-16,-1 3-320 0,1 2 48 15,-1 5 16-15,-2 3 0 16,3 2-1552-16,-3 6-304 0,0 0-64 0</inkml:trace>
  <inkml:trace contextRef="#ctx0" brushRef="#br0" timeOffset="25900.96">3807 7927 12671 0,'0'0'560'0,"0"0"112"0,-4-10-544 0,-1 1-128 15,0-4 0-15,1 6 0 0,4-176 800 0,-6 355 128 16,6-172 32-16,-6-7 0 0,0-3-320 0,6 10-48 16,0 0-16-16,0 0 0 0,-6-7-144 0,6 7-48 15,-6-9 0-15,6 9 0 0,0 0 0 0,0 0 0 16,0 0 0-16,0 0 0 0,0 0-208 0,0 0-48 16,0 0-128-16,4 11 192 0,3-6 32 0,3 2 0 15,3-2 0-15,4 0 0 0,0 1 224 0,8-1 64 16,1-2 0-16,6 1 0 0,2 4-128 0,3-2-32 15,1-2 0-15,0 1 0 0,1 2-224 0,0-5-128 16,-1 1 160-16,0-2-160 0,-1-2 128 0,0 1-128 16,-3 2 0-16,-1 1 144 0,0 0 96 0,-2 0 16 15,-3 0 0-15,-1-2 0 0,-3 0-16 0,-1 0 0 16,-3 1 0-16,-4 0 0 0,-2 3 128 0,-5-1 16 16,-9-4 16-16,0 0 0 0,0 0 80 0,0 0 16 0,7 5 0 0,-7-5 0 15,0 0 80-15,0 0 32 0,-8 5 0 0,-3 0 0 16,-3-1-112-16,-7-1-32 0,-2 1 0 0,-2-1 0 15,-4 4-208-15,-2-2-64 0,-1-1 0 0,1 2 0 16,-2-1-192-16,-4-1 176 0,-3 0-176 0,0-3 160 16,-4-4-160-16,1 0 128 0,-3 0-128 0,1-2 128 15,2-5-128-15,3 3 0 0,5 0 144 0,1 0-144 16,1 2 128-16,5-1-128 0,4 1 160 0,4 4-160 16,2 1 0-16,5 1 0 0,5 3 0 0,8-4-160 0,0 0 160 0,0 0 0 15,0 0-144-15,0 0 144 0,11 4 0 0,4-2 0 16,4-4 0-16,3 0 0 0,2 7 0 0,2-2 0 15,5-3 0-15,2 0 0 0,2-1-128 0,4 2-128 16,2 1 0-16,4 2-10240 16,4-4-2048-16</inkml:trace>
  <inkml:trace contextRef="#ctx0" brushRef="#br0" timeOffset="26990.24">3902 10355 5519 0,'0'0'496'15,"0"0"-496"-15,0 0 0 0,0 0 0 0,0 0 1472 0,0 0 192 16,5-8 32-16,-5 8 16 0,0 0-624 0,0 0-112 15,0 0-16-15,0 0-16 0,-5-5-288 0,5 5-48 16,-6-1-16-16,0-2 0 0,-3 2-96 0,1 0-32 16,0-1 0-16,1 2 0 0,1 0 384 0,6 0 80 15,0 0 16-15,-8 2 0 0,-2-2-48 0,10 0-16 16,0 0 0-16,0 0 0 0,0 0-448 0,0 0-96 16,0 0-16-16,0 0 0 0,7-2-144 0,6-1-48 15,5-1 0-15,5 0 0 0,7 1 128 0,2-3 0 16,5 0 16-16,2-1 0 0,4-1-144 0,1 1-128 15,0-2 192-15,3 2-192 0,-4-2 144 0,3 1-144 16,-5 2 0-16,-2-2 144 0,-1 2-144 0,-1 3 192 16,-2 1-192-16,-5-1 192 0,-2 3-32 0,-4 0 0 15,-5 4 0-15,-2-1 0 0,-6-2-32 0,-2 1 0 16,-2 2 0-16,-7-4 0 0,0 0 208 0,-2 9 48 16,-2-1 0-16,-4 2 0 0,-1-4 16 0,-5 3 16 15,-4-3 0-15,-2 2 0 0,-3 0-128 0,-3-3-32 16,0 1 0-16,-1 0 0 0,0-2 128 0,-2 3 32 15,-4-2 0-15,-1-3 0 0,0 0-96 0,-1-1-32 16,-2 0 0-16,-1 0 0 0,2-1-160 0,3 0-128 0,0 0 144 16,3 2-144-16,2-1 128 0,5 0-128 15,1-1 0-15,6 1 0 0,2 1 0 0,5 2 0 0,2-2 0 0,7-2 0 16,0 0 0-16,0 0 128 0,12 1-128 0,3-1 0 16,3-1 0-16,1-1 144 0,1-4-144 0,3 5 128 15,1 1-128-15,3-1-192 0,2 0 32 0,12-2 16 16,-4 1-1904-16,-3-2-368 0,-3 0-80 0</inkml:trace>
  <inkml:trace contextRef="#ctx0" brushRef="#br0" timeOffset="28080.27">12115 10445 6447 0,'-9'-11'576'0,"5"7"-576"16,-1 1 0-16,0-1 0 0,5 4 1440 0,-5-3 176 0,0-1 48 0,1 0 0 16,0 1-576-16,4 3-96 15,0 0-32-15,-3-3 0 0,-1-4-224 0,1 3-48 16,3 4-16-16,0 0 0 0,0 0-112 0,0 0-32 16,0 0 0-16,0 0 0 0,0 0-272 0,0 0-64 0,0 0-16 0,0 0 0 15,10 6 144-15,3 1 16 0,1-3 16 0,3 0 0 16,3-2 112-16,2 1 32 0,3 2 0 0,4-2 0 15,3-3 16-15,2 0 16 0,3 1 0 0,4-1 0 0,1 2-240 0,1 1-48 16,3-2-16-16,-3-1 0 0,0-1-224 0,0 1 176 16,-1 1-176-16,-1-2 160 0,-3-3 16 15,-1 3 0-15,-1-2 0 0,-2 2 0 0,-5-2 80 0,-2 0 32 16,-3-2 0-16,-2 2 0 0,-3 3 48 0,-3-3 16 16,-2 1 0-16,-4-2 0 0,-3 3 80 0,-7 1 16 15,0 0 0-15,0 0 0 0,-3-7-64 0,-3 5 0 16,-4 1 0-16,-4-1 0 0,-4 0-240 0,-4-1-144 15,-3 2 160-15,-3 1-160 0,-4 1 224 0,-3 3-48 16,-6 0-16-16,-2-2 0 0,-4 1-32 0,-2 0-128 16,-2 2 192-16,-1-3-64 0,0-1-128 0,-1 2 160 15,5 0-160-15,1 0 160 0,1 2-160 0,4-2 0 16,4-2 0-16,2 2 0 0,4 1 0 0,6 1 128 16,4 0-128-16,5-1 0 0,6-2 128 0,2 2-128 15,4 1 0-15,5-5 128 0,0 0-128 0,13 3 0 16,3-2 0-16,6 0 128 0,5-1 64 0,3 0 0 15,4-1 0-15,3 0 0 0,1-1-16 0,2 1 0 16,1 1 0-16,-1 0 0 0,0-3 32 0,-1 3 16 16,-1 0 0-16,-1-1 0 0,-1-3 80 0,-3 1 16 0,-3 1 0 15,-3 0 0-15,-4-1-176 0,-3 1-16 0,-3 2-128 16,-3 0 192-16,-3 2-192 0,-1 2-192 16,-2-3 48-16,-8-1-11184 15,0 8-2240-15</inkml:trace>
  <inkml:trace contextRef="#ctx0" brushRef="#br0" timeOffset="30256.09">3909 12808 10591 0,'0'0'464'0,"5"-3"112"0,1 0-576 0,1-4 0 0,-1 1 0 0,-2-3 0 16,2 4 544-16,-1 1 0 0,1 2 0 0,-6 2 0 15,7-7 160-15,-1 3 48 0,-6 4 0 16,0 0 0-16,8-1 48 0,-8 1 16 0,0 0 0 0,0 0 0 16,7 3 80-16,0 0 32 0,-7-3 0 0,7 7 0 15,-1-3-192-15,1-1-32 0,2 4-16 0,0-5 0 16,1 0-112-16,2-1 0 0,2 0-16 0,1 2 0 16,3-1 32-16,2 1 16 0,2-2 0 0,4 2 0 15,-2-2-176-15,2-1-48 0,-1 0 0 0,1 0 0 0,-1-1-128 16,-1-2-16-16,0 2-16 0,-1 1 0 0,0 0 48 0,-1-1 16 15,-1-1 0-15,-2 0 0 0,-1-1 0 0,-3 2 0 16,-2-3 0-16,-1 0 0 0,-1 3-64 0,-3 0-16 16,-1-2 0-16,-7 3 0 0,0 0-208 0,0 0 176 15,0 0-176-15,0 0 160 0,-6 5 48 0,-3 3 16 16,-6-3 0-16,-3 4 0 0,-5-3-64 0,-2 6-16 16,-3-3 0-16,-3 3 0 0,-2 1 128 0,0-2 32 15,-4 1 0-15,-1-5 0 0,0 4-16 0,-3-5 0 16,2 0 0-16,-1-2 0 0,2-1-288 0,3-2 160 15,2 2-160-15,6-2 128 0,3-1-128 0,6 0 0 16,4 0 0-16,4 0 0 0,2 0 0 0,8 0 0 16,0 0 0-16,0 0 0 0,10-4 0 0,6 1 0 15,5-2 0-15,6-1 0 0,2 1 0 0,6-4 0 16,3 0 0-16,1-1 0 0,6 0 0 0,-1-3 0 16,-1 4 0-16,-1-1 0 0,-4 4 0 0,1-2 0 0,-4 3 0 0,-1 1 0 15,-2-1 0-15,-1 3 0 16,-1 0 0-16,-7 2 0 0,-4 0 208 0,-2 0-32 0,-5 0-16 15,-1 0 0-15,-11 0-32 0,0 0 0 0,0 0 0 0,0 0 0 16,-5 10 64-16,-4-2 0 0,-4 3 0 0,-4-2 0 16,-3 2-64-16,-5 0 0 0,-3-2 0 0,-4 2 0 15,-1-2-128-15,-2 4 128 0,0-5-128 0,-3 0 128 16,0-2-128-16,0-1 128 0,-2 0-128 0,3-1 128 0,2-3-128 16,3 0 0-16,1 0 0 0,5 1 128 0,3-1-128 15,4 0 0-15,3 0 0 0,5 2 0 0,3-2 0 0,8-1 0 16,0 0 0-16,0 0 0 0,9 2 0 0,5-2-144 15,4-2 144-15,4 1 0 0,3 1 0 0,3-3 0 16,3 0 0-16,0-1 0 0,1 1 0 0,0-1 0 16,-3 1 0-16,0-1 0 0,1 0 0 0,-5 1 0 15,-3 0 0-15,-3-1 0 0,-4 0 0 0,-4 0 0 16,-2 3 0-16,-9 1 0 0,0 0 0 0,0 0 0 16,0 0-128-16,0 0 128 15,0 0-1360-15,-11 5-224 0,-3 1-32 0,-4-1-14384 16</inkml:trace>
  <inkml:trace contextRef="#ctx0" brushRef="#br0" timeOffset="32140.14">14451 12823 1839 0,'0'0'0'0,"-7"0"160"0,0 0-160 0,-1 1 0 16,0 1 0-16,-1-2 0 0,0 0 2416 0,0 0 448 16,0 0 80-16,2 0 32 0,-2 0-1696 0,1 0-320 15,2 0-80-15,6 0-16 0,-9 0 16 0,4 1 0 16,-2-1 0-16,1 1 0 0,1 1-16 0,-1-1 0 15,-1 1 0-15,1 2 0 0,6-4-176 0,-6 3-48 16,1 1 0-16,5-4 0 0,0 0-96 0,0 0-32 16,0 0 0-16,0 0 0 0,0 0 0 0,5 5-16 15,2 1 0-15,5-2 0 0,3-2 96 0,4-2 32 16,3 2 0-16,2 0 0 0,2 1-304 0,4-1-64 16,1 2-16-16,3 0 0 0,-1-3-240 0,0 0 0 15,0 1 0-15,-2-1 0 0,2 0 128 0,-2 0-128 16,-2 1 0-16,-2-1 0 0,0-1 224 0,-5 3-48 0,3-3-16 0,-5 1 0 15,-3-1 80-15,-4 1 16 0,0 3 0 16,-3-3 0-16,-2 0 48 0,-8-1 16 16,0 0 0-16,0 0 0 0,0 0-48 0,0 0 0 15,0 0 0-15,-6 6 0 0,-5-1 0 0,0 0 0 16,-3-1 0-16,-2 1 0 0,-5 0-64 0,-3-1-16 0,-4 1 0 0,-1 2 0 16,-4-2 64-16,-4-1 0 0,-4 0 0 0,-1 1 0 15,-1 0 0-15,-1-1 0 0,-1 1 0 0,1 1 0 16,-1-2-256-16,2 3 144 0,4-2-144 0,2-3 128 0,4 1-128 15,3-3 0-15,5 0 144 0,-4 0-144 0,7 0 0 16,8 0 128-16,14 0-128 0,0 0 0 16,0 0 0-16,0 0 0 0,12 0 0 0,4 1 0 0,8 0 0 0,2 1 0 15,4-4 0-15,3 1 0 0,2 0 0 0,3 1 0 16,1-2 0-16,0 0 0 0,1-2 0 0,2 2 0 16,-4 0 0-16,0 0 0 0,-1-1 0 0,-3 1 0 15,-2-5 0-15,-3 3 0 0,-2 2 0 0,-4-2 0 16,-3 2 0-16,-2-2 0 0,-4-1 144 0,-3 1 16 15,-11 4 0-15,0 0 0 0,0 0 32 0,0 0 0 16,0 0 0-16,0 0 0 0,-7-4 0 0,-3 0 0 16,-6 0 0-16,-1 3 0 0,-6 1-192 0,-1 4 0 15,-3-1 0-15,-2-1 128 0,-3-1-128 0,0 3 0 16,-1 0 0-16,0 2 0 0,0-3 0 0,1-1 0 16,0 2 128-16,2 1-128 0,-1 2 0 0,5-4 0 15,1 1 0-15,6 0 128 0,3 1-128 0,4-2 0 16,12-3 0-16,0 0 0 0,0 0 0 0,0 0 0 15,0 0 0-15,14 1 0 0,6-2 0 0,1 1 0 16,6-3 0-16,3 1 0 0,5-2 0 0,4 1 0 0,4-2 0 0,3 1 0 16,2 2 0-16,-1-3 0 0,-1-3 0 0,-3 3 0 15,-3-3 0-15,-3 3 0 0,-1 2 0 0,-4-4 0 16,-5 2 0-16,-3 1 0 0,-4-1 0 0,-2 0 128 16,-4 3 48-16,-2-1 0 0,-12 3 0 0,0 0 0 0,0 0-16 15,0 0 0-15,0 0 0 0,0 0 0 16,-12-1 0-16,-3 2 0 0,-4 3 0 0,-4-2 0 0,-5 2-160 15,-2 0 0-15,-4-1 144 0,0 0-144 0,-3 1 0 16,2 1 0-16,-2-2 0 0,1-1 0 0,-2 0 0 0,5 1 0 16,1-1 0-16,3 0 128 0,2 2-320 0,3 0-48 15,3-3-16-15,0-1 0 16,3 0-1600-16,3 0-320 0,3 1-64 0,1-1-14288 16</inkml:trace>
  <inkml:trace contextRef="#ctx0" brushRef="#br0" timeOffset="35820.83">17072 12855 8287 0,'0'0'736'0,"0"0"-592"15,0 0-144-15,0 0 0 0,0 0 1280 0,0 0 240 16,0 0 32-16,-7 1 16 0,7-1-240 0,0 0-48 0,0 0-16 0,-10 0 0 16,10 0-176-16,0 0-16 0,0 0-16 0,0 0 0 15,0 0-256-15,0 0-48 0,0 0-16 0,0 0 0 16,3 8-112-16,4 1-32 16,2-3 0-16,3-1 0 0,5 2 64 0,3-1 16 15,3-2 0-15,5 1 0 0,6 1-256 0,2-3-48 16,-3 2-16-16,5-4 0 0,2-2-128 0,-1 0-32 0,-1-2 0 15,0 2 0-15,2-2 32 0,-2 1 0 0,-1-2 0 0,0 1 0 16,-1 1-80-16,1 0-16 0,-1 2 0 0,-3-1 0 16,-1 0 32-16,-3 1 0 0,-1-1 0 0,-3-1 0 15,-2 2-32-15,-2 0-128 0,-5 0 192 0,-2 0-64 16,-1-1 80-16,-13 1 16 0,10 0 0 0,-10 0 0 16,0 0-80-16,0 0-16 0,0 0 0 0,0 0 0 0,0 0-128 0,0 0 0 15,-8 5 0-15,-3-1 0 0,-3 0 144 0,-3 1-144 16,-4-1 160-16,-1-2-160 15,-2 1 128-15,0-2-128 0,-7-1 0 0,1 0 0 0,-2 1 128 16,-2 3-128-16,-3-3 0 0,-1 1 144 0,-3-1-144 0,-1 0 128 16,1 2-128-16,-2-2 128 0,-1 0-128 15,1-1 0-15,2 0 0 0,1 0 128 0,-1-1-128 0,4-1 128 16,2 0-128-16,4 1 128 0,5 0-128 0,3 1 0 16,3 0 0-16,6 0 0 0,4 0 0 0,10 0 0 15,0 0 0-15,0 0 0 0,0 0 0 0,0 0 0 16,12-2 0-16,8 2 0 0,5-1 0 0,7 1 0 15,6-2 0-15,4 2 0 0,1 0 0 0,2 0 0 16,2-2 0-16,0 0 0 0,-2-1 0 0,0 2 0 16,-2 0 0-16,0-1 0 0,-1-1 0 0,-1-1 0 15,-4 1 0-15,-9 3 0 0,0-2 208 0,-4-2-32 16,0 0-16-16,8-2 0 0,-6 1 48 0,-8 2 16 16,-4 2 0-16,-14 1 0 0,0 0-48 0,0 0-16 15,0 0 0-15,0 0 0 0,0 0 0 0,-12-1 0 16,-4 1 0-16,-4 1 0 0,-4 0-160 0,-4 0 0 15,-4 2 144-15,-1-1-144 0,-3 1 0 0,0 2 144 0,-1-4-144 16,-1 2 0-16,-2 2 240 0,1 1-64 0,-1-1-16 0,1-2 0 16,0 1-32-16,2 0-128 0,1-1 192 0,3-1-64 15,1-4-128-15,4 1 0 0,3-1 0 0,5-1 128 16,2 1-384-16,4-1-64 0,4 2-32 0,10 1-11360 16,0 0-2256-16</inkml:trace>
  <inkml:trace contextRef="#ctx0" brushRef="#br0" timeOffset="43201.16">3759 13852 15087 0,'1'-13'656'0,"2"1"160"0,0 1-656 0,1 1-160 15,-1-3 0-15,-1 4 0 0,1-1 704 0,-1 5 128 0,-2 5 0 0,3-9 16 16,-3 9-112-16,0 0-32 0,2-8 0 0,-2 8 0 16,0-10-80-16,0 10-32 0,0 0 0 0,0 0 0 15,3-6-256-15,-3 6-48 0,0 0-16 0,0 0 0 16,0 0-144-16,0 0-128 0,8 10 144 0,-3 3-144 15,-2 2 336-15,0 4-16 0,-2 3-16 0,1 6 0 16,-2 0 160-16,-2 5 48 0,-2 3 0 0,1 8 0 16,-1-1-128-16,1 6-32 0,-3 6 0 0,-2 4 0 15,3 2-128-15,-1-2-32 0,-2 1 0 0,1 4 0 16,-1-3-48-16,0-2-16 0,-1-5 0 0,2-6 0 16,-2-1 128-16,1-5 0 0,1 1 16 0,-1-3 0 15,0-3 176-15,3-2 16 0,3-2 16 0,-5-4 0 16,1-1-224-16,2-2-32 0,3-1-16 0,-2-2 0 15,3-3-64-15,3-2-16 0,0-4 0 0,0 0 0 0,2-1-128 0,2-4 0 16,-1 1 144-16,2-2-144 0,-1 2 0 0,4-4 0 16,-4 0 0-16,5 2 0 0,0-5 0 0,4-1 0 15,-1-1 0-15,3 2 0 0,3 1 0 0,5-2 0 16,0-5 0-16,5 0 0 0,3 6 0 0,2 0 0 16,5-3 0-16,2-2 0 0,2-1 0 0,3 1 128 15,0-1-128-15,1 1 0 0,4-2 0 0,2-3 0 16,5 4 0-16,4 0 128 0,2 2-128 0,2 1 0 15,1-3 0-15,2-3 0 0,-1 0 0 0,3 3 0 16,2 3 128-16,3-1-128 0,5-4 0 0,-4-3 128 16,-5 4-128-16,1-1 0 0,0 0 144 0,3 3-144 15,4 0 192-15,-2 0-192 0,0 0 128 0,-1 1-128 16,0 0 0-16,2 1 0 0,4 0 144 0,0 0-144 0,-1-3 0 0,-1 0 144 16,1-1-144-16,0 1 0 0,3 4 0 0,2-2 128 15,1-1-128-15,-2-2 0 0,-3-1 0 16,2 1 0-16,4 0 0 0,2 2 0 0,-3-2 0 0,1-3 0 15,-4 2 144-15,4 3-144 0,0-2 160 0,1-1-160 16,-2 0 144-16,-1 0-144 0,-1-3 128 0,2 3-128 16,3 3 192-16,-2-4-64 0,-1-2 0 0,1 4 0 15,0 1 0-15,3 1-128 0,3-2 192 0,-2 1-64 16,-1 2-128-16,0 1 0 0,2 0 0 0,0-1 0 16,3-3 0-16,-2 3 0 0,-3-2 128 0,0 1-128 15,1-2 0-15,1 1 0 0,-1 1 0 0,-2 0 128 16,-3 1-128-16,2 1 0 0,0-1 0 0,0 0 128 15,-3 1-128-15,-1 0 160 0,-1 0-160 0,1 0 160 16,1 1-32-16,3 0-128 0,-6-1 192 0,0 1-64 16,1 2-128-16,1-2 0 0,2 2 0 0,0 1 128 15,-1-2-128-15,-1-1 0 0,-2-1 144 0,3 0-144 16,4 0 0-16,-2 0 0 0,-3 0 0 0,0-1 0 0,-2-1 0 0,3-2 128 16,4 2-128-16,-4 0 0 0,-2-2 0 15,-2 3 144-15,2-2-144 0,1 2 0 0,1 1 128 16,0-1-128-16,-4-2 0 0,-1 2 0 0,-3-2 0 0,3 1 0 15,3-1 0-15,-3 2 0 0,-3-1 0 0,0-1 128 16,-4-1-128-16,0 2 0 0,-1-1 128 0,3 1-128 16,3 0 0-16,-5 0 0 0,-4 0 0 0,-1 1 0 15,-2-3 0-15,1 2 0 0,4-1 0 0,-2 2 0 16,-3 0 0-16,-2-1 0 0,-2 0 128 0,-1-3-128 16,0 1 0-16,0 1 0 0,1 1 0 0,0 1 0 15,0-2 128-15,-4-1-128 0,-3 0 0 0,2 1 0 16,-4-1 0-16,0 1 0 0,0-3 0 0,2 2 0 0,1 0 0 15,-2 2 0-15,-3-1 128 0,-1-2-128 0,-1 0 0 16,-1 1 0-16,-3-2 128 0,2 0-128 16,0 0 0-16,2 3 0 0,3 0 128 0,-5-1-128 0,-1 1 144 0,-3-1-144 15,-3 2 128-15,2 0-128 0,0-1 0 16,-2 0 0-16,-1 0 128 0,2 0-128 0,1 2 0 0,1 0 0 16,0 1 0-16,0-1 128 0,-5-1-128 0,-3 1 0 15,-1 0 0-15,0 0 0 0,1-3 0 0,-3 2 0 16,-1 1 0-16,-1 2 144 0,2-1-144 0,-1 0 128 15,0 0-128-15,-1 2 0 0,0-1 0 0,0 2 0 16,-2-2 0-16,-3 0 128 0,-2-1-128 0,-1 0 128 16,-2 0-128-16,-1 0 0 0,0 0 144 0,-2 0-144 15,-1 4 128-15,2-4-128 0,-4-1 160 0,-4 1-160 16,0 1 192-16,0-1-48 0,-1-3-16 0,-3 2 0 0,-3-1-128 16,-7 2 0-16,8-6 144 0,0 3-144 0,-8 3 192 0,7-4-16 15,-7 4-16-15,5-9 0 0,0 1 16 16,-5 8 0-16,0-12 0 0,3 3 0 0,-3-4-176 0,0 3 192 15,0 10-192-15,1-15 192 0,-1-7-192 0,0 3 0 16,0 0 0-16,0-4 128 0,1-1-128 0,2-4 0 16,0 2 0-16,-1-2 128 0,1 3-128 0,-1-5 0 15,1-1 0-15,-1-2 128 0,2 2-128 0,1 0 0 16,-1 0 0-16,1 2 0 0,0-2 0 0,-1 0 0 16,0 0 0-16,2 4 0 0,0-3 0 0,0-2 0 15,-4-5 0-15,3 6 0 0,3 0 0 0,-2-1 0 16,-1 2 0-16,2-2 0 0,-1 0 0 0,2-1 0 15,0 3 0-15,-1 3 0 0,-2-1 0 0,1 4 0 0,1 1 0 16,-1 0 0-16,-1 3-128 0,0 1 128 0,-1 1 0 16,1 0 0-16,-1 4 0 0,0 1 0 0,-2-1-144 0,1-1 144 15,-1 1 0-15,1 4 0 0,-2-1 0 16,-1 3 0-16,-1 0 0 0,1 8-128 16,0 0 128-16,0 0 0 0,0 0 0 0,-4-5 0 0,-1 0 0 0,5 5 0 15,0 0 0-15,-9-4-128 0,1 2 128 0,8 2 0 16,-8-3 0-16,-1 3 0 0,-2 0-128 0,4 0 128 15,-3-1 0-15,0 1 0 0,-2 1 0 0,-1-1 0 16,-1 0 0-16,0 0 0 0,-1-1 0 0,-1 1 0 16,-1 1 0-16,-2-1 0 0,-1-1 0 0,-2 0 0 15,0 1 0-15,0 0 0 0,-5-3 0 16,-1 1 0-16,-1-2 0 0,-2 3 0 0,-1-2 0 0,-3 2 0 16,-6-1 0-16,0 1 0 0,-3 0 128 0,1 1-128 0,1 0 0 15,0 0 0-15,-3 0 0 0,3 0 0 0,-2 1 0 16,-2 2 0-16,-1 2 0 0,-1-1 0 15,-3-3 0-15,-1-1 0 0,-2 0 0 0,1 1 0 0,1 0 0 16,0 1 0-16,0-1 0 0,-3 0 0 0,-2 1 0 0,-3-1 0 16,-2-1 0-16,0 0 0 0,1 0 0 0,0 2 0 15,-2 2 0-15,2-1 0 0,2-2 0 0,-4 2 0 16,-5-3 0-16,1 0 0 0,0 0 0 0,1 0 128 16,0 1-128-16,1 0 0 0,-1 0 0 0,-3 1 128 15,-2-2-128-15,1 0 0 0,3 0 160 0,0 0-160 16,-1 0 160-16,1 2-160 0,-1 2 128 0,-1-2-128 15,-6-2 0-15,3 0 144 0,2 0-144 0,-1 0 0 16,0-1 0-16,-3 2 0 0,-3 2 0 0,-1-3 0 0,-1-1 128 16,2-1-128-16,-2 1 0 0,2 1 0 0,-1 0 0 15,-1-1 0-15,-6-3 128 0,2 3-128 0,1 0 128 0,0 1-128 16,1-2 128-16,-2 1-128 0,-2-1 128 0,1 2-128 16,2-2 128-16,2 1-128 0,0 0 128 0,-3 1-128 15,-3 0 128-15,0 0-128 0,2 0 0 0,3 0 128 16,2-2-128-16,-2 2 0 0,-4 0 0 15,0 0 128-15,-1 0-128 0,4 0 0 0,3 0 0 0,-1-1 0 16,-4 2 0-16,1-1 0 0,0-3 128 16,1 1-128-16,3 2 0 0,2 0 0 0,-2 0 0 0,0-1 0 15,-1 0 0-15,3 0 0 0,0-1 0 0,4 4 0 16,1-5 0-16,-1 3 0 0,-5 0 0 0,1 0 0 16,2-1 0-16,1-2 0 0,3 1 0 0,1 0 0 0,0 2 0 15,0-2 0-15,-1-1 0 0,0 2 0 16,3-2 0-16,2 2 0 0,0 0 0 0,0 1 0 15,0 0 0-15,-1 0 0 0,-6-1 0 0,4-1 0 16,3 2 0-16,-1 0 0 0,1 0 0 0,1 3 0 0,0-1 0 0,-2 1 0 16,-3-3 0-16,1 0 0 0,3 0 0 0,1 1 0 15,2 1 0-15,-1 1 0 0,1 0 0 0,-2-2 0 16,-1 0 0-16,0 1 0 0,1 0 0 0,3 0 0 16,1-1 0-16,0 1 0 0,-2 2 0 0,0-1 0 15,-5-2 0-15,3-1 0 0,3 0 0 0,1 3 0 16,0-1 0-16,0-1 0 0,1-1 0 0,-2 0 0 15,-4 0 0-15,2 0 0 0,3 0 0 0,2-2 0 0,-2 1 128 16,3 2-128-16,4 1 0 0,-2 2 0 0,-1 0 0 16,-2-3 0-16,1-2 0 0,1 2 0 0,-1 2 0 15,5-3 0-15,0 0 0 0,2 0 0 16,2 0 0-16,0 0 0 0,-5-2 0 0,2 2 0 0,0-1 0 0,0-3 0 16,1 3 0-16,2 0 0 0,0-2 0 0,2 2 0 15,0 0 0-15,3 0 0 0,-1 1 0 0,0-2 0 16,-2-2 0-16,-2-1 0 0,1 0 0 0,1 3 0 15,1-2 0-15,-1-2 0 0,4 0 0 0,1 4 0 16,1-1 0-16,1 1 0 0,-4-2 128 0,0 1-128 16,-3 0 0-16,0 0 0 0,1 1 0 0,0 0 0 15,2 0 0-15,1-1 0 0,1 2 0 0,0 1 0 16,1 0 0-16,0 0 0 0,-2-1 0 0,1 1 0 0,-2 2 0 16,4 1 0-16,1-3 0 0,1 0 0 0,0 1 0 15,0 0 0-15,1-1 0 0,1 3 128 0,2-2-128 16,2 2 0-16,1-1 0 0,2 5 0 0,0-4 0 15,0 0 0-15,0-1 0 0,2 2 0 0,3 1 0 0,0-1 0 16,3-1 0-16,1-3 0 0,-1 2 0 0,6 2 0 16,3 1-160-16,1-2 160 15,4-1-528-15,7-2-16 0,-7 3 0 0,7-3 0 16,0 0-1424-16,0 0-272 0,0 0-64 0,-1 12-14144 0</inkml:trace>
  <inkml:trace contextRef="#ctx0" brushRef="#br0" timeOffset="49071.13">3740 16326 22111 0,'-11'-5'1968'0,"11"5"-1584"0,-7 0-384 0,7 0 0 15,0 0 544-15,-5 10 32 0,0 3 0 0,1 2 0 0,1 3-576 0,1 2 0 16,-2 2 0-16,0 1 0 0,2 4 0 0,-5-1 0 16,-2 5 128-16,3 3-128 0,1 3 256 0,-3-1-16 15,-1 2 0-15,-1 1 0 0,-4 4 160 0,3-1 48 16,-4 4 0-16,-1 0 0 0,-3 2-64 0,1-1 0 16,-1 0 0-16,2 3 0 0,0-6-48 0,1 2-16 15,-1-5 0-15,3-3 0 0,1-3 64 0,1-2 16 16,0-3 0-16,2-4 0 0,1 2-48 0,1-5-16 15,1-1 0-15,3 1 0 0,-2-3-16 0,2-2 0 16,1-5 0-16,2-1 0 0,0 1-128 0,1-13-16 16,4 10-16-16,-4-10 0 0,7 9-160 0,3-1 0 15,-10-8 0-15,14 7 128 0,2-3-128 0,-4 0 0 16,2 0 0-16,0 0 128 0,4-4-128 0,2 1 0 0,1 1 0 0,2 0 0 16,0-2 128-16,2 2-128 0,3 1 0 0,0-1 128 15,0 0-128-15,4 0 160 0,-3-1-160 0,1 3 160 16,1-3-32-16,2 2 0 0,5-2 0 0,0 2 0 15,2-1 0-15,2 3-128 0,1-2 192 0,3-1-64 16,1 2-128-16,-2 3 0 0,-1-4 144 0,-1 0-144 16,1 1 128-16,1 0-128 0,-1-1 128 0,3 3-128 15,0-1 0-15,4 4 0 0,3-2 0 0,-1 1 0 16,-1-1 0-16,0 0 0 0,-2 2 0 0,2-3 0 16,0 3 0-16,0-1 0 0,4 2 0 0,2-3 0 15,1 5 0-15,-1-6 0 0,0 0 0 0,-2 1 128 16,-1-3-128-16,1-2 0 0,2 3 0 0,1 2 128 15,4-4-128-15,0 0 0 0,3 0 128 0,-3-1-128 0,-2-2 0 16,0 1 144-16,0 3-144 0,1 1 0 0,1-2 128 0,4 1-128 16,-1 1 0-16,-2-2 0 0,-1 1 0 15,-2 0 0-15,0 2 0 0,2 0 0 16,3-3 160-16,3 2-160 0,4 2 128 0,-6-2-128 0,-2-1 0 0,0 0 0 16,1 1 128-16,1-2-128 0,0 2 0 0,5-1 0 15,3 0 0-15,-3-1 128 0,-5-1-128 0,3-1 0 16,-1-1 0-16,5 2 0 0,3-1 0 0,1-1 0 15,-3-1 128-15,-3-1-128 0,-1 1 0 0,2 0 0 16,1 1 0-16,3 1 128 0,4-1-128 0,0 3 0 16,-5-2 0-16,0 2 0 0,0-2 0 0,4 3 0 15,3-2 0-15,0 1 0 0,-3-3 0 0,1 1 0 16,3-1 0-16,4 0 0 0,4 0 0 0,0 0 0 0,-3 0 0 16,1 0 0-16,-2-1 0 0,6 1 0 0,5 0 0 15,-2 1 0-15,-8-1-160 0,1 3 160 0,0-2 0 16,6 1-144-16,-1 0 144 0,-4-1 0 0,-3 3 0 15,0-2 0-15,1 1 0 0,1-2 0 0,2 2 0 0,-5-1-128 16,-3 1 128-16,1 1 0 0,-2-2 0 0,5-2 0 16,1 0 0-16,-3 1 0 0,-5 1 0 0,5-2 0 15,0 0 0-15,3-2 0 0,5 2 0 0,-4 0 0 16,-3-2 0-16,0-3 0 0,1 1 0 0,2 0 0 16,3 2 0-16,-4-4 0 0,-4-1 0 0,-1 3 0 15,0 0 0-15,3-1 144 0,2 0-144 0,-4 1 0 16,-6-1 0-16,-1-1 0 0,-1 1 0 0,1 2-144 15,4-1 144-15,-3-1 0 0,-3 1 0 0,-2 1 0 16,-2 0 0-16,3-1 0 0,0-1 0 0,1 1 0 16,7 2 0-16,-6-5 0 0,-3-1 0 0,-4 2 0 0,4 0 0 15,1 1 0-15,5 0 0 0,-5-4 0 0,-1-1 0 16,-2-2 0-16,-1 6 0 0,3-4 0 0,-2 4 0 0,5-3 0 16,2 1 0-16,-4-2 0 0,-6 1 0 0,3-1 0 15,-5 0 0-15,4 1 0 0,2 2 0 0,2-2-128 16,-5-1 128-16,-1-1 0 0,-2 3 0 0,-1-1 0 15,0 3 0-15,2 1 0 0,4-4 0 0,-3 4 0 16,-1-3 0-16,-3 2 0 0,-3 2 0 0,0 0 0 16,-3-2 0-16,4 0 0 0,3 2 0 0,0-3 0 15,2 4 0-15,-5-1 0 0,-3 1 0 0,2-1 0 16,-1-1 0-16,3 2 0 0,2 0 0 0,0 0 0 16,0 0 0-16,-3 0 0 0,-2 2 0 0,-2 1 0 15,1 0 0-15,-3 0 0 0,2 0 0 0,2 1 0 16,1 2 0-16,-2-3 0 0,-2 0 0 0,-1 0 0 0,-1 0 0 15,-1 0 0-15,-2 0 0 0,2 0 0 0,2 0 0 16,2 0 128-16,1 0-128 0,-5 0 0 0,-2 1 0 0,-1-1 0 16,0 0 128-16,0 0-128 0,-1 1 128 0,5 0-128 15,-4 1 128-15,4-1-128 0,-2 2 128 0,-1-1-128 16,-4 1 128-16,1 0-128 0,0 0 160 0,0 0-160 16,-2-2 128-16,2 1-128 0,1 1 0 0,1 1 144 15,0 2-144-15,-2-2 0 0,-2 0 0 0,-2 2 0 16,-2-1 0-16,-1 0 0 0,-1 0 0 0,-1 2 0 15,0-2 0-15,-1 0 0 0,2 0 0 0,-1-1 128 16,0-2-128-16,-3 2 0 0,-1-3 144 0,-3 2-144 16,-2 1 0-16,0-2 0 0,-6 0 0 0,2-1 128 15,-2 3-128-15,-1-2 0 0,-2-1 0 0,0-1 0 16,0 0 0-16,-3 0 0 0,0 0 0 0,-2 4 0 16,-3-4 0-16,2-4 128 0,-2 2-128 0,0-1 0 15,-2 2 0-15,-1-1 0 0,-2-4 0 0,-1 0 0 0,-3 1 0 16,0-4 144-16,-1 0-144 0,1-1 0 0,-1-1 320 0,-3-3-64 15,-1-3 0-15,-1 1 0 0,0-3-256 0,2-1 0 16,-2-4 0-16,0-4 0 0,0 4 0 0,2-6 0 16,-2-2 0-16,4 0 0 0,0-3 0 0,0-2-144 15,-1-4 144-15,0-1-128 0,1-5 128 0,0 4 0 16,1-3 0-16,-1 3 0 0,-3-4 0 0,3 4 0 16,1-2 0-16,-1 4 0 0,-1-1 0 0,2-1 0 15,1 1 0-15,-1-2 128 0,1 1-128 0,0 2 0 0,1-4 0 0,-1 5 0 16,0-5 0-16,1 3 0 0,-1 4 0 0,0 0 0 15,3-4 0-15,-4 5 0 0,-1-1-176 0,0 3 176 16,1 2 0-16,-2 2-144 0,-1 0 144 0,1 4 0 16,-2 1 0-16,0 3 0 0,1-3 0 0,-2 3 0 15,-2 2 0-15,1 0 0 16,0 0 128-16,-1 6-128 0,-1 0 0 0,0 1 128 0,-2 1-128 0,0 6 0 16,-3-2 0-16,1 2 0 0,-2 3 0 0,-1-1 0 15,-2 2 0-15,-2 0 0 0,-1 0 0 0,-2 3-128 16,0-1 128-16,-2 0 0 0,0 0-144 0,-2-1 144 15,-2-3 0-15,0 3-144 0,-1-1 144 0,1 1 0 16,-3-1 0-16,-2 1-128 0,-2-3 128 0,-1 3 0 16,-4 1 0-16,0 2 0 0,-2 1-128 0,-4 1 128 15,-2 0 0-15,-4-1 0 0,-3 0 0 0,2 3 0 16,1-4 0-16,-2 4 0 0,-2-1 0 0,0-2 0 0,-1 2 0 0,-4 1 0 16,-3 2 0-16,-2-3 0 15,-4-2 0-15,3 3 0 0,1 2 128 0,-1-4-128 0,0 2 0 0,-4 2 0 16,-3-2 0-16,-1 0 0 0,-4-1 0 0,2 0 0 15,1-2 0-15,-1 1 0 0,3-1 0 0,-5 1 0 16,-5-3 0-16,3 1 0 0,1 0 0 0,1 3 0 16,-1-1 0-16,0-1 0 0,-1-1 0 0,-2 2 0 15,-2-2 0-15,1 2 0 0,4-1 0 0,0 1 0 16,2-3 0-16,-6 0 0 0,-6 0 0 0,2 1 0 16,3 0 0-16,1-1 0 0,-1-1 0 0,-3 0 0 15,-3-2 0-15,2 2 0 0,-1 0 0 0,2 0-160 16,3-1 160-16,-6 0-192 0,-6 0 192 0,1 0-160 0,0-1 160 15,2 0-160-15,0 1 160 0,-3 1 0 16,-6 0 0-16,2-2 0 0,4 3 0 0,-1 0 0 0,-1 0 0 16,-3-1 0-16,-6 2 0 0,4-1 0 0,1 0 0 15,-1 0 0-15,-3 0 0 0,2-1 0 0,-2 0 0 0,2 1 0 16,1 0 0-16,-4 0 0 0,-7-2 0 0,2 1 0 16,4 0 0-16,1 1 0 0,-6 1 0 0,3 0 0 15,-3 1 0-15,4-1 0 0,-1 3 0 0,-1-2 0 16,-2 0 0-16,0-2 0 0,4 0 0 0,1 0 0 15,-3 0 0-15,3-2 0 0,3 0 0 0,3-1 0 16,4 1 0-16,-6 0 0 0,-3 0 0 0,3-3 0 16,3 1 0-16,3 1 0 0,3 2 0 0,-2 0 0 15,-4-2 144-15,5 2-144 0,1 0 192 0,2 1-192 16,2 0 192-16,-2 0-192 0,-5-1 192 0,5-2-192 16,2 2 144-16,5-1-144 0,0 2 0 0,-2-1 144 0,-3-1-144 0,2 0 0 15,3 1 0-15,3 1 0 0,2-2 0 0,-3 0 0 16,-4 1 0-16,1-3 0 0,6 2 0 0,2 0 0 15,0 2 0-15,-2 2 0 0,1-1 0 0,-1 0 0 16,-2 2 128-16,3-1-128 0,-1 1 0 0,4-1 0 16,0 2 0-16,-2 0 0 0,-2-1 0 0,0-2 0 15,4 0 0-15,0 0 128 0,2 1-128 0,-3-1 0 16,-1-1 0-16,-2 0 0 0,-1 0 0 0,3 0 0 16,3 1 0-16,1 2 0 0,-1-1 0 0,1 1 0 15,-5 1 0-15,2-2 0 0,3-1 0 0,2 1 0 16,2-1 0-16,0 1 0 0,0 1 0 0,-1 0 0 15,-3-1 0-15,3-1 0 0,2 2 0 0,1-1 0 16,1 1 0-16,0 0 0 0,3-2 0 0,-3 0 0 0,-2 3 0 16,3-2 0-16,2 1 0 0,2-2 0 0,1 2 0 0,2-1 0 15,0 2 0-15,1 0 128 0,-2-1-128 0,0-1 0 16,0-2 0-16,1 0 0 0,1 0 0 0,4 0 0 16,0-1 0-16,3 0 0 0,2-1 0 0,1 2 0 15,-2 0 0-15,-3 0 0 0,-1 0 0 0,2 0 0 16,0-1 0-16,2 1 0 0,1 1 0 0,1 1 0 15,0-1 0-15,3 0 0 0,0-1 0 0,0 3 0 16,-1-2 0-16,0 1 0 0,-3 0 0 0,0-1 0 16,3-2 0-16,1 2 0 0,0-1 0 0,2 0 0 15,0 0 0-15,3 0 0 0,2 0 0 0,-1 3 0 0,1-3 0 16,-1 2 0-16,-1-3 0 0,-4 2 0 16,1 0 0-16,2 2 0 0,2-2 0 0,0 3 0 0,2 0 0 15,1 1 0-15,0-1 0 0,3 1 0 0,-1 1 0 16,2-1 128-16,1-1-128 0,1 1 0 0,0 1 0 15,-1-2 0-15,-1 3 128 0,-1 0-128 0,0-3 0 0,1 2 0 16,0 2 0-16,1-4 0 0,3 1 0 0,0-1 0 16,3 5 0-16,-1-4 0 0,1 2 0 0,2-2 0 15,-1 1 0-15,0 1 0 0,2-1 0 0,1 1 0 16,0 0 0-16,3-1 0 0,2 0 0 0,0 2 0 16,1-3 0-16,0 0 0 0,2 0 0 0,1 0 128 15,-1-1-128-15,2 0 0 0,8-4 0 0,-6 5 0 16,6-5 0-16,0 0 0 0,-8 2 0 0,8-2 0 15,-10 3 0-15,4-2 0 0,6-1-304 0,0 0 64 16,0 0 16-16,0 0 0 16,0 0-1536-16,0 0-304 0,0 0-64 0</inkml:trace>
  <inkml:trace contextRef="#ctx0" brushRef="#br0" timeOffset="50083.91">3999 17357 11055 0,'0'0'480'0,"-6"-5"112"0,6 5-464 0,0 0-128 0,0 0 0 0,0 0 0 16,-5-5 304-16,5 5 32 0,0 0 16 0,0 0 0 16,0 0-64-16,0 0-16 0,0 0 0 0,0 0 0 15,0 0 128-15,0 0 32 0,0 0 0 0,0 0 0 16,0 0 112-16,11-1 32 0,0 1 0 0,2 1 0 0,4-1 0 0,0 1 0 15,2 3 0-15,3 4 0 0,0-5-32 0,6 1 0 16,0 1 0-16,-2 3 0 0,1-3-208 0,-3 3-32 16,2 1-16-16,0-3 0 0,1 2-112 0,0-5-32 15,-1 1 0-15,1 0 0 0,0-1-144 0,-1-1 0 16,0-2 144-16,1 0-144 16,1 0-400-16,-4-2-160 0</inkml:trace>
  <inkml:trace contextRef="#ctx0" brushRef="#br0" timeOffset="50535.88">5302 17380 11055 0,'0'0'480'15,"0"0"112"-15,0 0-464 0,0 0-128 0,0 0 0 0,0 0 0 0,-5-6 2000 0,5 6 384 16,0 0 80-16,0 0 16 0,0 0-1744 0,10-3-352 16,-1 1-64-16,-9 2 0 0,13 0 0 0,-1 1 16 15,2-1 0-15,-1 0 0 0,1 0 32 0,1 1 0 16,2 2 0-16,1-2 0 0,-1-2-112 0,1 1 0 15,0 0-16-15,0 1 0 0,-2 1-240 0,1 1 128 16,-1-2-128-16,2 2 0 0,0 1 0 0,0-1 0 16,1 3 0-16,0-1 0 15,-1-2-576-15,-2 3-96 0,-1-1-32 0</inkml:trace>
  <inkml:trace contextRef="#ctx0" brushRef="#br0" timeOffset="51289.69">6564 17559 3679 0,'0'0'320'0,"0"0"-320"15,0 0 0-15,0 0 0 0,0 0 2208 0,0 0 368 16,0 0 80-16,0 0 16 0,0 0-1744 0,0 0-352 16,0 0-64-16,0 0 0 0,8-5 80 0,-8 5 32 15,10 0 0-15,0 0 0 0,-10 0 80 0,13 0 32 16,2 3 0-16,0-2 0 0,2-1-144 0,1 0-16 15,-1-1-16-15,2 2 0 0,1 0-272 0,0-1-48 16,1 0-16-16,-1 0 0 0,-1 0-224 0,0 0 0 16,-2 0 0-16,1 1 0 15,0-1-320-15,-1 2-176 0,-3-2-16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7:09:18.79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1935 1080 58047 0,'9'6'5168'0,"7"13"-4144"0,-21-24-816 0,1 1-208 16,3 1-7360-16,0-1-1504 0,1 4-304 0,0 0-64 0,0 0 7328 0,0 0 1472 15,0 0 304-15,0 0 128 0,0 0 0 16,3 17-160-16,-3 0 160 0,-1 2 0 0,-3 3-128 0,-1 2 128 15,-1 0 0-15,-2 6 0 0,-1 4 0 0,1 2 0 16,-4 5 0-16,1 7 0 0,0 6 128 0,0 3 48 16,-2 3 0-16,-1 7 0 0,-2 4 176 0,-1 6 32 15,2 3 16-15,1-4 0 0,1-5 80 0,3-4 16 16,3-4 0-16,-1-1 0 0,-1 2 256 0,0-1 48 16,1 2 16-16,1-4 0 0,-1-1-464 0,2-1-96 15,0-5 0-15,-1-3-16 0,2-4-240 0,1 1 0 16,0-6 128-16,2 0-128 0,-1-5 0 0,3-2 176 15,-1-3-176-15,2-1 160 0,2-5-160 0,1-3 0 0,1-4 144 0,2-1-144 16,1-3 0-16,3-5 0 0,2-1 0 16,2-4 0-16,2 0 0 0,1 1 0 0,3-6 0 0,6-3 0 15,2 0 208-15,6 1-16 0,4-1-16 0,3 0 0 16,2-1 16-16,5-3 0 0,-2 4 0 0,4-2 0 16,2-3-16-16,4 2 0 0,4 0 0 0,5 0 0 15,4 1-176-15,1 1 0 0,-1 0 144 0,2-2-144 16,-1 1 0-16,4 1 128 0,2-1-128 0,6-3 0 15,3 3 0-15,-1-4 0 0,-2 2 0 0,6 0 0 16,3-1 128-16,-1 1-128 0,-1-2 128 0,2 3-128 16,-2 0 128-16,3-2-128 0,5 3 128 0,-4-3-128 15,0 2 128-15,0 2-128 0,0 0 160 0,4 0-160 16,4 4 176-16,-3-1-176 0,0-1 192 0,-4 0-192 16,-1 0 128-16,7 1-128 0,-1-2 0 0,-1-1 0 15,-3-2 128-15,0 1-128 0,2 4 0 0,1-5 0 0,-3-1 128 0,-2 0-128 16,-3-1 0-16,3 1 0 0,0 5 128 0,-2-2-128 15,-4-6 0-15,-2 5 0 0,-1 2 192 0,2 1-64 16,0 0 0-16,0 1-128 0,-2-2 0 0,-1 2 0 16,-4 1 0-16,0 3 0 0,0 3 144 0,3-1-144 15,-1-1 0-15,-2 0 144 0,-3-2-144 0,-1 3 0 16,0-1 0-16,3 0 0 0,1 0 128 0,-5 1-128 16,-4-4 0-16,-2-1 128 0,0-2 0 0,-2 2-128 15,-2 2 192-15,2-1-64 0,3-2-128 0,-4 0 160 16,-6-3-160-16,-2 4 160 0,-2 0-160 0,0 0 0 15,0 0 144-15,3 4-144 0,0-2 0 0,0 0 128 0,-2-2-128 0,-4 0 0 16,-1 0 0-16,-1 0 128 16,-1 1-128-16,-2 0 0 0,-1 3 0 0,0 0 0 0,-2 0 0 0,-2 0 0 15,0-2 0-15,-3 2 128 0,0-2-128 0,-4 0 0 16,-3 1 160-16,-3-1-32 0,0-1-128 0,-2 2 192 16,-2-3-192-16,0 2 144 0,-2 2-144 0,-2 1 128 15,-3-2-128-15,-2-1 128 0,-1-1-128 0,-1 3 128 16,0 0-128-16,-3 0 160 0,2-4-160 0,-3 1 160 15,0 2-160-15,1-1 128 0,-1-2-128 0,-2 0 128 16,1-1-128-16,1-2 0 0,-3-2 144 0,1 1-144 16,-1-1 128-16,0-1-128 0,-2-5 128 0,-1 0-128 15,-1 0 192-15,0-4-16 0,-2-4-16 0,1-2 0 16,-3-3 0-16,0 0 0 0,-2-6 0 0,1-4 0 16,-1 1-32-16,-1-5-128 0,-1 0 192 0,-1-4-64 15,3-6-128-15,-1-2 160 0,1-1-160 0,-1-2 160 0,-1-4-160 0,0 0 0 16,1-3 0-16,-1-2 128 0,0-4-128 0,-2-2 0 15,3 1 0-15,-1 1 128 0,-3 0-128 0,0 0 0 16,1 6 0-16,1-1 0 0,0 1 0 16,0 5 0-16,1 1 0 0,1 2 0 0,1 0 0 0,1 3 0 15,-3 2 0-15,1-1 0 0,2 2-128 0,-2 4 128 16,1 3-160-16,1-1 160 0,-1 5-128 0,2 2 128 16,-1 4 0-16,0 6-144 0,-2 1 144 0,-1-1 0 15,1 4 0-15,-3 3-128 0,1 3 128 0,-1-1 0 16,0 4 0-16,-1 1 0 0,1-1 0 0,-2 3-160 15,-1 3 160-15,2-2 0 0,0 0-128 0,1 1 128 16,0-3 0-16,6 8 0 0,-10-6 0 0,3 2-128 0,0-4 128 16,-1 3 0-16,8 5 0 0,-10-2 0 0,1-2 0 15,0-1 0-15,1 2 0 0,-1 2 0 0,9 1 0 0,-12 0 0 16,-1 0 0-16,2 0 0 16,-1 0 0-16,1 1 0 0,-2 0 0 0,0 3 0 0,-1-1 0 0,-1-1 0 15,-1 1 0-15,-4 1 0 0,-4 0 0 0,-2-1 0 16,-4 1 0-16,0-1 0 0,-4 2 0 0,-2 0 0 15,-2-5 0-15,0 1 0 0,-3 2 0 0,-1-1 0 16,0 3 0-16,-2 0 0 0,-3 2 0 0,-4-2 0 16,-4 0 0-16,-3 0 0 0,-2-1 0 0,-1-2 0 15,-1 2 0-15,1 3 0 0,-2-2 0 0,-3 1 0 16,-4 2 0-16,-1-5 0 0,-3-1 0 0,2 0 0 16,-2 1 0-16,2 1 0 0,-1 1 0 0,-3-3 0 15,-4-2 0-15,1 1 0 0,2-1 0 0,-1 3 0 16,1 0 0-16,-5 0 0 0,-4 2 0 0,3-2 0 0,4-2 0 0,2 1 0 15,2 1 0-15,-5 1 0 0,-4 0 0 0,1-3 0 16,1-2 0-16,0 4 0 0,0-1 0 0,1 1 0 16,0 0 0-16,-3 2 0 0,-2-1 0 0,1-1 0 15,3 1 0-15,1-1 0 0,-2 1 0 0,-1-2 0 16,-1-1 0-16,1 0 0 0,2 2 0 0,0-2 0 16,4-1 0-16,-2 2 0 0,-6 1 0 0,5 2 0 15,0-1 0-15,3 0 0 0,3 1 0 0,-1 2 0 16,-6-3 0-16,4 3 0 0,1 1 0 0,2-4 0 15,2 0 0-15,1 2 0 0,3 1 0 0,-4-2 0 16,-2 3 0-16,1-2 0 0,3 0 0 0,3 3 0 16,0-3 0-16,2 5 0 0,-1-5 128 0,-2 3-128 15,-1-3 0-15,2 2 144 0,1 1-144 0,4-2 0 16,2 2 144-16,1-1-144 0,-1 1 0 0,0-3 0 0,-1-1 0 0,2 2 128 16,4 0-128-16,2 2 0 0,-1-4 0 0,3 3 0 15,3 2 0-15,-1-1 0 0,-3 2 0 0,-1 2 128 16,-3-5-128-16,-1 2 0 0,6-1 0 0,3 1 128 15,2-2-128-15,2 3 0 0,2-2 0 0,5 4 0 16,2 1 0-16,2 0 0 0,0-6 0 0,3 4 128 16,2-6-128-16,3 3 0 0,4-2 0 0,1-1 0 15,3 2-192-15,4-3-16 0,3 1 0 0,2 2 0 16,3-3-1104 0,1 5-224-16,1-3-32 0,3 7-16 15,-1-1-1488-15,1 0-320 0</inkml:trace>
  <inkml:trace contextRef="#ctx0" brushRef="#br0" timeOffset="9946.65">9772 1991 15663 0,'0'0'1392'0,"0"0"-1120"0,0 0-272 0,0 0 0 15,11-4 160-15,1-1-32 16,2 3 0-16,4-1 0 0,1 1-128 0,1 0 0 0,1 0 144 0,0-3-144 16,5 1 0-16,1-1 0 0,-1 1 0 0,1-2 0 15,0-2 0-15,2 3-128 0,1-1 128 0,3-1 0 16,3 1 0-16,3-2 0 0,2 3 0 0,7-2 0 16,7 0 0-16,4 2 0 0,2-3 0 0,1 1 176 15,0-1 96-15,4-1 32 0,2 3 0 0,7-2 0 16,6 3 16-16,-2-1 16 0,-3-7 0 0,2 4 0 15,0 4-112-15,4 1-32 0,2 3 0 0,-1-3 0 16,1-3 0-16,2 2-16 0,0 1 0 0,3-1 0 16,4 3-48-16,1-1 0 0,-3-2 0 0,5-3 0 15,-2 3-128-15,6 1 0 0,6 0 0 0,-2-5 128 16,-5-1-128-16,4-1 0 0,5 1 144 0,-2-1-144 0,-2-3 0 16,0 3 0-16,0 1 0 0,4-2 0 0,3 3 0 15,-3-1 0-15,-5 1 0 0,1 0 0 0,2 4 0 0,-1 0 128 16,1-4-128-16,-1 3 0 0,-3-2 0 0,5 2 0 15,3 0 0-15,-4-4 128 0,-6 1-128 16,3-3 0-16,-1 3 0 0,-1 0 128 0,1-1-128 0,-3 3 0 16,-3-4 0-16,1 4 0 0,3-2 0 0,-1 1 0 15,-1 2 0-15,-2-2 128 0,-3 3-128 0,4-1 0 16,4 0 0-16,-4 0 0 0,-4 1 0 0,0-2 0 16,-2 2 0-16,4 0 0 0,3-2 0 0,-4 2 0 15,-2 1 0-15,-2 0 0 0,3 1 0 0,0 1 0 16,-2 1 0-16,-2 1 0 0,-4 0 0 0,3 3 0 15,-2 2 0-15,6-1 0 0,2-3 128 0,-2 3-128 0,-5-2 128 0,2 1-128 16,3-1 0-16,1 0 0 0,2-1 0 0,-2-1 128 16,-3-1-128-16,1 1 128 0,4 1-128 0,-4 0 128 15,-2 0-128-15,-2 1 192 0,-4-2-64 0,5 1 0 16,-1 1 32-16,-1 1 16 0,-1 0 0 0,-2 2 0 16,-3-5 0-16,1 3 0 0,-1 3 0 0,3 0 0 15,-3-2-176-15,1-2 160 0,-6 3-160 0,2 2 160 16,0-4-160-16,3 1 0 0,4 0 144 0,-6 2-144 15,-5 0 128-15,0-3-128 0,-1 2 160 0,-1 3-160 16,1-2 192-16,-1 5-64 0,0-2-128 0,-2 2 192 16,-6 2-192-16,-1-3 128 0,-2 3-128 0,1-3 0 15,2 2 160-15,1 2-160 0,-1-1 160 0,-2 0-160 16,-4-2 144-16,-1 5-144 0,0-1 128 0,-3 3-128 16,-2-4 320-16,-1 3-32 0,-2 5 0 0,0 0 0 0,-3-2-128 0,-5 4-32 15,-3 3 0-15,-4-1 0 0,-4 2-128 0,-1 5 160 16,-2 4-160-16,-1 0 160 0,-3-1-160 0,-2-1 0 15,-2-2 0-15,-3 2 0 0,-2 0 0 0,-3 2 0 16,-1 0 144-16,-3 1-16 0,-3 0 80 0,-2 4 32 16,-1 4 0-16,-1-3 0 0,0 0-48 0,-2-3 0 15,1-5 0-15,-1 0 0 0,-1-1-192 0,3-1 128 16,-4-2-128-16,1-3 0 0,-1-7 160 0,1 2-160 16,-2 0 160-16,1-3-160 0,0-1 144 0,1-3-144 15,0-4 128-15,0 2-128 0,2-1 128 0,-2-5-128 16,4-8 0-16,0 0 128 0,0 0-128 0,0 0 128 15,0 0-128-15,0 0 128 0,0 0-128 0,0 0 0 16,-9 3 144-16,9-3-144 0,0 0 0 0,-6-6 0 16,2 0 0-16,1-4 0 0,2-1 0 0,0-1 0 0,-1-1 0 0,2 0-128 15,0-2 128-15,2 0-192 0,-4-2 192 0,2-1-192 16,-1-1-96-16,0-1-32 0,-2 1 0 0,0 0 0 16,0 0 16-16,-2 2 0 0,0 0 0 0,1-1 0 15,0 0 96-15,-2 0 16 0,-2-1 0 0,2-3 0 16,2 2 192-16,-1 0-176 0,-1-1 176 0,-1 4-160 15,1 0 160-15,1 1 0 0,-2 2 0 0,2 1 0 16,2 0 0-16,-3-1 0 0,1 1 160 0,0 3-160 16,1 0 128-16,1 1-128 0,-1-5 0 0,1 4 144 15,-1 1-144-15,4 9 0 0,-3-11 0 0,3 11 0 16,-4-8 0-16,4 8 0 0,-4-11 0 0,4 11 0 0,0-9 0 16,0 9 192-16,0-12-32 0,0 12 0 15,0 0-32-15,0 0-128 0,0 0 192 0,0 0-64 16,0 0-128-16,0 0 0 0,0 0 0 0,0 0 0 0,0 0 0 0,-6 9 0 15,-2 1 0-15,3 3 0 0,0 0 0 0,0 5 0 16,0 2 0-16,0 2 0 0,0-3 0 0,1 9 0 16,-3 1 0-16,2 5 0 0,0 3 0 0,0 1 0 15,0 3 144-15,3-4-144 0,2 0 0 0,1-1 0 16,0 0 0-16,3-2 128 0,1-4-128 0,3-1 0 16,2-4 0-16,0 2 128 0,1-7-128 0,2-1 0 15,4-3 128-15,-2 0-128 0,-1-2 160 0,1 0-32 16,0 0-128-16,-2-1 192 0,2-1 0 0,-1-3-16 15,3 0 0-15,-1-2 0 0,1-2-176 0,-2-1 128 16,0-1-128-16,-2-3 128 0,1-1 0 0,0-4 0 0,0 0 0 16,1-3 0-16,2-4 64 0,-1-5 16 0,2 1 0 0,5-4 0 15,2 0 0-15,5-5 0 0,0-3 0 16,3-5 0-16,2-3-80 0,-1-2-128 0,-1-9 176 0,0 4-176 16,0-1 192-16,0 1-64 0,3 0 0 0,-2 0-128 15,0 5 400-15,1 2-16 0,-1 3-16 0,2 6 0 16,-1 2 32-16,1 3 16 0,-1 7 0 0,0 0 0 15,-2 2-416-15,-2 0 0 0,-3 3 0 0,-1 4 0 32,-3 3-1456-32,-2 2-160 0,-3 2-48 0,-4 1-12048 0</inkml:trace>
  <inkml:trace contextRef="#ctx0" brushRef="#br0" timeOffset="11119.44">19414 4973 13823 0,'0'0'608'0,"0"0"128"0,-4-5-592 0,4 5-144 16,0 0 0-16,0 0 0 0,0 0 448 0,0 0 48 16,15-4 16-16,3 2 0 0,1 0-384 0,0 1-128 15,2-1 0-15,1-1 0 0,1-3 144 0,5 1-144 16,3 2 128-16,4-1-128 0,4 0 256 0,2 2-16 16,7 2-16-16,4-3 0 0,5 1-224 0,1-2 176 0,3-5-176 15,2 3 160-15,3 2-160 0,4 1 160 0,6 3-160 0,7-3 160 16,-1-4 48-16,2 2 16 15,0 0 0-15,4 2 0 0,7 2 304 0,3-4 64 0,0-1 16 0,3-2 0 16,2 8-16-16,5-1 0 0,7 0 0 0,-1-1 0 16,-1 1-208-16,7 2-32 0,3-1-16 0,-1 0 0 15,-2-3-336-15,7 1 144 0,4 6-144 0,-2-3 0 16,-4-3 144-16,6 2-144 0,5 0 0 0,-1 0 144 16,-7-3-144-16,7 3 0 0,5 2 0 0,-4 0 0 15,-6-1 128-15,5 2-128 0,5 2 192 0,-5 0-64 16,-7-5-128-16,6 3 0 0,4 0 144 0,-4 1-144 15,-9-1 0-15,6 2 0 0,5-1 0 0,-6-2 128 16,-9-1-128-16,3 2 0 0,7 0 0 0,-6-5 128 0,-11 0-128 16,6 2 0-16,3 5 0 0,-2-1 0 0,-4-6 0 0,2 0 0 15,3 8 0-15,-3-3 0 0,-4-3 0 0,-2 0 0 16,0 0 0-16,-1 0 0 0,4 5 0 0,-4-3 0 16,-4-2 0-16,0 2 128 0,3 4 0 15,-6-3 16-15,-1-3 0 0,-3 0 0 0,0 0 128 0,2 2 32 16,0 2 0-16,-4-3 0 0,-7-2-32 0,-2 2 0 15,2 4 0-15,-1-2 0 0,1-2-16 0,-6-1 0 16,-6-1 0-16,0 2 0 0,-1 0 32 0,1 2 0 16,3 1 0-16,-7-3 0 0,-5-2-80 0,-3 1-16 15,-2 1 0-15,-4 1 0 0,-3 2 48 0,0-1 0 16,4-2 0-16,-5 0 0 0,-5 2 16 0,-4-1 16 0,-7-2 0 16,-3 2 0-16,-1 0-32 0,-6 3-16 15,0-2 0-15,-6-1 0 0,-1 1-96 0,-6 0 0 0,-4 5-128 16,-4-5 192-16,-11-3-192 0,9 3 0 0,-9-3 0 15,0 0 0-15,0 0 0 0,0 0 0 0,0 0 0 0,-10 8 0 16,-3-1 0-16,-1-3-192 16,-3 1 48-16,-4 2 0 15,-2 0-368-15,1 2-80 0,-5-3-16 0,-1 3 0 16,-3-3-1984-16,-2 0-400 0</inkml:trace>
  <inkml:trace contextRef="#ctx0" brushRef="#br0" timeOffset="16294.8">16910 7360 8287 0,'0'0'736'0,"0"0"-592"16,0 0-144-16,-9-2 0 0,-1-1 1120 0,1 2 192 15,2 0 32-15,-1 1 16 0,0 2-544 0,0-2-112 16,2 0-32-16,6 0 0 0,-6 4-48 0,6-4-16 15,0 0 0-15,0 0 0 0,0 0 32 0,0 0 0 16,0 0 0-16,0 0 0 0,0 0 192 0,0 0 64 16,6 5 0-16,2 0 0 0,0-1-64 0,4-4-16 15,-1 0 0-15,7 0 0 0,-1 1-256 0,2 0-48 16,2 1-16-16,3-2 0 0,2 0-208 0,2 1-32 16,1 0-16-16,3 0 0 0,3-1-112 0,2 0-128 15,1 0 176-15,1 0-176 0,4-1 192 0,1 0-64 16,1-2 0-16,2 1-128 0,1 2 224 0,2 0-64 15,1 0-16-15,2 2 0 0,3 1-144 0,1-1 192 16,3 0-192-16,1 2 192 0,-1-4-48 0,1 1 0 16,-2-1 0-16,1 4 0 0,1-2 48 0,1 2 0 0,2-3 0 0,-1 1 0 15,0 0-192-15,-2 1 0 0,-1-1 0 0,1 1 0 16,-2 1 0-16,1-1 0 16,-1 4 144-16,-4-6-144 0,-2-4 0 0,-4 1 128 15,1-2-128-15,-3 2 0 0,-2 0 0 0,0 1 0 0,-3 1 0 0,1 0 128 16,0 1-128-16,-1 1 192 0,-2-2-64 0,-2 0 0 15,-1 0-128-15,-3 0 192 0,-3-2-64 0,-2 2 0 16,-4-1-128-16,2 1 0 0,-4 0 128 0,-2 0-128 16,-3 0 128-16,-1 0-128 0,-2-1 160 0,-1 1-160 0,-1 0 160 15,-3 0-160-15,-3 0 160 0,0 0-160 0,-7 0 0 0,0 0 128 16,0 0-128-16,0 0 0 0,0 0 0 0,0 0 0 16,0 0 0-16,0 0 0 0,-8 1 0 0,-6-1 0 15,0-1 0-15,-4 1 0 0,-3 1 160 16,-1 0-160-16,-3 1 160 0,-6-1-160 0,-3 1 0 0,-3 2 0 15,-4-3 0-15,-2 1 0 0,0-4 0 16,-4 2 0-16,-1 0 0 0,-3 2 0 0,-4-1 0 0,-2 0 0 16,-5-1 0-16,-2 2 0 0,-5-2 160 15,-2 1-16-15,-1 1 0 0,-2 1 0 0,-6-1-144 0,1 1 0 16,-1-3-192-16,1 0 192 0,2-4 0 0,4 4 0 16,1 1 0-16,1 3 0 0,-1 0 0 0,3-4 0 15,2 0 0-15,4-1 0 0,3 2 0 0,4-1 0 16,2 0 0-16,3 3 0 0,2-1 0 0,1 2 0 15,2 1 0-15,3-2 0 0,5-3 0 0,0 0 0 16,0-2 0-16,2 2 0 0,3-1 0 0,1 0 0 16,4-2 0-16,3 3 0 0,2 0 0 0,3 3 128 15,3-1-128-15,2 0 0 0,0-2 0 0,3 0 0 16,3 1 0-16,2-1 0 0,7 0 0 0,0 0 0 16,0 0 0-16,0 0 0 0,0 0 0 0,9 2 0 0,1-2 0 0,4 0 0 15,5 2 160-15,5-2-160 16,5 1 192-16,7 0-192 0,6-1 0 0,6 0 0 15,5 1 0-15,5-2 0 0,3-3 0 0,2 2 0 0,3-2 0 16,6-1 0-16,5 4 0 0,3-1 0 0,2 0 0 0,-2 1 0 16,2-1 0-16,3 2 128 15,6 0-128-15,0 2 0 0,-1-4 160 0,1 2-160 0,-2 2 128 0,-2-2-128 16,1 0 144-16,-4-2-144 0,-4 1 160 0,23-3-160 16,-15-1 192-16,-10 3-48 0,-5-1-16 0,-6 2 0 15,-6 1 0-15,-3 0 0 0,-5-1 0 0,-17-1 0 16,0 2-128-16,0 0 160 0,-3 2-160 0,0-1 160 0,-4-1-160 15,-3 0 128-15,-2 1-128 0,-5 2 128 0,-3-2-128 0,0 0 192 16,-7-1-192-16,-9 0 192 0,6 5-192 0,-6-5 128 16,0 0-128-16,0 0 128 0,-6 4-128 0,-3-1 0 15,-5-1 0-15,-4 2 0 0,-4 1 0 0,-16-1 0 16,-1 1 128-16,-4 0-128 0,-7 0 0 0,-5-2 0 16,-4-5 0-16,-5 1 128 0,-2 0-128 0,-3 0 0 15,-6-2 0-15,-4 3 0 0,-3 0 0 0,-6 0 0 0,-3 0 128 16,-1 0-128-16,1-1 0 0,-5 1 0 15,-2 4 0-15,3-4 0 0,4-3 0 0,2 7 0 16,1 0 0-16,1-1 0 0,1 0 0 0,3 0 128 16,5-3-128-16,6 1 0 0,6 3 0 0,4-1 0 0,6 1 0 15,4-1 0-15,2-4 0 0,8 1 0 16,6 0 0-16,4 0 0 0,5-3 0 0,7 2 0 16,10 1 0-16,10 0 0 0,0 0-192 0,0 0 192 0,19 0-160 0,10 0 160 15,8-2-144-15,7 1 144 0,8-1-128 16,8-2 128-16,7 1 0 0,12 3-128 0,6 5 128 15,9-5 0-15,2-5 0 0,0 1 0 16,-2 1 0-16,7 1-128 0,4 1 128 0,-2-1 0 0,-3-5 0 0,-1 2 0 16,1 1 0-16,-3-3 0 0,-2-1 128 0,-1-2-128 15,-6 0 384-15,0 1 0 0,-5 2 0 0,0 2 0 16,-3-2 0-16,-25 3 0 0,1 1 0 0,1 1 0 16,0 2-240-16,-1 0-144 0,-1 1 192 0,15 2-192 0,-13 3 0 0,-9 4 0 15,-5-1-240-15,-7 1 80 16,-9-5-2720-16,-8 3-528 0</inkml:trace>
  <inkml:trace contextRef="#ctx0" brushRef="#br0" timeOffset="19118.31">2334 10193 3679 0,'0'0'320'0,"0"0"-320"15,-10-6 0-15,2 1 0 0,8 5 2112 0,-8-4 336 16,1-4 80-16,7 8 16 0,0 0-1216 0,0 0-240 0,-10-5-64 0,10 5 0 16,0 0-192-16,0 0-64 15,0 0 0-15,0 0 0 0,0 0 144 0,0 0 32 16,-9-2 0-16,9 2 0 0,0 0-192 0,0 0-48 0,0 0 0 0,0 0 0 15,0 0-448-15,0 0-112 0,0 0-16 0,0 0 0 16,0 0 96-16,0 0 16 0,0 0 0 0,0 0 0 16,10 4 144-16,0-3 16 0,-10-1 16 0,14 0 0 15,-3 0-48-15,5 0-16 0,1 0 0 16,3 1 0-16,1-2-48 0,5-2-16 0,3 1 0 0,6 1 0 16,5-1-16-16,-1 0 0 0,3-3 0 0,3 2 0 15,0 1-16-15,1-1-16 0,-1 2 0 0,2-2 0 16,1 3-96-16,3-1-16 0,-2 1 0 0,1-1 0 0,1-3 0 15,-17 1 0-15,3 1 0 0,0-1 0 0,0 2 80 0,1 1 16 16,-1-1 0-16,-2 1 0 0,0 0-32 0,-2 0 0 16,0 1 0-16,-3-1 0 0,-2 0-16 15,-2 0-16-15,-2 0 0 0,6 0 0 0,-2-1-32 0,-6-1 0 16,-6 1 0-16,-2 0 0 0,-2 1 32 0,-3-1 0 16,-9 1 0-16,0 0 0 0,0 0 112 0,0 0 32 15,0 0 0-15,0 0 0 0,0 0-16 0,0 0 0 16,0 0 0-16,-8-9 0 0,-2 5-64 0,-3 0-16 15,-1-1 0-15,3 4 0 0,-2-1-208 0,-2 2 0 16,-3 0 0-16,-10-1 0 0,-1 0 0 0,-2 1 0 0,5 0 0 16,-5 1 0-16,1 0 0 0,-2 3 0 15,-1 3 128-15,6-5-128 0,-1 2 0 0,-19 1 0 16,-1 1 0-16,-4 0 0 0,-2 0 0 0,1 3 0 16,-2-4 0-16,3 4 0 0,3-4 0 0,-1 1 0 15,-1 2 0-15,0-6 0 0,6-3 0 0,-1 0 0 16,0 0 0-16,4 1 0 0,3 0 0 0,2 1 0 0,4 1 0 15,4-2 0-15,4-1 0 0,5 1 0 0,2 0 0 0,4 0 0 16,3-1 0-16,11 1 0 0,0 0 0 16,0 0 0-16,0 0 0 0,0 0 0 0,0 0-128 0,14-4 128 15,4-1 0-15,4 0-192 0,8-1 192 0,5-3-160 16,7 2 160-16,8 0 0 0,4 0 0 0,4 1 0 16,1-3 0-16,2 4 0 0,2 1 0 0,0 0 0 0,1 2 0 15,1 0 0-15,-1 0 0 0,-4-1 0 16,-5-3 0-16,-3 1 0 0,-4 2 0 0,-15 3 0 0,2-2 0 15,-1 1 0-15,0-2 0 0,-1 1 0 0,-2 0 192 0,-2 0-16 16,-2 0-16-16,7 2 0 0,-6 2-16 0,-4 2 0 16,-6-1 0-16,-7 0 0 0,0-4-144 15,-11 1 0-15,0 0 144 0,0 0-144 0,0 0 128 16,0 0-128-16,-11 6 160 0,0 2-160 0,-7-5 160 0,0 4-160 16,-6-1 160-16,-2-1-160 0,-5-1 128 0,-3 4-128 15,-3-2 0-15,-4-1 144 0,-1 3-16 0,-2-3-128 16,-5 0 192-16,-3 1-64 0,-5-1-128 0,-1 2 160 15,-1 2-160-15,-2-4 160 0,1 0-160 0,5 0 0 16,1-1 0-16,6-1 0 0,2 1 0 0,8 1 0 16,2 2 0-16,7-5 0 15,5 1-304-15,4-1-80 0,2 0-32 0,6-2 0 16,6-3-2096-16,6 3-432 0,-2-8-64 0</inkml:trace>
  <inkml:trace contextRef="#ctx0" brushRef="#br0" timeOffset="20609.34">6924 10043 12783 0,'0'0'560'0,"-9"3"128"0,1 1-560 0,-1-2-128 16,0 0 0-16,2 0 0 0,-5 3 768 0,2 3 128 15,-1-4 32-15,-1-1 0 0,1-182 16 0,1 362 0 0,1-181 0 16,0 0 0-16,0 1-80 0,1-1-16 15,1-1 0-15,7-1 0 0,0 0-96 0,0 0-32 16,-7 5 0-16,7-5 0 0,0 0-256 0,0 0-48 16,0 0-16-16,0 0 0 0,0 0-80 0,0 0 0 0,11 4-16 0,3 0 0 15,2-1 144-15,4-2 48 16,5-1 0-16,4 0 0 0,4-1-48 0,5-2 0 0,4-1 0 0,4 3 0 16,1 1-112-16,9 0-16 0,2-1-16 15,6-1 0-15,3 0-160 0,0-1-16 0,0 1-128 0,0-2 192 16,2-1-192-16,1 1 144 0,-1 2-144 15,-20-1 128-15,2 1-128 0,1 0 128 0,-1 0-128 0,-2-1 128 16,-1-2-128-16,1 3 0 0,-2-1 0 0,-1 0 0 16,-2 0 208-16,-1 0-32 0,-1-1-16 0,-2 3 0 15,-4 1 32-15,0-1 0 0,-4-1 0 0,-4 2 0 0,-2 2-32 16,-1-1 0-16,-5-1 0 0,-2 1 0 0,-3 1-160 0,-2 0 192 16,-2 2-192-16,-3 0 192 0,-8-4-192 0,0 0 160 15,0 0-160-15,0 0 160 0,0 0 16 0,0 0 0 16,0 0 0-16,-8 4 0 0,-1-2-176 0,-2 2 192 15,-3 0-192-15,-1 0 192 0,-2-3-192 0,-1 1 0 16,0 0 144-16,-3 0-144 0,-5-1 0 0,-3-1 0 16,-3-1 0-16,-18 0 0 0,-1 1 0 0,1-1-208 15,2 1 48-15,-3-2 16 0,-2 2-16 0,-1 2 0 16,-2 0 0-16,-3 1 0 0,-8-1 160 0,0 0-192 16,-2-2 192-16,3 3-192 0,0 0 192 0,1-1-160 15,1 1 160-15,-1 1-160 0,-1-2 160 0,2-2 0 16,3 0 0-16,5 0-128 0,7 5 128 0,2-1 0 15,1-1 0-15,5 1 0 0,6 1 0 0,3-2 0 16,0 0 0-16,7 0 0 0,0-1 0 0,8 2 0 16,3 1 0-16,3-1 0 0,11-4 0 0,0 0-160 15,0 0 160-15,0 0 0 0,0 0-144 0,14 0 144 16,5-3 0-16,4 1-144 0,7 0 144 0,4 2 0 16,4 0 0-16,3-3-128 0,1-4 128 0,5 5 0 0,4-1 0 15,3 1 0-15,5-2 0 0,0 1-128 0,4-1 128 0,-1 1 0 16,-1-5 0-16,0 2 0 0,0 1 0 0,1 0 0 15,2 1 0-15,-2-1 0 0,-3 1 0 0,-2-5 128 16,-1 0 16-16,-4 0 16 0,-4 5 0 0,-2 2 0 16,-2-1-32-16,-2 1 0 0,-3-1 0 0,-6 2 0 0,-5-2 16 15,-4 2 0-15,-4 0 0 0,-6 0 0 16,-4-1 32-16,-10 2 0 0,0 0 0 0,0 0 0 0,0 0 80 0,0 0 0 16,-14 2 16-16,-5 0 0 0,-6 1-96 0,-5 3-32 15,-1-4 0-15,-4 1 0 0,-3-3-144 16,-1 5 192-16,-3 3-192 0,-4-3 192 0,-2 0-16 0,-6 3 0 15,-4-3 0-15,0 1 0 0,-5 0-176 0,3 1 160 16,1 3-160-16,2-3 160 0,-1 1-160 0,2 1 0 16,3-3 0-16,2 5 0 0,3-4 0 0,5 3-320 15,3-6 48-15</inkml:trace>
  <inkml:trace contextRef="#ctx0" brushRef="#br0" timeOffset="27842.85">23037 19529 4607 0,'0'0'400'0,"0"0"-400"16,0 0 0-16,0 0 0 0,0 0 1632 0,0 0 240 15,0 0 48-15,0 0 16 0,0 0-656 0,8 3-128 16,-8-3-16-16,13-1-16 0,1 1-336 0,-2 1-64 16,2-1-16-16,0 1 0 0,0 0-304 0,0-1-64 15,0 0-16-15,0 2 0 0,1-2 32 0,1 2 0 16,1 3 0-16,2-2 0 0,1-2 0 0,3 3 0 15,1 0 0-15,7 1 0 0,1-1 32 0,3 0 16 16,3 2 0-16,4 0 0 0,4-3-96 0,1 2-32 16,3-1 0-16,-2 1 0 0,0-3-16 0,3 0-16 15,4-2 0-15,4 2 0 0,6 1 16 0,4-2 0 0,2-1 0 0,-1 0 0 16,-4 2-48-16,4 1 0 0,4 0 0 0,7-1 0 16,7-1 0-16,-6 3 0 0,-2 1 0 0,2 0 0 15,2-1-80-15,3-1-128 0,5 2 176 0,-3 1-176 16,-5-2 144-16,0-2-144 0,1 1 0 0,4 2 144 15,4 3-144-15,-3-3 0 0,-5-4 0 0,3 2 0 16,0 2 128-16,4-1-128 0,5 2 0 0,-4 0 128 16,-7-6-128-16,6 2 0 0,-1 0 0 0,5 1 128 15,3 2-128-15,-7-2 0 0,-3-4 0 0,4 2 0 16,1 5 0-16,0-4 128 0,4-1-128 0,-4 1 0 16,-3-1 0-16,0 1 0 0,3 6 128 0,0-4-128 15,-2-3 0-15,-5 0 0 0,-1-1 0 0,1 3 0 16,2 2 0-16,-2 0 0 0,0-5 0 0,-4 0 128 15,-4 0-128-15,1 0 0 0,0 3 0 0,1-2 0 16,1-1 144-16,-3 0-144 0,-6-4 160 0,0 2-160 0,-1-1 288 16,2 3-32-16,2 0-16 0,-3 0 0 0,0 0 48 0,-5 0 16 15,-5-1 0-15,0 1 0 0,-1 4-144 0,0 1-32 16,0 1 0-16,-1 0 0 0,0-2-128 0,-3-1 0 16,-6-2 144-16,-1 2-144 0,1-1 0 0,-4 3 0 15,-1 0 0-15,-1 2 128 0,2 4-128 0,-3-3 0 16,-2-1 128-16,-3-3-128 0,-3 4 0 0,-2-1 128 15,-5-3-128-15,-2 3 0 0,-4-1 0 0,-2-1 128 16,-4 3-128-16,-3-1 0 0,-4-2 0 0,-11-5 0 16,0 0 0-16,0 0-192 15,-1 13-2000-15,-10-5-416 0,-13 1-80 0,-16-6 0 0</inkml:trace>
  <inkml:trace contextRef="#ctx0" brushRef="#br0" timeOffset="75727.73">8166 15102 5519 0,'0'0'240'0,"0"0"64"0,0 0-304 0,0 0 0 16,0 0 0-16,0 0 0 0,-2-7 1024 0,2 7 128 15,2-9 48-15,0 2 0 0,1 1-1008 0,-3 6-192 16,4-9 0-16,1 4 0 0,-5 5-144 0,4-11 144 16,-4 11 0-16,5-9 0 0,-2-1 0 0,-3 10 0 15,3-8 0-15,-3 8 0 0,1-9 544 0,-1 9 224 16,-1-6 32-16,1 6 16 0,0 0 464 0,-5-8 80 15,0 3 32-15,1 1 0 0,4 4-48 0,0 0-16 0,0 0 0 0,0 0 0 16,0 0-192-16,0 0-48 0,0 0 0 0,0 0 0 16,0 0-736-16,0 0-160 0,14-1-16 0,4 1-16 15,3 0 16-15,5 0 0 0,3 0 0 0,3-1 0 16,10-1 64-16,0 2 16 0,1-2 0 0,0-2 0 16,5 0-128-16,5 2-128 0,0-1 176 0,7 1-176 15,3-4 128-15,6 3-128 0,-3-1 0 0,3 1 0 16,2-1 128-16,3 1-128 0,4 1 0 0,5 1 0 15,1-1 0-15,1 0 128 0,-2 0-128 0,1 0 0 16,2 0 128-16,4-1-128 0,3 0 0 0,-1 0 0 16,-5-1 128-16,2 2-128 0,1 2 0 0,2-3 0 15,-2-1 0-15,-2 0 0 0,-4 3 0 0,0 0 0 16,-2-2 0-16,2 2 0 0,0 0 0 0,-4 1 0 16,-2-1 0-16,-5-2 128 0,-1-2-128 0,-1 2 0 0,1 2 256 15,-1 0-48-15,-3-2-16 0,-5 2 0 16,-3 1 48-16,-5-1 0 0,-6 0 0 0,1-1 0 0,-4 1 32 15,-2 0 16-15,-1-2 0 0,-4 3 0 0,-6 3-64 0,-3-2-16 16,-2-1 0-16,-6 1 0 0,-6 2-208 0,-3-2 176 16,-4 2-176-16,-9-3 160 0,0 0-160 0,0 0 0 15,0 0 144-15,0 0-144 0,-13 1 144 0,-3 0-144 16,-6 2 192-16,-5-2-192 0,-3-2 128 0,-6-1-128 16,-6 1 0-16,2 1 0 0,-5 1 0 0,-2-1 0 15,-1-1 0-15,-4 0 0 0,-4 1 128 0,-5 0-128 16,-4-3 0-16,-1 3 0 0,0-1 0 0,-3 1 128 15,-2-2-128-15,-4-1 0 0,-7-1 144 0,-3 2-144 16,-2-1 0-16,-2 3 144 0,2 0-144 0,-6 1 0 0,-3-1 144 16,-3 3-144-16,-2 1 0 0,1 1 0 0,-3 0 0 15,0 0 0-15,-5-1 0 0,4 0 0 0,4-2 0 0,3 3 0 16,-1 3 0-16,1-4 0 0,2-1 0 0,5 1 0 16,1 3 0-16,1-4 0 0,-1 3 0 0,1-3 0 15,0 2 0-15,5-1 0 0,1-1 128 0,3 2-128 16,1 1 0-16,1-3 0 0,2-2 0 0,8 0 0 15,7 2 0-15,7-1 0 0,5 1 0 0,4 2 0 16,9-1 0-16,7-2 0 0,5 3 0 0,5 1-192 16,5-3 192-16,13-3-128 0,0 0 128 0,0 0-128 15,0 0-112-15,14 4-16 0,5 0 0 0,11-1 0 16,4-3 256-16,9-2-144 0,7 0 144 0,12-1-128 16,10 1 128-16,7-2 0 0,5-4 0 0,8 3-128 15,4 0 128-15,9-3 0 0,5 2 0 0,5-3 0 16,1 2 0-16,8 0 256 0,3-3-64 0,0-1-16 15,-5-2 32-15,4-1 16 0,4-3 0 0,-7 3 0 16,-1 0-32-16,-1 2-16 0,-1-5 0 0,-5 3 0 0,-10 3-176 16,-4 2 128-16,-6 1-128 0,-2 4 128 0,-2 3-128 0,-9 2-256 15,-12 3 64-15,-7 1-15104 0</inkml:trace>
  <inkml:trace contextRef="#ctx0" brushRef="#br0" timeOffset="77384.21">11230 15262 1839 0,'0'0'160'0,"0"0"-160"16,0 0 0-16,0 0 0 0,0-7 2672 0,0 7 496 15,0 0 96-15,0 0 32 0,4-12-2272 0,3 6-448 16,-1-3-80-16,3 3-32 0,1 2-208 0,1-4-64 16,1 1 0-16,2-1 0 0,0 4 160 0,0 0 32 0,0 2 0 15,1 1 0-15,5-2 128 0,-1 4 16 0,3 4 16 0,2 0 0 16,0 1-160-16,3-1-16 0,1 0-16 15,0 6 0-15,-1-1-96 0,-1 6 0 0,1 3-16 0,-2 4 0 16,0 1-112-16,-2 1 0 0,-2 2-128 0,-1 0 192 16,-2 2-16-16,-1 3-16 0,-2 1 0 0,-1-2 0 15,-3 2-32-15,0 0 0 0,-4 2 0 0,-3-1 0 16,0 2 0-16,-4-2 0 0,-4 2 0 0,2-3 0 16,-4-3 128-16,-1 1 32 0,-2 0 0 0,-3-3 0 15,-2-1 112-15,-2-2 32 0,-2 3 0 0,-1-3 0 16,-1 1 32-16,-4-3 16 0,-1 0 0 0,0 1 0 15,-3-1-80-15,-2-1-16 0,-6-2 0 0,-2 3 0 0,-3-3-160 16,2 1-32-16,-2-4-16 0,3 2 0 0,0-1-176 16,1 1 192-16,1 0-192 0,1 0 192 0,-1-1-192 15,-1 0 128-15,0-1-128 0,2-1 128 0,2 2 0 16,1-3 0-16,0-3 0 0,2 0 0 0,2 2-128 0,1-2 160 16,2-3-160-16,2 2 160 0,2-3 736 0,1 3 128 15,1-2 48-15,1 0 0 0,3-3-832 0,4 3-240 16,0-4 0-16,2 0 128 15,-2 0-976-15,6 2-192 0,5-7-48 0,0 0 0 0,0 0 752 0,0 0 144 16,0 0 16-16,0 0 16 16,0 0-432-16,0 0-96 0,0 0-16 0,0 0 0 15,4-13-1536-15,1 4-320 0,-1-2-64 0</inkml:trace>
  <inkml:trace contextRef="#ctx0" brushRef="#br0" timeOffset="77698.02">10745 16198 21023 0,'0'0'928'0,"-5"-6"192"0,0 0-896 0,5 6-224 0,-7-8 0 0,7 8 0 16,0 0 688-16,0 0 80 0,0 0 32 0,0 0 0 16,0 0-464-16,-4 8-80 0,1 1-32 0,-1 3 0 15,3 2 128-15,-1 1 32 0,1 3 0 0,0 2 0 16,-2 2 0-16,1 7 16 0,-1-2 0 0,1 4 0 15,-1 3-112-15,1-3-32 0,-1 0 0 0,-1 1 0 16,-1 1-32-16,3-2-16 0,-2-3 0 0,4-1 0 16,0-5-16-16,4-2 0 0,-2-2 0 0,2-2 0 0,0 1 928 15,2-8 176-15,5 0 48 0,2-4 0 16,2-1-1552-16,5-1-304 0,1-4-64 0,5-1-16 16,3-1 720-16,3-1 128 0,2-1 48 0,4-3 0 0,1 0-176 0,0-5-128 15,0 3 192-15,0-2-192 0,3 1 128 0,0 3-128 16,0-2 0-16,0 5 0 0,1 4 0 0,2 4-144 15,-1 6-16-15,-2 0-14864 0</inkml:trace>
  <inkml:trace contextRef="#ctx0" brushRef="#br0" timeOffset="79965.38">29226 19618 10127 0,'-18'-16'896'0,"6"6"-704"0,0-1-192 0,-4 1 0 0,1 4 1104 0,0 1 192 16,-2-1 48-16,0 2 0 0,-1 1-848 0,3 3-176 15,-1 0-16-15,2-1-16 0,5 1 80 0,9 0 16 16,0 0 0-16,0 0 0 0,0 0 208 0,0 0 48 15,7 2 16-15,3 4 0 0,5 0-144 0,4-1-48 16,5 0 0-16,7 3 0 0,6-2 208 0,6 2 32 16,45 7 16-16,-9-1 0 0,-8 0-464 0,0-4-80 15,-2 0-32-15,2 4 0 0,-1-2-144 0,2 2 160 16,1-4-160-16,-2-3 160 0,-3 4 160 0,-1-5 16 16,-1 3 16-16,-3-2 0 0,-2 6-32 0,-4-1 0 15,-1 0 0-15,-7 0 0 0,-6-5-176 0,-8 4-144 16,-7-4 192-16,-6 2-192 0,-7-4 128 0,-5 2-128 15,-10-7 0-15,0 0 0 0,-3 11 0 0,-10-5 0 0,-7 2 0 16,-8-4 0-16,-9 0 0 0,-5-4 0 0,-8-2 0 16,1 0 0-16,-3-1 0 0,-2-1 0 15,1 1 0-15,-4 0 0 0,-4 1 144 0,-4-1-144 0,-6 0 0 16,6 0 144-16,5-2 0 0,7 1 0 0,4 0 0 0,9 0 0 16,5 4 192-16,9 0 48 0,3 0 0 0,6 0 0 15,7-1-224-15,10 1-32 0,0 0-128 0,0 0 192 16,0 0-64-16,0 0 0 0,13-5-128 0,5 2 192 15,3 1-192-15,5 0 0 0,3 0 128 0,4 1-128 16,4 2 0-16,5 1 0 0,5-2 0 0,1 2 0 16,0-1 144-16,1 0-16 0,-2 0 0 0,-3 2 0 15,-1 2 144-15,-3 0 32 0,-6 2 0 0,-6 3 0 16,-5 0-176-16,-7 0-128 0,-5 0 192 0,-11-10-192 16,-6 14 0-16,-7 0 0 0,-9 0 0 0,-9-4 0 15,-4 2 0-15,-8 0 0 0,-7-3 0 0,-3 2 0 0,-3-5 128 16,-3 2-128-16,1-3 0 0,3-2 0 0,2 1 128 0,8 3-128 15,7-2 0-15,6 1 0 0,4 2 0 0,5-3 0 16,4 0 0-16,4 2 0 16,2-4-1280-16,5-4-272 15,8 1-48-15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7:09:53.65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24779 4959 10703 0,'0'0'464'0,"0"0"112"0,-1-9-448 0,0 0-128 16,-1-1 0-16,1 3 0 0,1 7 944 0,-1-11 160 15,1 11 48-15,0 0 0 0,0-9-288 0,0 9-48 16,0 0-16-16,0 0 0 0,1-11-160 0,-1 11-16 15,0 0-16-15,0 0 0 0,0 0-256 0,0 0-48 16,0 0-16-16,0 0 0 0,3 13-32 0,-1 5-16 16,-2-3 0-16,-1 4 0 0,-2 1 96 0,0 6 32 15,-2 3 0-15,0 5 0 0,-1-2-144 0,-1-2-32 16,-2 1 0-16,0 1 0 0,0 3-64 0,1-3-128 16,1-4 176-16,2 3-176 0,0-7 144 0,1-1-144 15,1-4 0-15,3-5 144 0,3-3 32 0,1 1 0 16,-1-4 0-16,3 0 0 0,-6-8 256 0,11 5 48 15,-11-5 16-15,11 0 0 0,2-1 32 0,0-3 16 0,0-2 0 0,1-1 0 16,0-2-240-16,1 1-48 16,1-1-16-16,3 1 0 0,2 4-240 0,2-2 0 0,0 2 0 0,-3 3 0 15,1 1 0-15,6 2 0 0,4 5 0 0,3-2 0 16,3 1 0-16,2 3 0 0,2-3 128 0,0 3-128 0,-2-1 0 16,0 2 0-16,1-2-144 0,-1 2 144 15,-4-3 0-15,3 4 0 0,-1-4 0 0,-1 3 0 0,3-3 0 0,-3 0 0 16,0 2 0-16,-3-2 0 0,-2 0 0 0,0 0 0 15,-1 0 0-15,-5 2 0 0,-2 0 0 0,0 0 0 16,-2-3 0-16,0 3 0 0,-4-4 0 0,0 0 0 16,0 0 0-16,-2 1 0 0,-3-4 0 0,1 2 0 15,-1-3 0-15,-3 0 0 0,3-1 256 0,-3-1-64 16,-1 0-16-16,-2-2 0 0,3 0 16 0,-1-1 16 16,-2-4 0-16,0 0 0 0,1-4 112 0,0-1 0 15,-2-1 16-15,1-4 0 0,-1-3 176 0,-2-3 16 16,0-3 16-16,-2-4 0 0,0-2-32 0,-1 0 0 15,0 0 0-15,-1 4 0 0,0 2-192 0,0 3-64 16,-1 5 0-16,1 3 0 0,1 0-256 0,0 5 0 16,0 2 0-16,-1 0 0 15,-3 1-896-15,0 5-224 0,-1 0-48 0,-1 2-9072 16,-2 2-1824-16</inkml:trace>
  <inkml:trace contextRef="#ctx0" brushRef="#br0" timeOffset="1182.08">28066 4821 12031 0,'0'0'528'0,"8"-6"112"0,-3-6-512 0,0 3-128 0,0-1 0 0,2 2 0 0,-5-183 976 0,2 368 176 15,0-186 16-15,1 2 16 16,0-2-176-16,0 1-48 0,0 2 0 0,-5 6 0 0,0 0-144 0,10-5-48 16,-10 5 0-16,0 0 0 0,9-3-320 0,-9 3-80 15,0 0-16-15,9 9 0 0,-3-1-128 0,0 4-32 16,-1 2 0-16,0 4 0 0,-1 5-48 0,-2 1-16 15,-1 4 0-15,-2 4 0 0,-1 2-128 0,-2 6 192 16,-3 3-192-16,1 1 192 0,0-3 0 0,-2-2 16 16,0-3 0-16,2-2 0 0,0-1-208 0,-1-2 0 15,0-7 0-15,2 0 0 0,0-1 384 0,-1-3 0 16,3-3-16-16,-1-1 0 0,1-2-160 0,2 0-16 16,0 0-16-16,1-2 0 0,0-12-48 0,0 0-128 15,2 9 192-15,-2-9-64 0,0 0 80 0,8 9 16 16,-8-9 0-16,11 3 0 0,2-1 64 0,1-2 16 15,3-2 0-15,2 1 0 0,2-1-160 0,5-1-16 16,2 2-128-16,2-3 192 0,2 0-192 0,0 0 128 0,1-1-128 16,0 1 0-16,0 1 0 0,2 1 0 0,4 1 0 0,-11 1 0 15,7 0 0-15,3 0 0 0,4 1 0 0,5 1 0 16,0-1 0-16,4-1 0 0,0 0 0 16,-1-1 0-16,-3-1 0 0,0 2 0 0,-2 0 0 0,4 0 0 15,-4 0 0-15,1 2 0 0,1-1 0 0,-4 3 0 16,-2 2 0-16,-3-1 0 0,0 0 0 0,-5 2 0 15,-2-2 0-15,-4-2 0 0,-3 3 0 0,-1-1 0 16,-6-2 0-16,3-1 0 0,-1 4 0 0,-2 0 0 0,-3-1 0 16,2-1 0-16,-4 3 0 0,0-1 0 15,-2-5 0-15,-1 2 0 0,-2-1 0 0,1 2 0 0,0 0 128 0,-2 0-128 16,-6-4 0-16,8 4 144 0,-8-4-144 16,7 0 0-16,1 2 0 0,-8-2 0 0,0 0 144 0,9-1-144 15,-1-2 160-15,-3 2-160 0,0-4 320 0,0-3-48 16,1 1 0-16,0-5 0 0,2 0 352 0,-3-2 64 15,2-8 16-15,-1-1 0 0,0-1-128 0,1-7-32 16,-2 0 0-16,2-5 0 0,1-3-224 0,0 1-64 16,-2 1 0-16,-1 1 0 0,1 1-96 0,-1 4-32 15,-1 6 0-15,-1 0 0 0,-3 5-128 0,0 1 0 16,0 4 0-16,-3 5 0 16,-1-1-464-16,1 5-32 0,-2 4 0 0,5 2 0 15,-8-3-2448-15,2 3-480 0</inkml:trace>
  <inkml:trace contextRef="#ctx0" brushRef="#br0" timeOffset="5604.1">16806 5118 1839 0,'2'-6'160'0,"1"-1"-160"15,-1 2 0-15,1-4 0 0,-1 2 1984 0,2-4 352 16,0 4 80-16,0-3 16 0,0 2-1456 0,1-2-272 16,0 4-64-16,-2-3-16 0,1 4-224 0,-4 5-32 15,0 0-16-15,7-4 0 0,-2-1 48 0,-5 5 16 16,0 0 0-16,0 0 0 0,0 0-80 0,0 0-16 16,0 0 0-16,4 7 0 0,-1 6 32 0,0 1 0 15,-3 0 0-15,0 4 0 0,-1 3-224 0,-1 2-128 16,1 3 160-16,-1 4-160 0,-1 5 192 0,0 1-64 15,0 5-128-15,-2 4 192 0,-1-5-16 0,1 2-16 0,-1 4 0 0,0 0 0 16,-1 1 16-16,2-3 0 0,0-3 0 0,4-4 0 16,0 0 48-16,-1-3 16 0,1-6 0 0,1-1 0 15,0-5 64-15,0-1 16 0,0-3 0 16,1-1 0-16,-1 0-32 0,2-2 0 0,-1-1 0 0,0-1 0 16,2-4-160-16,-1 2-128 15,-2-11 192-15,8 9-192 0,0 3 240 0,0-7-64 0,3 1-16 16,-1-4 0-16,1 0 240 0,2 0 48 0,1 0 16 15,1-1 0-15,3-2-256 0,2 1-48 0,4-2-16 0,2 2 0 16,2 2 16-16,5-2 0 0,0 0 0 0,4 2 0 16,6 1-160-16,5-1 0 0,-1-2 0 0,4 0 0 15,0 0 0-15,2-1 0 0,2-2 0 0,4 2 128 16,3 0-128-16,5 0 160 0,7-1-160 0,-2 1 160 16,0 0-160-16,0 1 0 0,0-2 144 0,5 2-144 15,3 3 0-15,4 0 128 0,-2-1-128 0,1 1 0 0,0-3 0 0,2 1 144 16,2 3-144-16,4 0 0 15,0-2 0-15,-2-1 0 0,-1-1 0 0,6 2 0 0,5 0 128 16,-1-1-128-16,1-1 0 0,-1 0 0 0,-1-1 0 0,4 1 128 16,4 3-128-16,-4-3 0 0,0-2 128 0,0 1-128 15,2 0 0-15,2 1 0 0,-3 0 144 0,1 0-144 16,-1-3 0-16,4 2 144 0,4 1-144 0,-2 0 0 16,-6-1 0-16,2 1 0 0,2 1 0 0,-2-1 0 15,-2 0 0-15,-2 0 0 0,4 0 0 0,2 3 128 16,2-1-128-16,-5 2 0 0,-8 1 0 0,4-1 0 15,4-2 128-15,-1 1-128 0,-3 0 0 0,-2-1 0 0,-5 3 144 0,8-4-144 16,0-2 0-16,-2 1 144 0,-3 3-144 0,-1-2 0 16,0-2 192-16,4-2-192 0,3 2 192 0,-2 1-192 15,-8 1 192-15,1-1-192 0,-1-2 192 0,3-1-192 16,4 6 192-16,-5-1-192 0,-5 1 192 0,2-3-192 16,3-4 160-16,0 0-160 15,-1 3 128-15,-1 0-128 0,-5-3 0 0,4 1 128 0,4 2-128 0,-1 1 0 16,-3-4 176-16,-2-1-48 0,-1 2-128 0,3 1 192 15,4-1-64-15,-1 2 0 0,-3 0-128 0,-2 1 192 16,-4 0-192-16,1 1 0 0,6 2 128 0,-2-1-128 16,-2-1 0-16,-3-1 128 0,-4 0-128 0,5 0 0 15,4 2 0-15,-1 2 0 0,-3-2 0 0,-3-2 0 0,-3-1 0 16,2 2 128-16,1 2-128 0,2-2 0 16,2-1 0-16,-2 0 0 0,-5 0 128 0,-2 0-128 0,0 0 0 0,1 0 128 15,1 0-128-15,-2 0 0 0,-4 0 0 0,-3 1 0 16,1 2 0-16,1-3 0 0,-1-2 0 0,1 2 0 15,2 0 0-15,-3 0 0 0,-7-1 0 0,0 0 0 16,1 1 0-16,1 1 0 0,2 0 0 0,-3 1 128 16,2-2-128-16,-2 2 0 0,-5 1 0 0,-1 1 0 15,-3-1 0-15,1-1 0 0,2-4 0 0,-1 4 0 16,2 0 0-16,-1 2 0 0,-4-1 0 0,-1 2 0 16,-6 0 0-16,0 0 0 0,1-1 0 0,-1 1 0 15,-1-3 0-15,0 2 0 0,0 1 0 0,-2 2 0 16,-2-5 0-16,0 1 0 0,-3 2 0 0,-4 0 0 0,-3-1 0 15,0-1 0-15,-2 4 0 0,-2-1 0 0,4-2 0 0,-4 1 0 16,-2 1 0-16,1-1 0 0,-2 1 0 0,-1-1 0 16,3 2 0-16,-3-3 0 0,0 1 0 0,-1 1 0 15,0-2 0-15,-3 0 0 0,1 1 128 0,-2 2-128 16,-2-5 0-16,0 1 0 0,-1-1 0 0,-4 1 0 16,0-2 0-16,0 3 0 0,-5 0 0 0,2-3 0 15,-10-1 0-15,9 0 0 0,0 0 0 0,-9 0 0 16,6 0 0-16,-6 0 128 0,0 0-128 0,0 0 0 15,9-3 0-15,-9 3 128 0,0 0-128 0,0 0 0 16,7-7 176-16,-7 7-176 0,5-8 192 0,-1-1-192 16,0 0 208-16,0 0-64 0,0-1-16 0,0-5 0 15,-2 0 64-15,3-3 16 0,0-4 0 0,2-2 0 16,0-8 144-16,2-2 32 0,3-1 0 0,-1-4 0 0,0-3-64 16,2-2 0-16,1-7 0 0,0 0 0 0,-1 0-128 0,0-2-16 15,1-5-16-15,-2 2 0 0,0 2-32 16,-1 7-128-16,-2 4 192 0,1 5-64 0,0 0 0 15,1 5-128-15,-3 3 192 0,1 6-64 0,-1 4-128 0,-2 1 0 16,-2 2 0-16,0 2 0 16,1 2-528-16,0 5-48 0,-5-3 0 0,0 11-15408 0</inkml:trace>
  <inkml:trace contextRef="#ctx0" brushRef="#br0" timeOffset="17087.52">4365 8203 4607 0,'0'0'400'0,"0"0"-400"15,-8-1 0-15,8 1 0 0,-8 0 1440 0,-1-2 208 16,0 1 32-16,9 1 16 0,0 0-608 0,0 0-112 16,-10 1-16-16,10-1-16 0,-9 2-224 0,9-2-32 0,0 0-16 0,0 0 0 15,0 0-32-15,0 0 0 0,0 0 0 0,0 0 0 16,0 0-336-16,0 0-80 0,0 0-16 0,0 0 0 15,0 0 80-15,7 10 16 0,5-5 0 0,0 0 0 16,0 1 32-16,2-3 16 0,1-1 0 0,3 1 0 16,2 1-48-16,2 0-16 0,2-3 0 0,1-1 0 15,2 0-48-15,1 0-16 0,1 1 0 0,3 2 0 16,4-3 32-16,-2 1 0 0,-1-1 0 0,3 0 0 16,-1 0-16-16,-2 0 0 0,2-1 0 0,0 1 0 0,3 1-48 0,2 1-16 15,0 0 0-15,2 0 0 0,2 0-32 0,0-1 0 16,2-1 0-16,-2-1 0 0,1-2-16 0,1 0 0 15,1 0 0-15,1 3 0 0,0 0-128 0,3 0 192 16,1-2-192-16,0 2 192 0,0 0-48 0,1-1 0 16,-3-1 0-16,0-2 0 0,-2 0 96 0,2 1 16 15,1 1 0-15,-3 2 0 0,4 0 64 0,0-1 0 16,0-1 16-16,0 0 0 0,1-3-144 0,-1 2-16 16,-3 1-16-16,0-1 0 0,-5 2-160 0,3 0 160 15,-1-2-160-15,1 3 160 0,1 1-160 0,0-1 0 16,2 0 0-16,-2 0 0 0,-2 0 208 0,-1-1-32 15,-2 0-16-15,1-2 0 0,-3 1 160 0,2-2 16 16,2 1 16-16,0 2 0 0,1-3-96 0,2 0-32 16,1 2 0-16,-1-1 0 0,-3 1-224 0,0 0 144 15,-3 0-144-15,2 1 128 0,-3-2-128 0,3-2 160 16,0 2-160-16,-1 1 160 0,-1 1-160 0,2-3 0 0,-1-1 0 0,-1 1 0 16,-4 3 0-16,1-2 0 15,-2 1 0-15,-1-2 0 0,-2-1 0 0,2 0 0 0,-1 1 128 0,2-1-128 16,0-2 0-16,0 4 0 0,1 0 0 0,0-1 0 15,-1-2 0-15,-1 1 192 0,-2 1-64 0,-1 0 0 16,-3-2-128-16,2 2 160 0,1 1-160 0,-1 0 160 16,0-2-160-16,0 2 0 0,-1 2 144 0,2-1-144 15,0 1 0-15,-1 0 0 0,1 1 0 0,0-1 128 0,4-3-128 0,-3 0 0 16,0 0 0-16,-3 0 0 0,-1 2 0 0,0 2 0 16,1-1 0-16,-2-1 128 0,4 0-128 0,-3 2 0 15,-2 0 0-15,2 1 0 0,-2-1 0 0,3 1 0 16,0-1 0-16,1 3 0 0,-2-2 0 0,1 0 0 15,2-1 0-15,-2 0 0 0,-3 0 0 0,0 0 0 16,0 0 0-16,-1 0 0 0,0 0 0 0,-1 0 0 16,2 0 0-16,-1 0 0 0,0-1 0 0,-1 1 0 15,1 3 0-15,1-2 0 0,1-1 0 0,1-1 0 16,-4-1 0-16,4 2 0 0,-3 0 0 0,1 0 0 0,-1-2 0 0,-1 1 0 16,-2-3 0-16,-3-1 0 15,1 1 0-15,-3 0 128 0,4 0-128 0,-2-1 0 0,-1 3 0 0,-1 0 0 16,-2 1 0-16,0 0 0 0,-2-2 0 0,0 2 0 15,1 1 0-15,-1 1 0 0,-5-1 0 0,0 0 0 16,0 0 0-16,-10 0 128 0,11 3-128 0,-2-1 0 16,-9-2 0-16,0 0 0 0,0 0 0 0,0 0 0 15,0 0 128-15,0 0-128 0,0 0 128 0,0 0-128 16,0 0 128-16,-11-1-128 0,-1 0 128 0,-4 0-128 16,-1-1 0-16,-4 2 128 0,-3 2-128 0,-1-2 0 15,-6 0 0-15,1 1 0 0,-2 1 0 0,-4 1 0 16,-2-1 0-16,-3 2 0 0,0-1 0 0,-4-2 0 15,-6-2 0-15,2 1 0 0,0 1 0 0,-3 2-128 16,-1 0 128-16,-4 4 0 0,1-2 0 0,-7-1 0 16,-4-3 0-16,1 1 0 0,1 1 0 0,-4 1-128 0,1 0 128 15,-5-2 0-15,-4 2 0 0,-2 0 0 16,-1 0 0-16,1-1 0 0,0 0 0 0,1 1 0 0,-4 0 0 0,2-1 0 16,-4-3 0-16,5 0 0 15,4 2 0-15,2-1 0 0,-1 1 0 0,-1-2-128 0,-1-1 128 0,-2 0 0 16,1 0 0-16,2-1 0 0,1 1-128 0,-1 1 128 15,-3-2-128-15,1 0 128 0,-1 0-128 0,3 0 128 16,4 1-128-16,1-1 128 0,0 0 0 0,-1 0-128 16,-3 1 128-16,3-3 0 0,1 0 0 0,3 1 0 15,2 1 0-15,5-2 0 0,3 3 0 0,0 1 0 16,-3-4 0-16,2 3 0 0,-1-1 0 0,2 1 0 16,2 0 0-16,3 0 0 0,1-1 0 0,4 1 0 15,2 0 0-15,0 1 0 0,-1 0-128 0,-1-3 128 16,3-2-128-16,-1 1 128 0,3 1 0 0,-1-1-160 0,0-4 160 15,2 3 0-15,1 1 0 0,-1 3-128 0,4-2 128 16,-1 2 0-16,-1-1 0 0,-2 0-128 0,-2 2 128 0,1 0 0 16,-2 0-128-16,4 0 128 0,0-1 0 0,2 1 0 15,1-1 0-15,2 1 0 0,2 0 0 0,1 1 0 16,-1 2-128-16,5 2 128 0,1-3-192 0,-1 0 192 16,-2-1-144-16,-1 0 144 0,1 0 0 0,1-1-144 15,-3 0 144-15,-1 0 0 0,2 0 0 0,1 0 0 16,0 0 0-16,1 2 0 0,-1-2 0 0,3 2 0 15,2 2 0-15,2 0 0 0,2-2 0 16,4 2 0-16,0-3 0 0,3 2 0 0,1 1-176 0,3-2 176 16,3 1 0-16,7-3 0 0,-9 1 0 0,9-1 0 15,0 0 0-15,0 0 0 0,0 0 0 0,0 0 0 0,0 0 0 16,0 0 0-16,0 0 0 0,0 0 0 16,0 0 0-16,0 0-144 0,0 0 144 0,12 0 0 0,1 0 0 0,4-1-128 15,2 0 128-15,0-3 0 0,-1-1 0 16,2 1 0-16,2 0 0 0,3-1 0 0,3 0 0 0,4 2 0 15,1 1 0-15,1-1-128 0,0 3 128 0,3-1 0 16,4-2 0-16,2-2-128 0,-1 2 128 0,1-1 0 16,2 2 0-16,3 2 0 0,3 4 0 0,2 1 0 15,3 2 0-15,3-3 0 0,0 2 0 16,0 0 0-16,-3-2 0 0,2 0 0 0,1 2 0 0,3 2 0 16,3-1 0-16,5 1 0 0,0-3 0 0,-3 0 0 15,-1 0 0-15,3-1 0 0,-3-1 0 0,4 2 0 16,2 1 0-16,2-1 0 0,1 0 0 0,-5 3 0 15,1-2 0-15,-1-2 0 0,0-4 0 0,2 0 0 16,5 4 0-16,-2 1 0 0,0 0 0 0,-4-1 0 16,-4 0 0-16,2 0 0 0,1-3 0 0,1 1 0 0,3 1 0 15,-3-1 0-15,-4 3 0 0,1 1 0 16,-2-3 0-16,1-1 0 0,-2-1 0 0,2 1 0 0,2 1 0 0,-2 2 0 16,-7-2 0-16,0-1 0 0,0-1 0 0,-1 2 0 15,2 0 0-15,2-1 0 0,-1 2 0 0,0-3 0 16,0-1 0-16,-2 1 0 0,-1-1 0 0,-1-1 0 15,1-4 0-15,0 1 128 0,2 0-128 0,3 2 0 16,-2-1 0-16,-2-3 0 0,-3 0 0 0,-1-1 128 16,-1-3-128-16,-1 3 0 0,2-5 128 15,-1 3-128-15,0 2 0 0,-2 0 0 0,-1-2 0 0,-1 3 128 16,-4-4 0-16,-3 2 16 0,1-2 0 0,-3 5 0 16,-3-5-144-16,2 5 0 0,0 1 0 0,-1 0 128 15,-2 3-128-15,-1-3 0 0,-2 1 0 0,-4 1 0 16,-3-2 128-16,-2 4-128 0,-5 0 0 0,0 1 128 0,-3 2-128 15,-4 1 0-15,-3 3-160 0,-3-2 160 16,-8-5-1616-16,3 13-240 0,-1 0-32 16</inkml:trace>
  <inkml:trace contextRef="#ctx0" brushRef="#br0" timeOffset="20806.7">24375 10579 9503 0,'-4'-8'416'0,"4"8"96"0,0 0-512 15,0 0 0-15,0 0 0 0,-6 2 0 0,1-2 704 0,5 0 32 16,0 0 16-16,0 0 0 0,0 0 96 0,0 0 32 16,-3-5 0-16,3 5 0 0,0 0-96 0,0 0-16 15,0 0 0-15,0 0 0 0,0 0 64 0,0 0 0 16,9 2 0-16,0-1 0 0,3-2-64 0,0 1 0 16,3 0 0-16,3 0 0 0,1 0-224 0,4-2-48 15,5-1-16-15,1 3 0 0,4 2-176 0,3-2-48 16,2 0 0-16,2 0 0 0,0-2 0 0,4 0-16 15,0 2 0-15,4 0 0 0,3-1 144 0,5 1 16 16,4 0 16-16,3 1 0 0,0 1-32 0,0-2 0 16,-1-2 0-16,3 4 0 0,1 1-176 0,4 1-32 15,4 0-16-15,-1 0 0 0,-4-3-32 0,1-1-128 16,0 0 192-16,3 1-64 0,2 3-128 0,0-1 192 0,0-1-192 0,26-2 192 16,-10 0-192-16,-9 3 192 15,-4 1-192-15,-1 1 192 0,5-2-192 0,-5 0 0 16,-3 0 0-16,-3-1 128 0,-1 2-128 0,0 2 0 15,2-2 0-15,1 1 0 0,2 0 0 0,-4-1 0 0,-5-1 0 16,0-2 0-16,-1 1 0 0,1 1 128 0,2-1-128 16,-1 4 0-16,0-4 0 0,-4-1 0 0,-5 1 0 15,1 0 0-15,-1 2 128 0,-1 1-128 0,2-2 0 0,-1-2 128 16,2 0 0-16,-2 0-128 0,2 3 192 0,-9-1-64 16,-4-2-128-16,0 3 0 0,-1-2 0 0,-2 1 128 15,-1-3-128-15,1 0 0 0,-5 3 144 0,0-1-144 16,0 1 160-16,-4 0-32 0,0 0-128 0,-4 0 192 0,1-1 32 15,-5 1 0-15,-1-1 0 0,-3 1 0 0,-1 0-32 16,0 0-16-16,-2 0 0 0,-1-2 0 0,-1 0-48 0,0 0 0 16,-1 2 0-16,-1-3 0 0,-1 0-128 0,0 0 0 15,-2 0 0-15,0 0 128 0,-2 0-128 0,0 0 160 16,0-1-160-16,-1 1 160 0,-10 0 0 0,10 1 0 16,-10-1 0-16,10-1 0 0,-10 1-160 0,10 0 160 0,-10 0-160 15,9 0 160-15,-9 0-160 0,0 0 160 0,0 0-160 0,0 0 160 16,0 0-32-16,0 0-128 0,0 0 192 15,0 0-64-15,0 0-128 0,0 0 192 0,0 0-192 0,0 0 192 16,0 0-192-16,0 0 0 0,0 0 0 0,0 0 0 16,0 0 0-16,0 0 0 0,0 0 128 0,0 0-128 15,-9 1 0-15,9-1 0 0,-12 2-160 0,1 1 160 32,1-3-1664-32,0 0-224 0,0 0-48 0</inkml:trace>
  <inkml:trace contextRef="#ctx0" brushRef="#br0" timeOffset="28820.47">19950 11682 13071 0,'0'0'576'0,"0"0"128"0,0 0-576 0,0 0-128 0,0 0 0 0,0 0 0 15,0 0 1296-15,-2-3 240 0,2 3 32 0,-4-7 16 16,0 0-272-16,0 3-48 0,4 4-16 0,0 0 0 15,-3-7-192-15,-1 2-32 0,4 5-16 0,0 0 0 16,0 0-464-16,0 0-96 0,0 0 0 0,0 0-16 16,0 0-304-16,0 10-128 0,0-1 0 0,1 5 128 15,2 2 96-15,0 3 16 0,2 3 0 0,0 5 0 16,1-1 16-16,-1 6 0 0,1 2 0 0,0 2 0 0,-1 1-64 16,1-3-16-16,-1-1 0 0,0-2 0 0,0-1-176 0,0-2 160 15,-1-4-160-15,0-2 160 0,-1-4 160 16,1-3 16-16,-1-1 16 0,0-5 0 0,1 0 160 0,0-4 16 15,-4-5 16-15,0 0 0 0,8 0 96 0,1-3 0 16,0-2 16-16,-1-6 0 0,3-3-32 0,-1-3-16 16,0 0 0-16,0-5 0 0,-1-1-240 0,1-5-48 15,0 1-16-15,1-4 0 0,-4-2-48 0,2-2-16 16,1 1 0-16,0 0 0 0,1-2-240 0,0 4 128 16,-1 0-128-16,3-1 0 0,1 4 0 0,-1 4 0 15,1 4 0-15,-3 2 0 0,2 3 0 0,-1 1 0 0,1 2 0 0,-1 3 0 16,-2-2-272-16,-3 6 0 15,0 0 0-15,-7 6 0 16,0 0-2112-16,0 0-432 0,0 0-64 0</inkml:trace>
  <inkml:trace contextRef="#ctx0" brushRef="#br0" timeOffset="29206.7">20946 11185 18431 0,'0'0'1632'0,"0"0"-1312"0,0 0-320 0,0 0 0 0,-7-3 1088 0,1 3 128 15,-3 2 48-15,-5 1 0 0,0 5-176 0,0 3-16 16,-2 7-16-16,-1 4 0 0,0-1-160 0,1 4-48 16,-4 4 0-16,-2 4 0 0,-1 5-32 0,-1 5-16 15,-1 7 0-15,0 2 0 0,0 0-368 0,2 3-80 16,3 1-16-16,2-3 0 0,1-2-336 0,6-5 144 16,2-3-144-16,4-4 0 0,1-3 0 0,4-6 0 15,3-6 0-15,2-1 0 0,1-4 0 0,4-2 0 16,-1-3 0-16,4-1 0 0,1-6-304 0,1 1-64 15,-1-6-16-15,4 1 0 16,1-3-2112-16,3-3-448 0,2-12-64 0,-3 4-32 0</inkml:trace>
  <inkml:trace contextRef="#ctx0" brushRef="#br0" timeOffset="29572.38">21262 11543 15663 0,'0'0'688'0,"0"0"144"0,0 0-656 0,0 0-176 0,0 0 0 0,0 0 0 15,-9-4 1728-15,2 7 320 0,-2 5 64 0,-3 3 16 0,-3 6-784 0,0 2-144 16,-1 1-48-16,1 5 0 0,-3 1-320 0,2 4-80 16,-1 1-16-16,3-1 0 0,3 5-160 0,2-2-16 15,3-2-16-15,4-3 0 0,4 0-352 0,3-3-64 16,1-5 0-16,3-2-128 0,1-4 208 0,3-3-64 15,1-6-16-15,4 0 0 0,1-1 256 0,1-5 64 16,0-6 0-16,1 2 0 0,-2-6 112 0,2 1 16 16,-1-4 16-16,-1-3 0 0,-2-1-80 0,0-1-32 15,-4 0 0-15,1-1 0 0,-4-4-112 0,-1 0-32 16,-3 1 0-16,-2-5 0 0,-2-1 0 0,-3-2 0 16,-3-2 0-16,-1 3 0 0,-2 2-176 0,-1 1-32 15,0 4-128-15,1 4 192 0,-2 1-192 0,0 3 0 16,0 3-144-16,3 7 144 15,-2 3-1696-15,-1 1-240 0,-1-1-48 0,-4 4-14224 0</inkml:trace>
  <inkml:trace contextRef="#ctx0" brushRef="#br0" timeOffset="29894.68">21557 11115 20271 0,'0'0'1792'15,"8"-5"-1424"-15,-1 0-368 0,2-2 0 0,-1 4 912 0,-1 1 112 16,1 2 32-16,0 4 0 0,-1 4 32 16,1-1 16-16,1 6 0 0,4 7 0 0,1 6-416 0,-2 4-96 15,0 3-16-15,-1 6 0 0,2 2 256 0,2 6 64 16,0 6 0-16,-5-14 0 0,1 9-128 0,-1 4-32 15,-3 3 0-15,1 19 0 0,-4-4-304 0,-4-12-64 16,-3-4-16-16,-2-5 0 0,1-8-96 0,-3-3 0 16,-2-2-16-16,-1-6 0 0,-4-1-64 0,1-3-16 15,0-3 0-15,2-1 0 16,-1-1-960-16,2-3-192 0,0-6-32 0,1-2-15152 0</inkml:trace>
  <inkml:trace contextRef="#ctx0" brushRef="#br0" timeOffset="30254">22597 11717 17503 0,'-15'-2'768'0,"6"1"176"15,9 1-752-15,0 0-192 0,-7-8 0 0,7 8 0 0,0 0 2752 0,0 0 528 16,10-6 112-16,6 1 0 0,3-2-2032 0,1 2-400 15,3-1-96-15,2-3-16 0,2 1-336 0,5-2-80 16,3 1-16-16,2-2 0 0,1-1-224 0,-8 6-32 16,0 2-16-16,3 0 0 0,2 0-144 0,-2 2 0 15,-4 1 0-15,6 1 0 16,-9 2-1920-16,-8 3-304 0,-9 0-64 0</inkml:trace>
  <inkml:trace contextRef="#ctx0" brushRef="#br0" timeOffset="30427.94">22476 11958 24991 0,'0'0'1104'0,"0"0"240"0,0 0-1088 0,10-3-256 0,5-1 0 0,5 2 0 16,4-2 672-16,2-2 80 15,5 0 16-15,2 0 0 0,1-2-80 0,6 2-16 0,3-3 0 0,5 0 0 16,4 0-96-16,-11 4-32 16,3 0 0-16,5-2 0 15,-1 0-992-15,-3 1-208 0,-6-2-48 0,-3 2-12864 0</inkml:trace>
  <inkml:trace contextRef="#ctx0" brushRef="#br0" timeOffset="30914.76">24163 11383 22975 0,'-10'-8'1024'0,"10"8"192"0,-7-7-960 0,7 7-256 15,-7-4 0-15,7 4 0 0,0 0 656 0,-9-1 96 16,9 1 16-16,-9 4 0 0,9-4-16 0,-6 11 0 15,2-2 0-15,0 4 0 0,0 3 16 0,2 4 16 0,-1 6 0 0,2 1 0 16,-1 4-112-16,1 4-32 16,0 2 0-16,0 3 0 0,1 1-256 0,0 3-48 15,-3 0-16-15,3 0 0 0,0-7-128 0,4-3-48 16,0-4 0-16,0-3 0 0,-1-5 176 0,2-2 16 16,1-3 16-16,0-4 0 0,0-2 144 0,2-6 16 0,-8-5 16 0,14 3 0 15,-3-1-16-15,2-6-16 0,2-3 0 16,2-6 0-16,-1-3-48 0,2-2-16 0,0-4 0 0,0-2 0 15,1-1-192-15,0-3-48 0,0-2 0 16,1-3 0-16,2-2-64 0,1 0 0 0,0 0-128 0,2 2 192 16,3 1-192-16,-5 10 128 0,5 0-128 0,4 1 0 15,-1 0 0-15,1-1 0 0,-3 3 0 0,-1 4 0 16,-2-3 0-16,-3 5-128 0,-4 0 128 0,-3 3-208 16,-1 3-1600-16,-1 2-320 0,-2-3-64 15,-2 2-14512-15</inkml:trace>
  <inkml:trace contextRef="#ctx0" brushRef="#br0" timeOffset="31326.78">25143 11941 11967 0,'-1'-5'1072'0,"-2"-1"-864"15,0-3-208-15,1 2 0 0,-1 2 3840 0,-2-1 736 16,0 3 144-16,-6 2 16 0,-4 2-3152 0,-2 3-640 16,-1 3-128-16,-2 0-32 0,-3 7-80 0,0 1-32 0,0 1 0 0,-1 1 0 15,1 5 240-15,2-3 48 16,3 2 16-16,6-4 0 0,2 1-208 0,1 2-64 0,2 1 0 0,0 0 0 15,4-5-336-15,1 0-80 0,4-2-16 0,1 1 0 16,2-6-48-16,6 1-16 0,3-2 0 0,2-2 0 16,3-3 48-16,3-3 0 0,1-1 0 0,2-4 0 15,3-3 16-15,-1 0 16 0,2-4 0 0,-1 0 0 16,-1-2 96-16,-3-2 32 0,-5-2 0 0,-3-1 0 16,-3 0 224-16,-5-4 64 0,-4-1 0 0,-4 2 0 0,-4 2-256 0,-4-3-64 15,-5 4 0-15,-4 1 0 0,-6 3-384 16,-4 2 0-16,-4-1 0 0,1 5 0 15,-2 2-1408-15,2 2-272 0,-1-2-48 0,-9 2-18480 16</inkml:trace>
  <inkml:trace contextRef="#ctx0" brushRef="#br0" timeOffset="34985.39">12846 13254 1839 0,'0'0'160'0,"-3"-4"-160"15,3 4 0-15,0 0 0 0,-2-9 448 0,-1 4 64 16,1-4 16-16,-1 3 0 0,1 2 144 0,0-1 32 16,1-1 0-16,1 1 0 0,0 5 224 0,0 0 48 15,-4-7 16-15,4 7 0 0,-2-6-304 0,2 6-64 16,0 0-16-16,0 0 0 0,-5-5-64 0,1 2-16 15,4 3 0-15,0 0 0 0,-6-2 96 0,-1-2 16 16,2 3 0-16,-1 1 0 0,-2 0 32 0,2 1 16 16,-3 2 0-16,3-1 0 0,-1 1 176 0,1-2 32 15,-1 3 16-15,7-4 0 0,-6 2-160 0,6-2-48 16,0 0 0-16,-5 7 0 0,5-7-208 0,0 0-48 0,0 0-16 0,0 0 0 16,0 0-96-16,0 0-16 15,4 6 0-15,2 0 0 0,2-1 128 0,3-1 0 16,3-1 16-16,3 2 0 0,4 0-64 0,4-4-16 15,4 3 0-15,6-3 0 0,6 2-192 0,4-2-64 0,3-2 0 0,1 1 0 16,1 1 0-16,-3 0-128 0,3 2 192 0,-1 2-64 16,-1-5-128-16,2 1 0 0,0 1 0 0,-1 0-176 15,-1-1 176-15,0 4 0 0,-4 3 0 0,-6-3 128 16,-4 2 16-16,-2 0 16 0,-5-2 0 0,-3 0 0 16,-2 0 0-16,-5 0 0 0,-3-1 0 15,-2 0 0-15,-2 1 144 0,-2-2 16 0,-8-3 16 16,0 0 0-16,0 0-16 0,0 0-16 0,0 0 0 0,0 0 0 0,-8 2-96 15,-2 0-16-15,-3-1 0 0,-2 0 0 0,-3 0-192 0,-2 1 176 16,-4-1-176-16,-4 0 160 0,-3-1-160 0,-3-1 128 16,-3 0-128-16,-4-2 128 15,1 1-128-15,-1 2 128 0,-1-2-128 0,-2 1 128 0,-3 0-128 0,-1-1 128 16,0-3-128-16,0 3 128 0,0-1-128 0,1 1 0 16,1 0 0-16,3 2 0 15,3-2 0-15,5 1 0 0,2-1 0 0,5 0 0 0,3 1 0 0,5-1 0 16,2 1 0-16,6 1 0 0,3 0 0 0,9 0 0 15,0 0 0-15,0 0 0 0,0 0 0 0,9-2 0 16,5-2 0-16,6 1-176 0,7-2 176 0,7 3 0 16,7-2 128-16,6 1-128 0,5 2 0 0,4-2 0 0,1 3 0 15,0-1-128-15,0 0 128 0,0-3 0 16,1-1 0-16,-2 2 0 0,-2 2 0 0,-3 1 0 16,-4 0 160-16,-2 0-160 0,-9 0 256 0,-4 1-32 0,-5 3-16 15,-4-3 0-15,-5 1 0 0,-3-1 0 16,-5 0 0-16,-10-1 0 0,0 0-16 0,0 0-16 0,0 0 0 0,-10 8 0 15,-5-4-176-15,-6 2 192 0,-7 2-192 16,-2-4 192-16,-7 1-192 0,-4 1 128 16,-3-1-128-16,-3 0 128 0,-4 1-128 0,-19 0 0 15,3-3 0-15,1 2 128 0,-2 2-128 0,3-3 128 16,2-1-128-16,4 0 128 0,3 2-128 0,8 0 0 0,5-4 0 0,6 3 128 16,1 0-128-16,8 1 0 0,6-1 0 0,5-3 0 15,6 0 0-15,11-1 0 0,0 0 0 0,0 0 0 16,0 0 0-16,19-1-144 0,5 0 144 0,6-3-160 15,6 2 160-15,7-1 0 0,7 2 0 0,7 0 0 16,4-2 0-16,-17 0 0 0,6 2 0 0,3-3-128 16,3-1 128-16,-2 1 0 0,-1 1 0 0,-3 1 0 15,-3 0 0-15,-5 1 0 0,-6 1 0 0,-5 0 0 0,-6 1 0 0,-6 1 176 16,-3 0-176-16,-6 1 192 0,-10-3 0 0,0 0 0 16,-5 9 0-16,-5-2 0 0,-6 2 0 0,-5-2 0 15,-7 5 0-15,-7-5 0 0,-3 5-192 0,-23 3 192 16,2-2-192-16,-2 2 192 0,-2-1-192 15,-2-1 0-15,-2-6 0 0,2 3 128 0,2-3-128 0,4 3 0 16,5-5 0-16,5-1 0 0,6 0 0 0,6-1 0 16,7 3 128-16,7-4-128 0,8-3 0 0,6 1 0 15,9 0 0-15,0 0 0 0,0 0-192 16,14-8 0-16,6-1-16 0,8 3 0 0,6-3-32 0,9 3 0 16,7-4 0-16,6 2 0 0,5-2 240 0,4 2-144 15,2-3 144-15,-17 4-128 0,2-4 128 0,4 3 0 16,-3-2 0-16,1 4 0 0,-7-3 0 0,-4 4 0 15,-6-2 0-15,-8 1 0 0,-6 2 0 0,-5 3 0 16,-6 0 0-16,-12 1 128 0,0 0-128 0,0 0 0 16,-7 3 0-16,-10 4-11792 15,-10 0-2272-15</inkml:trace>
  <inkml:trace contextRef="#ctx0" brushRef="#br0" timeOffset="52740.12">356 13666 3679 0,'-19'0'320'0,"6"0"-320"15,3 0 0-15,-3 0 0 0,2-1 3056 0,1-1 528 0,1 0 128 0,0 2 0 16,0 0-2208-16,3 0-448 0,-1-4-96 0,2 3 0 15,0-2-208-15,5 3-48 0,-5-2 0 0,5 2 0 16,0 0 48-16,0 0 0 0,0 0 0 0,0 0 0 16,0 0-160-16,0 0-16 0,0 0-16 0,0 0 0 15,0 0-192-15,11-8-48 0,-11 8 0 0,16-6 0 16,-1 1-16-16,0 2-16 0,0 1 0 0,2 0 0 0,-2 1 144 0,6-2 16 16,-1 2 16-16,4 0 0 15,0-2-16-15,-1 1 0 0,0 1 0 0,1-2 0 0,2 0-16 16,3 0-16-16,1 0 0 0,-9 2 0 0,3-2-144 0,2 2-16 15,6 1-16-15,4 0 0 0,2 0-48 0,3 1-16 16,4-1 0-16,35 0 0 0,-13-2-48 0,-8 2 0 16,-3-2 0-16,0 2 0 0,-5 0 32 0,1 2 0 15,2-1 0-15,1 2 0 0,4-1 0 0,-2 1 0 16,-3 0 0-16,-1 0 0 0,0 0-160 0,2-1 192 16,1 2-192-16,4 4 192 0,3-2-192 0,-1-1 128 15,5 0-128-15,-5-1 128 0,0 0 16 0,-2 1 0 16,1 1 0-16,2 0 0 0,5 3-144 0,-1-2 0 15,2-1 0-15,-6 2 0 0,-3-3 0 0,1 1 0 0,1 3 128 16,3-3-128-16,0 3 0 0,4-2 0 0,3-1 0 0,-3 0 0 16,-4-3 0-16,1 1 0 0,1 0 0 15,4 1 0-15,2-3 0 0,-1 1 0 0,-1 2 144 0,-1 1-144 16,0-1 128-16,-1-2-128 0,2 2 128 0,4 2-128 16,0 0 144-16,-1 3-144 0,-3-5 192 0,1 1-192 15,1 1 224-15,1-3-64 0,2-2-16 0,3 1 0 16,2-2-144-16,-2 2 128 0,0-1-128 0,-1 1 128 15,4-3-128-15,2 0 0 0,3-3 144 0,-3 3-144 16,-5 0 0-16,1 0 0 0,3 0 0 0,1 0 0 16,1-1 0-16,-1 0 0 0,-3-1 0 0,0 0 128 15,1-1-128-15,2 2 0 0,2 0 128 0,-2-1-128 16,-4 1 0-16,1 0 0 0,2-3 0 0,-2 3 0 16,3 1 0-16,1 0 0 0,-3 0 0 0,-1 1 0 15,1 0 128-15,0 3-128 0,1-3 128 0,3 2-128 16,1-2 0-16,-1 2 128 0,2-2-128 0,0-1 0 0,3-1 0 15,-1 1 0-15,-2 0 0 0,0-2 0 16,-1 0 0-16,4 2 0 0,0-1 0 0,1-1 128 0,-3 0-128 0,-2-2 0 16,0-1 0-16,2 1 0 0,1 2 0 15,-1-5 0-15,-4 1 0 0,3 2 0 0,-2-4 0 0,3 3 144 16,2 1-144-16,-4-1 0 0,-2-2 144 0,1 2-144 16,-1 1 0-16,-1-1 144 0,1 4-144 0,-1-1 0 15,0 2 0-15,-3-1 128 0,-2 0-128 0,-2-1 0 16,1 1 0-16,2 1 128 0,4 0-128 0,-5 0 0 15,-4 1 0-15,-2-1 0 0,2-1 0 0,4 0 0 16,4 1 0-16,-2 0 0 0,-2-4 0 0,-2-1 0 16,1 1 128-16,2 2-128 0,3-1 0 0,-1 2 0 0,0-4 0 15,-1 0 0-15,-3 0 0 0,0 3 0 16,4 0 0-16,0-1 0 0,4-2 0 0,-6 0 0 16,-3 1 128-16,2-1-128 0,-1-1 0 0,3 2 0 0,4 0 0 0,-1-3 0 15,-3-1 0-15,2 2 0 0,1-2 128 0,5 2-128 16,-2-1 0-16,6 1 128 0,-5 2-128 0,0-4 128 15,1 2-128-15,2 4 0 0,3-1 144 0,-2-3-144 16,-3-2 0-16,0 3 128 0,0-4-128 0,5 4 0 16,1 1 0-16,2-2 0 0,-4 1 0 0,2 0 128 15,1-4-128-15,2 2 0 0,0 2 0 0,-1-2 0 16,-1 2 0-16,1 1 144 0,3-3-144 0,0 2 160 16,-5-1-160-16,2-2 0 0,-2 2 0 0,4 2-176 15,3-2 176-15,-4 1 0 0,-3 1 160 0,2-2-160 16,0-2 0-16,4 4 0 0,-2-1 0 0,-1-1 0 0,-3-1 0 0,3 2 0 15,0-2 0-15,2 2 0 0,-2-2 0 0,3 0 0 16,0 1 0-16,4-1 0 0,1 2 0 16,-1 1 0-16,-4 3 0 0,3-2 0 0,1-2 0 15,0 3 0-15,-2-1 0 0,-1 0 0 0,0 2 176 0,2 0-176 16,4 0 192-16,-4-1-192 0,-2 2 0 0,-2-1 0 16,2 0 0-16,-2 1-144 0,-2 0 144 0,0 0 128 15,-3 0-128-15,2 1 176 0,0-1-176 0,-1 0 0 16,1 0-192-16,-2 1 192 0,0 2 0 0,5-2 0 15,3 0 0-15,-3 1 0 0,-5-1 0 0,3 2 0 16,1-1 0-16,2 2 0 0,0-2 0 0,-1 1 0 16,-1 1 0-16,-1 0 0 0,-2 1 0 0,1-2 0 15,-2-1 0-15,2 0 0 0,-3 2 0 0,1 1 0 0,3-1 0 16,0-1 0-16,-5 0 0 0,1 2 0 0,0 1 0 16,4-1 0-16,1 1 0 0,-3 2 0 0,-5-5 0 15,3 5 0-15,2 1 0 0,0-1 0 0,-1-1 128 0,-5 0-128 16,-2-2 0-16,2 1 0 0,6-1 0 0,-6 1 0 15,1-1 0-15,-2-1 0 0,-1 0 0 0,4 1 0 16,-1 4 0-16,-1-5 0 16,-2 0 0-16,0 2 0 0,-2-2 0 0,2 2 0 0,2 2 0 0,-1-3 0 15,-2 0 0-15,-1 1 0 0,-2 1 0 0,1-2 0 16,7 1 0-16,-3-2 0 0,-2-3 0 0,1 1 0 16,0-1 0-16,5 1 0 0,7 1 0 0,-5-2 0 15,-4-2 0-15,1 0 0 0,2-1 0 0,6 1 0 16,1 1 0-16,-2-1 0 0,-6-2 0 0,2 1 0 15,5 0 0-15,0 1 0 0,3-1 0 0,-3 0 0 16,-2 0 0-16,3 1 0 0,2 1 128 0,0-2-128 16,-7 0 0-16,2 0 0 0,1 2 0 0,3 2 0 15,3-5 0-15,-2 2 0 0,-2 0 0 0,1-1 0 0,2 2 0 0,-1 0 0 16,-3 0 0-16,1 0 0 0,0 2 0 0,1 0 0 16,0 1 0-16,-3-3 0 0,-4-2 0 0,2 4 0 15,-1-1 0-15,3 2 0 0,-2-3 0 0,-2 0 0 16,-4 0 0-16,0 1 0 0,1-1 0 0,-1 1 0 15,1 0 0-15,-5-1 0 0,-3-1 0 0,0 1 0 16,4 0 0-16,-2 1 0 0,0 1 0 16,-5 0 0-16,-5-1 0 0,0 2 0 0,1 0 0 0,0-2 0 15,0 3 128-15,-5-2-128 0,0-1 0 0,0-1 0 16,-2 0 0-16,-4 4 0 0,1-1 0 0,0-1 0 0,1 0 0 16,-3-1 0-16,-7 0 0 0,2 0 0 0,-4-1 0 0,-3 2 0 15,-1-1 0-15,-2 3 0 0,-3 0 0 0,-1-2 0 16,-2-2 0-16,-1 1 0 0,-3-1 0 15,-2 0 0-15,-4 0 0 0,-2 0 0 0,-2-1 0 0,-2 0 0 16,0 1 0-16,0 1 0 0,-1 0 0 0,-2 3 0 16,0-4 0-16,-1 3 0 0,-3 2 0 0,0-1 0 15,-1-2 0-15,-2 1 0 0,-4-1 0 0,0 1 0 16,0 1 0-16,0-3 0 0,-2-1 0 0,0 0 0 16,1 2 0-16,-2 1 0 0,-1-2 0 0,-1 1 0 15,-9-2 0-15,12 2 0 0,-2 3 0 0,0-2 0 16,1-1-320-16,-11-2 16 0,0 0 0 0,7 4 0 15,-7-4-2000 1,0 0-416-16,0 0-80 0</inkml:trace>
  <inkml:trace contextRef="#ctx0" brushRef="#br0" timeOffset="56736.19">727 13901 12895 0,'0'0'1152'0,"0"0"-928"0,0 0-224 0,0 0 0 0,0 0 240 16,0 0 0-16,0 0 0 0,13 6 0 16,1 2-112-16,1-5-128 0,3-5 176 0,3 2-176 0,6 0 688 0,4 0 16 15,3 0 16-15,5 0 0 16,-1-1 32-16,2 1 0 0,-3 0 0 0,3 1 0 0,2-1-64 0,3 3-16 15,2-1 0-15,2 2 0 0,7 1-144 0,2 0-16 16,3 0-16-16,-2 3 0 0,-7-2-176 0,6 5-16 16,-2-4-16-16,2 3 0 0,1-2-48 0,2 1-16 15,3-3 0-15,2-1 0 0,1-2 208 0,-3-2 32 16,0 2 16-16,1-1 0 0,1 2-32 0,4 0 0 16,6-2 0-16,-2 1 0 0,-7 0-80 0,1-2-32 15,-1-1 0-15,3 4 0 0,1-3-16 0,3 4 0 16,2 1 0-16,-2-3 0 0,-2-3-48 0,-1 4-16 15,1-2 0-15,1 1 0 0,5 3-64 0,-2-5-32 0,-1-2 0 16,-2 1 0-16,0 3-32 0,0-1-128 0,3-1 192 0,3 2-64 16,2-3-128-16,-1 1 160 0,-1-2-160 0,0 1 160 15,0-1-32-15,3 1 0 0,5-2 0 0,-5 2 0 16,1-2-128-16,0-2 0 0,-2-3 0 0,5 3 0 16,6 4 0-16,-4-2 0 0,-5 1 0 0,3 0 128 15,-2 0-128-15,5 2 192 0,2 3-192 0,2-3 192 16,-7-2-192-16,2-1 0 0,0 2 0 0,4 0 0 15,5 0 0-15,-2 0 0 0,-3-2 128 0,3 2-128 16,-3 1 0-16,6-1 0 0,3-1 144 0,-1 0-144 16,-5 1 0-16,3 3 0 0,5 4 0 0,-3-3 0 15,-1-4 0-15,-1 3 0 0,0 1 0 0,4 0 0 16,4 1 0-16,-4 0 0 0,-7-2 0 0,1 1 0 16,-1 4 0-16,4 0 0 0,4-3 0 0,2-2 0 0,-8-2 0 0,4 4 0 15,0 1 0-15,1 0 128 0,0-9-128 16,-3 3 0-16,0 3 0 0,4-3 0 0,3 0 0 15,-3 1 0-15,-4-2 0 0,1 1 0 0,2 1 0 0,0 0 0 16,-1-2 0-16,1 0 128 0,-3-1-128 0,4 2 0 16,3 3 0-16,-2-4 0 0,-4-6 0 0,3 5 144 15,-1-1-144-15,2-2 0 0,0-1 128 0,-1 1-128 16,-4-4 0-16,4 2 0 0,3 5 0 0,-2-6 0 16,-3-1 0-16,-2-1 0 0,-1 4 0 0,2-1 0 15,3 0 0-15,-4 0 0 0,-4-3 0 0,-2 4 0 16,1 1 0-16,2-4 0 0,1 2 0 0,0-1 0 15,-4 1 0-15,6-2 0 0,3 2 128 0,-2 0-128 16,-2-2 0-16,1 2 0 0,0-5 0 0,6 1 0 0,4 1 0 16,-2-4 0-16,-6-1 128 0,6 2-128 0,2 1 0 15,-3-2 0-15,3 2 0 0,-2 0 0 0,-4 0 0 16,5 0 0-16,1 3 0 0,2-2 0 0,-8 3 0 0,4-1 0 16,3 3 128-16,-4-4-128 0,1 0 0 0,-1-1 0 15,-3 5 0-15,4-3 0 0,2 2 0 0,-1-4 0 16,-2 1 0-16,3 1 0 0,4 3 0 0,-2-3 0 15,-4 0 0-15,2 3 0 0,-2 1 0 0,2 0 0 16,2-3 0-16,-2 2 0 0,3 4 0 0,0-1 0 16,3-3 0-16,-1 0 0 0,-4 1 0 0,2 2 0 15,1 1 0-15,-1-4 0 0,-3-2 0 0,1 4 0 16,-1 2 128-16,0-3-128 0,4-1 0 0,-1 4 0 16,-2-1 192-16,3 2-64 0,0-3 0 0,2 2-128 0,-5-1 208 15,2 2-64-15,3 0-16 0,0-1 0 0,-1 1-128 16,2 0 192-16,1 0-192 0,1-1 192 0,1-2-192 0,-2 4 0 15,-1 0 144-15,1 0-144 0,1-1 0 0,-3 0 0 16,-1 0 0-16,-1 1 128 0,2 0-128 0,-2 1 128 16,-4 1-128-16,2 2 128 0,0-1-128 0,1-2 192 15,-1-1-64-15,-2 3 0 0,-1 0-128 0,2 5 0 16,4-4 0-16,-5-2 0 0,-3 1 0 0,1 2 0 16,2 3 0-16,-4-2 0 0,-5-2 0 0,-3 2 0 15,0 1 0-15,3 1 0 0,3-2 0 0,-3-3 0 16,-6 0 0-16,0 2 0 0,2 0 0 0,2-4 0 15,-1 2 0-15,-3-2 0 0,-5-1 0 0,1 1 0 16,3 3 0-16,0-1 128 0,-3-7-128 0,1 3 176 0,-3 3-176 16,1 3 192-16,6-1-192 0,2 1 0 0,-3-1 0 15,4 2-176-15,-3-2 176 0,4 4 0 0,6 1 0 0,-2-2 128 16,-7-3-128-16,3 3 0 0,2-1 0 0,1 3 0 16,0-7 0-16,0 1 0 0,-4-1 0 0,1 2 0 15,7 1 0-15,-3-1 0 0,-2 0 0 0,2 1 0 16,0 3 0-16,7-3 0 0,1 2 0 0,-1 0 0 15,-5-5 0-15,3 3 0 0,4 2 0 0,3-4 0 16,-4 3 0-16,4 1 0 0,0-2 0 0,1 3 0 16,-3 1 0-16,2-4 0 0,-5 0 0 0,5-1 128 15,3-2-128-15,-1 1 0 0,-7 1 0 0,5 0 0 16,2 1 0-16,-4-2 0 0,-4-1 0 0,3 1 0 16,1 1 0-16,0 3 0 0,-2-4 0 0,-2 0 0 0,-1 2 0 15,3 1 0-15,2 0 0 0,0-4 0 0,-5 2 0 16,0 1 0-16,0-2 0 0,0-1 0 0,-1-1 0 15,-1-1 0-15,-3 3 0 0,3-3 0 0,1 0 0 16,-1 2 0-16,-5 1 0 0,0 1 0 0,-1-2 0 16,-1 2 0-16,0-1 0 0,-3 2 0 0,-5 4 0 0,1-4 0 15,-1 0 0-15,-2 4 0 0,-5-2 0 0,-39 2 0 16,4 0 0-16,5 3 0 16,0-1 0-16,2-2 0 0,-2 2 0 0,-2-3 0 0,-1 2 0 0,39 5 0 15,-19-4 0-15,-38-6 0 0,0 1 0 0,0-2 0 16,-5 1 0-16,-1 3 0 0,-2-3-240 0,-3 1 48 15,-4 2 0-15,7 1 0 16,-11-1-1200-16,-8-1-224 0,-6-7-48 0</inkml:trace>
  <inkml:trace contextRef="#ctx0" brushRef="#br1" timeOffset="62944.72">19003 15892 16815 0,'-24'-6'736'0,"10"5"160"0,-1 0-704 0,3 1-192 0,5 0 0 0,7 0 0 16,0 0 944-16,0 0 144 0,11 4 48 0,3-2 0 15,3 2-688-15,3-1-128 0,4-2-16 0,6 0-16 16,4 0 32-16,3 1 16 0,2-1 0 0,7 2 0 16,5-1-160-16,5 2-48 0,3-2 0 0,1 0 0 15,-1-2-128-15,3 0 160 0,0 0-160 0,8 1 160 16,4-1 80-16,6 0 16 0,1 0 0 0,3-1 0 16,1-1 192-16,2 1 64 0,6 1 0 0,-1 0 0 15,4-1-64-15,-1 1 0 0,-1 0 0 0,5 0 0 0,7 1 80 16,2-1 16-16,-1 0 0 0,2 1 0 0,0 2-128 15,3-2-32-15,1-1 0 0,3 2 0 0,0 0-144 0,0-1-48 16,6-1 0-16,-1 2 0 0,-3-1-32 0,6 3-16 16,-1-2 0-16,0 1 0 0,-7-3-144 0,5 1 0 15,6 2 0-15,-4-1 128 0,-5 1 0 0,3 2-128 16,2-1 192-16,-2-2-64 0,-3 1-128 0,3-1 0 16,4 1 0-16,-3 1 0 0,-4-3 0 0,3 0 0 15,2 2 0-15,-1-2 128 0,-1 0-128 0,-2 2 0 16,2 1 0-16,1 1 0 0,1-3 0 0,-3 1 128 15,-4 1-128-15,3-1 0 0,6 2 128 0,-5-1-128 16,-8 0 0-16,0 1 128 0,1 3-128 0,-3-6 0 0,-5-2 0 0,-2 2 0 16,-3 1 0-16,1-1 0 0,-1-4 0 15,-6 0 0-15,-9-1 0 0,1 2 0 0,-1 1 128 0,1 0-128 16,3 0 0-16,-5-1 0 0,-5-2 0 0,-2 3 0 16,1 3 0-16,0-2 0 0,0 0 0 0,-5 1 0 15,-5-1 0-15,-4-1 0 0,-4-1 0 0,-3-1 128 16,-1 2-128-16,-4 2 0 0,-2-1 0 0,-3-1 0 15,-5 0 0-15,1 0 0 0,-1 1 0 0,-7-1 0 16,-3-2-144-16,-3 0 144 0,-3 2 0 0,-2 0 0 16,-5 2 0-16,-3-2 0 0,-3 0 0 0,-1 1 0 15,-3 1 0-15,-9-2 0 0,0 0 0 0,0 0 0 16,0 0 0-16,0 0-160 0,0 0 160 0,-12 4-128 16,-3 0-16-16,-4-1 0 0,-4-2 0 0,-5 1 0 15,-6 2-16-15,-8-1 0 0,-7-2 0 0,-3 3 0 16,1-4-96-16,-5 1 0 0,-5 0-16 0,-7 1 0 0,-6 1 48 15,-6 0 16-15,-5-4 0 0,-7 1 0 0,-3-3 32 0,-9 2 16 16,-8 0 0-16,-4-1 0 0,-2-4 160 0,-7 2 0 16,-5 0 0-16,-4-1 0 0,-2-5 0 15,-6 4-128-15,-7-3 128 0,0 1 0 0,3-2 0 0,-10 1 0 16,-12-2 0-16,1 4 0 0,1-4 0 0,1 2 0 16,1-5 0-16,-5 3 0 0,-6 0 0 0,6-1 0 15,5 2 0-15,0-1 0 0,-2-3 0 0,-1 3 0 16,1 2 0-16,4-1 0 0,9 2 0 0,-4 2 128 15,-2 0-128-15,6 0 0 0,4 0 0 0,-2 0 0 16,-3 1 0-16,0 2 0 0,1 1 0 0,9-2 0 0,4 0 0 16,1 0 0-16,1 2 0 0,8 2 0 0,9-3 0 15,7 2 128-15,2 1-128 0,4-1 0 0,4-3 0 16,7 1 0-16,8 1 0 0,3 2 0 0,1 0 0 0,3-2 0 16,5 0 0-16,4 1 0 0,5-2 0 0,5 3 0 15,6 1 0-15,2 2 0 0,1-2 0 0,0 0 0 16,3-1 0-16,6 2 0 15,4-2 0-15,5 1 0 0,5-2 0 0,4 2 0 0,4-1 128 0,4 1-128 16,1 0 0-16,6 2 0 0,1 1 0 0,11-4 0 16,0 0-128-16,0 0 128 0,0 0-128 0,0 0 128 15,0 0-144-15,18 4 144 0,4-2-160 0,6 1 160 16,4-1 0-16,8 0 0 0,7-1-128 0,9 1 128 16,6-4 0-16,5 4 0 0,1 1 0 0,8-2-144 0,8-1 144 15,7 1 0-15,3 2 0 0,2 0 0 16,2-1 0-16,10 1 0 0,13-1 0 0,-2-2 0 0,1-2 0 15,8 0 0-15,10 1 0 0,1 0 0 0,0 0 0 0,10-1 0 16,6 0 0-16,7 0 0 0,5 2 0 16,-1 0 0-16,-2 0 0 0,7 0 0 0,4 3 0 15,4 1 0-15,2 3 0 0,-3-2 0 0,-1 1 0 0,2 2-128 16,0 0 128-16,3 4 0 0,-2-4 0 0,-4 4 0 16,-7-3 0-16,0 1 0 0,1-2 0 0,-3 0 0 15,-7 4 192-15,-6-4-64 0,-7-2-128 0,-1 3 0 16,-2-4-176-16,-2 3 176 0,-4-5 192 0,-2 1 144 15,-2 0 32-15,-5 2 0 0,-9-2-144 0,-1-1-32 16,-2-2 0-16,-4 0 0 0,-4 2-192 0,-3-3 0 16,-7 0 0-16,-1 0 0 0,-4-2 0 0,-5 1 0 15,-7-1-144-15,-4 0 144 0,-6 0-144 0,-4-1 144 0,-7 1-128 16,-3-1 128-16,-1 1 0 0,-6-1 0 0,-3 1 0 0,-8-2 0 16,-7-1-160-16,-5 1 160 0,-5 0-192 0,-7 2 192 31,-4-5-704-31,-12 7-48 0,0 0 0 0,-3-9-12176 0</inkml:trace>
  <inkml:trace contextRef="#ctx0" brushRef="#br1" timeOffset="65258">4690 16128 10127 0,'0'0'896'0,"0"0"-704"0,-5-6-192 0,5 6 0 0,0 0 736 0,0 0 112 16,0 0 32-16,-3-7 0 0,-1-2-112 0,0 3 0 16,4 6-16-16,0 0 0 0,0-5-64 0,0-4-16 15,4 3 0-15,-4 6 0 0,0 0-96 0,7-4-32 16,0-2 0-16,4 3 0 0,-1 0-32 0,3 1 0 15,0 1 0-15,3-2 0 0,3-2-64 0,3 2 0 16,2 0-16-16,4 0 0 0,5-2-48 0,4-1-16 16,4-1 0-16,6 5 0 0,6-2-48 0,7-1-16 15,6-3 0-15,1 4 0 0,2-2-48 0,2 2-16 16,4 2 0-16,6 0 0 0,7 2-240 0,-3 2 128 0,-2-1-128 16,-3 3 0-16,-1 1 0 0,3 0 0 0,6-1 0 15,-4 1 0-15,-3 1 128 0,-3-2-128 0,-2-1 0 0,0 0 0 16,-1 4 144-16,0-3-144 0,-3-3 128 15,-8 1-128-15,-5 1 0 0,1-1 0 0,-7 4 0 0,-3-3 0 16,-6 0 160-16,-1 1-160 0,1-2 192 0,-5 3-192 16,-5 0 176-16,-1-2-176 0,0 0 160 0,-6-1-160 15,-5 1 128-15,-4 2-128 0,-4-3 0 0,-2 1 144 16,-3-2-144-16,-9-1 0 0,0 0 144 0,0 0-144 16,0 0 0-16,0 0 144 0,0 0-144 0,-10 10 0 15,-8-3 160-15,-6-2-160 0,-5 0 128 0,-4-1-128 16,-4-2 0-16,-4 1 0 0,-2-3 0 0,-4 0 0 15,-5-2 0-15,-3 4 0 0,-2 0-160 0,-10 1 160 16,-11-5-192-16,1 0 192 0,-1-2-208 0,0 2 80 16,2-1 128-16,-4-1 0 0,-5 0 0 0,0-1-128 0,0-4 128 15,4 3 0-15,4 1 0 0,-1-1 0 0,0-1 0 16,-1 3 0-16,-1 3 0 0,3-3 0 0,4-1 0 0,5 3 0 16,6 0 0-16,1 2 0 0,0 2 0 0,3-2 0 15,0-4 0-15,9 3 0 0,7 1 0 0,8-3 0 16,4 2 0-16,7 0 0 0,6-3 0 0,5 1 0 15,5 1 0-15,7 2 0 0,0 0 0 0,0 0 0 16,7-4-144-16,6-1 144 0,1 0-160 0,6 0 160 16,6-1-208-16,7-1 80 0,9 3 128 0,6 0-192 15,7-2 192-15,4-2-192 0,4 2 192 0,7-2 0 16,7 2 0-16,11 2 128 0,7-2 0 0,2 1 16 16,-3 1 0-16,4 0 0 0,2 3-144 0,0 0 128 15,-2-5-128-15,-2 4 128 0,-5-1-128 0,2 2 0 16,1-1 0-16,-4-1 0 0,-5-2 128 0,-3 2 0 0,-3 0 0 0,-1 0 0 15,-4 0 144-15,0 1 32 0,-3-1 0 0,-7 3 0 16,-8 0-128-16,-7 3-32 0,-3-1 0 0,-5 1 0 16,-6 0-144-16,-4 2 0 0,-7 2 0 0,-5 1 0 31,-5 1-2128-31,-6-3-304 0,-8-6-64 0,-2 20-16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7:11:25.87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13980 2830 12895 0,'0'0'1152'0,"0"0"-928"15,-7-4-224-15,7 4 0 0,0 0 624 0,0 0 80 16,0 0 0-16,0 0 16 0,0 0-32 0,0 0-16 15,0 0 0-15,0 0 0 0,12 0-288 0,2 2-64 16,1 0-16-16,4 1 0 0,4 2 192 0,3-1 32 16,0-1 16-16,5 0 0 0,3-2-48 0,0 2-16 15,1-1 0-15,2-1 0 0,1-2 48 0,4 2 16 16,3 3 0-16,6 1 0 0,5-2 96 0,3-2 0 16,0-1 16-16,-3 0 0 0,0 1-128 0,-2-1-16 15,-2 0-16-15,7 3 0 0,1 1-112 0,4 2 0 16,2-2-16-16,1-3 0 0,-1 2-112 0,0-1-32 15,-3-2 0-15,4 3 0 0,2 1-16 0,2-2 0 16,1 1 0-16,-2-3 0 0,-2 0 16 0,0 0 0 16,1 0 0-16,3 1 0 0,5-1-16 0,0 0 0 15,1 0 0-15,-1-1 0 0,-2 0-32 0,2 1-16 16,-1 1 0-16,6 1 0 0,5-2-160 0,-5 0 0 0,-1-1 0 0,-3 1 0 16,2 1 128-16,1 1-128 0,5-2 0 0,-2 0 128 15,-4-3-128-15,-1 2 160 0,1 1-160 0,0 0 160 16,3-1-16-16,-1-2 0 0,1-2 0 0,-3 1 0 15,-3 0 80-15,3 3 16 0,-1-2 0 0,1 1 0 16,4-3-48-16,-4 0 0 0,-2 0 0 0,-1-3 0 16,1 4-64-16,1 0-128 0,0 3 176 0,-1-6-176 0,-4-2 160 0,-1 2-160 15,-1 1 128-15,4 1-128 16,-1 2 0-16,2-4 128 0,-1-2-128 0,-2-1 0 0,-3 3 0 0,0-2 128 16,-1 2-128-16,1 2 0 0,1-2 128 0,0 1-128 15,-2-2 0-15,-3-1 128 0,0 3-128 0,-1-2 192 16,1 3-192-16,0 1 192 0,2-1-192 0,-3-2 0 15,-2 2 0-15,3 0 0 0,-8-2 0 0,2 3 128 16,-1 2-128-16,0-2 0 0,3-1 0 0,-3 1 128 16,0 0-128-16,-3 1 0 0,0-3 0 0,-2 4 0 15,0-1 0-15,-2 2 0 0,0 0 128 0,-1 0-128 16,1 1 0-16,-3 0 128 0,3 0-128 0,-4-2 0 16,-2 0 0-16,-1 1 0 0,-2 1 0 0,1 1 160 15,-2-1-32-15,2 1-128 0,2 2 240 0,-4-3-64 16,-1 1-16-16,-3-1 0 0,1 0-160 0,-4 0 0 15,-1-1 144-15,-2 1-144 0,1-2 160 0,-1 1-32 16,0-1-128-16,0-2 192 0,-1 2-64 0,0 4 0 16,0-2-128-16,-1 2 192 0,2-2-64 0,0 3-128 15,-3-1 176-15,-4 0-176 0,0-2 192 0,-2 1-192 16,-1 1 192-16,-2 1-192 0,0-1 192 0,-1 2-192 16,2 0 192-16,-4 0-192 0,-2 1 144 0,2 1-144 0,1-2 0 0,-1 0 144 15,-2 0-144-15,1 1 0 0,-2-1 0 0,2-2 128 16,-3 2-128-16,-2 0 0 0,-2 1 144 0,-10-5-144 15,0 0 0-15,0 0 128 0,0 0-128 0,0 0 0 16,0 0-208-16,0 0-112 0,0 0-32 0,-8-3 0 16,-1-3-2704-16,0-2-528 0</inkml:trace>
  <inkml:trace contextRef="#ctx0" brushRef="#br0" timeOffset="748.49">24778 1274 16575 0,'4'-16'736'0,"0"6"160"0,-2 1-720 0,2-1-176 16,-4 10 0-16,5-9 0 0,-1-3 896 0,-4 12 160 16,0 0 32-16,0 0 0 0,2-7 128 0,-2 7 16 15,0 0 16-15,0 0 0 0,0 0-352 0,0 0-80 16,-7 2-16-16,-1 3 0 0,-3 8-352 0,-1 2-80 16,0 3-16-16,-5 4 0 0,-2 0-48 0,-3 5-16 15,-3-1 0-15,-3 7 0 0,-4 3-80 0,-1 1-16 16,-1 0 0-16,1-1 0 0,1-3-64 0,3 0 0 15,2-5-128-15,2 0 192 0,-1-2 0 0,6-1-16 16,3-5 0-16,5-1 0 0,2-1 32 0,2-3 16 16,5-3 0-16,2-1 0 0,5 0-32 0,1-3-16 15,-5-8 0-15,13 9 0 0,4-4 80 0,5-2 32 16,2-1 0-16,4 1 0 0,4-2-32 0,5 1-16 0,2 0 0 16,2-2 0-16,0-4-112 0,-1 0-128 15,1 0 176-15,-4 2-176 0,-4-3 192 0,-3-2-192 16,-2 2 192-16,-2 3-192 0,-6-1 176 0,0-1-176 0,-4 2 160 0,-4 0-160 15,-1 2-208-15,-11 0-144 0,0 0-32 0,0 0 0 32,0 0-1664-32,0 0-352 0,0 0-64 0,-8 7-6368 0,-1-3-1280 0</inkml:trace>
  <inkml:trace contextRef="#ctx0" brushRef="#br0" timeOffset="996.44">24525 1760 16527 0,'-14'-10'720'0,"8"6"176"0,6 4-720 0,-8-5-176 15,2-3 0-15,6 8 0 0,-5-7 1424 0,5 7 256 16,0 0 48-16,0 0 16 0,6-11-432 0,4 2-96 16,4 4 0-16,5-2-16 0,4 2-288 0,5-2-48 15,4-2-16-15,3 3 0 0,4-3-64 0,4 3-16 16,3-4 0-16,4 2 0 0,5-2-160 0,6 3-32 16,5 2-16-16,0-2 0 0,-1 0-304 0,-19 1-64 15,2-2-16-15,23 0 0 0,-2-3-176 0,-7 6 192 16,-2-2-192-16,-5 3 192 0,-7 0-192 0,-5 3 0 15,-10-1 0-15,-2 1 0 16,-5 0-2048-16,-5 1-448 0,-1-4-96 0,-7 2-16 0</inkml:trace>
  <inkml:trace contextRef="#ctx0" brushRef="#br0" timeOffset="1634.94">27052 860 1839 0,'0'0'0'0,"0"-10"160"0,0-2-160 0,1 2 0 15,1-4 0-15,0 3 0 0,1 1 3504 0,-1-3 656 16,1 1 144-16,1 2 32 0,-1-2-2288 0,0 3-448 0,-1-2-80 0,1 4-32 15,0-5-128-15,-3 12-16 0,0 0-16 0,3-9 0 16,-3 9-304-16,3-10-64 0,-3 10-16 0,0 0 0 16,0 0-432-16,0 0-96 0,0 0-16 0,0 0 0 15,0 0-208-15,0 17-64 0,-1 1 0 0,-1 3 0 16,-1 7 64-16,-1 4 0 0,-3 9 0 0,0 2 0 16,-2 4-64-16,-1-1 0 0,-3 2 0 0,-1 3 0 15,0-2-128-15,1-2 192 0,1-2-192 0,-1-6 192 0,-1-1-192 16,2-2 128-16,5-4-128 0,-2-4 128 0,1 0 0 0,3-4-128 15,3-3 192-15,0-7-64 0,4-1-128 0,2-1 0 16,-4-12 0-16,7 6 0 16,-7-6-960-16,13-1-64 0,0-3 0 0,1-6-8688 15,1-2-1728-15</inkml:trace>
  <inkml:trace contextRef="#ctx0" brushRef="#br0" timeOffset="1970.34">27432 1351 16575 0,'0'0'1472'0,"-5"11"-1168"16,-1-3-304-16,-2 3 0 0,-1-1 1072 0,0 3 144 15,-1 3 48-15,-1 0 0 0,-2-1 576 0,3-1 112 0,-2 0 32 0,2-1 0 16,1 1-704-16,4-5-128 16,5-9-16-16,-4 10-16 0,4-10-432 0,0 0-96 15,0 0-16-15,0 0 0 0,0 0 32 0,13-4 0 16,1-4 0-16,0 1 0 0,-1-6-144 0,-1 0-16 15,0 0-16-15,-2 1 0 0,-2-1-224 0,-2 7-32 0,-6 6-16 0,0 0 0 16,0 0-160-16,0 0 0 0,0 0 0 0,0 0 128 16,-6 5-128-16,-4 6 0 0,-3 1 0 0,-1 2 0 15,-3 0 0-15,1 1 0 0,-1-4 0 0,3 1 0 16,2-2 0-16,1-4 0 0,3 1 0 0,8-7 0 16,0 0 0-16,0 0 0 0,0 0 0 0,0 0 128 15,0 0-128-15,8-8 160 0,4-5-160 0,2 2 160 16,4-4-160-16,-2-2 0 0,2-2 144 0,-2 0-144 15,0 4-1600-15,-2-1-384 0,-2 2-64 0</inkml:trace>
  <inkml:trace contextRef="#ctx0" brushRef="#br0" timeOffset="2390.26">28338 579 23039 0,'0'0'2048'0,"0"0"-1648"0,0 0-400 0,0 0 0 16,0 0 768-16,0 0 64 0,0 0 0 0,2 6 16 15,-2 7 160-15,-2 1 16 0,1 4 16 16,-3 3 0-16,-1 6-96 0,-4 4-32 0,-2 2 0 16,-7 6 0-16,0 8-272 0,1 3-48 0,-4-1-16 0,2 2 0 15,1 1-288-15,1-2-64 0,-1-7-16 0,3 2 0 16,1-5-80-16,1 0-128 0,3-4 176 0,2-1-176 0,2-2 144 15,1-1-144-15,2-4 0 0,2-2 144 16,1-3-1872-16,4-4-368 16</inkml:trace>
  <inkml:trace contextRef="#ctx0" brushRef="#br0" timeOffset="3611.78">29571 899 11919 0,'0'0'512'0,"0"0"128"0,0 0-512 0,3-10-128 16,-3 10 0-16,0 0 0 0,3-9 896 0,-3 9 128 15,0-10 48-15,0 10 0 0,0-8 144 0,0 8 16 16,-2-10 16-16,2 10 0 0,0 0-160 0,0 0-48 15,0 0 0-15,0 0 0 0,0 0-288 0,0 0-64 16,0 0-16-16,-10 12 0 0,0 3-240 0,0 5-48 0,-2 3-16 16,2 8 0-16,-1 2-224 0,1 2-144 0,-1 2 192 0,1 0-192 15,1 1 144-15,-1-5-144 16,2-5 0-16,5 0 144 0,-1-5 0 0,3-3 0 0,1-2 0 0,1-3 0 16,1-1 112-16,3-5 32 0,2 0 0 0,-7-9 0 15,13 1 192-15,-1-2 32 0,2-1 16 0,2-6 0 16,1 0 32-16,1-4 0 0,0-4 0 0,0 0 0 15,-2 1-208-15,1-2-32 0,-2 1-16 0,-1-1 0 16,0 1-176-16,-3 2-128 0,0 2 192 0,-4 3-192 16,1 4 128-16,-8 5-128 0,0 0 0 0,0 0 0 15,10 8 0-15,-2 6 0 0,-2 1-128 0,0 3 128 16,1 2 0-16,-1 0 0 0,0 5 0 0,3-2 0 16,-2-3-176-16,4-2 176 0,1-6-192 0,2 0 192 15,-1-3 0-15,3-4 0 0,-1-5 0 0,3-1 0 16,0-6 0-16,2-3 144 0,-1-5-144 0,1-4 192 0,-1-3 176 15,-1-3 32-15,-1-1 16 0,-3 0 0 0,-2-4 32 0,0-1 0 16,-1 0 0-16,-3 1 0 0,0-4-112 0,-2 1-16 16,0-2 0-16,-2 2 0 0,0 1-192 0,-3 5-128 15,2 2 160-15,-3 5-160 0,-2 6 0 0,2 5 0 16,-1 0 0-16,1 9 0 0,0 0 0 0,0 0-288 16,-7 9 64-16,0-2 16 15,2 3-432-15,-3-1-64 0,2 3-32 0,2 2 0 16,-2-2-1824-16,3 0-384 0,0 3-64 0</inkml:trace>
  <inkml:trace contextRef="#ctx0" brushRef="#br0" timeOffset="4466.22">26471 2536 9215 0,'0'0'816'0,"1"-10"-656"0,-2-5-160 0,2 1 0 0,1-1 1264 0,2 2 208 16,-1-1 64-16,2 1 0 0,-1 2-224 0,3 1-32 15,-2 1-16-15,1 3 0 0,-6 6-192 0,0 0-48 16,0 0 0-16,0 0 0 0,9 8-432 0,-5 4-80 15,1 7-32-15,-3 5 0 0,0 0 16 0,-4 7 0 16,0 3 0-16,-1 3 0 0,-1 2-304 0,-1 3-64 16,-2 1-128-16,-2 1 192 0,1 3-32 15,-1-2-16-15,-1 3 0 0,0-7 0 0,0-1-144 0,1-3 0 16,1-6 144-16,-1 8-144 16,3-10-272-16,2-6-128 0,-1-5-32 0,3-6 0 15,-1-4-720-15,3-8-128 0,0 0-48 0</inkml:trace>
  <inkml:trace contextRef="#ctx0" brushRef="#br0" timeOffset="4676.04">26150 2794 23327 0,'0'0'1024'0,"0"0"224"0,0 0-992 0,0 0-256 16,0 0 0-16,8 3 0 0,1 0 0 0,3-2 0 0,1-4 0 0,9 2 0 15,4 1 192-15,1-1 128 0,-2-3 48 0,3-2 0 16,1 0 48-16,2 3 16 15,-1-4 0-15,2 4 0 0,0-1-272 0,-1 1-160 0,0 3 192 0,0-1-192 16,-2 2-208-16,-1 0-160 0,-2 3-16 0,-8 0-7200 31,-1 2-1440-31</inkml:trace>
  <inkml:trace contextRef="#ctx0" brushRef="#br0" timeOffset="5167.85">26865 2263 17903 0,'-5'-11'784'0,"5"4"176"0,-2 1-768 0,-1-3-192 15,1 3 0-15,-2-4 0 0,-3 1 384 0,2-4 16 16,-2 4 16-16,-1-2 0 0,-1 0 208 0,-2 3 32 16,-2-4 16-16,0 5 0 0,-1-4-16 0,-2 5 0 15,-2-3 0-15,-2 1 0 0,-2 3-80 0,-2 0 0 16,-2 3-16-16,0 2 0 0,-4 1-160 0,-1 5-16 15,0 1-16-15,-1 4 0 0,1-1-32 0,-2 7 0 0,-2 3 0 0,1 4 0 16,-2 1-144-16,-2 4-48 16,-2-1 0-16,1 6 0 0,-1 4-144 0,2 5 128 15,-1 3-128-15,-9 20 128 0,10-6-128 0,5-5 0 16,8-2 0-16,2-2 0 0,4-3 0 0,3-2 0 0,6 2 0 0,1 1 0 16,5-5 0-16,7 2 0 0,1-7 0 0,6-2 0 15,4-5 0-15,4-3 0 0,3-5 144 0,9-5-144 16,5-2 0-16,8-3 128 0,8-5-128 0,4-2 0 15,1-3 240-15,-1-5-32 0,-3-3 0 0,0-5 0 16,0 1 0-16,1-4 0 0,3-2 0 0,0-3 0 16,3-2 112-16,-3-2 0 0,-3-9 16 0,-4-3 0 15,-1-5 144-15,-4 0 32 0,-2 0 0 0,-3-3 0 16,-4-5-128-16,-6 5-32 0,-7 0 0 0,-8-4 0 0,-9 0 16 16,-7-2 0-16,-5 2 0 0,-5 3 0 0,-4 1-80 0,-3 7-16 15,-3 7 0-15,-3 10 0 0,-3 7-272 0,-4 4 0 16,-2 3 0-16,-1 4 0 15,1 4-464-15,0-1-112 0,2 1 0 0,0 0-16 16,5 3-2016-16,6-3-400 0</inkml:trace>
  <inkml:trace contextRef="#ctx0" brushRef="#br0" timeOffset="6552.55">27843 2624 11455 0,'0'0'512'0,"0"0"96"0,0 0-480 0,0-6-128 16,0 1 0-16,-2-3 0 0,-1 2 832 0,0-2 160 0,-1 0 32 0,0 2 0 16,-3-3-144-16,0 3-32 0,1-3 0 0,-2 3 0 15,-2 1-128-15,0-1-16 0,-1 4-16 0,-1 1 0 16,-3 1-48-16,0 2 0 0,-2 6 0 0,1-1 0 16,-2 5-400-16,-1-1-96 0,0 5-16 0,-2 3 0 0,1 4 64 0,2-1 16 15,1 3 0-15,0 2 0 0,0-2-208 16,3 1 176-16,4-3-176 0,3 0 160 0,0-3-160 15,4-2 0-15,1-3 144 0,6-2-144 0,0-4 384 0,4-1 0 16,2-7 0-16,4-1 0 0,1-3 64 0,5-4 0 16,2-2 16-16,3-5 0 0,3-1-80 0,1-4-32 15,1-3 0-15,-1-1 0 0,-2-5-160 0,-2 1-48 16,-1-2 0-16,-1-1 0 0,-1-1-144 16,-2-3 160-16,-2-3-160 0,-4-4 160 0,0 1-160 0,-1-1 0 15,-2-6 0-15,-2 3 0 0,-3-2 128 0,-1 5-128 16,-1 3 0-16,-1 5 128 0,-3 4-128 0,0 7 0 15,0 6 0-15,-2 4 128 0,0 4-128 0,-3 6 0 16,0 3 0-16,-2 4 0 0,0 7 0 0,-2 3 0 16,-1 5 0-16,-2 4 0 0,-1 7-160 0,1 3 160 15,-1 4 0-15,2 2-144 0,-1 4 144 0,2 2 0 0,1 2 0 16,1 1-128-16,1-4 128 0,2 1 0 16,1-5 0-16,4-3 0 0,1-4-320 0,3-1-16 0,0-6-16 0,3 7 0 31,2-4-752-31,2-10-160 0,-1-5-16 0</inkml:trace>
  <inkml:trace contextRef="#ctx0" brushRef="#br0" timeOffset="6746.68">28172 2341 22975 0,'0'0'1024'0,"0"0"192"0,0 0-960 0,0 0-256 0,-3 11 0 16,0-2 0-16,1-1 288 0,0 3 16 0,-1 2 0 0,-1 5 0 0,1 4 320 15,0 1 64-15,-1 0 16 0,-1 14 0 16,1-3-384-16,1 1-64 0,1-3 0 0,0-5-16 0,0 1-240 0,2 0 0 16,0-3 0-16,4-4 0 0,-1-3 144 0,1-3-144 15,-1-1 128-15,3-4-128 0,0 2 0 0,0-6 0 16,-6-6 0-16,0 0 0 15,10-2-320-15,-1-2-80 0,0-5-32 0,-1-1-7504 16,-2-7-1520-16</inkml:trace>
  <inkml:trace contextRef="#ctx0" brushRef="#br0" timeOffset="7318.74">28433 2412 11055 0,'0'0'480'0,"0"0"112"0,-7 5-464 0,1-1-128 16,-1 0 0-16,-3 6 0 0,-1-1 2096 0,1 2 400 16,0-1 64-16,2 2 32 0,-2 0-1536 0,2-3-304 15,2 0-64-15,1-2-16 0,5-7-128 0,-7 11-32 16,2-5 0-16,5-6 0 0,0 0-128 0,0 0-16 16,0 0-16-16,0 0 0 0,0 0 48 0,0 0 16 15,0 0 0-15,0 0 0 0,0 0 80 0,0 0 16 16,0 0 0-16,0 0 0 0,7-5-160 0,-2-5-32 15,0 4 0-15,1-6 0 0,-2 1-96 0,0-2-32 16,0 3 0-16,-1 1 0 0,1-1-64 0,0 2 0 0,0-3-128 0,-2 3 192 16,-2 8-192-16,4-11 128 15,-1 2-128-15,-3 9 0 0,3-12 0 0,-3 12 0 0,4-10 0 0,0 1 0 16,0-2 0-16,0 5 128 16,-4 6-128-16,0 0 0 0,6-12 0 0,-2 5 0 0,-2-4 0 15,-2 11 0-15,0 0 0 0,6-7 0 0,-6 7 0 0,0 0 0 16,5-12 0-16,-5 12 0 0,0 0 0 0,7-6 0 15,0-3 0-15,-2 1 0 0,-5 8-128 0,6-8 128 16,-6 8 0-16,8-8 0 0,-1 2 0 0,1-3 0 16,-8 9-144-16,10-4 144 0,-2-1 0 0,-1-2-144 15,-7 7-96-15,0 0-16 0,8-3 0 0,-8 3 0 16,0 0-448-16,0 0-112 0,0 0-16 16,11-2 0-16,-11 2-528 15,0 0-112-15,0 0-32 0,0 0-9152 0</inkml:trace>
  <inkml:trace contextRef="#ctx0" brushRef="#br0" timeOffset="7773.78">28604 2393 14735 0,'0'0'640'0,"0"0"160"0,0 0-640 0,0 0-160 15,0 0 0-15,0 0 0 0,0 0 1120 0,0 0 192 16,0 0 32-16,0 0 16 0,10-3-400 0,2-2-96 16,0 0-16-16,4-3 0 0,1 1-208 0,1-3-32 15,0 1-16-15,1-4 0 0,1 0-144 0,0 3-48 16,-3 1 0-16,-1 2 0 0,-4-5-208 0,-2 3-32 15,-2-1-16-15,-8 10 0 0,0 0 112 0,0 0 0 0,0 0 16 0,0 0 0 16,-13-2 48-16,-2 4 16 16,-4 2 0-16,-1 6 0 0,-2-2-160 0,1 3-48 15,-2 6 0-15,1-2 0 0,2 0-128 0,2 0 128 0,4 2-128 0,1 0 128 16,4-1-128-16,3-1 0 0,2 1 0 0,2-6 0 16,2-10 0-16,1 12 0 0,1 1-128 15,-2-13 128 1,0 0-816-16,13 4-80 0,1-1-32 0,0-5-11232 0</inkml:trace>
  <inkml:trace contextRef="#ctx0" brushRef="#br0" timeOffset="7978.41">29109 2273 22111 0,'0'0'1968'0,"-7"3"-1584"16,0-1-384-16,-5 2 0 0,2-1 512 0,0 4 32 15,-1 1 0-15,-1 2 0 0,1-2-96 0,1 3 0 16,-1-2-16-16,2 3 0 0,1 2-112 0,1-3 0 16,2 0-16-16,3 2 0 0,2-13-304 0,0 12 0 15,2-1 0-15,3 0 0 0,-5-11 288 0,13 8-48 16,2-3-16-16,0-4 0 0,-1-3-32 0,7-2 0 16,0 2 0-16,2-6 0 0,0 0-64 0,1 3-128 15,0-6 176-15,1 3-176 0,-1-3 0 0,0 2-304 0,-1-3 48 0,-2-2 0 31,-3-1-576-31,-3 0-96 0,-1 2-32 0,-2-1-6656 0,-3-1-1344 16</inkml:trace>
  <inkml:trace contextRef="#ctx0" brushRef="#br0" timeOffset="8244.94">29538 1869 20207 0,'0'0'896'16,"-6"12"192"-16,0-4-880 0,-3 6-208 0,0 4 0 0,-3 4 0 0,-2 5 496 15,-2-2 48-15,-2 5 16 0,2 0 0 0,-1-1 144 0,1 3 48 16,-2 1 0-16,4-1 0 0,0 1-384 0,1 1-80 16,0 3-16-16,6-4 0 0,-1-1-272 0,1-6 128 15,-2 4-128-15,1-1 0 16,3-3-448-16,-1 0-208 0,-2-6-48 0,0-3 0 16,4-6-1120-16,-2-2-224 0,6-9-64 0</inkml:trace>
  <inkml:trace contextRef="#ctx0" brushRef="#br0" timeOffset="8343.83">29073 2336 3679 0,'0'0'320'0,"-2"-9"-320"16,-1-3 0-16,3 5 0 0,0 7 3344 0,0 0 608 16,6-12 112-16,5 6 32 0,-1-3-2624 0,5 4-512 15,2-1-96-15,3 2-32 0,5-1-128 0,5 1-48 0,1-3 0 0,7 4 0 16,6-1-192-16,0 1-32 0,-1-3-16 0,-1 0 0 16,-2-2-272-16,-3 0-144 0,-3 5 160 0,-2 0-160 31,-6-2-400-31,0 1-176 0,-5 3-48 0</inkml:trace>
  <inkml:trace contextRef="#ctx0" brushRef="#br0" timeOffset="9155.65">30849 1664 8287 0,'10'-12'736'0,"-1"3"-592"16,2 0-144-16,1-2 0 0,-1-1 1344 0,-1-2 256 15,-2 0 32-15,-2 3 16 0,-2 1-48 0,0-3-16 16,0 3 0-16,-2-2 0 0,-2 3-384 0,0 9-80 15,0 0-16-15,0 0 0 0,0 0-336 0,0 0-64 16,0 0 0-16,0 0-16 0,-7 14-304 0,-2 4-48 16,-4 1-16-16,2 7 0 0,1 0-64 0,-2 6 0 0,-2 4-16 0,3 3 0 15,-1 4 16-15,2 0 0 0,-1 6 0 0,1-1 0 16,-1 4 64-16,1 0 32 0,1 0 0 0,0-2 0 16,0-6-176-16,2 1-48 0,-1-4 0 0,1-2 0 15,3 0-128-15,-1-7 128 0,1-3-128 0,-1-1 128 16,4-3-128-16,-1-5-144 0,1-1 144 0,1-4-208 31,0-6-464-31,0-9-96 0,0 0 0 0,0 0-16 16,0 0-1520-16,-3-8-288 0</inkml:trace>
  <inkml:trace contextRef="#ctx0" brushRef="#br0" timeOffset="9605.06">30474 2167 9215 0,'-9'2'816'0,"-2"1"-656"16,0 0-160-16,1 5 0 0,0-2 1520 0,-1 3 272 16,-2 2 48-16,0 1 16 0,2-3-496 0,-1 4-80 15,2 0-32-15,3-2 0 0,1 0 32 0,3 5 0 16,-1-1 0-16,3-1 0 0,4 2-464 0,5 2-96 16,5 0-16-16,2 0 0 0,2-2-48 0,3 1-16 15,3-2 0-15,0 0 0 0,-2 3-176 0,0 1-32 16,-1-5-16-16,-2 1 0 0,-2-1-32 0,-2 2 0 15,-2-1 0-15,-2 0 0 0,-1-2-16 0,0-2-16 16,-1 1 0-16,0-1 0 0,-3-3-16 0,2 2 0 16,-7-10 0-16,6 9 0 0,-1 0-48 0,-5-9-16 15,9 6 0-15,-9-6 0 0,8 8-16 0,-8-8-16 0,8 0 0 16,-8 0 0-16,13-5 48 0,-3 1 16 0,0-4 0 0,-1-1 0 16,0-1-112-16,0 1 0 0,1-2-16 0,1 1 0 15,0-3-176-15,2-1 160 0,-1 1-160 0,2 2 160 16,0-3-160-16,4-4 0 0,0-1 144 0,0 1-144 15,1-2 144-15,0 1-144 0,0-2 192 0,0-1-192 16,-1-1 192-16,0 1-64 0,-2-3 0 0,-3 3-128 16,1 2 144-16,-1 2-144 0,-2 3 0 0,-2-1 144 15,-3 2-144-15,1 3 0 0,-2 1 0 0,-5 10 0 32,0 0-384-32,0 0-64 0,0 0-16 0,0 0 0 0,0 0-2048 15,0 0-416-15,0 0-80 0</inkml:trace>
  <inkml:trace contextRef="#ctx0" brushRef="#br0" timeOffset="11931.51">25752 3938 3679 0,'0'0'320'0,"-12"2"-320"0,-2-4 0 0,2 2 0 16,-1-1 1472-16,1 1 208 0,1-1 48 0,0 1 16 0,-2-1-672 0,3 1-144 16,1 0-32-16,0 0 0 0,9 0 96 0,0 0 16 15,0 0 0-15,0 0 0 0,0 0-160 16,0 0-16-16,0 0-16 0,11 3 0 0,3 0-192 0,4-3-48 16,1 1 0-16,5-1 0 0,4-1-64 0,2 1 0 15,0-3-16-15,6 0 0 0,4-4-192 0,6 2-48 16,4 1 0-16,9-1 0 0,10 1-96 0,2 2-32 15,0-1 0-15,2 0 0 0,2 0 80 0,10-2 16 16,9 2 0-16,0 0 0 0,-1-2 32 0,2-3 16 16,3 2 0-16,8 2 0 0,7-1-48 0,-3-3-16 15,-3-3 0-15,6 3 0 0,5 0 64 0,-2 1 16 16,-3-6 0-16,2 3 0 0,3-3-64 0,-1 0-16 16,-2-1 0-16,-4-1 0 0,0-1-64 0,3 0-16 0,0 0 0 15,-4-1 0-15,-7 1-128 0,1 1 128 16,7-1-128-16,-7 2 128 0,-3-1 32 0,0 1 0 0,-2 4 0 0,5 2 0 15,6 2-160-15,-7-2 160 0,-7 2-160 0,0 2 160 16,1-1-160-16,-1 3 0 0,-2-2 144 16,-5 2-144-16,-7 2 128 0,0 0-128 0,-2 0 128 0,0 2-128 15,-3 0 128-15,-4 1-128 0,-8 1 128 0,-6-2-128 16,-4 2 128-16,-2-2-128 0,-4 1 128 0,-2 1-128 16,-3 1 0-16,0-1 144 0,-5-2-144 0,-5 2 0 15,-4-1 0-15,-6 2 0 0,-4-1 0 0,-5-3 0 31,-2 0-576-31,-3 0-32 0,-2-1 0 0,-8 0 0 0,0 0-2272 16,0 0-448-16</inkml:trace>
  <inkml:trace contextRef="#ctx0" brushRef="#br0" timeOffset="12657.07">26267 4705 13071 0,'-14'5'576'0,"14"-5"128"16,-11 4-576-16,0 1-128 0,-1 0 0 0,0 0 0 0,-1 0 400 0,2 1 48 15,-5 0 16-15,2-3 0 0,0 1 400 0,0 1 80 16,2-2 16-16,2-1 0 0,10-2 32 0,-9 0 16 16,9 0 0-16,0 0 0 0,0 0 96 0,0 0 32 15,0 0 0-15,0 0 0 0,10-11-240 0,5 2-64 16,5-4 0-16,6 4 0 0,-1-2-512 0,4 0-96 16,5 2-32-16,-3-2 0 0,1 4 16 0,-1-3 0 15,-2 2 0-15,0 3 0 0,-1 1 80 0,-1 4 16 16,-3 5 0-16,-3 0 0 0,0 4-304 0,-3 3 128 0,-6 3-128 15,-3 4 0-15,-4 6 0 0,-3 3 0 0,-6-1 0 0,-4 5 0 16,-2 2 176-16,-5 3-176 0,-3-1 160 0,-2 0-160 16,-2 1 192-16,2-4-64 0,1-2-128 15,1-6 192-15,0 1 32 0,1-5 0 0,2-3 0 0,2 0 0 16,2-4 64-16,3-4 16 0,3-1 0 0,5-9 0 16,0 0-160-16,0 0-16 0,0 0-128 0,0 0 192 15,0 0-64-15,14-3 0 0,-1-3-128 0,2 0 192 16,2-4-64-16,2 1 0 0,5-3-128 0,-4 5 192 15,1-2-192-15,-1 2 0 0,0 4 0 0,1-3 0 16,0 4 0-16,-3 1 0 0,0 1-128 0,0 2 128 16,-3 3-528-16,-1 0-48 15,0-1-16-15,0 1 0 0,-1 2-592 16,-1-2-112-16,0 0-32 0,-1 0-7664 0,1-3-1536 0</inkml:trace>
  <inkml:trace contextRef="#ctx0" brushRef="#br0" timeOffset="12935.11">27117 5207 27583 0,'0'0'1216'0,"0"0"256"0,0 0-1168 0,0 0-304 0,0 0 0 0,0 0 0 16,0-11 800-16,2 2 96 0,2-4 32 0,0-1 0 15,0-3 288-15,1 3 64 0,0 3 16 0,-1-3 0 16,1 0-560-16,1 4-112 0,-1-2-32 0,0 5 0 16,-5 7-400-16,7-9-192 0,-7 9 160 0,6-5-160 15,-6 5 0-15,0 0 0 0,0 0 0 0,0 0 0 32,0 0-640-32,0 0 0 0,0 0-16 0,0 0 0 15,0 0-2464-15,0 0-480 0,0 0-112 0,0 0 0 0</inkml:trace>
  <inkml:trace contextRef="#ctx0" brushRef="#br0" timeOffset="13574.78">27735 4644 22111 0,'-21'-5'1968'0,"10"4"-1584"16,-2-2-384-16,2-1 0 0,1-1 640 0,1 1 32 16,1 2 16-16,2-3 0 0,1-3 16 0,5 8 16 15,-3-9 0-15,3-2 0 0,3-1 288 0,3 2 48 16,4-4 16-16,5 1 0 0,4 1-304 0,6-2-48 0,3 0-16 0,3 0 0 15,4 2-272-15,-2-2-64 0,1-2-16 16,0 2 0-16,-1 0-16 0,3 4 0 16,1-3 0-16,1 8 0 0,-2 1-112 0,-2 5-32 15,-4 3 0-15,-2 2 0 0,-2 5-192 0,-5 0 0 0,-4 4 0 16,-4 3 0-16,-6 1 0 0,-7 7 0 0,-7 0 0 16,-5 4 0-16,-2 0 0 0,-2-2 0 0,-3 1 0 0,-3-5 0 15,-1-1 0-15,2 1 0 0,1-3 0 0,3-2 0 16,-1-1 144-16,4-2-144 0,1 1 128 0,4-5-128 15,3-3 128-15,3 1-128 0,3-10 0 0,5 9 128 16,6 5-128-16,0-2 0 0,3-1 144 0,4 2-144 16,3 1 0-16,2 1 144 0,3 2-144 0,3 0 0 15,2 4 128-15,-2-2-128 0,-3 1 0 0,0 2 0 16,-6 1 0-16,-3 1 0 0,-7-1 128 0,-2 1-128 0,-5 0 192 16,-3-1-32-16,-3-4 0 0,-6 1 0 15,-3 1 256-15,-7 0 48 0,-9 3 16 0,0-1 0 0,-5-4-96 16,-1 2-32-16,-3-1 0 0,-1 0 0 0,0-1-160 0,1-1-16 15,3-4-16-15,-1-2 0 0,2-3-32 0,1-3-128 16,2-6 192-16,-1 0-64 0,5-4-320 0,3-2-64 16,5-1 0-16,1 0-16 15,3-5-2048-15,6 2-416 0,2 1-80 0,6-2 0 0</inkml:trace>
  <inkml:trace contextRef="#ctx0" brushRef="#br0" timeOffset="17506.66">31036 2707 13935 0,'0'0'608'0,"0"0"144"0,0 0-608 0,2-10-144 0,-2 10 0 0,3-8 0 0,-3 8 624 0,0 0 80 16,0-9 32-16,0 9 0 0,0 0 448 0,0 0 96 15,-3-8 0-15,3 8 16 0,0 0-272 0,0 0-64 16,0 0-16-16,-5 7 0 0,-2 3-368 0,0 1-64 15,0 5 0-15,-2 0-16 0,0 3-112 0,0 4-32 16,-4 0 0-16,-6 20 0 0,4-1-160 0,-2-5-48 16,2-4 0-16,4-4 0 0,1 1-144 0,1-4 0 15,0 0 144-15,0-6-144 0,4-1 0 0,1-2 0 16,0-2 0-16,3-4 0 0,1-1 0 0,0-10-160 16,0 0 16-16,0 0 0 15,0 0-544-15,0 0-96 0,0 0-32 0,0 0-6944 16,13-1-1392-16</inkml:trace>
  <inkml:trace contextRef="#ctx0" brushRef="#br0" timeOffset="17707.7">30582 2994 18431 0,'0'0'1632'0,"0"0"-1312"0,0 0-320 0,0 0 0 15,0 0 320-15,0 0-16 0,0 0 0 0,0 0 0 16,0 0 336-16,0 0 64 16,0 0 0-16,11 1 16 0,3-1 384 0,3-1 80 15,3 0 16-15,2 1 0 0,-2-2-592 0,6 0-112 0,-1-3-32 16,2 1 0-16,-1-1-256 0,2 4-48 0,-1-2-16 0,0 1 0 16,-2-2-144-16,-1 3 0 0,-2-1 144 0,-7 2-144 15,-1 0-128-15,3 0-112 0,-2-1-16 0,5 0 0 31,-4-1-1456-31,-2 1-288 0,-2 1-64 0</inkml:trace>
  <inkml:trace contextRef="#ctx0" brushRef="#br0" timeOffset="18199.28">31364 2614 10127 0,'-3'-6'896'0,"1"-1"-704"0,0 1-192 0,0-4 0 15,-1 1 944-15,1-3 144 16,-2-2 48-16,-1-1 0 0,0 2-48 0,-2 1 0 0,0-2 0 0,-3 6 0 16,2-2 0-16,-2 4-16 15,-3-3 0-15,2 2 0 0,-3 5-304 0,-3-1-48 16,-3 1-16-16,-1 2 0 0,0 0-208 0,-2 4-48 16,0-1-16-16,-2 4 0 0,-3 0-96 0,-2 0-16 15,-1 4 0-15,-4-1 0 0,0 4-32 0,-1 3-16 0,1-1 0 0,-1 3 0 16,0 3-16-16,3 1-16 0,2 2 0 0,-6 12 0 15,2-3 48-15,10 1 16 0,1-1 0 0,4-2 0 16,2 0-160-16,2-2-16 0,4-1-128 16,4-3 192-16,2 2-192 0,3-4 128 0,2 1-128 0,3 1 0 15,6-5 160-15,1 1-160 0,4-2 160 0,3 1-160 16,2-1 144-16,5-1-144 0,5 0 128 0,2-1-128 16,3-2 176-16,4-2-48 0,3-2-128 0,2 1 192 15,3-4 112-15,0 1 16 0,-3-7 0 0,-3-1 0 0,-2-5 208 16,-3 1 48-16,-2-6 16 0,1 0 0 0,2-3-32 0,-1-2-16 15,-1-3 0-15,-1-1 0 0,-2-1-80 0,-1-1-16 16,-2 0 0-16,-3-2 0 0,-3-1-128 0,-6 0-16 16,-5-2-16-16,-6-4 0 0,-5 0-96 0,-6-1-32 15,-5-1 0-15,-5 3 0 0,-2-2-160 0,-5 7 0 16,-4 3 0-16,-1 4 0 0,-3 2-320 0,0 5-64 16,-1 1 0-16,0 4 0 15,0 6-1360-15,1 1-288 0,0-1-48 0,3 1-8128 16,0 3-1632-16</inkml:trace>
  <inkml:trace contextRef="#ctx0" brushRef="#br0" timeOffset="19475.75">29859 5887 8287 0,'-7'6'736'0,"4"5"-592"0,-1-5-144 0,1 5 0 16,-1-1 1632-16,3 2 288 0,0-3 64 0,0 2 16 0,-1-1-1552 0,2-3-320 15,-1 3-128-15,1-2 0 16,-1-1 688-16,1 2 32 0,0-9 16 0,0 12 0 0,0-5 128 15,0-7 32-15,1 9 0 0,-1-9 0 0,0 0-176 0,3 8-16 16,-3-8-16-16,0 0 0 0,0 0-48 0,0 0-16 16,0 0 0-16,0 0 0 0,0 0 16 0,0 0 16 15,0 0 0-15,7-10 0 0,-3-1 48 0,1-4 0 16,-2-4 0-16,-1-3 0 0,-1-4-96 0,-1 0-16 16,-1-2 0-16,1 2 0 0,-2-6-240 0,2-4-48 15,0 1-16-15,0-6 0 0,-2-3-112 0,2-2-32 16,3-4 0-16,-1-2 0 0,1-4-144 0,1 2 128 15,-2-1-128-15,3 4 128 0,-1 0-128 0,1 7 0 0,-1 2 0 16,0 4 128-16,0 1-128 0,-3 5 0 0,2 9 0 0,-2 4 128 16,0-1-128-16,-1 3 0 0,0 1 144 0,0 2-144 15,0 2 0-15,0 3 0 0,0-3 0 0,0 4 0 16,0 8-304-16,0 0 32 0,0 0 0 0,-1-10 0 31,1 5-624-31,0 5-128 0,0 0-32 0,0 0 0 16,0 0-480-16,0 0-112 0,0 0-16 0,0 0-10240 0</inkml:trace>
  <inkml:trace contextRef="#ctx0" brushRef="#br0" timeOffset="19907.58">29438 5305 17615 0,'-18'2'768'0,"8"0"192"0,1 0-768 0,0-2-192 15,0-2 0-15,9 2 0 0,0 0 704 0,-6-5 128 16,6 5 0-16,-3-11 16 0,2 0-80 0,4-3-32 16,2-1 0-16,1-2 0 0,2 1-16 0,2-1 0 15,4-6 0-15,0 2 0 0,2-3-64 0,1-4-16 16,-1 0 0-16,4-4 0 0,1-3-144 0,2-1-48 15,1-4 0-15,0 1 0 0,2 2-64 0,0 3 0 16,4 2-16-16,-1 1 0 0,-1 5-144 0,1 2-32 16,0 3 0-16,-1 3 0 0,-1 3-48 0,-2 2-16 0,-2 5 0 15,-2-1 0-15,-2 4-128 0,-1 2 192 0,-3 3-192 0,-1 5 192 16,-3 5-192-16,-2 3 0 0,3 1 0 0,-2 9 0 16,-1 1 0-16,-2 8 0 0,0 2 0 0,-1 3 0 15,-1 2 0-15,1 2 0 0,1 2 0 0,-2-1 0 16,0-1 0-16,0-4 0 0,0-4 0 0,-1-1 0 15,0-3 0-15,-2-5 0 0,5-4-176 0,-4-1 176 32,0-1-800-32,-2-4-80 0,3-1-16 0,-4-13-8144 0,0 0-1648 0</inkml:trace>
  <inkml:trace contextRef="#ctx0" brushRef="#br0" timeOffset="20773.43">30030 3978 14111 0,'0'0'624'0,"7"-8"128"0,-2-1-608 0,-5 9-144 0,6-11 0 0,0 2 0 16,0 0 672-16,-6 9 96 0,3-9 32 0,-3 9 0 15,2-11 224-15,-2 11 32 0,0 0 16 0,0 0 0 16,-2-12 144-16,2 12 48 0,-1-10 0 0,1 10 0 16,0 0-384-16,0 0-80 0,0 0-16 0,-10 6 0 15,2 7-320-15,-1 1-64 0,1 4-16 0,-5 4 0 16,0 4-144-16,0 4-48 0,1 3 0 0,0 0 0 16,1 1-192-16,2 0 0 0,3-5 0 0,2 3 0 15,0 1 0-15,1-2 0 0,3-8 0 0,2-2 0 16,1 2 0-16,3-4-240 0,0-1 48 0,2-5 16 15,2-3-608-15,1-2-128 0,-2-3-32 16,-9-5 0-16,0 0-528 0,11-5-96 0,-3-3-32 0</inkml:trace>
  <inkml:trace contextRef="#ctx0" brushRef="#br0" timeOffset="21020.02">29566 4170 22287 0,'0'0'976'0,"0"0"224"0,0 0-960 0,0 0-240 16,0 0 0-16,0 0 0 0,-1 9 0 0,1-9 144 16,0 0-144-16,9 10 128 0,1-5 320 0,2-1 48 15,5-2 16-15,1-2 0 0,5-1 416 0,2 0 96 0,6-2 0 16,1 1 16-16,2 0-336 0,4 0-80 0,4-1-16 0,-1-1 0 16,-3 2-352-16,-4-1-64 0,-3 1 0 0,-3 1-16 15,-2-2-176-15,0 0 0 0,-2 0 0 0,-2 0 128 16,-5 1-384-16,1 0-64 0,0 1-32 0,-1 0 0 31,-1 1-528-31,-1-3-96 0,-1 1-32 0,0-2 0 16,-1 1-1632-16,-3 1-336 0</inkml:trace>
  <inkml:trace contextRef="#ctx0" brushRef="#br0" timeOffset="21552.25">30465 3871 20271 0,'0'0'1792'0,"5"-10"-1424"16,1 1-368-16,2 0 0 0,0 0 192 0,-3 3-16 16,-1-3-16-16,-2 3 0 0,1-5-160 0,-3 4 128 15,-4-5-128-15,0 2 128 0,-2-1 400 0,-1-1 80 16,0 1 16-16,-2-1 0 0,-1 2 16 0,-3 1 0 15,-2-3 0-15,-4 4 0 0,0-2-128 0,-4 4-32 16,-4-6 0-16,0 6 0 0,-1-3 16 0,-1 1 0 16,-3 2 0-16,-1-1 0 0,-1 2-80 0,0 4-16 15,-2 0 0-15,-2 1 0 0,-3 2-32 0,-3 1-16 16,-6 1 0-16,1 5 0 0,-5-2-144 0,3 6-16 16,4 0-16-16,2 3 0 0,0 3 80 0,4 4 32 0,5 6 0 0,-3 1 0 15,-1 1-288-15,-3 5 160 0,-3 0-160 0,3-1 128 16,2 1-128-16,5 2 0 0,3 1 0 0,9 2 0 15,4-3 128-15,7 0-128 0,4 0 192 0,8-1-64 16,6 0-128-16,8-1 0 0,7-3 0 0,12 0 0 16,8-4 0-16,7-2 0 0,7-4 0 0,2-4 0 15,0-3 0-15,3-3 0 0,5-5 0 0,5-1 0 16,3-3 176-16,1-4-48 0,-2-3-128 0,-4 1 192 16,-2-7 112-16,1 0 16 0,1-4 0 0,3-2 0 15,3-1 96-15,-5-1 32 0,-4-2 0 0,-8-3 0 16,-8 0-128-16,-3-5-32 0,-5 1 0 0,-3-3 0 15,-5 1-32-15,-5-2-16 0,-6-5 0 0,-4 0 0 16,-6-2 80-16,-4-1 0 0,-6-4 16 0,-5 4 0 0,-5 1-176 0,-2 4-32 16,-4 5-128-16,-5 1 192 0,-4 6-192 0,-1 3 0 15,-3 2 0-15,-1 6 0 16,-2 3-592-16,-4 2-64 0,-7 0-16 0,1 3 0 16,-1 2-1824-16,5 3-352 0,4-1-80 0</inkml:trace>
  <inkml:trace contextRef="#ctx0" brushRef="#br0" timeOffset="64724.98">9002 10695 12895 0,'0'0'1152'0,"0"0"-928"0,0 0-224 0,0 0 0 16,0 0 416-16,-6 0 32 0,6 0 16 0,0 0 0 15,-7 3 272-15,7-3 48 0,0 0 16 0,-5 5 0 16,-1 1-160-16,1 0-48 0,1-1 0 0,-1 3 0 15,0-1 192-15,0 0 48 0,0 2 0 0,0-2 0 0,0 3 48 0,-1-2 16 16,0 3 0-16,0-1 0 0,-1 2-96 0,2-1-16 16,0-3 0-16,-1 2 0 0,0-3-128 0,0 4-16 15,1-4-16-15,-1 2 0 0,2-3-48 0,-1 2-16 16,1 0 0-16,4-8 0 0,-2 5-64 0,2-5-16 16,0 0 0-16,0 0 0 0,0 0 32 0,0 0 0 15,0 0 0-15,0 0 0 0,0 0 128 0,4-7 48 16,-2-3 0-16,2 1 0 0,0-2-256 0,1-2-48 15,0-1-16-15,1-4 0 0,2-2-368 0,1-1 144 16,0-4-144-16,0 2 0 0,-1-2 192 0,3 1-192 16,-1-5 192-16,0 1-192 0,-1-3 128 0,2-1-128 15,-1 1 0-15,2 0 0 0,-2-3 128 0,3 0-128 16,1-1 0-16,0 1 0 0,-2 1 0 0,2 0 0 16,3-3 128-16,0 2-128 0,2 1 0 0,0-1 0 15,0 0 0-15,0 3 0 0,0 1 0 0,0 5 0 16,0-2 0-16,1 3 0 0,-2 0 0 0,-3-1 0 15,1 2 128-15,-1 2-128 0,0 4 0 0,-1 0 0 16,-1 1 128-16,2 0-128 0,-1 1 0 0,-1 2 0 0,-2 1 0 0,1 0 0 16,-3 3 128-16,-1 0-128 0,1 3 0 0,2 2 0 15,-1-2 0-15,-1 2 0 0,-1 2 0 0,1 0 0 16,2 2 0-16,-3 0 0 0,3 4 0 0,-1 0 0 16,0 2 0-16,-1-1 0 0,1 2 0 0,-2 2 0 15,2-2 0-15,-3 6 0 0,1 2 0 0,0 0 0 0,1 2 0 0,-2 2 0 16,1 3 0-16,-1-1 0 15,0 5 0-15,2-2 0 0,-3 2 128 0,-1 4-128 16,0 4 0-16,-1 2 0 0,1 2 128 0,-4 0-128 0,3-1 128 0,-3 0-128 16,-1-2 192-16,-1 1-192 0,0-2 192 0,-2 0-64 15,0-1 0-15,-1 2-128 0,1 0 208 0,-2-2-64 16,0 0-16-16,0-2 0 0,0 1-128 0,0 1 128 16,-2-1-128-16,2-3 128 0,-1 0-128 0,3 2 128 15,1-5-128-15,-3 5 128 0,0-7-128 0,1 3 0 16,1-5 0-16,1 1 128 0,-1 0-128 0,-2-1 0 15,-1-3 0-15,1 0 0 0,1 1 0 0,0 1 128 16,-1-2-128-16,3-1 0 0,-2-2 0 0,1-1 0 16,2 2 128-16,0-4-128 0,-3-6 0 0,1 2 0 15,3-3 144-15,0-6-144 0,0 0 128 0,0 0-128 16,0 0 160-16,0 0-160 0,0-6 224 0,0-3-48 16,2-2-16-16,-1-2 0 0,-1-4-32 0,4 0-128 15,-1-2 192-15,4-2-64 0,-3-2-128 0,3-1 0 16,-2-1 0-16,0-4 0 0,2-3 0 0,-1 0 0 15,-1 2 0-15,-1-4 0 0,2-7 0 0,-1 1 0 0,1-1 0 16,-1 3 0-16,-2-1 0 0,1 0 0 0,-1 0 0 0,-1 1 0 16,-2-1 0-16,-2 2 0 0,2-1 0 0,-1 1 0 15,-3 0 0-15,1-2 0 0,1-2 0 0,-2 4 0 16,0 2 0-16,0 2 0 0,0 2 0 16,1 1 0-16,-4-2 0 0,3 5 0 0,2 0 0 0,-2 5 0 15,-1 0 0-15,-1 0 0 0,-2 1 0 0,0 2 0 16,2 1 0-16,-2 1 0 0,-1 2 0 0,1 4 0 15,0-3 0-15,0 3 0 0,-1 3 0 0,-1-3 0 0,0 5 0 0,0 0 0 16,-2-1 0-16,1 4 0 0,-2 1 0 16,-1 1 0-16,2 0 0 0,-7 1 0 0,1 1-128 0,3 2 128 15,1 2 0-15,0 3 0 0,-2 0 0 0,0 5 0 16,1 1 0-16,-1 2 0 0,1 2-144 0,0 2 144 16,0 1 0-16,-2 0 0 0,0 5-128 0,0-1 128 15,-1 4 0-15,0 3 0 0,0 5 0 0,0 4 0 16,1-1 0-16,0 4 0 0,1 0 0 0,-1-2-128 15,-2 3 128-15,1-3 0 0,2 0 0 0,4-13 0 16,0 4 0-16,-1 0 0 0,-1 1 0 0,0 2 0 16,0 1 0-16,-1 2 0 0,-1-2 0 0,1 0 0 15,1-3 0-15,0 0 0 0,-1-2 0 0,1-3 0 16,-1 1 0-16,1-1 0 0,0-2 0 0,0 1 0 16,1-6 0-16,0 1 0 0,-1-1 0 0,2 1 0 15,-1-2 0-15,0-2 0 0,1-1 0 0,0 0 0 0,1-4 0 0,0-1 0 16,3 1 0-16,0-2 0 15,0-3 0-15,2 0 0 0,0-2 0 0,2-1 0 0,4-6 0 16,0 0 0-16,0 0 0 0,0 0-128 16,0 0 128-16,-1-6 0 0,1-1 0 0,3-2 0 15,-1 0 0-15,3-5 0 0,2-2 0 0,5-2 0 0,0-2 0 16,4-2 0-16,2 1 0 0,-1-5-128 0,2-1 128 0,3-3 0 16,1-1 0-16,1 0 0 0,0-5 0 0,2-2 0 15,-1-1 0-15,0-2 0 0,-2 0 0 0,0-3 144 16,-2 2-144-16,10-21 0 0,1 8 0 0,-4 2 0 15,-5 4 0-15,0-1 0 0,2-1 0 0,1 2 0 16,-2-2 0-16,0 5 0 0,-1 0 0 0,0 8 0 0,-3 5 0 16,0 4 0-16,1-1 0 0,-2 2 0 0,-4 2-128 0,2 5 128 15,-2-2 0-15,-1 5 0 0,2 5 0 0,-2 0 0 16,-1 6 0-16,0-2 0 0,-1 5-128 0,-1 3 128 16,-1 2 0-16,-1 2 0 0,-9-3 0 0,11 14 0 15,1 0-144-15,-1 5 144 0,2 4 0 0,-3 1 0 16,0 5 0-16,0 3 0 0,0 3-128 0,1 5 128 15,-3 2 0-15,0 6 0 0,-2 4 0 0,0-1 0 16,-1-3 0-16,-4 2 0 0,-2-1 0 0,-1-13 0 16,0 2 0-16,-2 5 0 0,-2 3 0 0,2 5 0 15,-3-1 0-15,0-2 0 0,-1 0 0 0,1 2 128 16,0-3-128-16,0 0 0 0,-2-1 0 0,2-5 0 16,0 1 0-16,-1 0 0 0,3-2 0 0,0-3 128 15,-1-3-128-15,0 0 0 0,1-5 0 0,4-1 0 16,-4-3 0-16,1-1 0 15,3-8-624-15,-2-4-16 0,1-2 0 0,2-10 0 16,0 0-2112-16,0 0-416 0,-3-17-96 0</inkml:trace>
  <inkml:trace contextRef="#ctx0" brushRef="#br0" timeOffset="65484.45">8936 10545 6447 0,'0'0'272'0,"-11"0"80"0,0-3-352 0,1-1 0 15,1-3 0-15,-1 2 0 0,10 5 3776 0,-10-2 704 16,0 1 128-16,10 1 16 0,-9-4-2560 0,9 4-512 15,0 0-96-15,0 0-32 0,-5-3-416 0,5 3-96 16,0 0-16-16,0 0 0 0,6-10-368 0,3 5-80 16,0-4 0-16,6 3-16 0,0 4 0 0,3 0 0 15,3-6 0-15,4 2 0 0,3 1 0 0,5 1 0 16,3 0 0-16,3 3 0 0,3 1-48 0,1 5-16 16,-1 1 0-16,-2-2 0 0,-2-1-64 0,-3 2-16 15,0-1 0-15,-7 1 0 0,-4 1-80 0,-3 3-16 16,-4-3 0-16,-2 1 0 0,-3-4 64 0,-4 1 16 15,0 1 0-15,-8-5 0 0,0 0 80 0,0 0 16 16,0 0 0-16,0 0 0 0,0 0 16 0,0 0 16 16,0 0 0-16,0 0 0 0,-14 5-144 0,0-3-16 15,-4-4-16-15,3 0 0 0,-8 1-80 0,0-2-16 0,-7-1 0 0,-12-3 0 16,-1-7-128-16,-1 1 0 0,1 3 0 16,5-2 128-16,2 0-128 0,2 4 0 0,1-2 0 0,4 5 0 15,5 2 0-15,3 1 0 0,5-2 0 0,2 3 0 16,4 4 0-16,10-3 0 0,0 0 0 0,0 0 0 15,0 0 0-15,0 0 0 0,0 0-176 0,0 0 176 16,9 4-144-16,5-1 144 0,3-3-160 0,5 0 160 16,3 0 0-16,7-1-144 0,1-1 144 0,4 1 0 0,6-2 0 15,-2 0 0-15,1-1 0 0,-1 0 0 0,-1-2 0 16,-2-1 0-16,-5 3 0 0,-3 3 0 0,-5-3 0 0,-5-1 0 16,-4 3 0-16,-5-1 0 0,-11 3 144 0,0 0-144 15,0 0 192-15,0 0-192 0,0 0 304 0,0 0-48 16,0 0-16-16,0 0 0 0,-18 4 32 0,-2 2 16 15,-7-1 0-15,-3 1 0 0,-2-4-128 0,-2 1-32 16,-3-3 0-16,0 1 0 0,-2 1-128 0,2 0 0 16,0-2 144-16,4 1-144 0,1 4 0 0,5 1 144 15,3-2-144-15,6 0 0 0,4 0 0 0,3 2 0 16,11-6 0-16,-8 7 0 0,8-7 0 0,0 0 0 16,0 0 0-16,0 0-144 0,0 0 144 0,16 3 0 15,7 0-144-15,-1-2 144 0,0-1 0 0,5-1 0 16,6-2 0-16,2 0 0 0,1-1-128 0,2-4-16 15,1 3 0-15,2 1 0 16,-3-3-1424-16,-1 2-288 0,0 1-48 0,-4-1-16592 0</inkml:trace>
  <inkml:trace contextRef="#ctx0" brushRef="#br0" timeOffset="67777.73">16795 19367 3679 0,'0'0'320'0,"0"0"-320"15,0 0 0-15,0 0 0 0,0 0 1680 0,0 0 272 16,-7 2 48-16,7-2 16 0,-8 5-880 0,2 2-176 15,6-7-48-15,-9 5 0 0,1 1-208 0,2 2-64 16,0-3 0-16,-2 1 0 0,3 3 192 0,0-4 48 16,0 2 0-16,5-7 0 0,-7 8 256 0,2 0 48 15,5-8 16-15,-5 10 0 0,1-2-112 0,4-8 0 16,0 0-16-16,-4 10 0 0,4-10-176 0,0 0-48 16,0 0 0-16,0 0 0 0,0 0 0 0,0 0 0 15,0 0 0-15,0 0 0 0,0 0 64 0,-1-9 16 16,0 0 0-16,2-4 0 0,2 0-192 0,1-5-32 15,1-3-16-15,-2 0 0 0,1-1-304 0,3-2-64 0,0-3-16 0,2-2 0 16,0-4-112-16,-1-3 0 0,2-2-16 0,0-1 0 16,1-3-32-16,2-4 0 0,1 3 0 15,0 2 0-15,-1-2-144 0,1 1 128 0,-3-2-128 0,5 2 128 16,-1 4-128-16,1 2 0 16,0 0 0-16,0 5 0 0,1 0 0 0,0 2 0 0,0 0 0 0,-1 5 0 15,2-3 0-15,0 4 0 0,0 3 0 0,-2-1 0 16,1 0 0-16,-1 4 0 0,0 2 128 0,-2 1-128 15,0 2 0-15,-2 5 160 0,2 0-160 0,-1 2 160 16,-2 3-160-16,-2 1 128 0,-9 1-128 0,12 2 128 16,-2 2-128-16,0 2 0 0,-10-6 0 0,13 12 0 15,-7 2 0-15,2 1 0 0,-2 3 0 0,1 2 0 16,-2 7 0-16,1-1 0 0,3 8 0 0,-1-1 128 0,-1 1-128 16,2 3 160-16,-3 1-160 0,1 1 160 0,-3 3-160 0,3 0 192 15,-2 0-192-15,-1 3 192 0,0-3-48 0,-2 5 0 16,1-2 0-16,1 2 0 0,-4-1-144 0,1-1 128 15,0-1-128-15,-1-11 128 0,2-1-128 0,-4 15 128 16,0-6-128-16,-1-3 128 0,-1-1-128 0,-1-1 0 16,4-2 144-16,-1-1-144 0,-2-2 0 0,0 0 144 15,-2-3-144-15,3 0 0 0,-2-4 144 0,1 1-144 16,0 0 0-16,3-12 144 0,-1 3-144 0,-1 0 0 16,0-2 144-16,2 0-144 0,-1-2 0 0,-1-3 128 15,3-3-128-15,-1 0 0 0,1-6 128 0,0 0-128 16,0 0 160-16,0 0-160 0,-3-7 208 0,1-2-48 0,-1-5-16 15,1-1 0-15,-1-5-144 0,2 0 0 0,1-7 144 0,0 1-144 16,1-3 0-16,0 1 0 16,2-4 0-16,1 0 128 0,0-1-128 0,1 0 0 0,-3 0 0 0,2-3 0 15,1 1 0-15,-1-5 0 16,0-3 0-16,-1 0 0 0,-1-4 0 0,-1-3 0 16,2-1 0-16,-1 2 0 0,-1-3 0 0,2 2-128 0,-2-1 128 0,2 3 0 15,-2 1 0-15,0 1-160 0,1 4 160 0,-4 3 0 16,1 1-160-16,0 5 160 0,-2-2-128 0,2 4 128 15,-2-2 0-15,0 6-160 0,1 0 160 0,-3 4 0 16,0-1-128-16,0 4 128 0,-1 2 0 0,-1 1 0 16,0 1 0-16,-3 3 0 0,-1-1 0 0,1 4 0 15,-1 2 0-15,-1 3 0 0,0-4 0 0,-1 6 0 16,-2 1-128-16,1 2 128 0,0 2 0 0,0 0 0 0,0 7-128 16,-2-1 128-16,0 3 0 0,1 2 0 0,-2 1 0 0,2 5-128 15,-2 1 128-15,1 4 0 0,-1 1 0 0,2 4 0 16,0 0-128-16,0 4 128 0,-2 3 0 0,1 2 0 15,0 4 0-15,1 1 0 0,0 5 0 0,1 3 0 16,1 0 0-16,0 5 0 0,1 0 0 0,-1-2-128 16,3 1 128-16,-2 0 0 0,0-3 0 0,0-5 0 15,-1-1 0-15,3-4 0 0,-1-2 0 0,1-3 0 16,0-3 0-16,-1-2 0 0,2 0 0 0,-2 0 0 16,2-6 0-16,0 1 0 0,0 2 0 0,2-4 0 15,-1-1 0-15,2 0 0 0,1-3 0 0,0-1 0 16,1-1 0-16,0-2 0 0,0 0 0 0,2-3 0 15,-1-3 0-15,0 1-160 0,1-6-128 0,2-6-32 16,-1 8 0-16,1-8 0 16,0 0-240-16,0 0-48 0,0 0-16 0,0 0 0 15,0 0-272-15,0 0-64 0,1-13-16 0,1 2 0 16,1 0-1984-16,0-3-400 0</inkml:trace>
  <inkml:trace contextRef="#ctx0" brushRef="#br0" timeOffset="68547.67">16734 19006 21647 0,'0'0'960'0,"0"0"192"0,0 0-912 0,0 0-240 16,0 0 0-16,0 0 0 0,0 0 1024 0,0 0 144 15,12 0 48-15,3-2 0 0,0-1-32 0,3 0 0 16,1-1 0-16,5 3 0 0,3-2-464 0,2 1-80 16,2-2-32-16,1 2 0 0,1 0-96 0,1 2-32 15,0 0 0-15,-2 2 0 0,0 0 0 0,-2 3 0 16,0-1 0-16,-5-1 0 0,-2 2-80 0,-3 1-16 16,-2-2 0-16,-4 2 0 0,-3-1 96 0,-2-1 16 0,-1-1 0 0,-8-3 0 15,0 0-32-15,0 7 0 16,-3 2 0-16,0-1 0 0,-6 1-128 0,-4-4-16 15,-4 1-16-15,-3 2 0 0,-4-2-128 0,-1-1-32 16,-3 0 0-16,-4-2 0 0,-1 2-16 0,0-1-128 16,1-1 192-16,1 0-64 0,2 1-128 0,5 0 0 15,1-2 0-15,3 3 0 0,3-2 0 0,3-1 0 0,2-2 0 0,5 2 0 16,7-2 0-16,0 0 0 0,0 0 0 16,0 0 0-16,0 0 0 0,13-4 0 0,3-3 0 15,6 1 0-15,2 0 0 0,5-3 0 0,4 2 0 16,3-1 0-16,1 0 0 0,2 3 0 0,1-3 0 0,-2 3 0 15,-4 3 0-15,-2-6 0 0,-4 3 0 0,-4 2 0 16,-5 1 160-16,-4-1-160 0,-4 2 192 0,-1 1-192 0,-10 0 304 16,0 0-48-16,0 0-16 0,0 0 0 0,-10 6 96 0,-4 2 32 15,-7 1 0-15,-5-3 0 0,-7 3-192 16,-4-4-48-16,-4 2 0 0,0-1 0 0,-1-2-128 16,2 1 0-16,-1 0 0 0,4 0 128 0,5-2-128 0,4-2 0 15,4 0 0-15,4-1 0 0,3 0 0 0,6-1 0 16,3 0 128-16,8 1-128 0,3-6 0 0,4-1 0 15,6 0 0-15,6-3 0 0,7 3 0 0,4-5 0 16,3 2 0-16,5-3 0 0,7 1-144 0,3 1 144 16,3 0 0-16,0 3 0 0,-3 1 0 0,-2 2-128 15,-4-3 128-15,11 0 0 16,-11 6-416-16,-7-1-32 0,-8 1 0 0,-11-1-12832 16,-1 2-2576-16</inkml:trace>
  <inkml:trace contextRef="#ctx0" brushRef="#br1" timeOffset="73455.45">8656 11167 1839 0,'0'0'160'0,"0"0"-160"16,-6-1 0-16,1-1 0 0,-3 1 2480 0,2 1 464 15,0-2 80-15,0-1 32 0,0 2-1520 0,6 1-320 16,-4-3-48-16,4 3-16 0,0 0-224 0,0 0-48 16,0 0-16-16,0 0 0 0,0 0-144 0,0 0-16 15,0 0-16-15,0 0 0 0,0 0-160 0,0 0-16 16,0 0-16-16,0 0 0 0,0 0 160 0,0 0 48 15,0 0 0-15,0 0 0 0,0 0 64 0,0 0 32 0,0 0 0 0,0 0 0 16,-5-2-208-16,5 2-32 0,0 0-16 0,-1-5 0 16,0 0 32-16,1-6 16 0,0 3 0 0,4-5 0 15,-1-2-64-15,2-1-16 0,0 0 0 0,1-2 0 16,0 0-96-16,0-2-32 0,2-3 0 0,1-1 0 16,1-5-32-16,1-2-16 0,2-2 0 0,1-1 0 15,3-2-144-15,0-1-48 0,4-1 0 0,5-17 0 16,-5 5-144-16,2 4 128 0,0-1-128 0,-2 5 128 0,1-3-128 15,-2 3 0-15,-2 2 0 0,0-2 0 0,0 1 128 16,-1 3-128-16,1 1 0 0,-3 2 128 0,2 0-128 16,-3 5 192-16,-3 3-192 0,1 0 192 0,-1 3 0 0,1 0 0 15,-1 0 0-15,1 2 0 0,-1 3-192 0,0 0 192 16,0 0-192-16,3 0 192 0,-4 1-192 0,1 0 0 16,1 3 0-16,-1 0 128 0,0 2-128 0,1 2 0 15,1-3 0-15,-2 2 0 0,-1 2 0 0,0-2 0 16,1-1 0-16,0 5 0 0,-1-1 0 0,0 5 0 15,2 3 0-15,-3-1 0 0,-2-1 0 0,1 1 0 16,-8 2 0-16,10 2 0 0,0 1 0 0,-2 3 0 16,-2 3 0-16,1-1 0 0,0 3 0 0,0 2 0 15,-1-1 0-15,0 6 0 0,1 1 0 0,0 4 160 16,0-1-160-16,-2 2 160 0,0 4-160 0,-1-8 128 16,1 6-128-16,0 14 128 0,-1 0 0 0,-1 0-128 15,1 5 192-15,-2-2-64 0,-2 7 48 0,1-6 0 16,-2 1 0-16,-1-2 0 0,0 4-16 0,0-4 0 15,0 2 0-15,1-16 0 0,-4 5-16 0,-1 3 0 0,1 5 0 16,-1-3 0-16,1-1-16 0,1 2-128 0,-5-1 192 16,4 3-64-16,-1-4-128 0,-1 0 160 0,2 1-160 15,0-1 160-15,1-1-160 0,-1-2 128 0,2-2-128 0,0 0 128 16,-1 2-128-16,2-5 0 0,2-3 144 16,0 1-144-16,-2-7 128 0,2 1-128 0,2-3 128 0,-1-1-128 15,1-2 0-15,2-2 128 0,-1-5-128 0,1 0 0 0,-4-9 0 16,0 0 128-16,0 0-128 0,0 0 0 0,0 0 0 0,0 0 144 15,0 0-144-15,0 0 0 0,0 0 144 0,0-7-144 16,-2-2 0-16,2 0 144 0,2 0-144 0,1-3 0 16,-1 0 0-16,-1-4 0 0,2 1 0 0,-1-1 0 15,2-3 0-15,-2 0 0 0,5-2 0 0,-2-3 0 16,0-1 0-16,4-3 0 0,-4 0 0 0,3-3 0 16,-3 1 0-16,1-1 0 0,0-3 0 0,-1-2 0 15,2-1 0-15,-1-3 0 0,-1-1 0 0,2-1 0 16,-1-4 0-16,3-15 0 0,0 8 0 0,-3 3 0 15,0 6 0-15,0-3 0 0,-4 1 0 0,2 2 0 16,0 3 0-16,0-2 0 0,-3 1 0 0,1 2 0 16,0 0 0-16,-2 3 0 0,-2 5 0 0,-1 3 0 15,0 1 0-15,0 2 0 0,-2 0 0 0,2 2 0 16,-3 2 0-16,1 2 0 0,-2-1-160 0,-2 4 160 16,1 0 0-16,1 3-144 0,-1-1 144 0,0 3 0 0,1 1-144 15,0-1 144-15,-3 4 0 0,0-1 0 16,0 4 0-16,0-4 0 0,1 4-144 0,0 2 144 0,0 0 0 15,0 2 0-15,0 1 0 0,0 1-128 16,-1 1 128-16,0-1 0 0,1 5 0 0,0 5 0 0,-4-3-128 0,3 4 128 16,-2-1 0-16,0 1-128 0,-2 0 128 15,0 5 0-15,-1 0 0 0,0 2-128 0,2 2 128 16,1-4 0-16,1 1 0 0,-2 2 0 0,-1 3 0 0,0 3 0 16,0 4 0-16,0 0 0 0,2 6 0 0,-4 1 0 15,-1-1 0-15,0 4-128 0,4-1 128 0,-1 1 0 16,-1 3 0-16,1 1 0 0,0-2 0 0,1 5 0 15,2 2 0-15,-2-1 0 0,1 3 0 0,0 0 0 16,2 1 0-16,1-3 0 0,-1-3 0 0,4 1 0 0,-2-5 0 0,0 0 0 16,1-3 0-16,-1-2 0 0,-1-1 0 0,3-3 0 15,-1-3 0-15,0 1 0 0,-2-2 0 0,0-5 0 16,-1-1 0-16,0 1 0 0,0-5-192 0,1-3-48 16,1-4 0-16,2-1 0 15,-1-4-1264-15,2-2-256 0,5-5-48 0,-5-5-16 16,4-2-1024-16,1-6-208 0,0-4-32 0</inkml:trace>
  <inkml:trace contextRef="#ctx0" brushRef="#br1" timeOffset="74041.89">8897 10479 13823 0,'0'0'1216'0,"0"0"-960"15,-8-1-256-15,0 0 0 0,8 1 1888 0,-6-3 336 0,0 3 64 0,6 0 16 16,0 0-864-16,0 0-160 0,0 0-48 0,0 0 0 16,0 0-528-16,0 0-96 0,0 0-32 0,6 7 0 15,4-2 112-15,3 2 16 0,2 1 0 0,3-4 0 16,0 0-32-16,3 2 0 0,3-2 0 0,4 2 0 15,3-3-160-15,2 2-16 0,3-1-16 0,-1-1 0 16,3 1-32-16,-1 1 0 0,1-2 0 0,-6 2 0 16,-1 1-48-16,-6 1-16 0,-1-4 0 0,-5 1 0 15,-2 0-64-15,-1 1 0 0,-4-1-16 0,-5 0 0 0,-7-4 64 16,5 4 16-16,-5-4 0 0,0 0 0 0,0 0-112 0,-6 5-16 16,-3-2 0-16,-5 0 0 0,-4-2-80 0,-1 1-32 15,-5-1 0-15,-4-1 0 0,-1-1-144 16,-5-2 0-16,-2-2 144 0,0-1-144 0,1-1 0 15,-1 2 144-15,-1-1-144 0,3 1 0 0,2 0 128 0,3-2-128 16,0 3 0-16,5 1 0 0,3 0 0 16,6-1 0-16,1-1 0 0,5 4-144 0,3 1 144 0,6 0 0 15,0 0-144-15,0 0 144 0,0 0 0 0,11-1 0 16,2-1-144-16,4 2 144 0,2 0 0 0,4 0 0 16,3 0 0-16,3 0 0 0,-1 0 0 0,4 2 0 15,1 0 0-15,2 1 0 0,-1-1 0 0,0-2 0 16,1 4 160-16,-5-1-32 0,-2-3 16 0,-4 1 16 15,-2 0 0-15,-3 2 0 0,-4-1-160 0,-2 3 0 16,-2-1 0-16,2 0 0 16,-4 0-1504-16,-9-4-384 0,0 0-80 0</inkml:trace>
  <inkml:trace contextRef="#ctx0" brushRef="#br1" timeOffset="76101.61">16610 19840 3679 0,'0'0'320'0,"0"0"-320"0,0 0 0 0,4 8 0 16,-4-8 1632-16,0 0 256 0,2 6 48 0,-2-6 16 16,0 0-752-16,0 0-160 0,0 0-16 0,0 0-16 15,0 0 32-15,0 0 16 0,0 0 0 0,0 0 0 16,0 0-160-16,0 0-16 0,0 0-16 0,0 0 0 16,-1 6 0-16,1-6 0 0,-3 7 0 0,3-7 0 0,0 0-48 0,-3 6-16 15,3-6 0-15,0 0 0 0,-4 5 0 0,4-5 0 16,-7 5 0-16,7-5 0 0,-7 1-32 0,0-1 0 15,7 0 0-15,-7-3 0 0,0-2 16 0,0 0 0 16,3 0 0-16,-1-5 0 0,1 0-256 0,2-3-48 16,-2-2-16-16,1-2 0 0,2 0-208 0,0-2-32 15,-2-2-16-15,3 0 0 0,1-5-80 0,2 2 0 16,-1 0-128-16,1-3 192 0,2 0-32 0,0-3-16 16,0-1 0-16,2 0 0 0,-1-1 0 0,2-2 0 15,0-2 0-15,1 0 0 0,4 1-16 0,0-3 0 16,1-6 0-16,2 3 0 0,2-4-128 0,1 2 160 15,0 0-160-15,0-2 160 0,2 6-160 0,-2-1 0 16,-2 0 0-16,8-10 0 0,-5 4 0 0,2 7 0 16,-3 1 0-16,-2 2 0 0,0 1 0 0,1 2 0 0,0 1 0 0,-2 3 128 15,-1 1-128-15,-2 0 0 16,1 2 0-16,1 2 128 0,1-4-128 0,0 5 128 0,-3-1-128 16,-1 1 128-16,0 3-128 0,-1 1 0 0,2 0 144 0,-1 1-144 15,-2 1 0-15,0 2 144 0,0 1-144 0,1 4 0 16,1-1 144-16,-3 3-144 0,-3-4 0 0,3 7 144 15,-3-1-144-15,-6 6 0 0,9-4 0 0,-9 4 0 16,0 0 0-16,0 0 0 0,10 8 128 0,-1-2-128 0,-9-6 0 16,7 12 0-16,-3-3 0 0,-1 5 0 15,2 2 0-15,-1 3 0 0,0 0 0 0,0 2 0 0,0 1 0 16,1 4 0-16,-1-2 0 0,1 6 0 0,1 2 0 16,3 0 0-16,2 1 0 0,0 0 0 0,-3 1 0 0,1-1 0 15,0 1 0-15,-2-12 0 16,0 5 0-16,1 2 0 0,-3 2 0 0,-1-2 0 0,1 4 0 0,-3 0 0 15,1 1 0-15,-2 3 0 0,-1 0 0 0,-1 1 0 16,1 0 144-16,-3 3-144 0,1-3 128 0,1-1-128 16,-2 0 128-16,2-3-128 0,-3 1 128 0,0-2-128 15,2-3 160-15,-4 1-160 0,0 0 128 0,1-4-128 16,-3 2 0-16,2 1 0 0,1-2 128 0,-3 1-128 16,1-2 0-16,0 0 0 0,1-1 0 0,-2 2 128 15,-1-5-128-15,2 1 0 0,2 0 0 0,-2-4 0 16,1 1 0-16,0-2 0 0,-1-1 128 0,4-1-128 15,-1-1 0-15,-1-1 0 0,0-2 0 0,1-3 128 0,0 1-128 0,0-3 0 16,0 1 0-16,2-3 0 0,-2 0 0 0,0 1 0 16,0-2 0-16,4-5 128 15,-6 4-128-15,6-4 0 0,0 0 0 0,-5 2 0 16,5-2 0-16,0 0 0 0,-5-2 0 0,0-2 128 0,1 0-128 0,1-4 0 16,3 1 0-16,0-3 0 0,0-1 0 15,0-2 0-15,0-1 0 0,4-2 0 0,0 1 0 0,0-3 0 16,0 0 0-16,-2-2 0 0,3 0 0 15,0-2 0-15,0-1 0 0,2-3 0 0,0 0 0 0,2-3 0 16,-2 0 0-16,0-2 0 0,1-2 0 0,0 0 0 16,-1-1 0-16,1-1 0 0,1 4 0 0,-3-4 0 15,2-2 0-15,-1-2 0 0,1 2 0 0,-2 2 0 16,1-1 0-16,-2 0 0 0,-1 1 0 0,1-2 0 0,-3 1 0 0,2 2 0 16,0 2 0-16,2-16 0 0,-5 6 0 0,-1 0 0 15,-1 3 0-15,-1 3 0 0,2 2 0 0,-3 2 0 16,-1 3 0-16,0-3 0 0,-1 5 0 0,0 1 0 15,3 1 0-15,-1-1 0 0,1 2 0 0,-2-1 0 16,-1 5 0-16,0 1 0 0,-2 1 0 0,1 0 0 16,1 1 0-16,-3-1 0 0,1 3 0 15,0 3-128-15,2 0 128 0,0 1 0 0,0 1 0 0,0 0 0 16,-1 2 0-16,0-1 0 0,1 2 0 0,0 2 0 16,-1-2 0-16,0 4 0 0,6 3 0 0,-8-3 0 15,-1 2 0-15,0 2 0 0,3 2-144 0,-2 2 144 16,2 1 0-16,-3 0-144 0,-1 3 144 0,0 0 0 15,-1 5 0-15,0 0 0 0,2-4 0 0,-2 4 0 0,-5 3 0 16,4 1 0-16,-2-1 0 0,0 2 0 16,-2 2 0-16,2 0 0 0,2 1 0 0,-4 2 0 15,0 0 0-15,-1 4 0 0,1-2 0 0,1 5 0 0,-2 4 0 0,8-10-128 16,-1 3 128-16,1 5 0 16,-2 0 0-16,-3 3 0 0,1-1 0 0,-1 2 0 0,-1-2 0 0,1 2 0 15,1 1 0-15,0 0 0 0,1-3 0 0,0 1 0 16,-2 0 0-16,0-2 0 0,0 0 0 0,0-1 0 15,2-2 0-15,-1 1 0 0,3 1 0 0,1 0 0 16,-1 0 0-16,-1 0 0 0,1 1 0 0,1 2 0 16,2-1 0-16,-1 1 0 0,1-2 0 0,-1 0 0 15,0-1 0-15,1 1 0 0,-1-4 0 0,2-3 0 0,-1 1 0 16,1-4 0-16,0-1 0 0,-1 0 0 0,2-3 0 16,-1-2 0-16,1-3 0 0,0-4 0 0,1 2-272 0,-1-5 16 15,1 1 16-15,4-9 0 16,0 0-400-16,0 0-64 0,0 0-32 0,0 0 0 15,-3-11-2016-15,2 3-384 0,2-6-96 0</inkml:trace>
  <inkml:trace contextRef="#ctx0" brushRef="#br1" timeOffset="76738.59">16654 19172 23615 0,'-14'-1'1040'0,"14"1"224"0,-7 0-1008 0,7 0-256 0,0 0 0 16,0 0 0-16,0 0 480 0,0 0 48 0,0 0 16 0,5-5 0 15,2-3 192-15,5 2 32 0,3-3 16 0,3 3 0 16,3 1-32-16,5-3-16 0,1 2 0 0,2 2 0 16,1-3-96-16,3 2 0 0,4 1-16 0,3-2 0 15,3 2 0-15,-2 1 0 0,0 0 0 0,-1 2 0 16,-3-1-272-16,-4 2-48 0,-6 3-16 0,-3 0 0 16,-7 0-80-16,-3 4-16 0,-2-2 0 0,-7 1 0 0,-4 6-32 15,-5 0-16-15,-6 0 0 0,-5 2 0 0,-8 1-144 0,-5 0-176 16,-1 0 48-16,-4-2 0 0,-3-1-128 0,1-4-32 15,-1 1 0-15,0-4 0 0,2-1 32 0,1 0 16 16,1-3 0-16,1-1 0 0,0 0 240 0,3 0-192 16,4 2 192-16,2-2-192 0,5 0 192 0,4-2 0 15,4 0 0-15,4-3 0 0,5 5 176 0,1-7-176 16,4 1 160-16,4-3-160 0,4 3 0 0,5-3 0 16,3 3 0-16,3-2 0 0,4 2 208 0,3-1-48 15,3-2-16-15,4 3 0 0,3-4 256 0,3 2 48 16,-2-2 16-16,0 4 0 0,-2-1 16 0,-1 1 0 15,-5 2 0-15,-7 2 0 0,-4-2-144 0,-5 2-16 16,-5 2-16-16,-2 0 0 0,-3 2 80 0,-8-2 0 16,0 0 16-16,0 0 0 0,-8 6-80 0,-5 2-32 15,-3-2 0-15,-6-1 0 0,-5 2-160 0,-2 0-128 16,-3-3 192-16,1 1-192 0,-2 1 0 0,1-2 0 16,0 0 0-16,3 0 0 15,1 1-272-15,2-1-176 0,4-2-16 0,1 2-16 16,3 0-2208-16,3 1-432 0,2-4-80 0</inkml:trace>
  <inkml:trace contextRef="#ctx0" brushRef="#br1" timeOffset="82754.14">6220 11420 4607 0,'0'0'400'0,"0"0"-400"0,0 0 0 0,0 0 0 16,0 0 480-16,0 0 16 0,0 0 0 0,0 0 0 15,0 0-496-15,0 0 0 0,0 0 0 0,0 0 0 16,0 0 480-16,-7 5 0 0,-3-5 0 0,10 0 0 16,0 0 80-16,0 0 16 0,0 0 0 0,0 0 0 0,0 0-128 15,0 0-32-15,0 0 0 0,-5 6 0 0,5-6-32 0,0 0 0 16,0 0 0-16,0 0 0 0,8 8 96 0,2-2 16 16,3-4 0-16,6-2 0 0,7-3 128 0,4-1 16 15,1-3 16-15,5 0 0 0,3-3 32 0,2 4 0 16,2-2 0-16,5 4 0 0,5 2-176 0,3 1-48 15,1-5 0-15,-3 3 0 0,0 0-288 0,-3 2-176 16,-3 0 192-16,-2 2-192 0,-3 3 288 0,-4 2-48 16,-1-2-16-16,-1 2 0 0,0 2-64 0,-1-4-16 15,-2-1 0-15,-2 2 0 0,-3 1 48 0,-5-3 16 16,-1-3 0-16,-5 3 0 0,-5 1-64 0,-3-2-16 16,-10-2 0-16,0 0 0 0,0 0 32 0,-7 9 0 0,-4-2 0 15,-4 1 0-15,-4-5 256 0,-5 1 48 16,-6 0 16-16,-1 1 0 0,-5-3-256 0,0 0-48 0,-1-1-16 0,1-1 0 15,-3 1-160-15,1-1 0 0,0-1 0 0,1 1 0 16,-3-1 0-16,-1-2 0 0,-2-3 0 0,1-1 0 16,1 0 176-16,4-4-48 0,-1 4-128 0,6-2 192 15,3 3-192-15,1-2 0 0,4 3 0 0,1 2 0 16,2 0 0-16,3 1-160 0,1 2 160 0,4 0-128 16,6 0 128-16,7 0 0 0,0 0 0 0,0 0 0 15,0 0 0-15,0 0-160 0,2 7 160 0,9-1 0 16,3-1-192-16,5-2 64 0,2-2 128 0,6 1-208 15,2 5 208-15,7 0 0 0,3-2 0 0,2 3 0 16,1 0 0-16,1-4 0 0,1-2 0 0,-3 1 0 16,0-3 0-16,-2-2 0 0,2 2 0 0,-3-1 0 0,-4 0 0 15,-1-2 0-15,-2 1 208 0,-3-1-64 0,0 1-144 0,-3-2 0 16,-1-1 0-16,-4 2 128 0,-5 1-128 0,-4-1 0 16,-11 3 0-16,0 0 0 0,0 0 0 15,0 0 192-15,-11-4-64 0,-8 3 0 0,-8 0-128 0,-4 2 0 16,-3 3 0-16,-3 0 0 0,-7-1 0 0,-3 4 0 15,-2 2-144-15,-3-2 144 0,-6 5 0 0,-2-5 0 16,0 1 0-16,4-4 0 0,4 0 0 0,3 2 0 16,2-1 0-16,4 0 144 0,2 4-144 0,3-3 0 15,1 2 0-15,3 0 0 0,6-1 0 0,1 3 128 16,3-3-128-16,3 0 0 16,4-1-384-16,4 0-144 0,4 0-48 0,9-6 0 15</inkml:trace>
  <inkml:trace contextRef="#ctx0" brushRef="#br1" timeOffset="84155.09">8950 11677 911 0,'0'0'0'0,"0"0"0"0,0 0 0 0,0 0 0 16,-6-5 2176-16,6 5 336 0,0 0 80 0,0 0 16 15,-7-7-1520-15,7 7-320 0,0 0-48 0,0 0-16 16,0 0-160-16,0 0-32 0,0 0-16 0,8-4 0 16,-8 4-176-16,13-2-48 0,-2 1 0 0,2-2 0 15,1 6 48-15,1 0 16 0,4 0 0 0,4-3 0 16,4 0 240-16,3 0 64 0,3 1 0 0,8-1 0 16,3 0-112-16,8-1-16 0,4 1 0 0,2-3 0 15,4 1-112-15,-2-2-16 0,-3 0-16 0,3 0 0 16,-3 2-48-16,4-1 0 0,2 2 0 0,3-3 0 15,2-3 0-15,-2 0-16 0,-4-2 0 0,-1 3 0 16,-1-3-48-16,0 2 0 0,-1-2 0 0,1 1 0 16,0 2-64-16,-4-3 0 0,-4 0-16 0,-2 0 0 0,-7 5-176 15,-1 2 192-15,-4-2-192 0,-3 0 192 16,-3 3-64-16,-4 1-128 0,-2 5 192 0,-2-4-64 0,-5-2-128 16,-3 2 160-16,-4 3-160 0,-12-4 160 0,0 0-160 0,0 0 0 15,0 0 0-15,0 0 0 0,-10 5 128 0,-7 0-128 16,-3 1 192-16,-7-2-64 0,-3-1-128 0,-6 1 128 15,-6 2-128-15,-1-1 128 0,-3 1-128 0,-5 1 0 16,-6-5 0-16,-3 0 128 0,-2-1-128 0,1 1 0 16,1 1 0-16,-2 1 0 0,-3 2 0 0,-5-1 0 15,-5 0 0-15,0 2 0 0,0-5 0 0,1 1 0 16,3 0 0-16,0 4 0 0,2-1 0 0,0 2 0 16,-1-2 0-16,4-2 0 0,6 0 0 0,6 1 0 15,7 0 0-15,5-1 0 0,4-2 0 0,5 2 0 16,4 1 0-16,4-1 0 0,2-1 0 0,2 2 0 0,2 1 0 15,4-2 0-15,4-2 0 0,11-2 0 0,0 0 0 0,0 0 0 16,0 0 0-16,0 0 0 0,14-3-192 0,6 0 192 16,4 4-192-16,7-2 192 0,3-4-192 0,5-1 192 15,5-1-144-15,5 1 144 0,8 3 0 0,4 1 0 16,5-1 0-16,4-1 0 0,-1-1 0 0,0 3 0 16,-2-1 0-16,4 2 128 0,3 1 0 0,1-1 16 15,-1 1-144-15,-3 0 0 0,-4 1 0 0,-1-1 128 16,-2-3-128-16,-1 1 0 0,3 1 0 0,-2-2 0 15,-4-1 144-15,-6-1-144 0,-5 0 160 0,-5-1-160 16,-1 1 128-16,-4 1-128 0,-6-2 0 0,-4 2 144 16,-4 1-144-16,-2 1 0 0,-5-1 144 0,-5 1-144 15,-3 0 0-15,-10 2 0 0,0 0 0 0,0 0 128 0,0 0-128 0,-10-5 144 16,-6 5-144-16,-4 0 160 0,-7 0-160 16,-3-1 192-16,-8-3-192 0,-4 4 192 0,-5 3-192 15,-8-2 0-15,-7 0 0 0,-6-1 0 0,-4-2 0 0,-4 2 0 16,-3 2 0-16,-6 5 0 0,-7-1 0 0,-2 0-144 15,-4 1 0-15,-1 0 0 16,-1 6-416-16,-7-4-80 0,-7 2 0 0,-1 6-7456 16,6 1-1488-16</inkml:trace>
  <inkml:trace contextRef="#ctx0" brushRef="#br1" timeOffset="89147.7">24534 10277 2751 0,'0'0'256'0,"-4"9"-256"16,-1-5 0-16,0 2 0 0,0 2 2816 0,0-3 528 15,1 4 112-15,0-1 0 0,0-2-1856 0,1 3-384 0,-3-4-80 16,3 3-16-16,-1-3-240 0,0 0-48 0,2 4-16 0,2-9 0 16,0 0 16-16,0 0 16 15,0 0 0-15,-4 3 0 0,1 2-208 0,3-5-64 16,0 0 0-16,0 0 0 0,0 0 0 0,0 0 0 15,0 0 0-15,0 0 0 0,4-5-48 0,1-3-16 0,1-1 0 0,-1-3 0 16,2-4-176-16,-1-3-32 0,1-3-16 0,0-1 0 16,1-6-16-16,1 1 0 0,0-4 0 15,-1-2 0-15,3-3-128 0,-1-4-16 0,-1-3-128 16,-2 2 192-16,1-3-192 0,-2 2 128 0,1-3-128 0,-1 2 0 16,-2-4 0-16,0 1 0 0,-1 3 0 0,1 5 0 0,0 1 0 15,0 3 128-15,0 4-128 0,-2 1 144 16,3 5-144-16,-1 3 0 0,-1 5 0 0,-1 1 0 0,-2 0-128 0,2 3 128 15,-1 3-160-15,0 1 160 0,-1 4-256 0,0 0 32 16,-1-1 16-16,1 6 0 16,0 0-624-16,0 0-128 15,-7-4-32-15,7 4 0 0,-10 1-1408 0,10-1-288 0,-9 4-48 0</inkml:trace>
  <inkml:trace contextRef="#ctx0" brushRef="#br1" timeOffset="89546.38">24249 9610 9215 0,'0'0'816'0,"-7"0"-656"16,0 0-160-16,1 0 0 0,0-4 1856 0,2 0 320 16,1-2 80-16,-1 1 16 0,3-1-864 0,1-3-192 15,3 1-16-15,-1-3-16 0,1-1-176 0,1-1-48 16,1-2 0-16,1-1 0 0,3-2-176 0,1-1-32 0,1-3-16 0,2-1 0 15,2 0-256-15,1 2-48 16,0-1-16-16,-1-1 0 0,3 2-176 0,0 0-48 16,0 1 0-16,2 2 0 0,1 0-32 0,-1 4-16 15,-1 0 0-15,1 4 0 0,1 0-144 0,0 4 192 0,0 1-192 0,-2 5 192 16,-2 4-192-16,-1 2 0 0,0 8 0 0,-1 5 0 16,-2 4 0-16,-1 5 0 0,-2 0 0 15,-1 6 0-15,-2 4 0 0,2 3 0 0,-4-2 0 0,2-2 0 16,-1-3 0-16,-2-1 0 0,2-6 0 0,2 1 0 15,-4-5 0-15,1-1 0 0,0-5 0 0,-1-1 0 16,-1-4-224-16,1-1-128 0,-1-3-32 0,-3-8-8528 16,0 0-1712-16</inkml:trace>
  <inkml:trace contextRef="#ctx0" brushRef="#br1" timeOffset="90079.15">24861 8224 11967 0,'0'0'1072'0,"0"0"-864"15,3-11-208-15,-3 11 0 0,6-10 1152 0,-1 2 192 16,-5 8 48-16,0 0 0 0,6-9-64 0,-6 9-16 15,0 0 0-15,0 0 0 0,0 0-640 0,0 0-128 16,0 0-32-16,0 0 0 0,-3 14-48 0,1 3-16 16,-2 2 0-16,-1 6 0 0,-1 2-80 0,-1 5-32 15,2 0 0-15,-1-1 0 0,-2 1-336 0,3 1 144 16,1-1-144-16,2-4 0 0,-5-1 128 0,4-2-128 16,0-1 0-16,1-3 0 0,-1-4 0 0,0-1-176 0,2-5 32 0,0 2 0 31,0-2-1648-31,1-11-320 0,0 0-64 0</inkml:trace>
  <inkml:trace contextRef="#ctx0" brushRef="#br1" timeOffset="90350.25">24459 8533 12895 0,'0'0'1152'0,"5"-5"-928"0,3-1-224 0,2 1 0 16,1 2 1152-16,5-1 192 0,1-2 48 0,4 4 0 15,2 0-704-15,1 0-144 0,1-6-32 0,3 2 0 16,0 3 80-16,1-2 16 0,2-2 0 0,-3 1 0 0,2 0-16 0,1 1 0 16,1 2 0-16,-1 3 0 0,0 2-272 15,-2 2-64-15,-1 1-16 0,0-2 0 0,-3 5-240 0,1 0 0 16,-2-3 0-16,0 1 0 0,-2 0 0 0,-3-2-288 16,-1-1 64-16,-1-1 16 15,0-2-528-15,-2 0-96 0,0-1-32 0,1-3-5792 16,-2-2-1152-16</inkml:trace>
  <inkml:trace contextRef="#ctx0" brushRef="#br1" timeOffset="90807.54">25164 7897 11967 0,'-2'-12'1072'0,"-2"-2"-864"15,-1-1-208-15,1 2 0 0,-1 2 1152 0,3-1 192 16,-2 2 48-16,0 1 0 0,0-1-432 0,-2 4-64 16,-2-3-32-16,-2 2 0 0,-1 1-48 0,-2-2-16 0,-1 2 0 15,-3 2 0-15,-2 2-208 0,-2-1-32 0,-4 2-16 0,0 5 0 16,-3 1-176-16,-2 2-48 0,-2 5 0 0,-1 2 0 16,-3 4-192-16,-2 2-128 0,-4 3 160 0,-4 2-160 15,-2-2 224-15,0 0-48 0,1 5-16 0,2 1 0 16,6 6-16-16,-2 3 0 0,3 5 0 0,2-1 0 15,2 5-144-15,4 0 0 0,-2 4 0 0,6 1 0 16,4 3 0-16,5-2 0 0,4-1 0 0,8-2 0 16,5-11 0-16,8-1 0 0,3-1 0 0,7-3 0 0,4-2 128 15,4-4-128-15,5-8 128 0,4-3-128 0,4-6 128 0,5 1-128 16,4-7 0-16,8 0 128 0,7-2 0 0,-1-6 0 16,-1-2 0-16,2-3 0 0,-2-6 32 0,3-2 0 15,-2-3 0-15,9-3 0 0,3-6 336 0,-4 0 64 16,-4-4 16-16,-2-2 0 0,-4-3 240 0,-20 11 48 15,2-8 16-15,0-5 0 0,-1-2 80 0,-4-2 0 16,-4-5 16-16,-8-6 0 0,-8 0-224 0,-8-2-48 16,-8 3-16-16,-8 2 0 0,-7 5-448 0,-14-7-96 15,-5 12-16-15,-5 15 0 0,-4 10-128 0,-5 4-272 16,2 9 64-16,-8 4 16 16,-2 7-1600-16,-6 2-320 0,1 1-64 0,4-1-13408 0</inkml:trace>
  <inkml:trace contextRef="#ctx0" brushRef="#br1" timeOffset="92701.03">26204 8857 13823 0,'0'0'608'0,"0"-5"128"0,0-178-592 0,0 366-144 0,0-183 0 0,0 0 0 15,0 0 512-15,0 0 80 0,0 0 16 0,-6 11 0 0,0 4 80 0,-1 3 16 16,0 1 0-16,0 4 0 0,1 2-32 0,2-11 0 16,-1 4 0-16,-1 3 0 15,-1 5-16-15,1 4 0 0,-2 5 0 0,1 0 0 0,0 2-144 0,-5 34-48 16,3-8 0-16,-2-11 0 0,4-8-240 0,2-6-48 15,1-3-16-15,1-5 0 0,1-6-160 0,1-2 0 16,1-4 144-16,1-4-144 0,0-8 0 0,-1-6-128 16,0 0 0-16,0 0 0 15,10-3-576-15,-1-2-128 0,-1-6 0 0,1-4-16 16</inkml:trace>
  <inkml:trace contextRef="#ctx0" brushRef="#br1" timeOffset="92891.47">25935 8924 6447 0,'-5'-6'576'0,"3"1"-576"0,2 2 0 0,4-5 0 16,-4 8 2928-16,5-6 464 0,3 1 112 0,2-6 16 16,0 5-1984-16,4-4-400 0,5 1-80 0,5-4-16 15,4 1-80-15,8 0-32 0,7-2 0 0,0 1 0 16,3 1-288-16,-3-4-64 0,1 1-16 0,-2 0 0 15,-4 1-256-15,-4 5-48 0,-2-1-16 0,-7 5 0 16,-2 1-240-16,-5 0-192 0,-5 3 48 0,-13 1 0 31,0 0-1440-31,0 0-272 0,5 10-64 0,-7 4-16 0</inkml:trace>
  <inkml:trace contextRef="#ctx0" brushRef="#br1" timeOffset="93136.54">25856 9255 23951 0,'0'0'2128'0,"0"0"-1696"0,0 0-432 0,13-5 0 0,2-5 1392 0,3 2 192 16,2-3 32-16,4 5 16 0,3 1-1184 0,5-6-224 15,3 0-48-15,8 1-16 0,8-4 96 0,1 2 32 16,-1 2 0-16,-4-3 0 0,-7 5-288 0,-5-1 0 16,-4 2 0-16,-13 1 0 15,-2 1-816-15,-1 0-112 0,2 2-32 0,-1 1-7744 16,-9 2-1536-16</inkml:trace>
  <inkml:trace contextRef="#ctx0" brushRef="#br1" timeOffset="93702.67">27033 9203 5519 0,'0'0'240'0,"0"0"64"15,0 0-304-15,0 0 0 0,0 0 0 0,0 0 0 0,-1-10 2864 0,-3 1 512 16,-1 4 96-16,-4 1 32 0,0-1-2064 0,-1 3-416 15,-2-1-64-15,2 2-32 0,-1 0-224 0,-2 3-64 16,-2 6 0-16,-2-2 0 0,-2 3-240 0,-9 5-48 16,-1 0-16-16,2 2 0 0,-1 4-96 0,2-1-32 15,-1 0 0-15,4 1 0 0,4 0-80 0,3 2-128 16,3-2 176-16,5 1-176 0,4-4 0 0,4 2 0 16,3-1 0-16,3-5 0 0,3-5 144 0,4-2-144 15,2-1 0-15,3-1 144 0,1-3 96 0,3-1 16 0,-3-1 0 16,-4 0 0-16,1-3 16 0,1-4 16 15,0 2 0-15,4-7 0 0,-1 3-96 0,-4-2-32 0,-2 2 0 0,-2 4 0 16,1 2-160-16,-1 0 0 16,-2 2 144-16,-10 2-144 0,10 2 144 0,0 2-144 15,0 5 192-15,-2 5-192 0,-2 5 288 0,-1 4-48 0,-1 4-16 16,-1 2 0-16,-3 0-224 0,-2 5 176 0,-1 3-176 16,-3-1 160-16,0-3 160 0,-1 0 48 0,-4-1 0 0,2-4 0 15,-3 1 64-15,0-5 16 0,-2 0 0 0,-1-1 0 16,6-10 128-16,-2 0 16 0,-3-1 16 15,-2 2 0-15,-1-4-256 0,-2 3-48 0,-4-3-16 0,1-2 0 16,-19-2-128-16,8-4-32 0,5-4 0 0,6-5 0 16,1-5 0-16,3-4 0 0,4-5 0 15,4 0 0-15,3-1-128 0,3-1 0 0,4-3 0 0,5 4 0 16,3 3-192-16,2 2 16 0,6 0 16 0,6 3 0 16,2 5-96-16,5 0 0 0,4 5-16 0,-9 3 0 15,-2 1-112 1,2 1-32-16,2 0 0 0,0-1-9952 0,1 4-1984 0</inkml:trace>
  <inkml:trace contextRef="#ctx0" brushRef="#br1" timeOffset="94394.46">26369 10248 18431 0,'0'0'1632'0,"0"0"-1312"15,0 0-320-15,0 0 0 0,0 0 736 0,0 0 80 16,0 0 16-16,0 0 0 0,0 0-48 0,0 0 0 0,-6 11 0 0,0 5 0 16,-1 2-64-16,2 2-16 15,-1 4 0-15,1 3 0 0,1 4-112 0,0 6-16 16,2 4-16-16,2 5 0 0,-2-3-64 0,1 4-16 0,-1 4 0 16,-1-4 0-16,-1 0-176 0,0 1-48 0,-1-7 0 0,0 1 0 15,1 0-112-15,2-5-16 0,-2-4-128 16,4-2 192-16,-1 3-192 0,0-5 144 0,-1-8-144 15,1-2 128-15,1-3-128 0,0-1 0 0,1-1 0 0,1-6 0 32,-2-8-512-32,0 0-64 0,0 0-32 0,0 0 0 15,0 0-1568-15,0 0-320 0,2-7-64 0,-2-4-8128 0</inkml:trace>
  <inkml:trace contextRef="#ctx0" brushRef="#br1" timeOffset="94808.37">25977 10830 11055 0,'-4'-6'976'0,"3"2"-784"16,1 4-192-16,0 0 0 0,0 0 2112 0,0 0 384 15,0 0 80-15,0 0 16 0,0 0-1440 0,0 0-272 16,-5 8-64-16,2 3-16 0,-2-1 208 0,1 4 32 15,2 1 16-15,0 3 0 0,0 3-384 0,2 4-80 16,4 0-16-16,1 7 0 0,0 0-112 0,-1 1-16 0,1 3-16 0,2 3 0 16,3-1-80-16,3-1-16 0,-3-3 0 0,3-1 0 15,2-1-64-15,3-1-16 16,0-2 0-16,1-5 0 0,-1-1 64 0,2-3 16 16,4-2 0-16,-7-6 0 0,2 0-64 0,1-4-16 15,2-1 0-15,3-3 0 0,-1-4 128 0,11 0 0 16,-2-4 16-16,-3-3 0 0,-2-5 16 0,0-5 0 0,0-6 0 15,0 0 0-15,-1-3-32 0,1-3-16 16,-3-1 0-16,2-3 0 0,-3-4-112 0,-1 0 0 0,-3 0-16 0,-1 3 0 16,0 5 0-16,-2 1 0 0,-6 5 0 15,-1 2 0-15,-2 4-240 0,-2 3 128 0,-6 14-128 0,6-12 0 16,-6 2 0-16,-2 1-240 0,2 9 32 0,-7-4-11856 16,-4 4-2368-16</inkml:trace>
  <inkml:trace contextRef="#ctx0" brushRef="#br1" timeOffset="95905.85">26685 10542 11967 0,'0'0'1072'0,"0"0"-864"0,-5-4-208 0,5 4 0 16,0 0 1264-16,0 0 208 0,0 0 32 0,0 0 16 0,0 0-416 0,0 0-80 16,0 0 0-16,0 0-16 0,9-1 16 0,3-1 16 15,1 2 0-15,2-1 0 0,0 0-144 0,5-3-48 16,0-1 0-16,3 2 0 0,-9 3-80 0,1 0 0 16,2-2-16-16,0 0 0 0,2 0-240 0,0-3-32 15,-1 5-16-15,0-1 0 0,11-3-176 0,-7 1-32 16,-8 5-16-16,-4 1 0 0,-10-3-240 0,0 0 128 15,6-2-128-15,-6 2 0 0,0 0 256 0,0 0-32 16,0 0-16-16,0 0 0 0,-5 11-32 0,-5-3-16 16,-3-1 0-16,-1 0 0 0,-2-3-160 0,-3 3 0 15,-1 0 0-15,-2-1 128 0,-1 0-128 0,0-1 128 16,-1 1-128-16,1-3 128 0,-1 2-128 0,7-2 0 16,2-2 0-16,5 2 128 0,10-3-128 0,0 0 0 15,0 0 144-15,0 0-144 0,0 0 192 0,15-4-16 0,3 0-16 0,4-3 0 16,1-2-160-16,5-3 192 0,-3 3-192 0,2-2 192 15,-2 6-192-15,2-4 0 0,3 2 0 16,-2 0 0-16,0 2 0 0,-1 2 0 0,-2 1 0 16,-3-2 0-1,-4-2-368-15,-7 2-96 0,1 2-32 0,-12 2 0 0,0 0-2688 16,3-10-528-16,0-10-128 0,-3 8-7584 0</inkml:trace>
  <inkml:trace contextRef="#ctx0" brushRef="#br1" timeOffset="96639.63">27350 10327 11055 0,'0'0'976'0,"0"0"-784"16,0 0-192-16,0 0 0 0,-9 1 2176 0,9-1 400 15,0 0 80-15,0 0 16 0,0 0-1328 0,0 0-256 16,0 0-48-16,0 0-16 0,7-6-208 0,2-3-48 16,1 1-16-16,0-2 0 0,-3 5-80 0,0 1-16 15,1-3 0-15,0 0 0 0,-1 2-144 0,4-3-16 16,-1 2-16-16,0 1 0 0,6-6-160 0,-3 7-16 16,-1-1-16-16,-12 5 0 0,11-4-288 0,-11 4 160 15,10 4-160-15,-10-4 128 0,0 0-128 0,6 12 0 0,-2 5 0 0,-1 1 0 16,-4 0 0-16,-3 3 128 0,-1 5-128 0,-3-2 128 15,-1 5 0-15,0-2 0 16,-1 1 0-16,-1 1 0 0,0-5 288 0,1 0 48 0,-1 4 16 16,1-8 0-16,3-8 32 0,4-3 16 0,-4 0 0 15,2-2 0-15,0 1-224 0,1 1-48 0,4-9-16 0,0 0 0 16,-2 7 32-16,2-7 16 0,0 0 0 0,0 0 0 16,11-11-96-16,-1-3 0 0,0-3-16 0,2-2 0 15,1-2-176-15,-2-2 0 0,-1 3 0 0,2-1 128 16,-1 1-128-16,-1 1 0 0,3 0 0 0,0 1 0 15,-1 1 0-15,0 6 0 0,-5 1 0 0,2 0 0 0,0 2 0 16,-1 4-144-16,-8 4 144 0,0 0 0 0,0 0-144 0,9 9 144 16,-4 3 0-16,-1 0-144 0,-4 5 144 0,-2 2-128 15,0 2 128-15,-2 2-128 0,-2 0 128 16,-1 4 0-16,2 0 0 0,-1-1 0 0,-2-4 0 0,-1-3 0 16,0-1 0-16,2-3 0 0,-2-7 0 0,3 1 0 15,6-9 0-15,0 0 0 0,-7 5 128 0,7-5-128 16,0 0 128-16,0 0-128 0,0 0 256 0,3-11 0 15,2 0-16-15,2-4 0 0,2-3-240 0,0 1 0 16,-1 0 0-16,2-2 0 0,2-3 0 0,0-1 0 16,1 2 0-16,1-1 0 0,1 0 0 0,2 3 0 15,0 0 0-15,3 1 0 0,1 2 0 0,2 1 0 16,1 3 0-16,-1 5 0 0,-3 1 0 0,-2 3-128 16,-3 3 128-16,-4 7 0 0,-1 2 0 0,-4 5 0 15,-2 5-128-15,-3 4 128 0,-2 4 0 0,-3-1 0 16,-1 5-128-16,-3 2 128 0,-2 5 0 0,-1-1 0 15,-3-4 0-15,1-5 0 0,0-4 0 0,2-3 0 16,2-2 0-16,0-4 0 0,0-1 0 0,3-5 0 0,6-9-192 16,0 0 192-1,0 0-1904-15,0 0-272 0,0 0-48 0,0 0-12960 0</inkml:trace>
  <inkml:trace contextRef="#ctx0" brushRef="#br1" timeOffset="97323.46">28351 10308 21183 0,'0'0'1888'0,"0"0"-1504"0,-9-5-384 0,-1-3 0 0,-1 3 464 0,0 2 32 16,-4 0 0-16,6 0 0 0,0-2 288 0,-1 1 64 16,-2 3 16-16,0 0 0 0,-1 1-128 0,1 0-32 15,-2 3 0-15,-2 1 0 0,1 3-256 0,0-2-48 16,0 2-16-16,-1 3 0 0,2 6-16 0,0-2-16 15,-1 2 0-15,4 0 0 0,-1 1-144 0,3 4-16 16,1-1-16-16,1 2 0 0,3-5 16 0,2 1 0 16,1 0 0-16,2-3 0 0,1-2 48 0,5 0 16 15,2-3 0-15,2-5 0 0,-2 0 16 0,5 0 16 0,1-5 0 16,4-4 0-16,3-2-80 0,1 0-16 0,2-5 0 0,2 2 0 16,1-3-192-16,0-3 144 0,-3 1-144 0,1 2 128 15,-6-1-128-15,0 1 0 0,1 3 0 0,-6-1 128 16,-1 2 32-16,-1 2 0 0,-2 4 0 0,0 4 0 15,-11-2 32-15,9 10 16 0,-4 5 0 0,-2-1 0 16,-2-3-208-16,-1 6 128 0,0 5-128 0,-2 6 0 16,-3 0 208-16,-2 5-48 0,-2 2-16 0,-2 3 0 0,-2 4-16 15,-5 0 0-15,1 8 0 0,-24 35 0 0,3-11 64 16,1-10 0-16,4 3 0 0,1-9 0 0,-1-6 16 0,4-5 16 16,1-6 0-16,9-13 0 0,-1-3 32 0,-2 1 16 15,2-5 0-15,-6 2 0 0,13-13-48 0,2-3-16 16,0-4 0-16,-1-3 0 0,2-5 48 0,0-4 16 15,2-3 0-15,2-5 0 0,-3-21-272 0,5-1 0 16,3-1 0-16,5 12-144 0,1 0 144 0,2-2 0 16,1-3-144-16,5 0 144 0,-1 0 0 0,4 2-144 15,3 6 144-15,0-2 0 0,5 0-192 0,1 1 192 16,2 7-192-16,1 2 192 0,1 6-256 0,-1-2 64 16,-1 7 16-16,-2-2 0 15,-1 4-2256-15,-4 2-448 0</inkml:trace>
  <inkml:trace contextRef="#ctx0" brushRef="#br1" timeOffset="100108.26">13162 11431 8287 0,'-8'-1'736'0,"0"0"-592"0,0-2-144 0,2-1 0 15,-4 1 1024-15,3 0 192 0,1 1 16 0,6 2 16 16,-8 0-512-16,8 0-96 0,0 0-32 0,0 0 0 16,0 0-224-16,0 0-32 0,0 0-16 0,0 0 0 15,0 0-80-15,0 0-32 0,0 0 0 0,13 6 0 0,1 0 144 0,3-1 16 16,2-1 16-16,1-1 0 0,3-1 208 0,5 1 32 16,4-2 16-16,2 3 0 0,4 0 64 0,5 2 16 15,1 2 0-15,6-1 0 0,6 4-240 0,2-4-48 16,-1-1-16-16,1 0 0 0,1-6-144 0,0 1-32 15,2 5 0-15,2 2 0 0,2-3 64 0,1 0 0 16,1-5 0-16,-1 4 0 0,-4-2 0 0,-2 2 0 16,-3 0 0-16,2 4 0 0,1-2-128 0,-1 0-32 15,1 1 0-15,-7-4 0 0,-3-4-32 0,-2 0 0 16,-2 1 0-16,-3-1 0 0,-5-3 48 0,-1 3 0 16,-2-1 0-16,-1 2 0 0,-1 0-176 0,-4 2 192 15,-2-1-192-15,-3-1 192 0,-2 0-32 0,-3 2 0 0,-4 0 0 16,-1-1 0-16,-1 0-160 0,-13-1 0 0,0 0 0 15,0 0 0-15,0 0 0 0,0 0 0 0,0 0 0 0,0 0 0 32,0 0-496-32,-12 3-16 0,-2-3-16 0,0 0 0 15,0 0-528-15,0 0-96 0,-1-2-32 0</inkml:trace>
  <inkml:trace contextRef="#ctx0" brushRef="#br1" timeOffset="102051.36">17704 11551 1839 0,'0'0'0'0,"-4"-4"160"0,4 4-160 0,-6-4 0 16,0-1 0-16,-1 4 0 0,7 1 2336 0,-7-3 432 16,7 3 96-16,0 0 16 0,-9-6-2048 0,2 3-384 15,7 3-96-15,0 0-16 0,0 0-16 0,0 0 0 16,-2-5 0-16,2 5 0 0,0 0 0 0,0 0-16 15,8-3 0-15,3 1 0 0,2 1-112 0,2 1 0 16,4 0-16-16,1-3 0 0,2 2 80 0,5 0 32 16,3 1 0-16,3-1 0 0,2-2 144 0,3 1 16 15,1 0 16-15,4 1 0 0,2 0 48 0,3 2 0 16,0 2 0-16,6-2 0 0,3 3-192 0,1-2-48 0,3 2 0 0,0-4 0 16,-3-3-112-16,-1 6-32 15,0 1 0-15,2-2 0 0,0 2 16 0,2-1 0 16,-2-3 0-16,1 2 0 0,-7 2-144 0,-1-1 0 0,-2-2 144 15,-1 0-144-15,-3 2 176 0,-2 2-48 0,0 4 0 0,-4-6 0 16,-2-1-128-16,-2 0 0 0,-3 1 0 16,-2-3 0-16,-6-3 0 0,-3 1 0 15,-5-1 0-15,-3 2 0 0,-3-3 0 0,-11 4 0 0,7-6 0 0,-7 6 0 16,0 0 0-16,0 0 0 0,0 0 128 0,-13-7-128 16,-4 2 192-16,-5 0-64 0,-3 4 0 0,-7 1 0 15,-5-3-128-15,-2 1 0 0,-3-1 0 0,-3 0 0 16,-1 3 0-16,-1-2 0 0,0-2 0 0,-2 7 0 0,-3 1 0 0,-3-2 0 15,-1 2 0-15,-1-4 0 0,1-1 0 16,3 1 0-16,0 0 0 0,1 1 0 0,0 0 0 0,-1 3 160 16,-2 3-160-16,1-4 160 0,-1 3-160 0,4-4 0 15,4-2 144-15,4 0-144 0,2 3 0 0,4-1 128 16,2 2-128-16,4-3 0 0,6 2 0 0,1-1 0 16,3 1 0-16,6-1 128 0,1-2-128 0,6-2 0 15,8 2 0-15,0 0 0 0,0 0 0 0,0 0 0 16,0 0 0-16,11-7 128 0,2 4 16 0,7-2 16 15,8-4 0-15,3 5 0 0,5-1 160 0,6 1 16 16,2 5 16-16,7-1 0 0,3-6-192 0,5 1-32 16,4-4-128-16,0 3 192 0,1 0-48 0,2 1-16 15,4 2 0-15,3 0 0 0,5 2 16 0,0-3 0 0,-3-2 0 0,-2 2 0 16,0 1-144-16,-1 2 192 16,3 1-192-16,-2 0 192 0,2-4-192 0,-5 2 0 0,-6-1 144 0,-3 3-144 15,-3 0 0-15,-4 3 0 16,-2-2 0-16,-2 1 128 0,-7 2-128 0,-2-1 0 0,-3-4 0 15,-5 1 128 1,-6 1-496-16,-4 3-80 0,-6 2-32 0</inkml:trace>
  <inkml:trace contextRef="#ctx0" brushRef="#br2" timeOffset="155562.31">30166 16485 11055 0,'0'0'480'0,"0"0"112"0,0 0-464 0,0 0-128 0,0 0 0 0,0 0 0 16,0 0 400-16,-6-6 64 0,6 6 16 0,0 0 0 16,0 0-64-16,-5-7-16 0,5 7 0 0,0 0 0 15,0 0 400-15,0 0 80 0,0 0 16 0,0 0 0 16,0 0-112-16,0 0-16 0,-3-8 0 0,3 8 0 16,0 0-160-16,0 0-32 0,0 0-16 0,0 0 0 15,0 0-320-15,5-8-64 0,-5 8-16 0,0 0 0 16,8-5-160-16,-8 5 0 0,0 0 144 0,0 0-144 0,0 0 144 0,0 0-144 15,0 0 192-15,0 0-192 0,0 0 304 0,0 0-48 16,0 0-16-16,0 0 0 0,0 0 16 0,5 7 16 16,-2 4 0-16,-1-2 0 0,1 3 96 0,-1 1 16 15,-2 0 0-15,-1 1 0 0,0 0-384 0,-1 2 0 16,1-1 0-16,0 2 128 0,1-2-128 0,-1 6 0 16,-1-4 128-16,1 2-128 0,-1-2 128 0,0 1-128 15,2 0 160-15,0 1-160 0,-1-3 160 0,1-2-160 16,1 0 160-16,1 0-160 0,-2 1 0 0,3 1 128 15,1-5-128-15,0 2 0 0,-4-1 0 0,3 0 128 16,0 1-128-16,1 1 0 0,0-6 128 0,-4-8-128 16,6 12 0-16,-2-1 0 0,-4-11 128 0,7 10-128 0,-7-10 0 0,5 13 144 15,-5-13-144-15,5 9 0 0,-5-9 144 0,0 0-144 16,5 10 0-16,-5-10 0 0,4 9 0 0,-4-9 128 16,0 0-128-16,0 0 0 0,5 9 0 0,-5-9 128 15,0 0-128-15,0 0 0 0,0 0 0 0,11 6 0 16,-1-3 0-16,0 1 128 0,-10-4-128 0,12-2 0 15,-2 0 0-15,0-1 0 0,0 0 0 0,-1 0 128 16,0-1-128-16,3-1 0 0,0 1 128 0,1 1-128 16,-3 0 0-16,2-1 0 0,0-2 0 0,2 2 0 15,0 0 128-15,0-1-128 0,-1-1 128 0,1 1-128 16,1-2 0-16,1 0 0 0,-2 2 0 0,1-3-128 16,-3 0 128-16,1 2 0 0,0-2 0 0,0 1 0 15,-2-3 0-15,2 2 0 0,-1-2 0 0,1 1 0 16,-3-3 0-16,2 4 0 0,-1-4 0 0,-1 2 0 15,3 0 0-15,-1-2 0 0,-1 1 0 0,0-3 128 0,0-3-128 0,-1 1 0 16,0-1 0-16,0 0 128 0,-1-3-128 0,0 1 0 16,0 0 0-16,0 2 0 0,-2-1 176 0,0 1-48 15,0-1 0-15,-3 6 0 0,1-2-128 0,0 4 0 16,-1-3-192-16,-1 3 192 0,-1-2 0 0,1 1 0 16,-2 2 0-16,0-1 0 0,-1 2-144 0,-1 0 144 15,0 2 0-15,1 6 0 0,-2-7 0 0,1-1-128 16,-1 4 128-16,2 4 0 0,0 0 0 0,0 0 0 15,-3-10 0-15,3 10 0 0,0 0 0 0,-4-8-128 16,4 8 128-16,0 0 0 0,0 0-144 0,0 0 144 16,0 0 0-16,0 0-144 0,0 0 144 0,0 0 0 15,0 0 0-15,-7 7-128 0,7-7 128 0,-7 11 0 0,2-2-144 16,0 1 144-16,1 2 0 0,1-1 0 0,-1 3 0 0,-1 1 0 16,0-1 0-16,-2 1 0 0,2 3 0 0,-1 1 0 15,-1 3-144-15,1-2 144 0,-2 2 0 0,1 0 0 16,-2 0 0-16,0 1 0 0,1-2 0 0,-1 1 0 15,1 1 0-15,-1-1 0 0,-1-3 0 0,-1 1 0 16,1-2 0-16,1 1 0 0,-1 0 0 0,0-1 0 16,-2-1 0-16,1-2 0 0,0 0 128 0,-1-3-128 15,-1 0 0-15,-1 2 0 0,-1-2 0 0,0-2 0 16,-2 3 128-16,1-5-128 0,-1 3 0 0,2-5 0 16,0 0 0-16,-2-1 128 0,0-1-128 0,0 4 0 15,2-6 0-15,0 1 0 0,-2-2 128 0,4-1-128 16,1-2 0-16,0-2 128 0,1-2-128 0,-3 0 0 15,1 1 144-15,4-5-144 0,-2 3 128 0,2-6-128 16,0 1 160-16,3 1-160 0,-1-3 192 0,1-1-192 0,-2 1 176 16,2 0-176-16,1 0 160 0,-2-1-160 0,0-2 0 0,-1 0 0 15,-1 1 0-15,2 1 0 0,0-1 0 0,2 0 0 16,1 1 0-16,3-3 0 0,-1 0 0 0,-1 0 0 16,3 1 0-16,0-1 0 0,0-3 0 0,4 2 0 15,1 0 0-15,0 0 0 0,-1 1 0 0,2 2 0 16,2 2 0-16,-2 0 0 0,-1-1 0 0,0 3 0 15,0 2 0-15,3-3 0 0,-2 2 0 0,1 1 0 16,-2-2 0-16,1 2 0 0,1-1 0 0,-2 0 0 16,0 4 0-16,0-2 0 0,0 1 0 0,-5 8 0 15,7-7-128-15,1-3 128 0,-8 10 0 0,6-7 0 16,-6 7 0-16,7-10 0 0,-2 4 0 0,-5 6 0 16,0 0 0-16,0 0 0 0,5-8 0 0,-5 8 0 0,0 0 0 0,0 0 0 15,0 0-128-15,0 0 128 0,0 0 0 0,0 0 0 16,0 0-144-16,0 0 144 0,4 11 0 0,-2 2-144 15,-2-3 144-15,-1 3 0 0,0 1 0 0,0 1 0 16,-2-1 0-16,-1 3 0 16,-1 3 0-16,-1 3 0 0,-2-1 0 0,2 3 0 0,-1 3 0 0,0-3 0 15,0 5 0-15,2 0 0 0,-1-2 0 16,3 3 0-16,1-7 0 0,1 1 0 0,-1-2 0 0,2 1 0 16,0-1 0-16,2-1 0 0,0-3 0 0,2-1 0 15,1-2 0-15,0-1 0 0,0-2 0 0,2-1 0 16,0 3 0-16,3-5 0 0,1 0 0 0,0 0 0 15,2-3 0-15,-1-1 0 0,2 2 160 0,2-5-160 16,-1 1 128-16,3-1-128 0,1-1 0 0,1-2 144 16,-1 0-144-16,0 0 0 0,0-2 144 0,2-2-144 0,-1 0 0 0,0-5 144 15,-2 0-144-15,1-3 0 0,-1-1 144 16,0 2-144-16,0-5 0 0,1 0 144 0,1-1-144 16,0-1 0-16,-1-1 144 0,0-1-144 0,-1-3 128 0,0-4-128 15,-1-1 128-15,-2-1-128 0,0-3 192 0,0-1-16 16,-3-3-16-16,0-1 0 0,0 0 0 0,-2 1 0 15,-1 3 0-15,-4 5 0 0,-2-1 0 0,-1 6 0 16,1 2 0-16,-3 3 0 0,-2 2-32 0,0 2 0 16,-1 3 0-16,1 3 0 0,-1-2-128 0,3 10 0 15,-6-6 144-15,6 6-144 0,-6-3 0 0,6 3-128 16,0 0 0-16,-8 0 0 16,8 0-1632-16,0 0-320 0,-8 8-64 0,8-8-16 0</inkml:trace>
  <inkml:trace contextRef="#ctx0" brushRef="#br2" timeOffset="166609.4">18632 13525 10127 0,'0'-9'896'0,"0"-2"-704"0,0-1-192 0,0 3 0 16,0-1 1536-16,1 4 288 0,-1-3 48 15,0 2 16-15,0 7-1136 0,0 0-240 0,0 0-32 0,0 0-16 16,0 0-128-16,0 0-16 0,0 0-16 15,0 0 0-15,-2 14 16 0,-1 0 0 0,0 4 0 0,0 4 0 16,-1 1 112-16,3 7 16 0,0-1 16 0,-1 6 0 16,0 5-272-16,-1 2-48 0,-2 3-16 0,0 1 0 15,1-2-128-15,-1 2 0 0,-2 1 0 0,0-6 0 16,1-6 0-16,0-2 0 0,-2-2 0 0,4-5 0 0,3-7 128 16,1-1 0-16,0-3 0 0,0-4 0 0,0-11-128 15,2 10 0-15,-2-10 0 0,0 0-10432 16</inkml:trace>
  <inkml:trace contextRef="#ctx0" brushRef="#br2" timeOffset="167077.67">18439 13666 13823 0,'-18'-10'1216'0,"9"5"-960"16,3 0-256-16,-2-4 0 0,3-3 1536 0,3 1 272 15,2 3 48-15,2-2 16 0,2 2-944 0,2-2-192 16,3-1-32-16,3 2-16 0,0-4-256 0,5 4-48 16,2-3-16-16,3 0 0 0,2 1-128 0,4-3-32 15,2 2 0-15,2 3 0 0,0-1-48 0,2 5-16 16,-1 4 0-16,0 2 0 0,0 5-144 0,-5 5 0 16,-4-4 144-16,-2 6-144 0,-3 4 0 0,-2 2 0 0,-6-2 0 0,-1 4 0 15,-3-1 0-15,-5 4 0 16,-4 2 0-16,-2-5 0 0,-6-2 0 0,-2-2 176 0,-2 3-176 15,-4-1 192-15,-2 2 320 0,-3-4 64 16,-2 1 0-16,-1-3 16 0,1-1-160 0,2-1-48 0,1 0 0 0,3-6 0 16,3 0-192-16,3 0-32 0,0-4-16 0,6-1 0 15,7-2-144-15,0 0 128 0,0 0-128 0,0 0 128 16,0 0-128-16,0 0 0 0,12 2 0 0,6 0 0 16,5 5 0-16,-1-2-176 0,2 1 176 0,0 4-192 15,4-2 192-15,-3 3 0 0,-2 1 0 0,-2-1 0 16,-4 2 0-16,0 2-128 0,-3-1 128 0,-5 0 0 15,-3 0 0-15,-2 0 0 0,-4-2 0 0,-1-1 0 16,-6 4 368-16,0-2 0 0,-2-7 0 0,-3 4 0 16,-4 1 112-16,-2 3 32 0,-2-2 0 0,-1-4 0 0,0 0-128 15,0-3-32-15,1-4 0 0,1 1 0 0,1-2-352 0,3-1 0 16,2-1 0-16,3-2 128 16,2-1-1456-16,8 5-272 15,-5-9-64-15,4-1-16 0</inkml:trace>
  <inkml:trace contextRef="#ctx0" brushRef="#br2" timeOffset="167473.42">19396 13822 25455 0,'0'0'1120'0,"0"0"240"0,0 0-1088 0,-6-6-272 15,6 6 0-15,-8-6 0 0,-1 0 640 0,-1 1 64 16,-1 4 0-16,-3 0 16 0,-4 0-448 0,0 2-80 15,-1 6-32-15,0 0 0 0,1 0-160 0,0 4 0 16,1 1 0-16,-1 0 128 0,2 3-128 0,1 0 0 0,0 1 0 0,4 0 0 16,0 1 0-16,1 2 0 15,0 1 0-15,2 0 0 0,5-3-144 0,1-2 144 16,4 2 0-16,1-5 0 0,1-3 0 0,-4-9-128 0,0 0 128 0,0 0 0 16,14 9 0-16,-2-5 0 0,-2-4 0 0,0 0 0 15,0-4 128-15,-1-1 48 0,-9 5 0 0,11-6 0 16,0-3 16-16,-1 1 0 0,-3 1 0 0,1-1 0 15,-8 8-192-15,10-5 0 0,-3-3 144 0,-7 8-144 16,0 0 160-16,11 4-32 0,-1-1-128 0,0-1 192 16,-10-2-192-16,13 12 0 0,-1-4 0 0,0 3 0 0,0-6 0 15,0-4 0-15,0 3 0 0,2 2 0 16,-2-1 0-16,0-4 0 0,-2-1 0 0,2-1 0 0,-1 2 0 16,0-1 0-16,1-2 0 0,1-2-9040 15,-1-3-1712-15</inkml:trace>
  <inkml:trace contextRef="#ctx0" brushRef="#br2" timeOffset="167732.92">19783 13394 18431 0,'0'0'816'0,"-3"-8"160"0,3 8-784 0,0 0-192 16,0 0 0-16,0 0 0 0,0 0 1568 0,0 0 272 16,0 0 48-16,0 12 16 0,-3-1-944 0,1 3-192 15,-2 4-48-15,0 5 0 0,2 2-208 0,-3 3-64 16,0-2 0-16,-1 5 0 0,0 5-144 0,0 1-48 0,-2 0 0 0,2 0 0 16,-2 2-96-16,1-1-32 0,-1-1 0 0,2-4 0 15,-1-2-128-15,1-6 0 0,-2 0 0 16,4-4 0-16,1-2 0 0,0-3-272 0,0-4 32 0,3-3 16 15,0 1-1344-15,0-10-272 0,0 0-48 16,7-8-16-16</inkml:trace>
  <inkml:trace contextRef="#ctx0" brushRef="#br2" timeOffset="168053.78">20093 13304 22287 0,'2'-16'976'0,"1"5"224"0,-1-2-960 0,2 2-240 16,0-2 0-16,0 4 0 0,-4 9 1136 0,6-9 176 16,-6 9 32-16,0 0 16 0,0 0-704 0,0 0-144 15,0 0-16-15,8 14-16 0,-3 4-64 0,0 2-16 16,-3 6 0-16,2 3 0 0,-1 4 16 0,-2 3 0 16,-1 2 0-16,0 3 0 0,-2 2-144 0,-1 1-16 0,0 6-16 0,1 3 0 15,-3 1-112-15,1-2 0 16,0-3-128-16,2-6 192 0,-1-1-192 0,2-3 144 15,1-8-144-15,0-1 128 16,0-5-512-16,0-2-96 0,0-5-32 0,1-6-9056 16,-1-12-1824-16</inkml:trace>
  <inkml:trace contextRef="#ctx0" brushRef="#br2" timeOffset="168564.72">21647 13395 18431 0,'0'0'816'0,"0"-10"160"0,-1 1-784 0,1-2-192 15,0 2 0-15,-1-3 0 0,-1 0 1072 0,-1 1 160 0,0-3 48 0,-1 1 0 16,0 0-320-16,-1 3-64 0,0-2-16 16,-1 5 0-16,0-1-512 0,-3 2-112 0,-3-1 0 0,2 2-16 15,-3 3-240-15,-1 4 128 0,-2 4-128 0,-2-2 0 16,2 1 128-16,-5 7-128 0,-2 3 0 0,-1 3 0 16,0 0 256-16,0 3-64 0,0 2 0 0,1 6 0 15,4 1 272-15,-2 4 48 0,1 3 16 0,2 3 0 16,2 2-208-16,1 2-64 0,1 0 0 0,2 1 0 15,2 0-256-15,1 1 160 0,0-4-160 0,4-4 128 0,0-5-128 16,1-2 0-16,0-6 0 0,2-1 0 16,-1-1-448-16,2-5-112 0,0-7-16 0,-1 1-12672 15</inkml:trace>
  <inkml:trace contextRef="#ctx0" brushRef="#br2" timeOffset="168741.88">20957 13808 16575 0,'0'0'736'0,"0"0"160"0,-6-4-720 0,6 4-176 16,0 0 0-16,0 0 0 0,10-5 2928 0,5 3 544 16,-1-2 112-16,4 3 32 0,3 2-2720 0,4 2-560 15,-2-5-96-15,1 1-32 0,1-2-208 0,3 2 144 16,1 0-144-16,2-2 128 0,-1 0-128 0,1 0 128 16,-2-1-128-16,0 2 128 15,-1 2-1216-15,0-2-240 0,0 0-48 0,-2-1-10928 0</inkml:trace>
  <inkml:trace contextRef="#ctx0" brushRef="#br2" timeOffset="169061.6">21745 13665 21183 0,'0'0'1888'0,"0"0"-1504"0,0 0-384 0,0 0 0 16,-2-12 1792-16,2 12 304 0,0 0 48 0,0 0 16 16,-11-4-1168-16,1 3-224 0,-1 4-64 0,-2 2 0 15,-1 2-384-15,0 2-64 0,0 3-32 0,-2 2 0 16,2-2 48-16,0 2 16 0,0 2 0 0,2 0 0 15,2 1-64-15,2 0-16 0,3-1 0 0,2-1 0 16,1-2-208-16,5-1 144 0,3 1-144 0,2-5 128 16,1-1-128-16,3 0 0 0,2-5 0 0,2 1 128 15,-2-3-128-15,3-3 0 0,1-1 144 0,0-3-144 16,2 0 0-16,-2 1 128 0,0-4-128 0,-4 2 0 0,-1-3 0 16,-2 2 0-16,-1-2 0 0,-2 3-128 0,-1-1 128 0,-7 9 0 15,0 0 0-15,7-4 0 0,-7 4 0 0,0 0 0 16,0 0 0-16,0 0 0 0,0 0 0 0,0 0 0 15,5 9 0-15,-4 1 0 0,-1-10 0 0,0 13 0 16,-1-3 0-16,1-10 0 0,2 12-192 0,-2-12 0 16,0 0 0-16,9 6 0 15,2-1-2000-15,-3-5-416 0,8-5-80 0,-1 0-9632 0</inkml:trace>
  <inkml:trace contextRef="#ctx0" brushRef="#br2" timeOffset="169461.21">22364 13164 16575 0,'-11'-10'736'0,"11"10"160"0,-9-3-720 0,9 3-176 0,-9-4 0 0,9 4 0 16,-10 8 2736-16,1 3 512 0,1 5 96 0,-2 1 32 15,-3 1-2288-15,2 1-464 0,1 8-96 0,1 1-16 0,0 1 0 0,1 2 0 16,2 3 0-16,-3 4 0 0,1 4-176 16,1-2-32-16,-1-1-16 0,1 2 0 0,-2 2-160 0,1-5-128 15,2-2 144-15,1-2-144 0,-2-4 144 0,3-6-144 16,1-1 128-16,-1-2-128 0,0-2 0 0,1-4 0 15,1-1 0-15,2-3 0 16,0-11-256-16,0 0-128 0,0 0-16 16,0 0-9424-16,0 0-1888 0</inkml:trace>
  <inkml:trace contextRef="#ctx0" brushRef="#br2" timeOffset="169700.81">22598 13215 17503 0,'0'0'768'0,"-1"-12"176"0,1 12-752 0,0 0-192 15,0 0 0-15,0 0 0 0,0 0 2448 0,0 0 464 16,0 0 96-16,0 0 0 0,-8 10-1792 0,1 3-384 16,-2 6-64-16,-2 5 0 0,3 1-64 0,-4 6 0 0,1 2 0 0,-1 4 0 15,0 0-288-15,0 1-64 0,-1 5-16 0,1 2 0 16,-2-2-208-16,0 2-128 0,1-2 128 0,2 3-128 15,-1-4 0-15,3-2-256 0,2-3 32 0,2-5 16 16,1-4-736 0,2-5-144-16,2-6-16 0,3-3-13040 0</inkml:trace>
  <inkml:trace contextRef="#ctx0" brushRef="#br2" timeOffset="169929.36">22798 13474 25919 0,'0'0'1152'0,"0"0"224"0,0 0-1104 0,0 0-272 16,6 10 0-16,-5 2 0 0,-1 5 624 0,-1 2 64 16,-4 3 16-16,0 0 0 0,-3 1 32 0,1 3 16 15,-2 1 0-15,-2 2 0 0,0-1-304 0,2 3-64 16,-4-1-16-16,2-2 0 0,1 0-160 0,0 0-16 15,2-1-16-15,0-2 0 0,2-1-176 0,2-3 0 16,0-2 0-16,3-3 128 16,1-2-656-16,3-4-144 0,1 1-32 0,-4-11-13360 0</inkml:trace>
  <inkml:trace contextRef="#ctx0" brushRef="#br2" timeOffset="170721.98">23180 13530 14735 0,'0'0'1312'0,"0"0"-1056"0,0 0-256 0,-6 10 0 0,0 0 2608 0,-1 4 464 16,-4 2 80-16,1-1 32 0,-1 3-1968 0,1-1-400 15,-1 0-80-15,-1-1-16 0,1 1-16 0,1-1-16 16,0-2 0-16,2 0 0 0,3-1-432 15,1-4-64-15,4-9-32 0,0 0 0 0,-3 10 112 0,3-10 32 16,0 0 0-16,0 0 0 0,0 0 96 0,13-1 32 16,1-3 0-16,-1-4 0 0,2 2-240 0,2-5-64 15,-1-1 0-15,1 0 0 0,-1-5-128 0,1 2 0 16,-1-1 0-16,-2 0 128 0,2 5-128 0,-2-2 0 16,-2 1 0-16,2 5 0 0,-1 0 0 0,-2 2 0 15,-2 4 0-15,-9 1 0 0,12 3 0 0,-12-3 0 16,9 11-176-16,-6 4 176 0,1 3 0 0,-1 0-160 15,-3-3 160-15,0 3 0 0,-2 1 0 0,1-1 0 16,0-2 0-16,2 1 0 0,2-3 0 0,1-1 0 16,-1-3 0-16,-3-10 0 0,11 5 0 0,0-1 0 15,0-4 0-15,3-3 0 0,2-1 128 0,0-3-128 16,1 0 0-16,1 0 0 16,2-4-624-16,1 4-208 0,1-2-64 0,1 3 0 15,-4-3-576-15,-1 2-112 0,1 5-16 0,-4-5-16 16,0 4 784-16,-3-1 144 0,1 3 48 0,-2-1 0 0,-11 2 464 0,10-1 176 0,-10 1 0 15,0 0-144-15,0 0 288 0,0 0 64 0,10-4 16 0,-10 4 0 16,0 0 800-16,9-9 144 0,-2 3 48 0,-7 6 0 16,5-13-80-16,0 3-16 0,-1 1 0 0,-1 0 0 15,-1 0-432-15,0-1-96 0,1 3-16 0,-1-2 0 0,-2 9-384 16,0 0-64-16,0 0-128 0,0 0 176 16,0 0-176-16,0 0 0 0,0 0 0 0,-4 7 0 0,1 0 0 0,-2 4 0 15,-2-1 0-15,1 3 0 0,1 2 0 16,1 0 0-16,1-2 160 0,2 0-160 0,1 1 160 0,1 1-160 15,2-1 128-15,1-2-128 0,1-1 128 0,1 2-128 16,1-4 0-16,1-2 128 0,-8-7-128 0,14 5 192 16,2-1-192-16,-1 0 192 0,-1-3-64 0,2 3 0 15,4 0 0-15,-3-2 0 0,0 2-128 0,1 4 0 16,-1-3 0-16,1 4 0 0,-1 1 240 0,-2 4-48 16,-1 2 0-16,0 2 0 0,-3 0 0 0,0 2 0 15,-4 1 0-15,0 0 0 0,-2 0-192 0,-3-1 144 16,-2 2-144-16,-2-3 128 0,-3-3-128 0,-2 2 128 15,0-3-128-15,-5 2 128 0,-1-1-128 0,2 1 192 16,-2-3-192-16,-1 1 192 0,-1-5-192 0,0 0 192 16,1 2-192-16,-4-6 192 0,-2 2-192 0,2-2-176 15,3-3 48-15,-3-3-17136 0</inkml:trace>
  <inkml:trace contextRef="#ctx0" brushRef="#br2" timeOffset="170842.59">23474 13262 42959 0,'-13'-18'1904'0,"9"10"400"0,4 8-1856 0,0 0-448 0,2-10 0 0,-2 4 0 16,0 6 0-16,0 0 128 0,0 0-128 0,0 0-12720 16,-4-7-2576-16</inkml:trace>
  <inkml:trace contextRef="#ctx0" brushRef="#br2" timeOffset="172282.76">21159 14472 17103 0,'0'0'752'0,"0"0"160"0,0 0-720 0,0 0-192 0,0 0 0 0,0-8 0 16,0-1 1056-16,0 9 176 0,0 0 48 0,0 0 0 15,1-9-176-15,2 0-16 0,-3 9-16 0,0 0 0 16,2-7-304-16,-2 7-48 0,3-8-16 0,-3 8 0 0,0 0-320 0,0 0-80 16,0 0-16-16,0 0 0 0,0 0-128 0,0 0-32 15,0 0 0-15,0 0 0 0,0 0-128 0,0 0 128 16,0 0-128-16,0 0 128 0,0 0 16 0,4 13 0 16,-4-13 0-16,1 11 0 0,0 1 176 0,-1-1 48 15,0-11 0-15,0 13 0 0,-1-3 64 0,0 3 16 16,0-3 0-16,-1 1 0 0,0 1 0 0,0-2 16 15,1 4 0-15,-1 1 0 0,-1 1-128 0,1-1-16 16,0-2-16-16,0 4 0 0,-2 9-80 0,0-1-16 16,0 4 0-16,1-1 0 0,-1 2-16 0,-1 0 0 15,0-2 0-15,-3 3 0 0,2 0-32 0,2-4-16 16,-4 0 0-16,3-2 0 0,0 4 48 0,0-2 0 16,0 2 0-16,0-2 0 0,-2 1-64 0,1 0-128 15,-2-4 192-15,2 1-64 0,-2 2-128 0,2-4 0 16,-2 1 144-16,2-1-144 0,0-5 0 0,-1-2 128 0,2 3-128 0,0-3 0 15,0-5 0-15,1 2 144 16,4-13-144-16,-2 9 0 0,2-9 0 0,0 0 0 16,0 0 0-16,0 0 0 15,0 0-1088-15,5-8-208 0,0 1-48 0,0-7-9536 0,1-6-1888 0</inkml:trace>
  <inkml:trace contextRef="#ctx0" brushRef="#br2" timeOffset="172903.38">20498 15043 23039 0,'0'0'1024'0,"0"0"192"0,0 0-960 0,0 0-256 16,-2-7 0-16,2 7 0 0,0 0 656 0,0 0 96 0,0 0 16 0,0 0 0 15,0 0-224-15,0 0-32 0,0 0-16 0,0 0 0 16,0 0-208-16,10 7-32 0,0 4-16 0,-2 2 0 15,-2 4 96-15,0 1 32 16,2-1 0-16,0 2 0 0,-2 5-176 0,0 1-16 0,1 1-16 0,0 1 0 16,0-1-16-16,0 2 0 0,1 3 0 0,-1-6 0 15,1 1-16-15,1-2-128 0,-1-1 192 0,1-3-64 16,2-2 96-16,2-1 16 0,1-1 0 0,0-2 0 16,-2 2-32-16,1-2 0 0,1-4 0 0,0 3 0 15,1-5 48-15,1 2 0 0,0-4 0 0,1 2 0 16,-1-7-128-16,2-2 0 0,1-4-128 0,1-3 192 0,3-2 128 15,0 0 32-15,-1-7 0 0,-1 1 0 16,1-1-16-16,1-1 0 0,0-2 0 0,-2 0 0 0,0-3 32 0,3-1 0 16,-3 2 0-16,2 1 0 0,-1-4 16 0,-2 4 0 15,1 0 0-15,-1 2 0 0,-1 2-128 0,-1-1-32 16,0-3 0-16,-1 4 0 0,1 1 32 0,-1 1 0 16,-3 0 0-16,-2 3 0 0,0 0-256 0,-1 0 128 15,-1 3-128-15,1-1 0 16,-4 4-1152-16,-7 6-320 0,8-5-64 15,-8 5-15264-15</inkml:trace>
  <inkml:trace contextRef="#ctx0" brushRef="#br2" timeOffset="176194.95">17592 14818 2751 0,'0'0'128'0,"0"0"16"0,-1-8-144 0,1 8 0 16,1-9 0-16,-1 9 0 0,2-9 3216 0,-2 9 624 15,1-9 112-15,-1 9 16 0,0 0-2176 0,0 0-448 16,0 0-96-16,0 0-16 0,0 0-272 0,0 0-48 0,0 0-16 0,0 0 0 16,0 0-496-16,0 0-96 15,10 5-32-15,-2 2 0 0,-2 5 96 0,0 2 16 0,1 0 0 0,-1 5 0 16,4 3-192-16,-1 1-16 0,1 0-16 0,1 6 0 15,-1 4-32-15,1-1-128 0,1 2 192 0,2-2-64 16,0-2 64-16,-2 1 0 0,0-2 0 0,-1-1 0 16,1-6 16-16,0-1 16 0,-3-2 0 0,0-1 0 15,-1-3 192-15,-1 1 32 0,0-1 16 0,-1-5 0 16,2 0 48-16,-8-10 0 0,6 7 0 0,-6-7 0 16,0 0 64-16,11-2 0 0,-2-1 16 0,0-3 0 15,0-5-16-15,-1 0 0 0,2-2 0 0,-2-2 0 16,2-3-240-16,-3-3-48 0,1-4-16 0,-2 1 0 15,-2 0-128-15,4-4-16 0,-3 1-128 0,0-2 192 16,1-3-192-16,1 0 176 0,-2 3-176 0,2 0 160 16,-2 5-160-16,1 0 0 0,2 1 0 0,0 4 0 0,0 2 0 0,-2 3 0 15,2 1 0-15,-6 1 0 0,1 3 0 16,-3 9 0-16,0 0 0 0,6-9 0 0,-6 9-192 0,0 0 0 16,0 0-16-16,0 0 0 15,0 0-1360-15,0 0-272 0,0 0-48 0,0 0-8288 16,0 0-1648-16</inkml:trace>
  <inkml:trace contextRef="#ctx0" brushRef="#br2" timeOffset="176749.35">18832 14757 2751 0,'0'0'128'0,"0"0"16"0,0 0-144 0,0 0 0 0,0 0 0 0,0 0 0 15,0 0 3600-15,0 0 688 0,-5-6 144 0,5 6 32 16,0 0-2544-16,0 0-512 0,0 0-112 0,0 0-16 15,0 0-448-15,-9 3-80 0,2 1-32 0,0 1 0 16,-2 1-400-16,1-1-96 0,1 3-16 0,0 1 0 0,-2-3-16 0,-1 7-16 16,-1 3 0-16,-2 1 0 0,-1-3-176 15,-1 1 192-15,-2 2-192 0,-1-1 192 0,-1-1-192 0,0-1 160 16,-1 2-160-16,1-5 160 0,1 3 144 0,0-1 16 16,-1-4 16-16,1 1 0 0,2 1 48 15,2-4 16-15,1-2 0 0,2 2 0 0,-1-1-96 0,3 0-32 16,2-1 0-16,7-5 0 0,-9 2-128 0,9-2-16 15,0 0-128-15,0 0 192 0,0 0-16 0,0 0-16 16,0 0 0-16,0 0 0 0,0 0-32 0,0 0 0 16,13-2 0-16,1 2 0 0,0 4-128 0,1-2 0 15,3 2 144-15,-1 0-144 0,3 1 0 0,0 0 0 16,0 0 0-16,1 2 0 0,0-4 0 0,1 0 0 16,1 1 0-16,0 0 0 0,-2 1 128 0,-1-3-128 15,0-1 160-15,-1 1-160 0,0 5 0 0,-3 0 0 0,-3-5 0 16,-2 1 0-16,0 1 0 0,-11-4-208 15,8 3 32-15,-8-3 16 16,0 0-2112-16,9 5-416 0</inkml:trace>
  <inkml:trace contextRef="#ctx0" brushRef="#br2" timeOffset="177304.83">19476 14777 19919 0,'0'0'880'0,"0"0"192"0,-6-8-864 0,6 8-208 15,0 0 0-15,-5-11 0 0,5 11 992 0,-7-10 160 16,4 2 16-16,3 8 16 0,0 0-352 0,-9-5-64 16,1-3 0-16,8 8-16 0,0 0-352 0,-9 5-64 15,3-2-16-15,-1 1 0 0,7-4-176 0,-8 7-144 16,-3 4 192-16,1 0-192 0,-1-1 192 0,-2 4-192 16,-1 4 192-16,-1 0-192 0,3 3 272 0,1 6-48 15,-2-4-16-15,4 2 0 0,2 2 16 0,0-3 0 16,2 5 0-16,3-6 0 0,0-1-224 0,2-2 176 0,3 1-176 15,1-6 160-15,0-1 80 0,2-2 16 0,2-3 0 16,3 0 0-16,2-2 192 0,1 0 64 0,0-3 0 0,2-4 0 16,2 0 48-16,0-2 16 0,1-1 0 0,0-3 0 15,0-1-272-15,0-2-48 0,-2 0-16 0,0-1 0 16,1-1-16-16,0-6 0 0,0-2 0 0,0 0 0 16,-2 1 208-16,2 2 32 0,-2-7 16 15,0 3 0-15,-4-1-16 0,2 0 0 0,-3 0 0 0,-3 0 0 16,-1-1-80-16,-2 2-32 0,-3 0 0 15,-2-1 0-15,-2 2-64 0,-2 1-16 0,-4 2 0 0,0 2 0 16,-4 2-32-16,-2 1-16 0,-5-2 0 0,0 7 0 16,1 5-224-16,-1-1 128 0,0 2-128 0,0 2 0 15,1 0-240-15,0 3-144 16,-1 3-16-16,2-1-16 0,-1 4-2288 0,1-4-464 0,2 5-96 16,0-2 0-16</inkml:trace>
  <inkml:trace contextRef="#ctx0" brushRef="#br2" timeOffset="179098.26">25111 13281 7359 0,'0'0'656'0,"0"0"-528"0,0 0-128 0,0 0 0 16,1-13 1584-16,1 3 272 0,-2 10 64 0,0 0 16 15,0-6-656-15,0 6-128 0,-3-9-16 0,3 9-16 16,0 0-224-16,0 0-64 0,0 0 0 0,0 0 0 0,0 0-192 0,-9 0-64 15,9 0 0-15,-7 7 0 0,7-7-64 0,-8 10-32 16,2 7 0-16,-1 1 0 0,1 1 32 0,1 5 0 16,0 0 0-16,0 7 0 0,0 0-192 0,1 8-16 15,-1 1-16-15,0 3 0 0,-3 7-32 0,-1 3-16 16,0 5 0-16,1-1 0 0,2 0-112 0,0 1 0 16,-2 2-128-16,2 1 192 0,-1-2-32 0,1 3-16 15,-2 3 0-15,2-2 0 0,-2-5 224 0,3-3 32 16,0 1 16-16,0 2 0 0,-2-2-32 0,-2 3-16 0,-1-2 0 15,1 2 0-15,0-2-160 0,1-2-16 16,0 1-16-16,2-5 0 0,-2-1-48 0,1 0 0 0,-1 1 0 0,1-3 0 16,-1-3-128-16,2-2 0 15,-2-1 0-15,0-3 128 0,-2 1-128 0,0-2 0 0,-1-1 0 0,-1 1 128 16,1-8-128-16,2-1 0 0,-3 2 0 0,2-7 128 31,1-1-512-31,4-3-96 0,-1-6-32 0,3-4-14128 0</inkml:trace>
  <inkml:trace contextRef="#ctx0" brushRef="#br2" timeOffset="179676.12">25668 13294 17903 0,'0'0'784'0,"-4"-8"176"0,-2-1-768 0,6 9-192 0,-4-6 0 0,4 6 0 15,0 0 896-15,0 0 128 0,-10 5 16 0,1 6 16 0,0 2-160 0,1 8-48 16,1 2 0-16,-4 7 0 0,1-1-496 0,0 5-96 15,1 3-32-15,-1 6 0 0,-1-1 48 0,0 3 16 16,-3 0 0-16,3 2 0 0,-2-1-96 0,4-4-32 16,1-9 0-16,4-2 0 0,0-3-160 0,4-5 0 15,1-4 144-15,2-3-144 0,-1-7 0 0,-2-9-256 16,7 6 32-16,-7-6 16 16,12-3-1776-16,1-9-336 0,4-9-80 0,-2-5-16 0</inkml:trace>
  <inkml:trace contextRef="#ctx0" brushRef="#br2" timeOffset="180129.77">25623 13213 21935 0,'-9'-12'960'0,"9"12"224"0,-3-12-944 0,0 0-240 0,3-4 0 0,4 2 0 16,4 3 656-16,4 1 96 0,6-3 16 0,2 0 0 15,3 3-192-15,4-4-16 0,1 1-16 0,2-1 0 16,1-1-320-16,-1 1-64 0,1 3-16 0,-1 4 0 15,-2 1-144-15,0 6 0 0,-2 3 144 0,-3 4-144 16,-3 9 0-16,-2 3 0 0,-5 0 0 0,-3 6 0 16,-5 7 0-16,-4 1-256 0,-5 0 32 0,-3 1 16 15,-5 3 208-15,-2-4 0 0,-1-6 0 0,-3 0 0 16,0-6 0-16,1-2 0 0,-1-2 0 0,-1-1 0 16,-3-3 416-16,4-3 80 0,4-1 16 0,2-4 0 15,1 1 0-15,4 1 0 0,7-7 0 0,0 0 0 16,0 0-368-16,0 0-144 0,0 0 128 0,11-4-128 0,3 0 0 15,1 0 0-15,3 2 0 0,1-1 0 0,0 7 0 16,3 1 0-16,-2 3 0 0,3 2 0 0,-2 8 0 0,-2 1 0 16,-3 1 0-16,-3 4 0 0,-4-3-176 0,-4 4 176 15,-4 3-128-15,-3-4 128 0,-4 3 0 0,-4-4 0 16,-1-2 0-16,-4 1 128 0,-3 0 96 0,-1-2 32 16,-2-2 0-16,-1-6 0 0,-3 2 144 0,0-2 48 15,0-4 0-15,0-1 0 0,1-3-176 0,3-2-16 16,0-2-16-16,2-1 0 0,0-1-240 0,4-1 0 15,1-8 0-15,5 2 0 16,3-4-2592-16,3 0-416 0</inkml:trace>
  <inkml:trace contextRef="#ctx0" brushRef="#br2" timeOffset="181164.17">26577 13315 20271 0,'0'0'896'0,"0"0"192"0,0 0-880 16,0 0-208-16,0 0 0 0,0 0 0 0,-5-6 192 0,5 6 0 16,0 0 0-16,-12-3 0 0,2 2 368 0,-1 1 64 15,0 0 16-15,0 2 0 0,1 4-320 0,-2 2-48 16,0 1-16-16,-1 5 0 0,-1 0-128 0,0 3-128 16,-1 1 192-16,3-1-192 0,0 1 304 0,3 1-48 15,1 0-16-15,3 2 0 0,4-3-240 0,1-3 144 16,1-5-144-16,3 0 128 0,1-2-128 0,-5-8 0 15,0 0 0-15,11 1 128 0,1-2 192 0,-1-3 48 16,-1-4 0-16,0-3 0 0,2-1 80 0,1 1 0 16,-3-4 16-16,-1 1 0 0,-4 0-288 0,0 2-176 15,0-2 192-15,-5 14-192 0,5-12 128 0,-2 4-128 16,-1 0 0-16,-2 8 0 0,0 0 128 0,0 0-128 0,0 0 192 0,0 0-192 16,0 0 288-16,0 12-48 0,-1 1-16 15,2-2 0-15,2 2-224 0,0 1 0 0,3-4 0 0,0 0 0 16,0 3 0-16,2-7 0 0,-8-6 0 0,14 4 0 15,0-2 144-15,0-3-16 0,1-4 0 0,2 0 0 16,0-6 272-16,1 0 48 0,0-3 16 0,1-1 0 16,-1 0-256-16,-2 0-48 0,-2-3-16 0,2 1 0 15,-4 1-144-15,0 2 0 0,-2-3 0 0,0 1 128 16,-2-2-128-16,2 1 0 0,-2 1 144 0,-2-2-144 16,-1 0 0-16,0 3 0 0,-1 0 0 0,1-2 0 15,0-2 0-15,0 1 0 0,1 1 0 0,1-4 0 16,-2 1 0-16,4-4 0 0,-2-5 0 0,1-1 0 0,0 2 0 0,-1-1 0 15,1 2 0-15,1-3 0 0,-4-1 0 16,1 2 0-16,1 0 0 0,-2 2 0 0,-1 1 0 0,-1 4 0 16,0 4 0-16,-1 3 0 0,0 1 0 0,-2 5 0 15,0-2 0-15,0 7 0 0,0 4 0 0,0 0 0 16,0 0 0-16,0 0 0 0,-8 9 0 0,-1 3 0 16,-1 4 0-16,0 3 0 0,0 2 0 0,-2 7-160 15,1-1 160-15,-3 6 0 0,-1 5-160 0,-2 7 160 16,-1 2-128-16,0 2 128 0,1 3-256 0,1-1 16 15,2-5 16-15,3-3 0 0,6-7 224 0,4-7-144 16,3-2 144-16,3-2-128 0,2-2 128 0,3-5 0 16,0-7 0-16,5 1 0 0,-1-6 0 0,1 0 0 0,3-3 160 15,-1-4-160-15,-1-3 256 0,2-3-64 16,2-4 0-16,1 0 0 0,-2-5-64 0,0 0-128 0,0-2 176 0,1-1-176 16,2-3 128-16,0-3-128 0,-1 0 0 0,1-3 0 15,-1-2 128-15,2-1-128 0,1-3 0 0,3 0 0 16,0-3 0-16,-1 2 0 0,-4-2 128 0,1 0-128 15,-1 0 0-15,-3 2 0 0,-2-1 0 0,-1 2 0 16,-4 2 0-16,-3 4 0 0,-2 0 0 0,-2 3 0 16,-1-3 0-16,-2 3 0 0,-2 1 0 0,0 5 0 15,-2 6-128-15,-1 1 128 0,-1-1 0 0,-1 7-144 16,-3 2 144-16,0 3 0 0,-4 1 0 0,-1 3 0 16,-3 4 0-16,-3 7-128 0,-2 2 128 0,-1 3-128 15,-5 4 128-15,0 8 0 0,-1 4-144 0,0 6 144 16,-1 9 0-16,1 0-144 0,1 3 144 0,5 0 0 15,2 2 0-15,5-3-128 0,2-7 128 0,3 1 0 0,3-5 0 16,4-3 192-16,3-2-16 0,4-5-16 0,2-4 16 0,3-2 0 16,1-4 0-16,3-3 0 0,5-4-176 0,1-4 0 15,4 0 0-15,4-2 0 16,2-2-1568-16,4-5-240 0,19-5-48 16,-5-3-16-16</inkml:trace>
  <inkml:trace contextRef="#ctx0" brushRef="#br2" timeOffset="182039.35">28032 12838 15663 0,'0'0'688'0,"-8"4"144"0,-2-1-656 0,0 3-176 16,1 3 0-16,-1-1 0 0,0 3 1152 0,0 4 192 15,-2-3 32-15,0 4 16 0,-1 3-400 0,0 6-80 16,2-3-16-16,-1 3 0 0,1-1-304 0,-2-1-64 16,0 1-16-16,3-1 0 0,-2-4-112 0,3-3-16 15,0 1-16-15,4-5 0 0,0 0 112 0,2-1 32 16,3-11 0-16,0 0 0 0,0 0 64 0,0 0 0 15,0 0 16-15,13-3 0 0,-1-5-16 0,2-5 0 16,0-1 0-16,2-4 0 0,0-2-256 0,-1-3-64 0,-2 0-16 0,2-5 0 16,-2 6-240-16,0-6 0 0,0 1 128 0,1 0-128 15,-2 2 0-15,1 2 0 0,0 0 0 0,-1 5 0 16,0 4 0-16,-2 3 0 0,0 1 0 0,-10 10 0 16,8-4 0-16,-8 4 0 0,0 0-160 0,0 0 160 15,2 16 0-15,1 3 0 0,-3 4 0 0,-4 4 0 16,-2-2 0-16,-2 6-160 0,-1 2 160 0,0-1 0 15,0-6 0-15,0 2 0 0,1 0 0 0,0-1 0 16,0-7 0-16,2-2 0 0,-2-4 0 0,5-5 0 16,3-9 240-16,0 0 48 0,0 0 16 0,0 0 0 0,0 0 0 0,0 0 0 15,10-8 0-15,1-6 0 0,-1-3-112 0,3-2 0 16,4 1-16-16,0-1 0 0,0-4-176 0,1-1 0 16,-1 2 0-16,3 2 128 0,0 2-128 0,0 0 0 15,-1 3 0-15,0 7 0 0,0 2 0 0,0 5 0 16,-1 3-144-16,-2 5 144 0,-4-1 0 0,0 7-192 15,-5 2 192-15,-2 4-160 0,-2 1 160 0,-3 1-192 16,-1-4 192-16,-3 5-192 0,0 3 192 0,-1-2-208 16,-3-4 80-16,2 0 128 0,1 2-384 0,2-6 64 15,2-2 0-15,1-13 0 16,0 0-432-16,12 4-80 0,1-2 0 0,1-2-8816 16,4-6-1744-16</inkml:trace>
  <inkml:trace contextRef="#ctx0" brushRef="#br2" timeOffset="182422.78">28771 12786 21183 0,'0'0'1888'0,"0"0"-1504"0,-9 2-384 0,0 0 0 16,0 3 336-16,-3 5 0 0,-1 2 0 0,-3 1 0 15,1 3 352-15,0 2 64 0,0 1 16 0,1 1 0 16,2 3 16-16,1 1 16 0,-1-1 0 0,5 3 0 15,3-7-352-15,4 0-80 0,2-1-16 0,3-2 0 0,0-2-208 0,4-3-144 16,4-2 192-16,-1-4-192 16,2-2 384-16,1-3-16 0,3-3-16 0,1-4 0 0,0-1 32 0,0 1 0 15,-1-4 0-15,-2 1 0 0,1-4-192 0,-3 2-48 16,-3-2 0-16,-3 0 0 0,-3 0 32 0,-4-3 0 16,-5-1 0-16,-3-1 0 0,-1 3 144 0,-4-1 16 15,-1 1 16-15,-3-1 0 0,1 2-160 0,1 3-48 16,0 4 0-16,1 1 0 0,1 1-368 0,1 3-80 15,11 3-16-15,-8 0 0 16,8 0-1760-16,0 0-352 0,0 0-80 0,0 0-10112 0</inkml:trace>
  <inkml:trace contextRef="#ctx0" brushRef="#br2" timeOffset="182809.69">29121 12687 22799 0,'0'0'1008'0,"0"0"208"0,0 0-960 0,0 0-256 0,-8 4 0 0,2 4 0 16,6-8 768-16,-6 9 96 0,0 3 32 0,1 4 0 15,1 0 0-15,0 2 16 0,2 0 0 0,-1 2 0 16,3 0-496-16,0 2-96 0,0-2-32 0,0 2 0 0,0-2-288 16,3-1 0-16,-3 0 0 0,1-1 0 0,1-8 208 0,2 0-64 15,0-2-16-15,0 0 0 0,-4-8 304 0,0 0 48 16,12 0 16-16,-1-3 0 0,-2-2 16 0,1-3 16 16,1-2 0-16,1 0 0 0,-1-3-224 0,0 2-48 15,0-3-16-15,0-1 0 0,1-1-240 16,-1 1 0-16,2-1 128 0,-2 0-128 0,2 2 0 0,0-1 0 15,2 0 0-15,-2 2 0 0,-3 3 0 0,0 0 0 16,1 4-192-16,1-2 192 16,-1 3-1728-16,-1 2-256 0,-10 3-32 0,11-4-11600 0</inkml:trace>
  <inkml:trace contextRef="#ctx0" brushRef="#br2" timeOffset="182973.71">29664 12694 23951 0,'0'0'2128'0,"-7"12"-1696"0,-1 6-432 0,-1 0 0 15,0-3 624-15,0 3 32 0,0 1 16 0,0-1 0 16,1-2-272-16,0 1-48 0,2-1-16 0,-1-2 0 16,0-1-336-16,-1 1 144 0,4 1-144 0,2-1 0 15,0-5 0-15,2-9 0 0,0 12 0 0,0-12 0 16,0 0-1280-1,0 0-192-15,12-2-64 0</inkml:trace>
  <inkml:trace contextRef="#ctx0" brushRef="#br2" timeOffset="183684.85">30013 12629 11967 0,'0'0'1072'0,"0"0"-864"15,0 0-208-15,0 0 0 0,0 0 1664 0,0 0 304 16,-3 12 48-16,-1 1 16 0,-1 1-272 0,-3 1-48 16,0 2-16-16,-3 1 0 0,0 1-576 0,0 0-112 15,-2 2-32-15,1 1 0 0,1-2-160 0,-1-1-48 16,1-2 0-16,2-6 0 0,2 2-128 0,3-5-48 16,4-8 0-16,0 0 0 0,0 0-208 0,0 0-64 15,7 9 0-15,3-4 0 0,2-5 16 0,2-2 0 0,1-1 0 16,4-5 0-16,2-1-144 0,0-1-48 0,0 0 0 15,-1-5 0-15,-4-1-144 0,2 1 0 0,0-3 0 0,-1 3 0 16,-5 2 0-16,5 1 0 0,-2-4 0 0,0 5 0 16,-1 1 0-16,-4 5 0 0,-10 5 0 0,12-4 0 15,-6 0 0-15,-6 4 0 0,0 0 0 0,0 0 0 16,7 13 0-16,-4 1-176 0,-1-2 48 0,-2 2 0 16,0 2-112-16,0-1-16 0,0-2 0 0,0-2 0 15,2 2-16-15,2-4-16 0,-4-9 0 0,9 10 0 16,0-4 32-16,2-1 0 0,3-3 0 0,1-4 0 15,2-3-224 1,2 0-32-16,1 0-16 0,2-4 0 0,1 1-400 16,1-2-80-16,0 3-16 0,0-6 0 0,-2 0 32 0,-3 3 0 15,-2 0 0-15,-2 4 0 0,1-1 304 0,-2 1 64 0,-4 1 16 16,-2 4 0-16,-8 1 608 0,0 0 0 0,8-11 144 0,-3 5-16 0,-5 6 816 0,0 0 160 16,0 0 48-16,0 0 0 0,0-6 64 0,0 6 32 15,0 0 0-15,0 0 0 0,-3-11-480 0,3 11-112 16,0 0-16-16,0 0 0 0,0 0-352 0,0 0-80 15,0 0-16-15,0 0 0 0,-10-2-48 0,10 2-16 16,-10 4 0-16,2 1 0 0,2 2 32 0,0 2 0 16,-2 4 0-16,2 4 0 0,2-2-32 0,1 3 0 15,1-1 0-15,-1 2 0 0,1 1 0 0,0-1-128 16,2-2 192-16,0 0-64 0,-6 2-128 0,3-1 160 16,0 0-160-16,-2-1 160 0,-2 0-160 0,2-2 128 15,-3 2-128-15,0-5 128 0,-3 0 80 0,0 1 16 16,-3-3 0-16,-1 1 0 0,-2 2-224 0,1-2 144 0,-1 1-144 15,1-3 128-15,-1 1-128 0,2 1 0 0,0-2 0 0,2-1 0 32,4-3-512-32,0-3-16 0,0 3-16 0,9-5 0 15,0 0-1888-15,0 0-384 0,0 0-80 0</inkml:trace>
  <inkml:trace contextRef="#ctx0" brushRef="#br2" timeOffset="184307.81">31481 12381 17503 0,'0'0'1552'0,"-12"1"-1232"0,1 2-320 0,1 2 0 15,1-1 720-15,-3 1 96 0,2 4 16 0,0-1 0 16,-1 5 144-16,0 2 48 0,0 3 0 0,2 4 0 16,0-2-288-16,0 2-48 0,2-1-16 0,1 7 0 15,4-1-368-15,-1 0-80 0,3-4-16 0,0-2 0 16,4 1 112-16,1-4 0 0,3-6 16 0,-2-1 0 0,2-5 320 0,2 0 64 16,3-3 16-16,1-3 0 0,0-3 144 0,4-2 16 15,2-2 16-15,3-1 0 0,-3 0-496 16,0-2-96-16,0 0-32 0,-3-4 0 0,0-1-128 0,-3 2-32 15,-1-1 0-15,-2-1 0 0,-1-6-128 0,-1 4 128 16,-1 1-128-16,-2 2 128 0,-1 0-128 0,-1 2 128 16,0-4-128-16,0 4 128 0,-4 3-128 0,0 9 0 15,2-12 0-15,1 7 0 0,-3 5-176 0,0 0-64 16,0 0-16-16,0 0 0 16,0 0-1536-16,0 0-304 0,0 0-64 0,0 0-7056 15,10 0-1424-15</inkml:trace>
  <inkml:trace contextRef="#ctx0" brushRef="#br2" timeOffset="184849.7">31880 12383 14735 0,'0'0'1312'0,"-7"12"-1056"0,4-3-256 0,-1 2 0 16,-1 4 976-16,0 3 144 0,-3 3 32 0,2 0 0 15,1 6 48-15,-2 0 16 0,-2 4 0 0,-1 5 0 16,0-3-464-16,0 4-96 0,-2 0-16 0,-2 0 0 16,0-3 0-16,0-1 0 0,2-3 0 0,-1 0 0 15,0-4 176-15,3-1 16 0,-3-6 16 0,5-2 0 16,0 0 64-16,2-2 16 0,-1-5 0 0,3 1 0 16,4-11-416-16,0 0-96 0,0 0-16 0,0 0 0 0,0 0 32 0,0 0 0 15,8-9 0-15,1-3 0 16,0-2-96-16,1-2-16 0,3-3 0 0,-1 0 0 0,0-4-192 0,2-4-128 15,2 3 160-15,2-7-160 0,-1 1 144 0,2-5-144 16,0-1 128-16,4-4-128 0,1 2 0 0,5 2 128 16,0 5-128-16,2 3 0 0,-1 1 0 0,0 5 0 15,-1 6 0-15,-4 2 0 0,-3 4 128 0,-3 1-128 16,-4 5 0-16,-1 3 128 0,-4 3 0 0,-2 3 0 16,-8-5 0-16,4 16 0 0,-3 3-128 0,-4 0 128 15,-2-1-128-15,-2 3 128 0,-2 1-128 0,-3-1 0 16,-3 2 0-16,1 0 0 0,-2-5 0 0,2-4 0 15,-3 0 0-15,1 0 128 0,-2-5 64 0,-1 1 0 0,-3 1 0 16,1-3 0-16,0 3-192 0,1-5 192 0,0-3-192 16,0 0 192-16,3-3-192 0,0 0 0 0,2-4 0 0,1-2 0 31,1-7-944-31,3 3-208 0,2-2-64 0,2-2 0 16,1 0-1616-16,2-2-336 0,2-3-64 0</inkml:trace>
  <inkml:trace contextRef="#ctx0" brushRef="#br2" timeOffset="186059.9">27620 15386 18831 0,'0'0'832'0,"-9"4"176"0,9-4-816 0,0 0-192 16,-7 3 0-16,7-3 0 0,0 0 688 0,0 0 80 15,0 0 32-15,0 0 0 0,0 0 80 0,0 0 16 16,-8-6 0-16,8 6 0 0,-4-8-256 0,3-3-64 15,0 1 0-15,1-2 0 0,0 0 16 0,1 0 0 16,0-1 0-16,2-3 0 0,-1-2 48 0,2-1 16 16,0-3 0-16,1-2 0 0,-1-1-112 0,1-4-32 0,0-2 0 0,0-3 0 15,-1-2-288-15,0-3-64 0,0-3-16 0,-2-1 0 16,2-6-144-16,2 1 160 0,-2-3-160 0,1 4 160 16,-2-1 32-16,2 6 0 0,-3 3 0 0,1-1 0 15,-2 5 48-15,-1 5 16 0,-1 1 0 0,1 4 0 16,-1-2-128-16,-1 5 0 0,0 3-128 0,-1 3 192 15,1-1-192-15,0 5 0 0,0 3 128 0,-1-2-128 16,1 5 0-16,2 6 128 0,0 0-128 0,0 0 0 16,-6-9 0-16,2 5 0 0,4 4 0 0,0 0 0 31,-8 0-448-31,8 0 32 0,-9 7 0 0,2-1 0 16,-1-1-464-16,2 4-80 0,-1-3-32 0,7-6 0 0,-6 6-816 15,6-6-176-15,0 0-16 0,0 0-6016 0,-8-6-1200 0</inkml:trace>
  <inkml:trace contextRef="#ctx0" brushRef="#br2" timeOffset="186510.3">27125 14638 15887 0,'0'0'704'0,"0"0"144"0,0 0-672 0,0 0-176 16,0 0 0-16,0 0 0 0,0 0 576 0,0 0 96 16,0 0 16-16,0 0 0 0,-2-7 0 0,5-3 0 15,-1 1 0-15,5-4 0 0,0-1 208 0,2-3 32 16,0 0 16-16,3-2 0 0,0-3-64 0,2 0-16 0,-1 2 0 0,1-5 0 16,0-2-224-16,0-2-64 0,0 1 0 0,1-3 0 15,0 1-240-15,2 0-48 0,-1-1-16 0,1-2 0 16,-3 1-80-16,4 4 0 15,-2 0-16-15,1 5 0 0,-1 0 0 0,2 3 0 0,-1 5 0 0,0 1 0 16,1 0-48-16,-1 2 0 0,-3 7 0 0,-2 1 0 16,0-1-128-16,-1 1 160 0,2 3-160 0,-4 4 160 15,-9-3-160-15,13 6 0 0,-2-1 0 0,1 6 0 16,-2 1 0-16,0 3 0 0,-2 4 144 0,0 0-144 16,3 2 144-16,-1 3-144 0,-1 1 192 0,1 1-192 15,1-5 192-15,-2 1-192 0,1 1 192 0,0-2-192 16,-1-2 144-16,0-1-144 0,-2 3 0 0,0-2 144 15,1-4-144-15,-2-2 0 0,-1 1 0 0,-1-2 0 0,0-2 0 16,0 1-224-16,-4-11 48 0,2 11 16 16,-2-11-1632-16,0 0-320 0,0 0-64 0</inkml:trace>
  <inkml:trace contextRef="#ctx0" brushRef="#br2" timeOffset="186874.6">28388 13637 17503 0,'0'0'1552'0,"0"0"-1232"0,-4-9-320 0,4 9 0 15,-5-13 1616-15,5 13 272 0,-5-9 48 0,5 9 16 16,-8-11-848-16,8 11-160 0,-7-3-48 0,7 3 0 16,-9 0 0-16,0 4-16 0,-1 4 0 0,0 4 0 15,-1 6-256-15,1 4-48 0,0 4-16 0,3 0 0 16,0 2-320-16,2 2-64 0,0 2-16 0,2 1 0 16,5-1-160-16,0-2 0 0,0-5 0 0,1-1 128 15,2-3-128-15,1 0 0 0,-1-2 0 0,0-1 0 16,1-3 0-16,2 1 0 0,-3-3 0 0,1-2 0 15,-6-11 0-15,8 8-176 0,-1 0 16 0,-7-8 0 16,0 0-1296-16,9 2-256 0,-9-2-48 0,0 0-6992 16,0 0-1392-16</inkml:trace>
  <inkml:trace contextRef="#ctx0" brushRef="#br2" timeOffset="187091.64">28033 13904 23951 0,'0'0'1056'0,"0"0"224"0,7-5-1024 0,0-1-256 16,2 0 0-16,4 2 0 0,1 2 896 0,4-1 128 15,2-3 32-15,3 1 0 0,2 0-576 0,6 0-112 0,2-2-32 0,3 1 0 16,2-2 160-16,-3 1 16 0,0-1 16 0,-5-1 0 16,-2 3-320-16,-3-1-64 0,0 5-16 0,-5-2 0 15,-2 0-128-15,0 2 0 0,-2 0 0 0,-1 1 0 31,-2-1-1376-31,-2 0-256 0,-2 4-48 0,-9-2-10528 0</inkml:trace>
  <inkml:trace contextRef="#ctx0" brushRef="#br2" timeOffset="187714.78">28694 13405 17503 0,'0'0'1552'0,"0"0"-1232"16,0 0-320-16,-9-5 0 0,1 0 448 0,-1-2 16 15,0-1 16-15,0 4 0 0,-1-3-96 0,0 0-32 16,-1 1 0-16,1-3 0 0,-1 3 288 0,-3-2 48 16,-1 3 16-16,-2 0 0 0,0-5 32 0,0 3 16 15,-2 0 0-15,-2 2 0 0,-2 1-80 0,-3 4-16 16,-6 0 0-16,-4 1 0 0,-3 4-208 0,-3 3-64 0,3-2 0 0,-1 7 0 16,5-3-32-16,0 4-16 0,2 1 0 15,4 3 0-15,2 1-96 0,2 3-32 0,2 3 0 16,3 2 0-16,1 5-80 0,2 1 0 0,1 5-128 0,0 1 192 15,1 0 0-15,5 3-16 0,-2-1 0 0,6 1 0 16,0 1-176-16,4-5 0 0,5-3 0 0,5-1 128 16,3 0-128-16,4-4 0 0,3-2 0 0,2-4 128 15,6 1-128-15,3-6 128 0,5-1-128 0,7-5 128 16,0-3-128-16,7-1 0 0,0 0 144 0,2-8-144 16,0-1 0-16,-1 0 128 0,-4-1-128 0,-5-3 0 15,-3-5 128-15,0 0-128 0,4-5 128 0,-1-1-128 16,1-3 256-16,1-1-32 0,1-1 0 0,0-1 0 15,1-3 96-15,-5-1 0 0,-3-2 16 0,-7 0 0 16,-5-4 0-16,-5-1 0 0,-5 0 0 0,-5-2 0 16,-5-2-16-16,-4-1-16 0,-5-2 0 0,-7 2 0 0,-7 3-128 15,-4 3-32-15,-3 1 0 0,-5 8 0 0,-5 2-144 16,0 3 0-16,-1 3 0 0,1 4 0 16,2 4-448-16,1 3-112 0,0 2-16 0,4 2-16 15,2 2-2528-15,3 2-496 0</inkml:trace>
  <inkml:trace contextRef="#ctx0" brushRef="#br2" timeOffset="188987.27">29690 14226 16927 0,'0'0'752'0,"0"0"144"0,-8-7-704 0,2-5-192 0,1 2 0 0,0-2 0 16,-1 0 960-16,3 3 144 0,-2-6 48 0,1 2 0 15,0 7 64-15,4 6 32 0,-4-10 0 0,4 10 0 16,0 0-416-16,0 0-64 0,0 0-32 0,0 0 0 16,0 0-304-16,0 0-64 0,1 10-16 0,2 5 0 15,-2 0 224-15,2 6 32 0,1 2 16 0,1 5 0 16,1 3-240-16,2 4-32 0,-2-1-16 0,2 2 0 16,-2 0-128-16,0 1-16 0,2 0-16 0,-4-1 0 15,0-2-16-15,1-2 0 0,0-3 0 0,0-2 0 16,0-2-160-16,3-4 128 0,-2-6-128 0,1-4 128 15,0 2 96-15,-1 1 16 0,1-6 0 0,-7-8 0 16,8 7 224-16,-8-7 48 0,9 5 16 0,-9-5 0 16,0 0-208-16,0 0-32 0,0 0-16 0,8-11 0 0,-3-1-32 15,-1 0-16-15,-3-5 0 0,2-1 0 0,-3 2-64 0,1-5-16 16,0 0 0-16,2-5 0 0,1 2-144 0,1-4 128 16,1 2-128-16,3-2 128 0,2-2-128 0,1 0 0 15,1-2 0-15,-1 0 0 0,2 2 0 0,0-1 0 16,-1 3 0-16,0 4 0 0,-3 3 0 0,2 0 0 15,0 2 0-15,-3 3 0 0,-4 2 0 0,0 5 0 16,-5 9 0-16,0 0 0 0,4-10 0 0,-2 1 0 16,-2 9 0-16,0 0-176 15,0 0-272-15,0 0-64 0,3-7-16 0,-3 7 0 16,0 0-1680-16,0 0-336 0,0 0-64 0,0 0-11456 0</inkml:trace>
  <inkml:trace contextRef="#ctx0" brushRef="#br2" timeOffset="189586.11">30370 13989 7359 0,'-14'-3'656'0,"14"3"-528"0,-8-2-128 0,-2-1 0 0,0-1 1728 0,1 2 304 15,0 1 64-15,9 1 16 0,-9-2-976 0,9 2-192 16,-9-2-48-16,9 2 0 0,0 0 224 0,0 0 32 15,0 0 16-15,0 0 0 0,0 0-16 0,0 0 0 16,0 0 0-16,0 0 0 0,0 0-448 0,0 0-112 16,0 0-16-16,0 0 0 0,0 0-144 0,9 2-48 15,-9-2 0-15,14 7 0 0,3-1-48 0,0 2-16 16,4 3 0-16,-1-2 0 0,0 2-32 0,3 3-16 16,3-2 0-16,-1 3 0 0,-2 2-64 0,2-2-16 15,0 0 0-15,-1-1 0 0,0 0 48 0,0 1 0 0,1-1 0 16,1 0 0-16,-3-4 208 0,0 1 32 15,-2-1 16-15,1-4 0 0,-2 2-176 0,-1-2-48 0,-2-2 0 0,-2-3 0 16,0 0-80-16,-3 1-32 0,-12-2 0 0,11 1 0 16,-11-1 32-16,10 0 16 0,-10 0 0 15,0 0 0-15,0 0-80 0,0 0 0 0,0 0-128 0,0 0 192 16,-9 4 80-16,-1 2 16 0,-2-2 0 0,-4 6 0 16,-3-1-32-16,-1 4-16 0,-2-3 0 0,-1 3 0 15,-1 3-240-15,0 2 176 0,-1 1-176 0,1 1 160 16,1 2-160-16,2-3 0 0,0-1 0 0,0-2 0 15,1 1 0-15,1-2 0 0,0 2 128 0,1-3-128 16,0-5 0-16,1 1 0 0,0 2 0 0,3-4 0 16,0 1 0-16,3-3 0 0,-3-4 0 0,5 1 0 15,9-3-352 1,0 0-48-16,0 0-16 0,0 0 0 0,0 0-496 0,5-9-112 16,5-2 0-16,5 0-16 0,4-1-1840 0,2-2-384 0,4 1-64 0</inkml:trace>
  <inkml:trace contextRef="#ctx0" brushRef="#br2" timeOffset="190090.69">31623 13882 15951 0,'0'0'704'0,"0"0"144"0,0 0-672 0,0 0-176 0,0 0 0 0,-3-4 0 15,3 4 928-15,-6-2 160 0,6 2 16 0,-11 2 16 16,-1 1 48-16,0 4 16 0,-2 4 0 0,-3 3 0 15,-1-3-288-15,0 5-48 0,-1 2-16 0,0 3 0 16,-4 3-64-16,2 2 0 0,-1 4-16 0,2 1 0 16,1 5-144-16,0 0-32 0,1 1 0 0,1 1 0 15,3 0-208-15,3-1-48 0,2-3-16 0,4-2 0 16,1-6-160-16,4 0-16 0,4-6-128 0,4-3 192 0,2-6 64 16,6-1 16-16,3-2 0 0,4-3 0 0,3-5 48 0,4-4 16 15,3 0 0-15,0-2 0 0,0-4 64 0,-1-2 16 16,-1-2 0-16,-1-3 0 0,-2-2-16 0,0 1 0 15,1-1 0-15,1-3 0 0,-2-3-16 0,-2 3-16 16,-2 0 0-16,-2 2 0 0,-3-4 16 0,-5 1 16 16,-1 0 0-16,-8-2 0 0,-1 2-16 0,-6 4-16 15,-1 0 0-15,-6 1 0 0,-4 0 0 0,-4 2 0 16,-3 3 0-16,-3 3 0 0,-2-2-224 0,-2 5-144 16,-2-3 192-16,1 6-192 0,0 4 0 0,-3 0-352 15,2-2 48-15,0 5 16 16,1 1-2144-16,3 2-448 0,0 1-64 0,6-5-13360 0</inkml:trace>
  <inkml:trace contextRef="#ctx0" brushRef="#br2" timeOffset="194846.12">23994 18975 13183 0,'0'0'576'0,"-9"0"128"0,0-4-560 0,0 2-144 0,9 2 0 0,-10-4 0 0,1 0 1440 0,9 4 256 16,-8-4 48-16,8 4 16 0,0 0-208 16,0 0-32-16,-2-6-16 0,2 6 0 0,0 0-384 0,5-6-80 15,1 2-16-15,3 1 0 0,0 0-432 0,2-1-80 16,3 2-32-16,2 0 0 0,3 1-32 0,15-3-16 16,-3 1 0-16,-5 1 0 0,1-2-32 0,-3 4 0 15,2 4 0-15,-1-4 0 0,0-4-80 0,0 3 0 16,-3-1-16-16,4 2 0 0,1 0-80 0,-1 0-16 15,-2 2 0-15,1 3 0 0,-1-3-80 0,-1 1-128 16,-4-2 176-16,0 2-176 0,-1-1 160 0,-3 1-160 16,-1 2 128-16,-2-3-128 0,-1 0 128 0,-11-2-128 15,0 0 128-15,0 0-128 0,0 0 192 0,0 0-64 0,0 0 0 0,0 0 0 16,-8 3 272-16,-3 0 48 0,-6-2 16 0,-2 0 0 16,-4-1-144-16,-1 0-48 0,0-1 0 0,-4-1 0 15,0-1-80-15,-1 1 0 0,-1 2-16 0,0-3 0 16,-2-3-176-16,2 2 160 0,-2 0-160 0,4 2 160 15,2-2-160-15,2-1 0 0,1 0 144 0,6 1-144 16,3-1 0-16,2 0 128 0,5 2-128 0,7 3 0 16,0 0 144-16,0 0-144 0,7-4 192 0,6 0-192 15,5-1 208-15,3 3-64 0,3 1-16 0,6-1 0 16,0 2-128-16,3 0 0 0,2-1 0 0,1 2 0 16,3 2 0-16,0 2 0 0,0-1 0 0,2-1 0 15,-2 3 0-15,-2 0 0 0,-2-2 0 0,-7 0 0 16,-7 1 0-16,-4-2 0 0,-5-3 0 0,-12 0 0 15,0 0 0-15,0 0 0 0,0 0 0 0,0 0 0 16,0 0 160-16,-14 7 0 0,-6 2 0 0,-3-2 0 0,-3-4-16 0,-4 3 0 16,0 2 0-16,-1-3 0 0,1 0-144 15,-2 1 0-15,-1-2 0 0,0 1 128 0,1 2-128 16,-1-1 0-16,3-1 0 0,2 4 0 0,2-3 0 0,6 1 0 16,3 0 0-16,6-3 0 0,2 1 0 0,9-5 0 15,0 0 0-15,0 0 0 0,0 0 0 0,14 7 0 16,4-4 0-16,3 0 0 0,1-2 0 0,3-1 0 15,3-1 0-15,3 0 0 0,-1-1 0 0,2 2 0 16,-1-2 0-16,0 1 0 0,3-1 0 0,-3 1 0 16,1-2 0-16,-1 2 0 0,-7-1 0 0,-3 0 0 15,-4 1 0-15,-4 1 0 0,-13 0 0 0,0 0 0 16,0 0 0-16,0 0 0 0,0 0 0 0,-9-1 0 16,-5 1 128-16,-5-1-128 0,-6 3 0 0,-1-2 0 0,-3 0 0 0,-2 0 128 15,2 0-128-15,-4 1 0 0,0 2 0 0,1-1 0 16,-1 1 0-16,0-2 0 0,0-1 128 0,2 2-128 15,3-1 0-15,4-1 0 0,5 0 0 0,5 0 0 16,5 0 0-16,9 0 0 0,0 0 0 0,0 0 0 16,0 0 0-16,13-1 0 0,5-1 0 0,5 2 0 15,3-4 0-15,5 1 0 0,1-1 0 0,2 1 0 16,1 1 0-16,6-1 0 0,-1-2-144 0,3 3 144 16,3-1 0-16,1 2 0 0,-4 1 0 0,0-1 0 15,-4-1 0-15,-3 1 0 0,-8 0 0 0,-5-1 0 16,-7-1 0-16,-5 1 0 0,-11 2 0 0,0 0 0 15,0 0 0-15,0 0 0 0,-9 3 0 0,-5 1 0 16,-5-2 0-16,-8 1 0 0,-2-1 0 0,-4 2 0 0,-6 2 0 16,0 0 0-16,0-4 128 0,-2 2-128 0,-1 2 0 15,3-1 0-15,1-2 0 0,2 1 0 16,2 2 0-16,3-2 0 0,8-3 0 0,3 0 0 0,3 2 0 16,7-2 0-16,10-1 0 0,0 0 0 0,0 0 0 0,0 0 0 15,12-1 0-15,3-2-160 0,5 2 160 0,3-1-160 16,5-2 160-16,3-3-160 0,-1 4 160 0,6 0 0 15,-1-2 0-15,5 0-128 0,3 1 128 0,0 2 0 16,-1-2-144-16,-4 1 144 0,-3-2 0 0,-8 3 0 16,-5-1 0-16,-5 2 0 0,-7-3 0 0,-10 4 0 15,0 0 0-15,0 0 0 0,0 0 0 0,-14 1 0 16,-5-1 0-16,-4 3 0 0,-5-1 0 0,-3 2 0 16,-5-1 0-16,-4 3 0 0,3-2 0 0,0 2 0 0,1 1 0 15,-3-2 0-15,1 1 0 0,1 3 0 16,2-7 0-16,2 4 0 0,0-1 0 0,3-2 0 0,5 0 0 0,6-2 0 15,5 1 0-15,4-2 0 0,10 0 0 16,0 0 0-16,0 0 0 0,0 0-176 0,14-6 176 0,5 0-128 16,2 2 128-16,4-1-208 0,-1 0 80 0,2-4 128 15,2 3-160-15,4-3 160 0,1 3 0 0,0-3-144 16,0 0 144-16,-1-1 0 0,-1 2 0 0,-3 2-128 16,-6-2 128-16,-4 4 0 0,-5-1 0 0,-13 5 0 15,0 0 0-15,0 0 0 0,-10-6 0 0,-5 2 0 16,-8 1 0-16,-3 3 0 0,-4-1 0 0,-3 0 128 15,-3 1-128-15,1 0 0 0,-1 1 0 0,0 0 128 16,-2-1-128-16,-1 3 0 0,-2-2 0 0,0 2 128 0,0-1-128 16,2 2 0-16,6-3 0 0,5 1 0 15,4-1 0-15,6 0 0 0,7-1 0 0,2 0 0 16,9 0 0-16,0 0 0 0,0 0 0 0,0 0 0 0,17-4 0 0,3-2 0 16,5 0 0-16,2 2 0 0,5-3 0 15,1 1 0-15,4 1 0 0,1-1 0 0,0 1 0 0,0 1-128 16,-1-3 128-16,1 1 0 0,-1 1 0 0,-1 1 0 15,-3-2 0-15,-4 2 0 0,-4 0 0 0,-4 3 0 16,-7-2 0-16,-4 2 0 0,-10 1 0 0,0 0 0 16,0 0 0-16,0 0 0 0,-13 0 0 0,-3 0 128 15,-3 1-128-15,-4 1 176 0,-3-1-48 0,0 0 0 16,-4 3 0-16,-2 0 0 0,3 0-128 0,-3-2 0 16,-1 1 144-16,0-1-144 0,2 2 0 0,0-1 0 15,3 0 0-15,3 0 128 0,2 0-128 0,5-2 0 0,5 1 0 16,13-2 0-16,0 0 0 0,0 0 0 0,0 0 0 0,16-1 0 15,4 0 0-15,5-2 0 0,3-1-128 0,4-1 128 16,0 2-144-16,2 0 144 0,-1-1-160 0,2-1 160 16,0 1 0-16,2 0-144 15,-1 2 144-15,-2 1 0 0,-2-1 0 0,-2 1 0 0,-6 0 0 0,-3-2 0 16,-7 3 0-16,-14 0 0 0,0 0 0 0,0 0 0 16,0 0 0-16,-14 3 0 0,-5-2 0 0,-4 3 0 15,-4 0 0-15,-2 2 0 0,-4 3 0 0,0-1 128 16,-2 1-128-16,0-3 0 0,-1 3 128 0,-1-4-128 15,-1 0 0-15,0 3 0 0,-1-3 0 0,3 0 128 16,3-3-128-16,5 2 0 0,5-1 0 0,8-1 128 16,5-1-128-16,10-1 0 0,0 0 0 0,0 0 0 15,10 0 0-15,9-1 0 0,6 0 0 0,5-2 128 16,3 1-128-16,4-3-160 0,2 0 160 0,2 1-208 16,-1-3 208-16,2 2 0 0,0 2 0 0,0-2-144 0,0-2 144 0,-1 3 0 15,-2 1 0-15,-3-1 0 0,-7 0 0 0,-6 3 0 16,-8-1 0-16,-15 2 0 0,0 0 0 0,0 0 0 15,0 0 0-15,-11-1 0 0,-7 1 0 0,-2 1 0 16,-8 2 128-16,-3 2-128 0,-2-1 128 0,-3 0-128 16,0-1 128-16,-1 4-128 0,-1-3 0 0,-2 2 128 15,0 2-128-15,-1-5 0 0,0 1 0 0,1 0 0 16,-1 2 0-16,5-2 0 0,6 0 0 0,6 1 0 16,2 0 0-16,8-1 128 0,4 0-128 0,10-4 0 15,0 0 0-15,0 0 0 0,15 5-128 0,7 0 0 0,4-2 0 16,5-2 0-16,4-1 128 0,4 0-160 15,0 0 160-15,-2-1-160 0,1-2 160 0,0 0 0 0,0 0-144 0,0 0 144 16,-1 1 0-16,-2-1 0 0,-4 0 0 0,-4 1 0 16,-5-2 0-16,-6 3 0 0,-4 0 0 0,-12 1 0 15,0 0 0-15,0 0 128 0,0 0 0 0,-16 1 0 16,-3 3-128-16,-4-1 0 0,-2 0 0 0,-4 2 0 16,-4 1 0-16,-2 1 0 0,0-2 0 0,-2 5 0 15,-1-2 0-15,-2 2 0 0,1-3 0 16,-2 4 0-16,1-5 0 0,4 3 0 0,4-3 0 0,7 3 128 15,5-1-128-15,6-4 128 0,5-1-128 0,9-3 128 16,0 0-128-16,0 0-144 0,12 5 144 0,6-2-208 16,5-3 208-16,8 0 0 0,3-3 0 0,4 0-144 15,1 0 144-15,2-1 0 0,0 0 0 0,1-2-128 0,-3-1 128 16,3 0 0-16,-3-2-144 0,0 4 144 0,-5 0 0 0,-4-1 0 16,-4 2 0-16,-7 1 0 0,-5 0 0 15,-14 3 0-15,0 0 0 0,0 0 0 0,0 0 0 0,-9-7 0 16,-6 5 0-16,-4 0 0 0,-4 2 144 15,-4 2-144-15,-3-1 160 0,-1 1-160 0,-1 4 0 0,1-3 0 16,-3 0 0-16,-1 6 0 0,-2-4 128 0,-2 0-128 16,-3 0 0-16,2 1 0 0,1-2 0 0,3 1 128 15,4-1-128-15,7 1 0 0,6-2 0 0,8-1 0 16,11-2 0-16,0 0 0 0,0 0 0 0,11 4 0 16,7-4-160-16,7 0 160 0,8-1-160 0,5 0 160 15,3-1-192-15,4 0 192 0,-2-2-176 0,0-2 176 16,0 1-160-16,0 1 160 0,2-4-128 0,-3 3 128 0,0 1 0 15,-5 2-144-15,-6-6 144 0,-3 4 0 0,-3 0 0 16,-11 3 0-16,-14 1 0 0,0 0 0 0,0 0 0 0,0 0 0 16,-13-5 0-16,-6 0 0 0,-5 2 0 0,-3 1 0 15,-4 1 224-15,0 1-32 16,-1-2 0-16,-1 2 0 0,-1 2-192 0,-1-2 144 0,1 0-144 0,0 0 128 16,-2 1-128-16,4-1 192 15,2 0-192-15,7 0 192 0,1 0-192 0,6 0 0 0,4-1 0 0,12 1 128 31,0 0-1040-31,0 0-224 0,15-4-32 0,7-3-16512 0</inkml:trace>
  <inkml:trace contextRef="#ctx0" brushRef="#br2" timeOffset="-214731.98">24306 19001 9503 0,'0'0'416'0,"0"0"96"0,0 0-512 0,0 0 0 15,0 0 0-15,0 0 0 0,-8 0 656 0,8 0 48 16,-9 0 0-16,9 0 0 0,-9 1-80 0,9-1-16 16,-10 4 0-16,10-4 0 0,-9 2-320 0,0 1-64 15,1 1-16-15,-1-1 0 0,-1 2-208 0,1-1 128 0,-4-1-128 0,3 1 0 16,0 2 128-16,0-2-128 0,0-2 0 0,-2 0 0 16,3 0 256-16,1 1-32 0,-3-2-16 0,1 4 0 15,1-2 80-15,0-1 16 0,1-2 0 0,-1 0 0 16,9 0 80-16,-9 0 32 0,9 0 0 0,0 0 0 15,0 0 32-15,0 0 0 0,0 0 0 0,0 0 0 16,0 0 64-16,10 1 0 0,3-2 16 0,4 1 0 16,2 0 144-16,6 0 32 0,3 0 0 0,-2-2 0 15,4-1-384-15,0-2-80 0,-1 2-16 0,3 1 0 16,1-1-48-16,1 1-16 0,2-5 0 0,-4 4 0 16,1 0 0-16,1 3 0 0,0-2 0 0,-3 0 0 15,-4 0-16-15,-3 2 0 0,-4 0 0 0,-3 0 0 16,-5 0-144-16,-12 0 192 0,11 2-192 0,-11-2 192 15,0 0 64-15,0 0 0 0,0 0 16 0,0 0 0 0,-11 4 112 0,-1 1 0 16,-6 0 16-16,-5-1 0 0,-4-1-272 16,-3 0-128-16,-3 0 128 0,-3 2-128 0,1-2 256 15,-1-1-16-15,-1-1-16 0,0 3 0 0,2-2 304 0,2-1 64 16,1-1 16-16,3 0 0 0,3-1-224 16,3-1-32-16,4 1-16 0,4 0 0 0,4-1-176 0,2 1-32 15,9 1-128-15,0 0 192 0,0 0 16 0,0 0 0 16,7-6 0-16,6-3 0 0,4 4 48 0,3-2 0 15,4 2 0-15,3 2 0 0,1-4-256 0,1 1 176 16,5 2-176-16,-1 2 160 0,0-2-160 0,2-1 128 16,0 1-128-16,1 1 128 0,-2 2-128 0,-2 0 0 15,-5-1 0-15,-6 2 0 0,-3 0 0 0,-4 0 0 16,-14 0 128-16,0 0-128 0,0 0 0 0,0 0 0 0,0 0 144 0,-8 7-144 16,-6 2 208-16,-6-4-16 0,-7 0-16 0,-2 1 0 15,-1 1-176-15,-2-4 128 0,-1 1-128 0,1 3 128 16,2-4-128-16,0 0 0 0,2 1 0 15,2 2 128-15,0-2-128 0,5-3 0 0,3 2 0 0,1-2 128 16,3-1-128-16,5-1 0 0,9 1 0 0,0 0 0 16,0 0 0-16,0 0 0 0,0 0 0 0,14-3 0 15,2-2 0-15,1-1 0 0,2 2 0 0,3 1 0 16,0 1 0-16,3-2 0 0,-1-1 0 0,0 2 0 16,1 3 0-16,-3 0 0 0,0 2 0 0,-4 0 0 15,-5 2 0-15,-13-4 0 0,0 0 0 0,0 0 0 16,0 0 0-16,0 0 0 0,-7 8 0 0,-4 3 0 0,-7-3 0 15,-4 1 192-15,-2-3-192 0,-2-1 192 0,-5 4-192 16,2-4 0-16,0 1 0 0,1 3 0 0,-4-4 0 16,4 2-176-16,1-1 176 0,4-3-128 0,5 0 128 15,4 3 0-15,3-1 0 0,11-5 0 0,0 0 0 0,0 0 0 16,0 0 0-16,0 0 0 0,11 2 0 0,3-2 0 16,4-2 0-16,4-1 0 0,2-2 0 0,1 1 0 15,2 0 0-15,4-1 0 0,0-5 0 16,2 6 0-16,2 0 0 0,-1 1 0 0,0-4 0 0,-1 5 0 15,-2-1 0-15,-3 2 0 0,-4 1 0 16,-2 0 0-16,-8 0 0 0,-4 0 128 0,-10 0 16 16,0 0 16-16,0 0 0 0,0 0 0 0,-10-1 208 0,-4-2 32 15,-5 2 16-15,0 1 0 0,-6 0-272 0,1-1-144 16,1-1 160-16,-1 2-160 0,1-1 128 0,2 1-128 16,-2 1 0-16,5 2 0 0,0 1 0 0,3-2-192 0,1 1 16 15,4-2 0 1,10-1-2016-16,0 0-416 0,0 0-80 0</inkml:trace>
  <inkml:trace contextRef="#ctx0" brushRef="#br2" timeOffset="-197917.43">25871 18249 3679 0,'0'0'320'0,"0"0"-320"15,0 0 0-15,-4 8 0 0,4-8 1904 0,0 0 304 16,-5 5 64-16,0 0 16 0,5-5-1008 0,-2 7-208 15,2-7-48-15,0 0 0 0,-5 5-272 0,5-5-64 16,0 0-16-16,0 0 0 0,0 0-80 0,0 0-16 0,0 0 0 0,0 0 0 16,0 0 192-16,0 0 16 15,0 0 16-15,0 0 0 0,0-4-160 0,1-4-48 16,1 1 0-16,2-1 0 0,0-1-16 0,2 1 0 0,-1-3 0 0,2 0 0 16,0 0-96-16,4-3-32 15,-4 2 0-15,3-2 0 0,1 1-128 0,0-1-48 16,0-3 0-16,3 2 0 0,2 1-112 0,0 0-32 0,2-2 0 0,1-1 0 15,0 1-128-15,1-1 192 0,2 2-192 0,0 1 192 16,-1 1-192-16,1-1 160 0,-2-1-160 16,1 4 160-16,0 2-160 0,-2-3 0 0,2 3 0 0,-2-1 0 15,-2 4 0-15,3-3 0 0,-3 4 0 0,2-2 0 16,2 1 0-16,0 4 0 0,2-1 0 0,-2 3 0 16,1 0 0-16,3 3 0 0,-1 0 0 0,1 6 0 15,-1-4 0-15,4 6 0 0,2-4 0 0,-2 5 0 16,-3-1 0-16,-1 2 0 0,-1-1 0 0,0 0 0 0,-2 1 0 0,0 1 0 15,-3 0 0-15,-2-3 0 0,-1 2 0 0,-1-1 128 16,0-3-128-16,-2 4 0 0,-3-5 0 0,0 2 128 16,-2-4-128-16,0 4 0 15,-2-3 144-15,-2 0-144 0,-3-7 160 0,0 0-160 0,4 7 144 0,-4-7-144 16,0 0 128-16,0 0-128 0,0 0 0 0,0 0-144 16,0 6 0-16,0-6 0 15,0 0-544-15,0 0-96 0,0 0-32 0,0 0 0 16,-6-6-1936-16,1-1-384 0</inkml:trace>
  <inkml:trace contextRef="#ctx0" brushRef="#br2" timeOffset="-197440.05">26619 17686 6447 0,'0'0'576'0,"0"0"-576"0,-4-7 0 0,-1 2 0 15,5 5 1408-15,-2-4 192 0,0-1 16 0,-1-2 16 0,3 7-656 0,0 0-128 16,0 0-16-16,0 0-16 0,0 0-304 0,0 0-64 16,0 0-16-16,0 0 0 0,0 0-80 0,7 0-16 15,3 0 0-15,1 2 0 0,3 1 112 0,3 1 32 16,1 0 0-16,1 2 0 0,2 5-80 0,2-3-16 15,1 5 0-15,-2 1 0 0,2 0-16 0,-1 0-16 16,0 3 0-16,0 0 0 0,-2 1-16 0,1 4 0 16,0-1 0-16,-2 0 0 0,0 0-64 0,-2 1-16 15,1 0 0-15,-1-2 0 0,0 2 128 0,-1-2 32 16,-1 2 0-16,-2-2 0 0,-2-1-160 0,0 3-48 16,-2-3 0-16,-1 0 0 0,-3 0 128 0,-1-1 32 15,-2-2 0-15,-3-1 0 0,-3-1 208 0,-2 0 64 16,-1-1 0-16,-2-2 0 0,-1 0 192 0,-2 1 64 15,-3-2 0-15,-1 2 0 0,-3-2-192 0,-1-2-16 16,-1 2-16-16,-11 0 0 0,2 0-160 0,2-5-48 0,2-1 0 16,2-1 0-16,0-2-208 0,3-1-32 15,1-1-16-15,1-1 0 0,2 1-208 0,6 0 144 16,0-2-144-16,10 3 128 0,-7-2-272 0,7 2-64 0,0 0-16 16,0 0 0-1,5-13-2224-15,5 3-448 0</inkml:trace>
  <inkml:trace contextRef="#ctx0" brushRef="#br2" timeOffset="-196554.55">28224 17906 12895 0,'0'0'1152'0,"0"0"-928"16,0 0-224-16,0 0 0 0,0-7 736 0,0 7 96 15,0 0 32-15,0 0 0 0,0 0 96 0,0 0 32 16,0 0 0-16,0 0 0 0,0 0-336 0,0 0-64 16,0 0-16-16,6 7 0 0,1 7 48 0,0 0 0 15,-2 1 0-15,1 5 0 0,2 2-128 0,0 4-32 16,-2 4 0-16,1 5 0 0,-1-1-208 0,-1 3-64 15,0 1 0-15,0-1 0 0,-2 0-48 0,-1-4-16 16,-2-2 0-16,0-4 0 0,3 0 0 0,0-6 0 16,-1 0 0-16,2-3 0 0,-2-3 128 0,2-1 32 15,-4-14 0-15,4 9 0 0,-4-9 160 0,8 7 16 0,1-3 16 0,-9-4 0 16,11-2 256-16,2-5 48 0,-1 0 16 0,2-5 0 16,-3-4-192-16,0-2-32 15,-1 0-16-15,0-2 0 0,1-3-192 0,-1-1-48 0,-3-7 0 0,6-2 0 16,-1-2-96-16,-1-4-32 0,-1 0 0 0,2 2 0 15,2 3-192-15,1 3 176 0,0 6-176 0,-1 1 160 16,0 5-160-16,-1 3 0 0,-2 4 0 0,1-1 0 16,-2 3 0-16,-3 1 0 0,1 3 0 0,-8 6 0 15,8-11 0-15,-5 6 0 0,-3 5-128 0,0 0 128 16,0 0-624 0,0 0-48-16,0 0-16 0,0-7-9792 0,-2 0-1952 0</inkml:trace>
  <inkml:trace contextRef="#ctx0" brushRef="#br2" timeOffset="-195991.48">28978 17441 7359 0,'0'0'656'0,"0"0"-528"0,0 0-128 0,0 0 0 16,0 0 1600-16,0 0 304 0,0 0 48 15,0 0 16-15,0 0-928 0,0 0-176 0,0 0-32 0,0 0-16 16,-9 5-80-16,9-5-16 0,-5 9 0 0,-2-3 0 16,4 6-16-16,-4-3 0 0,1 2 0 0,1 3 0 15,-3 0-48-15,2 4-16 0,-3-3 0 0,0 7 0 16,0 1-80-16,0 1-32 0,0-1 0 0,1-3 0 16,-3-1-160-16,2-2-48 0,1-5 0 0,0 1 0 15,2-2 224-15,0-4 32 0,6-7 16 0,0 0 0 16,0 0-16-16,0 0-16 0,0 0 0 0,0 0 0 0,0 0-16 0,0 0 0 15,8-8 0-15,1-3 0 0,0-2-80 0,1 2-16 16,0-3 0-16,0-3 0 0,1-2-256 0,-1 0-64 16,0 1-128-16,0-2 192 0,-2-3-192 0,2 3 144 15,-2 1-144-15,2 2 128 0,-5-1-128 16,1 7 0-16,0-1 0 0,0 7 0 0,-6 5 0 0,0 0 0 16,0 0 0-16,0 0 0 0,1 9 0 0,-1 4 0 15,-3 2 0-15,-1 4 0 0,-1 0 128 0,-2 4-128 16,-3 6 0-16,-1-3 128 0,0 0-128 0,0-5 0 15,-1-3 0-15,2-2 128 0,2-2-128 0,-1-2 128 16,-1-1-128-16,0-3 128 0,1 1-384 0,3-4-96 16,-1 1-16-16,7-6-15632 0</inkml:trace>
  <inkml:trace contextRef="#ctx0" brushRef="#br2" timeOffset="-195315.72">29013 18197 11055 0,'0'0'480'0,"0"0"112"0,0 0-464 0,0 0-128 0,0 0 0 0,0 0 0 15,0 0 1744-15,0 0 336 0,0 0 64 0,14 0 16 0,-2-4-944 0,4 3-176 16,5 1-32-16,2-1-16 0,-2-2-160 0,3 2-16 16,3-3-16-16,1 1 0 0,1 0-144 0,3 0-16 15,0 0-16-15,0 1 0 0,-4 2-464 0,-3 0-160 16,-3 2 0-16,-2-2 144 0,-5 2-144 0,-2 1-256 16,-3 3 64-16,-1-1-7904 15,-9-5-1584-15</inkml:trace>
  <inkml:trace contextRef="#ctx0" brushRef="#br2" timeOffset="-195152.04">29035 18432 4607 0,'0'0'400'0,"0"0"-400"15,0 0 0-15,10 7 0 0,0-6 4512 0,4 2 816 0,3-2 176 0,3-1 16 16,3-1-3552-16,5-1-720 0,5 2-144 0,5-2-16 16,7-7-112-16,2 0-16 15,1 4 0-15,-1-1 0 0,-2 0-432 0,-3 3-80 0,-4-1-32 0,-14 0 0 31,1 1-1648-31,-2 1-336 0,-4-1-64 0</inkml:trace>
  <inkml:trace contextRef="#ctx0" brushRef="#br2" timeOffset="-192737.6">30283 18135 13583 0,'0'0'592'0,"0"0"144"0,0 0-592 0,0 0-144 0,0 0 0 0,0 0 0 16,-5-5 224-16,5 5 16 0,-5-8 0 0,5 8 0 15,-6-5 336-15,1 1 64 0,0-2 0 0,5 6 16 0,-7-8 32 0,7 8 0 16,-6-5 0-16,6 5 0 0,-5-7-16 0,0 2 0 16,0-2 0-16,5 7 0 0,0 0-128 0,-8-7-32 15,3 2 0-15,5 5 0 0,-9-4-144 0,1 0-48 16,8 4 0-16,-11 2 0 0,-2 1-64 0,2 1 0 16,-3 1-16-16,4 4 0 0,-2 0-240 0,1 5 144 15,-1 2-144-15,1 3 128 0,1 3-128 0,0 5 160 16,-1-5-160-16,2 6 160 0,2-1-160 0,2 2 0 15,1-3 0-15,1-3 128 0,3 1-128 0,3-3 0 16,1-3 0-16,1 0 0 0,1 0 0 0,3-5 192 16,0-7-192-16,1-1 192 0,0 0 224 0,3-4 48 15,1-2 16-15,0-5 0 0,4-2-48 0,-2-3-16 0,1-2 0 16,-1-1 0-16,0-4-224 0,-2-1-32 0,0-1-16 0,-3-1 0 16,-1 1-144-16,-1 0 160 0,0 1-160 0,-3 1 160 15,-2 0 32-15,0 5 16 0,-1 4 0 0,-3 9 0 16,0 0-16-16,0 0 0 0,0 0 0 0,0 0 0 15,0 0-48-15,1 12-16 0,-2 4 0 0,-1 5 0 16,2 0-128-16,0 2 0 0,2 3 144 0,1 0-144 16,0-2 0-16,1 1 0 0,0-1 0 0,2-5 0 15,1-1 0-15,0-2 0 0,-1-2 0 0,4-2 0 16,3-1 128-16,0-2-128 0,-2-1 128 0,-1-5-128 16,1 0-192-16,-1-3-96 0,0-3-32 0,1 0 0 15,0-6-1920 1,0 0-384-16,0-3-64 0,1 1-32 0</inkml:trace>
  <inkml:trace contextRef="#ctx0" brushRef="#br2" timeOffset="-192152.6">30620 18028 4607 0,'0'0'400'0,"0"0"-400"0,0 0 0 0,0-6 0 16,0-4 1872-16,0 10 304 0,0 0 48 0,-1-5 16 15,1 5-1024-15,0 0-192 0,0 0-32 0,0 0-16 16,0 0-96-16,0 0-32 0,0 0 0 0,0 0 0 15,-8 3-128-15,2 6-16 0,1 3-16 0,1 3 0 16,1-2-256-16,1 3-48 0,1 6-16 0,1-2 0 0,0 4-176 0,2 2-16 16,1-5-16-16,1 2 0 0,-3-1 64 0,3-1 16 15,1 0 0-15,0-3 0 0,0-3 96 16,-1-2 32-16,-1-2 0 0,1 0 0 0,-4-11 240 0,0 0 48 16,5 11 16-16,-5-11 0 0,0 0-80 0,7 10-16 15,-7-10 0-15,0 0 0 0,0 0-112 0,11 0-16 16,-1-5-16-16,1-2 0 0,-3-2 80 0,1-2 0 15,-1-5 16-15,0-1 0 0,-1-3-144 0,1-1-16 16,-2-4-16-16,2-1 0 0,-1-3-80 0,2 3-16 16,-1-2 0-16,1 3 0 0,1 1-128 0,0 0-128 15,-1 1 192-15,0 3-192 0,0 1 144 0,0 0-144 16,0 0 0-16,0 3 144 0,-2 1-144 0,1 4 0 16,1 1 0-16,-2-1 0 0,-2 5 0 0,-5 6 0 0,8-8-176 15,-2 3 176-15,-6 5-384 0,0 0 16 0,0 0 0 0,0 0 0 31,0 0-2336-31,0 0-480 0</inkml:trace>
  <inkml:trace contextRef="#ctx0" brushRef="#br2" timeOffset="-191434.54">31035 18233 9215 0,'0'0'816'0,"0"0"-656"0,0 0-160 0,0 0 0 16,0 0 944-16,0 0 144 0,0 0 48 0,8 4 0 0,-8-4-368 16,12 2-64-16,1-2 0 0,1-2-16 15,-2-3 432-15,4 1 96 0,1 0 0 0,4 1 16 16,2-4-432-16,1 2-96 0,1 0 0 0,2 1-16 0,1-1 0 16,1 1 0-16,0-2 0 0,3-1 0 0,2 2-96 0,-1 1-16 15,-1-3 0-15,-3 2 0 0,-2 1-336 0,-3-1-80 16,-1-2-16-16,-4 2 0 0,-4 0-144 15,-1 0 0-15,-3 1 0 0,-11 4 0 16,10-4-768-16,-5 2-16 0,0-3-16 0,-5 5-6896 16,0 0-1392-16</inkml:trace>
  <inkml:trace contextRef="#ctx0" brushRef="#br2" timeOffset="-191153.25">31324 17815 18431 0,'0'0'1632'0,"-3"-8"-1312"0,3 8-320 0,0 0 0 15,-6-9 608-15,6 9 48 0,0 0 16 0,0 0 0 16,0 0-224-16,0 0-64 0,0 0 0 0,0 0 0 16,0 0 304-16,0 0 48 0,6 13 16 0,-1 2 0 15,-2 3-16-15,1 2 0 0,-1 4 0 0,-2 4 0 16,-1 2-256-16,-1 1-48 0,-3 1-16 0,-1 4 0 15,-3 1-16-15,-1-2 0 0,-2 1 0 0,-1 1 0 16,0-2-64-16,0 0-16 16,1-2 0-16,-1-4 0 0,4-1 16 0,-1-3 0 0,1 3 0 0,2-6 0 15,-1-3-192-15,3-1-144 0,2-4 192 0,1 0-192 16,1-3 128-16,0-1-128 0,0-10 0 0,0 0 0 0,6 10-208 16,-6-10-160-16,10 3-16 0,0-3-16 15,1-3-1792-15,-3-3-368 0,5-2-64 16</inkml:trace>
  <inkml:trace contextRef="#ctx0" brushRef="#br2" timeOffset="-190611.03">32145 17455 20383 0,'0'0'896'0,"0"0"192"0,0 0-864 0,-3-8-224 16,3 8 0-16,-5-5 0 0,5 5 256 0,0 0 16 15,-8-2 0-15,8 2 0 0,-9-2 240 0,9 2 64 0,-10 3 0 0,1 6 0 16,0-1-128-16,1 6-32 0,1-1 0 0,0 5 0 15,0 3 32-15,-1 2 0 0,-1 7 0 0,0 3 0 16,1 8-128-16,0 1-32 0,-1 3 0 0,0-3 0 16,-1-2-288-16,1-2 0 0,5 1 0 0,0-3 0 15,1-6 128-15,1-2 32 0,2-3 0 0,4-5 0 16,0-1 272-16,2-3 48 0,2-2 16 0,0-1 0 16,-3-3-128-16,2-1-32 0,1-4 0 0,2-1 0 0,0-4 80 0,0-1 16 15,1-2 0-15,1-1 0 0,2-3-112 16,2-5 0-16,-4 0-16 0,3 3 0 0,-2-3-176 0,1 3-128 15,0-1 192-15,0 4-192 0,-1 0 0 16,0 3 0-16,1 2 0 0,-3 3 0 0,2 2 0 0,-2 5 0 16,-2-1 0-16,0 3-144 0,-4 3 144 0,-1 1 0 15,-3 3 0-15,-2 2 0 0,-3 1 0 0,-1-1 0 16,-4-2 0-16,0 1 0 0,-1-1 128 0,0 0 48 16,0-1 16-16,-2-1 0 0,-2-2 160 0,-1-4 32 15,-2 1 16-15,0 1 0 0,-5-5-16 0,3 1-16 16,-4 0 0-16,0-6 0 0,0-1-176 0,-1-1-16 15,-1-2-16-15,1-2 0 0,-1-6-160 0,5 1 0 0,1-4-192 0,3 1 192 32,2 0-2624-32,1-1-384 0,5 2-96 0</inkml:trace>
  <inkml:trace contextRef="#ctx0" brushRef="#br2" timeOffset="-189152.26">29771 19564 12671 0,'0'0'560'0,"0"0"112"0,0 0-544 0,0 0-128 16,0 0 0-16,9-5 0 0,-9 5 720 0,6-9 112 16,-6 9 32-16,8-5 0 0,-3-3-16 0,-5 8 0 15,3-8 0-15,0 2 0 0,-3 6 240 0,4-10 64 16,-1-2 0-16,-2 4 0 0,-1-4-240 0,-1 3-32 15,-2-4-16-15,-1 3 0 0,-2 1-96 0,1 3 0 16,-1-4-16-16,-1 2 0 0,-2-1-144 0,-1 4-32 16,0-2 0-16,0 3 0 0,-2 4-176 0,0 2-32 15,-1 3-16-15,0 2 0 0,-2 4-352 0,-2 2 144 0,0 3-144 16,-1 5 0-16,0 2 0 0,0 2 0 16,0 6 0-16,2 0 0 0,-1 1 0 0,5 0 0 15,-2 0 0-15,4 1 0 0,1-4 0 0,4 0 0 16,3-5 0-16,4-1 0 0,0-2 0 0,3-5 0 0,3-1 0 0,1-6 0 15,1 0 0-15,3-5 0 16,-1-3 144-16,1-1-144 0,4-4 288 0,0-3-32 0,2-3-16 16,3-3 0-16,-3-2 48 0,0-2 16 0,1-2 0 15,0 0 0-15,-1-1-112 0,-2-1-32 0,0 1 0 0,-2-2 0 16,0 2-160-16,-2 1 128 0,-3 1-128 0,2 4 128 16,0 3-128-16,0-1 192 0,-3 3-192 0,-2 3 192 15,-7 6-48-15,0 0 0 0,0 0 0 0,0 0 0 16,9 9-144-16,-2 1 128 0,-4 4-128 0,1 3 128 0,-1 0-128 15,-1 4 0-15,2 0 144 0,0 2-144 0,-1 0 0 0,0-2 0 16,1-1 0-16,3-1 0 0,-4 0 0 16,0-1 0-16,-1-4 0 0,1 1 128 0,-3 0-400 0,4-5-80 15,-3-1-16-15,-1-1 0 16,0-8-2208-16,0 0-448 0,0 0-96 0,0 0-9376 0</inkml:trace>
  <inkml:trace contextRef="#ctx0" brushRef="#br2" timeOffset="-188600.59">30573 19377 19743 0,'0'0'880'0,"0"0"176"0,0 0-848 0,0 0-208 0,8-7 0 0,-8 7 0 16,0 0 0-16,0 0 0 0,5-6 0 0,-5 6 0 15,0 0 336-15,0 0 80 0,0 0 16 0,0 0 0 16,0 0 400-16,0 0 96 0,0 0 16 0,0 0 0 15,0 0-256-15,0 0-48 0,0 0-16 0,0 0 0 16,0 0-112-16,-5 5-32 0,-2 3 0 0,1 1 0 0,1-2 96 0,-7 4 0 16,0-1 16-16,-2 2 0 0,-1 2-144 0,-3 0-16 15,-3 3-16-15,2-1 0 0,-4 0-96 0,1 0 0 16,-1 1-16-16,0-2 0 0,4-1-48 0,1 1 0 16,0-5 0-16,4 2 0 0,1-2-64 0,2-2-32 15,2-1 0-15,-1 1 0 0,2-4-32 0,8-4 0 16,-6 5 0-16,6-5 0 0,0 0 64 0,0 0 16 15,0 0 0-15,0 0 0 0,0 0-16 0,0 0 0 16,0 0 0-16,0 0 0 0,13 5-64 0,1-1-128 16,1-2 176-16,0 2-176 0,3 1 160 0,4 1-160 15,0 0 128-15,3 2-128 0,-1-2 192 0,0 0-32 0,0 2-16 16,0-3 0-16,-1 1 64 0,-1 2 16 16,-3-5 0-16,-1 2 0 0,-2 2-96 0,-1-1 0 15,-2-3-128-15,0-1 192 0,-2 0-192 0,-1-1 128 16,-10-1-128-16,11 1 0 0,-11-1 0 0,0 0-288 15,0 0 32-15,0 0 16 16,0 0-1296-16,6-8-272 0,-5-2-48 0,0 3-8384 0,-1 7-1680 16</inkml:trace>
  <inkml:trace contextRef="#ctx0" brushRef="#br2" timeOffset="-187923.39">31285 19329 9215 0,'0'0'400'0,"6"-11"96"0,-1 4-496 0,-5 7 0 15,7-10 0-15,-2 5 0 0,-5 5 2432 0,0 0 400 16,4-12 80-16,-2 4 16 0,-2 8-1728 0,0 0-352 16,0-11-64-16,0 11-16 0,-2-13 320 0,0 4 48 15,2 9 16-15,-3-6 0 0,-3-2-272 0,6 8-48 0,-7-2-16 0,7 2 0 16,-10 1-288-16,1 3-48 16,-1 1-16-16,1-1 0 0,0 0-80 0,-1 2 0 15,-2 3-16-15,1-1 0 0,-1 3-96 0,1 3-16 16,-1 4 0-16,4 1 0 0,-5 1-128 0,1 2-128 0,2 1 192 0,0 3-192 15,1-2 0-15,-1 4 0 0,2-2 0 0,1 2 0 16,2-3 128-16,2 3-128 0,2-4 0 16,0 2 0-16,1-2 208 0,2 0-16 0,2 3 0 15,1-6 0-15,1 2 0 0,2-4 0 0,2-3 0 16,-1-2 0-16,2 0 16 0,2-6 0 0,1 0 0 16,3-3 0-16,0-1 48 0,1-3 16 0,0-1 0 0,0-4 0 15,1-1 16-15,1-2 0 0,1 0 0 0,-1-2 0 16,0-2-32-16,3-4-16 0,3-3 0 0,-1 0 0 15,0 0-48-15,0-1 0 0,-3-1 0 0,0 0 0 0,-3 2-16 16,-1 0-16-16,-2 0 0 0,0-1 0 0,-2-2 0 0,-2 0 0 16,0 3 0-16,-2-1 0 0,-4 0 0 0,1 0 0 15,-2 0 0-15,-3-2 0 0,-3 0 96 0,0 0 32 16,-3-4 0-16,-1 1 0 0,-1-1-48 0,-2 3-16 16,-1 3 0-16,-1 0 0 0,-2 0-80 0,-2 3-16 15,-2 3 0-15,-2 4 0 0,-1-1-128 0,-3 6 128 16,-2 0-128-16,-1 3 128 0,-3 1-128 0,0 4 160 15,0 2-160-15,0 7 160 0,-1 0-160 0,0 0-224 16,-1 4 48-16,1 2 16 0,1 3-192 0,-1-2-32 16,1 0-16-16,2 2 0 15,4 0-1840-15,3-3-384 0,2 0-64 0,6-5-13344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7:13:21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5143 1797 3679 0,'-4'-12'320'0,"0"-2"-320"16,2 0 0-16,1-1 0 0,-3-1 3024 0,0 0 544 15,3 4 96-15,-4 1 32 0,2 1-2544 0,-2 5-512 0,0 1-112 0,1 0-16 16,0 1 48-16,-1 4 0 0,1 3 0 0,0 1 0 16,1 1-272-16,0 6-48 0,-2 0-16 0,1 6 0 15,0 5-224-15,1 8 176 0,-4 3-176 0,3 8 160 16,-2 10 112-16,0 4 32 0,1 6 0 0,-2 7 0 15,1 6-80-15,-2 6-16 0,-1 7 0 0,3 1 0 16,-4 1-16-16,0-1 0 0,3-3 0 0,0-3 0 16,-2-2 240-16,1-8 32 0,1-3 16 0,0-8 0 0,2-2 224 15,1-8 64-15,1-6 0 0,0-1 0 0,0-6-352 0,3-3-64 16,0-1-16-16,2-3 0 0,-1-6-176 0,2 0-32 16,-1-5-128-16,2-4 192 0,0-6-192 0,1-1 0 15,1-2 128-15,2 0-128 0,1-6 0 16,2 1 144-16,3-2-144 0,4-2 128 0,5-2-128 0,3 1 0 15,6-2 144-15,8-3-144 0,4 2 0 0,6-1 0 16,2-4 0-16,9 3 0 0,7-3 0 0,9 3 0 16,5-5 0-16,2 5 0 0,-4-4 0 0,-1 6 0 15,-4-2 0-15,1 2 128 0,1 2-128 0,-1 2 0 16,-5 1 0-16,-2 0 0 0,-3 1 256 0,-1 0 16 16,-3 4 16-16,0 2 0 0,1-1-112 0,-4-1-32 15,-2 4 0-15,-3-2 0 0,-5 3 32 0,-2-3 0 16,1 5 0-16,-4-2 0 0,0 1-48 0,-3 2 0 15,0-1 0-15,0 0 0 0,-1 3-128 0,0-1 0 16,-4-1 0-16,-1 0 0 0,-3-2 0 0,-4-2 0 0,-3 0 0 0,-3-4 128 16,-5 0-128-16,0-2 128 0,-4-2-128 0,1-2 128 15,-4-2 48-15,-1-1 0 16,-3-1 0-16,-1-5 0 0,-1 1 16 0,-2-5 0 0,1-3 0 0,-3-1 0 16,-3-5-64-16,1-3 0 0,-1 2 0 0,1-2 0 15,-2-4-128-15,0-1 192 0,2-5-192 0,-2-1 192 16,-1-6-16-16,1-3 0 15,1-3 0-15,2-7 0 0,1-4-176 0,1-7 0 0,2-8 0 16,-1-3 128-16,1-1-128 0,-2-2 0 0,3-2 0 16,1-1 0-16,0 6 0 0,2 1 0 0,-1 6 0 15,3 6 0-15,-3 2 0 0,1 2 0 0,-1 0 0 16,2 4 0-16,-1 1 0 0,2 5 0 0,0 5 0 0,-1 0 0 16,-3 4 0-16,0-1 0 0,-1 2-144 0,1 5 144 0,-2 0 0 0,1 4 0 15,-1 3 0-15,-1 1 0 0,0 5 0 0,-1 1 0 16,0 5-128-16,0 1 128 0,-1 2 0 15,0 4 0-15,0 3-128 0,0-2 128 0,0 4 0 0,0 5 0 16,0 0 0-16,0 0 0 0,0 0-128 0,0 0 128 16,-6 0 0-16,0 1 0 0,-2 1 0 0,-1 2 0 15,-2-1 0-15,-2-1 0 0,-1 0 0 0,-1 0 192 16,-3 1-48-16,-5-1-16 0,0-2 80 0,-3 0 16 16,-4-1 0-16,-1 1 0 0,-4 0-64 0,-2 0-16 15,-3 0 0-15,-2-1 0 0,0 1-16 0,-4 1 0 16,-3 0 0-16,-2 1 0 0,-4-2 128 0,-1 2 32 15,-4 1 0-15,-1 0 0 0,-1 1-32 0,-3 1 0 0,0 3 0 16,-1-2 0-16,0 6-96 0,-2-2-32 16,-4 4 0-16,2 0 0 0,1 2-128 0,-3 1 128 15,1 2-128-15,1-1 128 0,0 1-128 0,3 0 0 16,1 0 144-16,2-1-144 0,5-2 0 0,4 1 0 0,5-2 0 16,-8 4 0-16,13-5 0 0,12-5 0 15,10 0-192-15,6-4 64 16,5-1-1216-16,12-4-224 0,0 0-48 0,0 0-16 15,9-4-880-15,5-1-176 0,4-3-48 0</inkml:trace>
  <inkml:trace contextRef="#ctx0" brushRef="#br0" timeOffset="1658.04">23318 6240 11679 0,'0'0'512'0,"-9"3"128"0,0 1-512 0,1-2-128 0,8-2 0 0,-8 4 0 0,8-4 720 0,-8 5 128 16,8-5 32-16,-9 3 0 0,9-3-144 0,0 0-32 16,-9 2 0-16,9-2 0 0,0 0 16 0,0 0 0 15,0 0 0-15,-9 1 0 0,9-1 48 0,0 0 16 16,0 0 0-16,0 0 0 0,0 0-144 0,0 0-16 16,0 0-16-16,0 0 0 0,0 0-96 0,0 0 0 15,0 0-16-15,16 2 0 0,3-2-112 0,2 0-32 16,2-2 0-16,3 2 0 0,5 0-160 0,3 0-16 15,6 0-16-15,4 0 0 0,3 4 32 0,3 0 0 16,-1 1 0-16,3-4 0 0,2-2 160 0,0 1 32 16,2 0 16-16,4 0 0 0,4 0 64 0,-1 0 16 15,-2-1 0-15,-2 1 0 0,-3 0-32 0,-2 0-16 16,-2 0 0-16,2 1 0 0,0 2-96 0,-12-3-16 0,2 0 0 16,3 0 0-16,-3-2 48 0,-2 1 0 15,-3 1 0-15,-2-1 0 0,-1-3 16 0,-3 2 0 0,-4-2 0 16,9 1 0-16,-6 1 0 0,-5-1 16 0,-6-2 0 0,-1 3 0 15,-5 0-96-15,-4 1-32 16,-2 0 0-16,-9 1 0 0,0 0-96 0,0 0-32 16,0 0 0-16,0 0 0 0,0 0-144 0,0 0 160 0,0 0-160 15,0 0 160-15,0 0-160 0,0 0 0 0,0 0 0 16,0 0 128-16,0 0-272 0,-11 4-64 0,0-1-16 0,1 1 0 16,-1-3-1376-1,-2-1-256-15,-1 2-64 0,1-2-14128 0</inkml:trace>
  <inkml:trace contextRef="#ctx0" brushRef="#br0" timeOffset="3054.52">23109 10232 7359 0,'-6'10'656'0,"2"-1"-528"0,-1-1-128 0,1 3 0 15,-1-5 2800-15,2 4 528 0,0 0 96 16,-1 0 32-16,4-10-1968 0,-5 14-384 0,1-5-80 0,4-9 0 16,-5 12-128-16,0 1 0 0,0-3-16 0,2 1 0 15,2-3-144-15,1-8-32 0,0 0 0 0,2 11 0 16,1 1-128-16,-3-12-16 0,2 10-16 0,-2-10 0 15,0 0 96-15,0 0 32 0,0 0 0 0,0 0 0 16,0 0-32-16,0 0 0 0,0 0 0 0,0 0 0 16,8-5-48-16,-2-5-16 0,-1 1 0 0,1-4 0 15,-1 0-64-15,1 1 0 0,-2-5-16 0,2-2 0 0,2-6-176 16,-3-2-48-16,1-6 0 0,1-3 0 0,-2-1-96 0,-2-6-32 16,0-5 0-16,-2-4 0 0,-1-2-16 0,0 0-128 15,0-4 192-15,0-4-64 0,-1-3-128 0,1 2 128 16,0-5-128-16,1 5 128 0,1-1-128 0,1 7 0 15,1 1 144-15,0 3-144 0,0-1 208 0,0 5-16 16,-2 4-16-16,1 3 0 0,-2-1-176 0,-1 5 128 16,0 4-128-16,-3 2 128 0,2-2-128 0,1 6 0 15,-4 2 0-15,3 7 0 0,-1 0 0 0,-1 4 0 16,-1 2 0-16,2 2 0 0,0-2 0 0,2 3 0 16,-3 1 0-16,1 1 0 0,2 8-144 0,0-6 144 15,0 1 0-15,0 5 0 0,0 0-224 0,0 0 64 16,0 0 16-16,0 0 0 15,0 0-304-15,0 0-64 0,0 0-16 0,0 0 0 16,5-8-432-16,-5 8-96 0,0 0-16 0,5-5 0 16,-5 5-80-16,6-6-32 0,-1-2 0 0,-2 2 0 15,-3 6-1296-15,0 0-256 0,0 0-48 0,0 0-8656 0</inkml:trace>
  <inkml:trace contextRef="#ctx0" brushRef="#br0" timeOffset="4044.42">22648 10158 1839 0,'-9'-14'160'0,"2"7"-160"15,-2-3 0-15,1 0 0 0,0-1 3456 0,-2-2 640 16,2 4 144-16,2-1 32 0,-1 4-2208 0,7 6-432 15,-5-11-96-15,5 11 0 0,0 0-192 0,0 0-48 16,-5-7 0-16,5 7 0 0,0 0-384 0,0 0-80 16,0 0 0-16,0 0-16 0,0 0-96 0,0 0-16 15,7 9 0-15,0 5 0 0,5 3-160 0,0 8-32 16,1 4-16-16,2 4 0 0,1 2-304 0,1 4-48 0,2 0-16 16,2 3 0-16,-1 1 0 0,2-2-128 0,2-1 192 0,0 4-64 15,0-4-128-15,0 0 0 0,-1-3 0 16,0-3 0-16,-3-5 0 0,3-3 0 0,-1-2 128 0,2-5-128 15,0-6 240-15,0-1 16 0,-2 0 0 0,0-8 0 16,-1-2 192-16,1-4 64 0,-1-4 0 0,1-5 0 16,-2-3 112-16,-1-6 16 0,2-6 16 0,-2-6 0 15,1-2-176-15,2-4-32 0,-1-4-16 0,1-4 0 0,-2-1 64 16,1 0 16-16,-1-4 0 0,4-1 0 0,3-2-176 0,2-1-16 16,3 3-16-16,1 6 0 0,1 3-16 15,1 6 0-15,-4 3 0 0,-3 4 0 0,-5 6-80 0,-2 4-16 16,-2 2 0-16,-4 5 0 0,-1 5-192 0,-1 1-192 15,-2 3 48-15,-3 2 0 16,-8 2-240-16,0 0-32 0,0 0-16 0,0 0 0 16,5 14-1936-16,-3 0-400 0,-3 4-80 0,-2-2-14240 0</inkml:trace>
  <inkml:trace contextRef="#ctx0" brushRef="#br0" timeOffset="4777.13">21825 10678 1839 0,'0'0'160'0,"7"-9"-160"0,-2 0 0 15,0-3 0-15,1 6 4288 0,-6 6 816 16,5-14 160-16,-5 14 48 0,4-10-2624 0,-4 10-528 16,0 0-112-16,0 0 0 0,0 0-464 0,0 0-96 0,0 0-16 0,-3 11 0 15,1 3-464-15,-2 5-112 0,-1 6 0 0,1 5-16 16,0 6-32-16,1 1 0 0,-1 2 0 0,0 4 0 15,-1 0-128-15,1 6-16 0,-1-5-16 0,1 3 0 16,-1-2-240-16,4-15-64 0,0 4 0 0,-1 1 0 16,0-2-384-16,-1 5 0 0,2-8 0 0,1-5 0 0,1-5-176 15,2-2 176-15,-2-4-128 0,2-5 128 16,-3-9-320-16,0 0 32 0,6 9 0 0,-6-9 0 16,0 0-1424-16,0 0-272 0,0 0-64 0,0 0-16 15,4-16-960-15,-4 0-192 0,-3-2-48 0</inkml:trace>
  <inkml:trace contextRef="#ctx0" brushRef="#br0" timeOffset="4973.85">21443 10981 23951 0,'-9'-12'1056'0,"7"9"224"0,2 3-1024 0,0 0-256 16,7-6 0-16,2-2 0 0,1 3 2224 0,4 0 384 16,4 1 80-16,3-1 0 0,5 1-1360 0,0-3-288 15,2-1-48-15,3 2-16 0,4-2-112 0,4 3-32 16,-3-4 0-16,6 3 0 0,3 1-352 0,1-2-80 15,1 2-16-15,-2 1 0 0,-3 1-256 0,-5-2-128 0,-5 2 128 16,-4 0-128-16,-4 2 0 0,-5 0-320 0,-2 1 48 0,2-1 16 31,-5 1-528-31,-4 0-112 0,-10 0 0 0,0 0-16 16,0 0-1904-16,0 0-384 0,0 0-80 0,0 0-16 0</inkml:trace>
  <inkml:trace contextRef="#ctx0" brushRef="#br0" timeOffset="5474.97">22221 10357 26079 0,'0'0'1152'0,"0"0"256"0,0 0-1136 0,1-10-272 15,-1 0 0-15,-1-3 0 0,-2 3 448 0,0 1 16 16,0-2 16-16,-1 2 0 0,-3-4 176 0,0 2 48 15,0-1 0-15,0 0 0 0,-2-1 32 0,-1 4 16 16,-3-1 0-16,-1 2 0 0,-2-2-48 0,-5 2 0 16,0 2 0-16,-5-2 0 0,-2 6-112 0,-1 2-16 15,0 4-16-15,-2-1 0 0,1 4-112 0,-2-1-32 16,-2 6 0-16,1-1 0 0,-3 3-272 0,-1 3-144 16,2 2 160-16,-5 0-160 0,-2 1 240 0,-1 3-48 15,0 0-16-15,0 1 0 0,1 5 48 0,1 4 16 16,2 3 0-16,2 1 0 0,1 2 0 0,3 7 0 0,3 3 0 15,3 4 0-15,4 1-96 0,0 5-16 0,5 0 0 0,3 4 0 16,1-1-128-16,5-2 0 16,4-3 0-16,4-1 0 0,3-2 0 0,5-5 0 15,3-3 0-15,4-4 0 0,2-1 0 0,6-4 0 16,2-1 0-16,4-6 0 0,4 1 0 0,3-4 0 16,9-6 0-16,4 0 128 0,5-5-128 0,2-2 0 15,0-8 0-15,2-2 0 0,1-5 0 0,3-3 0 16,4-5 0-16,4-3 0 0,1-6 0 0,-3-6 208 0,-5-3-16 15,-3-5-16-15,-1-2 160 0,-2-3 48 0,-2-1 0 0,-2-2 0 16,-4-2-64-16,0-2 0 0,-7-6 0 0,-3 0 0 16,-6-1 48-16,-7 0 0 0,-6-4 0 0,-5-1 0 15,-6-1-48-15,-4 4-16 0,-5 2 0 0,-4 6 0 16,-6 1-80-16,-3 6-16 0,-3 3 0 0,-9 9 0 16,-2 3-80-16,-4 5-128 0,-3 4 176 0,-3 1-176 15,-3 8-208-15,-1 3-160 0,0 2-16 0,-18 5-16 16,4-1-2224-16,6 6-448 15,1 0-96-15</inkml:trace>
  <inkml:trace contextRef="#ctx0" brushRef="#br0" timeOffset="6974.66">24814 9197 4607 0,'0'0'192'0,"0"0"64"0,0 0-256 0,0 0 0 16,0 0 0-16,0 0 0 0,1-12 2432 0,0 5 448 16,-1 7 96-16,0 0 16 0,0-10-1424 0,0 10-288 15,0 0-48-15,0 0-16 0,0 0 0 0,0 0-16 16,0 0 0-16,0 0 0 0,0 0-176 0,0 0-48 16,-7 6 0-16,0 0 0 0,3 1-432 0,1 3-96 15,-1 3 0-15,1 1-16 0,-3 3 208 0,2 6 64 16,0 1 0-16,0 8 0 0,-1 2-128 0,0 5 0 0,0 0-16 15,-1 5 0-15,-1 1-256 0,1 1-48 0,0-6-16 16,-6 32 0-16,2-18-112 0,4-12-128 0,3-6 176 16,-1-6-176-16,2-4 0 0,-1-3 0 0,0-4 0 0,1-3 0 15,4-3-160-15,-2-13-32 0,0 0-16 0,0 0 0 32,2 10-752-32,-2-10-160 0,0 0-32 0,0 0-8240 0,4-16-1648 0</inkml:trace>
  <inkml:trace contextRef="#ctx0" brushRef="#br0" timeOffset="7218.65">24385 9541 22111 0,'-10'2'1968'0,"10"-2"-1584"16,0 0-384-16,0 0 0 0,0 0 1344 0,0 0 176 16,-8-3 32-16,8 3 16 0,0 0-480 0,0 0-80 15,0 0-32-15,0 0 0 0,13 0-32 0,2-1-16 16,3-2 0-16,4 1 0 0,3-5-144 0,3 2-16 15,4 1-16-15,6 1 0 0,5-4-240 0,-1 5-32 16,3 0-16-16,-3-1 0 0,-4-6-288 0,0 1-176 16,0 4 192-16,-4 0-192 0,-4 1 128 0,-4 0-128 15,-3 1 0-15,-2 0 0 0,-2 2-240 0,-2 0-96 16,-3 2-32-16,-1-1 0 16,-3 0-1696-16,-10-1-352 0,0 0-64 0,10 1-11936 0</inkml:trace>
  <inkml:trace contextRef="#ctx0" brushRef="#br0" timeOffset="7901.47">25334 9476 21183 0,'0'0'1888'0,"0"0"-1504"0,0 0-384 0,0 0 0 16,0 0 848-16,0 0 112 0,0 0 0 0,0 0 16 15,0-11-240-15,3 0-48 0,4-5-16 0,3 1 0 0,3-3-96 0,1-2 0 16,0 1-16-16,2 0 0 0,3-4 128 0,1 3 16 16,0-2 16-16,-1 3 0 0,-8 8-144 0,2 0-48 15,-1 2 0-15,0-1 0 0,1 3-288 0,-1 2-64 16,1-1-16-16,-4 5 0 0,1 1-160 0,-2 5 192 15,-2 2-192-15,2 10 192 0,-6 4-64 0,-3 7-128 16,-4 0 192-16,-4 6-64 0,-4 0-128 0,-2 3 0 16,-3 1 0-16,2-1 0 0,0-2 0 0,2-4 240 15,7-14-16-15,-1 1 0 0,1-1 288 0,-1 0 64 0,0-3 16 0,1-1 0 16,2-3-64-16,0-3-16 16,2 1 0-16,3-8 0 0,0 0-256 0,0 0-64 0,5-9-16 0,0-5 0 15,-2 4-176-15,3-4 128 0,2-1-128 16,1-3 128-16,1-2-128 0,1-1 0 0,3 2 0 0,3-2 0 15,17-21 0-15,-3 10 0 16,0 4 0-16,0 6 0 0,-2 3 0 0,-2 4 0 0,-3 2 0 16,-5 7 0-16,-4 3 0 0,-2 7 0 0,-3 1-128 15,-4 8 128-15,-3-7 0 0,-2 7 0 0,-1 4 0 0,-1 3 0 16,-2 3-128-16,0 4 128 0,-6-1 0 0,0 3 0 16,-11 18 0-16,2-10 0 0,0-9 0 0,4-2 0 15,-1-7 0-15,3-7 0 0,3-1 0 0,3-5 0 16,6-6 0-16,0 0 192 0,0 0-32 0,0 0 0 15,5-10 16-15,3-5 0 0,2 1 0 0,3-3 0 16,2-3-176-16,1-1 0 0,2 0 0 0,1-5 0 0,0 2 0 0,2 0 0 16,0 1 0-16,-2 3 0 0,0 1 0 15,-1 2 0-15,0 2 0 0,0 7 0 0,-2 5 0 16,0 3 0-16,-4 3 0 0,0 5 0 0,-2 3 0 16,-1 2 0-16,-3 1-128 0,-2 8 128 15,1 1-240-15,-2 3 32 0,-5 1 0 0,0-2 0 0,-2 2-48 0,1-4 0 16,1-9 0-16,-1 3 0 15,1-6-512-15,-1 2-96 0,2-2-32 0,0-3 0 16,1-8-1312-16,0 0-272 0,0 0-48 0,0 0-11008 0</inkml:trace>
  <inkml:trace contextRef="#ctx0" brushRef="#br0" timeOffset="8404.54">26583 9263 23039 0,'9'-13'1024'0,"-5"9"192"0,1-6-960 0,0 1-256 0,-1-2 0 0,-2 3 0 15,0-1 656-15,-2 7 96 0,0 2 16 0,0 0 0 16,-7-3 256-16,0 3 64 0,-2 2 16 0,-2 0 0 16,-1 4-464-16,-1 5-80 0,-3-2-32 0,2 3 0 15,-3 4 112-15,-1 1 32 0,0 1 0 0,1 2 0 16,0 2 48-16,2 2 16 0,1-2 0 0,2-4 0 0,0-1-272 0,3-1-48 15,2-1-16-15,4-5 0 0,1 2-176 0,4-5-32 16,1 1-16-16,4-6 0 0,2-4-48 0,3-5 0 16,0 1 0-16,3-4 0 0,2 0-128 0,-1-4 192 15,1 0-192-15,4-4 192 0,0-2-192 0,-1 1 192 16,-3 5-192-16,0 1 192 0,1 0-64 0,-1 0 0 16,-1 5 0-16,-1-3 0 0,-2 6 0 0,-1-2-128 15,-2 4 192-15,2 3-64 0,0 6-128 0,-3 3 192 16,-2 7-192-16,1 3 192 0,-3 4-192 0,0 6 0 15,-2 6 0-15,-2 4 128 0,-2 4-128 0,-3 4 0 16,-4 4 0-16,-2 1 128 0,-3-1-128 0,-1-2 128 16,0-11-128-16,-1 3 128 0,-1 1-128 0,-2 1 192 15,0-2-192-15,0-2 192 0,1-3 16 0,-1-3 16 16,-3 0 0-16,0-5 0 0,0-1-80 0,1-6-16 16,0-3 0-16,1-3 0 0,0-6-128 0,1 0 192 15,-1-8-192-15,1-2 192 0,0-4-192 0,2-7-192 16,-2 1 32-16,-2-11 16 0,3-2 16 0,6-2 0 0,2 1 0 0,5 1 0 31,5 1-320-31,3 4-64 0,2 2-16 0,4 1 0 16,3 5-1600-16,1-2-320 0,1 5-64 0,6 0-13056 0</inkml:trace>
  <inkml:trace contextRef="#ctx0" brushRef="#br0" timeOffset="8847.65">25381 10988 19343 0,'0'0'848'0,"3"-8"192"0,-3 8-832 0,5-10-208 16,1 2 0-16,-6 8 0 0,0 0 2144 0,0 0 384 16,3 8 80-16,0 6 16 0,-2-1-1520 0,-1 8-288 0,-4 6-64 0,1 2-16 15,-1-2-32-15,-1 3-16 16,-3 3 0-16,-1 2 0 0,0 0-272 0,0 1-48 0,2-3-16 0,2-13 0 16,0 6-352-16,-1-2 0 0,3-1 0 0,-4 3 0 31,3 0-1632-31,2-7-400 0,1-6-80 0,1-6-11392 0</inkml:trace>
  <inkml:trace contextRef="#ctx0" brushRef="#br0" timeOffset="9259.79">25909 10966 27231 0,'0'0'1216'0,"-2"15"240"0,-2 2-1168 0,-1 2-288 16,-4 3 0-16,1 3 0 0,1 0 640 0,-1-2 64 15,3-6 0-15,-1 1 16 0,-2 1 16 0,-1 0 0 16,0-3 0-16,0 0 0 0,-1-1-32 0,1-4 0 16,2 1 0-16,-4 4 0 0,5-6-48 0,6-10-16 0,0 0 0 15,0 0 0-15,0 0-192 0,10-8-64 0,-2 2 0 0,0-4 0 16,2 0-64-16,2-3-32 15,0-4 0-15,2 1 0 0,1 0-288 0,2 1 128 16,-1-3-128-16,1 1 0 0,-1 3 0 0,1 2 0 0,3-4 0 0,0 4 0 16,1 3 160-16,-1 1-160 0,0 4 128 0,1 6-128 15,12 0 160-15,-8 8-160 0,-4 8 192 16,-4 1-192-16,0 5 208 0,-4 2-64 0,-4-2-16 0,-3 1 0 16,0 1 0-16,-5 2 0 0,-2-3 0 0,-1 0 0 15,-2-2 0-15,-1-2 0 0,-2-4 0 0,1 0 0 16,0-4-128-16,1-1 0 0,1 1 0 0,1-5 0 15,3-8-1728 1,0 0-384-16,0 0-80 0,10 0-14208 0</inkml:trace>
  <inkml:trace contextRef="#ctx0" brushRef="#br0" timeOffset="9712.24">27050 10486 26031 0,'-3'-16'1152'0,"2"11"240"0,-1-5-1120 0,1 1-272 16,0-1 0-16,0 4 0 0,1-1 864 0,-3 1 112 15,3 6 32-15,0 0 0 0,0 0 0 0,0 0 0 0,0 0 0 0,-2 12 0 16,0 0-144-16,0 7-32 0,-2 3 0 0,0 3 0 16,-1 7-96-16,0 4-32 0,-1 3 0 0,-6 36 0 15,3-9-144-15,-1-2-48 0,2-6 0 0,1 1 0 16,3-28-304-16,0 5-64 0,2 2-16 0,2-1 0 15,-4 0-128-15,3-2 0 0,1-4 0 0,0-4-176 16,2 17-416 0,2-13-96-16,0-10-16 0,2-9-10992 0,-6-12-2192 0</inkml:trace>
  <inkml:trace contextRef="#ctx0" brushRef="#br0" timeOffset="9884.2">27313 11267 23039 0,'0'0'2048'0,"0"0"-1648"0,0 0-400 0,0 0 0 0,-4-8 2240 0,4 8 352 16,0 0 80-16,-5-7 16 0,2-3-944 0,3 2-176 15,1 2-32-15,3-4-16 0,0 2-544 0,2-2-96 16,2 0-32-16,1 1 0 0,0-2-448 0,2 3-80 16,2-2-32-16,0 3 0 0,-7 1-288 0,0 0 0 15,0 1 128-15,-1 1-128 0,0 1 0 0,-1-1-176 16,-4 4 32-16,0 0 0 15,0 0-1584-15,0 0-304 0,0 0-64 0,0 0-9040 16,0 0-1792-16</inkml:trace>
  <inkml:trace contextRef="#ctx0" brushRef="#br0" timeOffset="10291.95">28125 10197 27359 0,'2'-14'1216'0,"0"9"240"0,-2-5-1168 0,2 4-288 16,1-3 0-16,-1 4 0 0,-2 5 1024 0,0 0 160 15,0 0 32-15,0 0 0 0,0 0 32 0,0 0 16 16,5 5 0-16,1 4 0 0,-1 5-112 0,-3 2 0 16,-2 6-16-16,0 1 0 0,0 3-240 0,-1 6-64 15,-2 7 0-15,0 5 0 0,-1 8-240 0,-1 9-48 16,0-10-16-16,-2 6 0 0,1 4-192 0,-1 1-32 16,-4 8-16-16,1 1 0 0,0-1-144 0,0-1-16 15,1-3-128-15,1-6 192 0,-1-3-192 0,3-1 144 16,-1-4-144-16,2-4 128 0,1-2-128 0,-2-2 0 15,1-3-160-15,0-4 160 16,1-3-1200-16,2-3-144 0,-1-8-16 0,2-3-11632 16,1-2-2336-16</inkml:trace>
  <inkml:trace contextRef="#ctx0" brushRef="#br0" timeOffset="13188.48">25435 6426 911 0,'0'0'0'0,"0"0"0"0,0 0 0 0,0 0 0 0,0 0 0 0,0 0 0 16,-1-9 2736-16,1 9 464 0,0 0 80 0,0 0 32 15,0 0-1824-15,0-9-352 0,0-1-80 0,0 10-16 16,0 0-224-16,0 0-48 0,0 0-16 0,0 0 0 16,0 0-240-16,0 0-32 0,0 0-16 0,0 0 0 15,0 0-208-15,0 0-32 0,0 0-16 0,5 10 0 16,0 3 112-16,-1 0 32 0,-2 2 0 0,2 0 0 15,0 0 48-15,1 4 16 0,2 3 0 0,-1 2 0 16,0-1-80-16,3-1-16 0,0 0 0 0,0 1 0 16,1-1-64-16,0-2-32 0,0 2 0 0,2 0 0 15,-1-1 64-15,3-2 16 0,3-2 0 0,-2-2 0 0,2 3-80 16,0-3-16-16,1-2 0 0,1-1 0 16,0-3 48-16,-1 2 16 0,4-5 0 0,-2-2 0 0,-1-3-16 15,0-1-16-15,-1-3 0 0,0 0 0 0,1-1-16 16,0-4 0-16,0 1 0 0,1-4 0 0,1 1 48 0,0-4 16 15,2 0 0-15,1-1 0 0,2 1-80 0,2-3-16 16,1 2 0-16,3-1 0 0,2 0-192 0,-2 1 0 16,0 0 0-16,1 1 0 0,-2 0 128 0,0-1-128 15,1 1 0-15,-4 4 144 0,-2-3-144 0,1 5 128 16,0 2-128-16,-1 2 128 0,0-1-128 0,-1 0 128 16,-2 2-128-16,0 3 128 0,-1 0-128 0,-1 4 0 15,1 3 0-15,1-1 0 0,-2 4 0 0,-2 0 0 16,-2 5 0-16,-2 3 0 0,-1 1 0 0,-1 2 0 0,-2-1-144 15,1 3 144-15,0-2 0 0,1 1 0 0,0 1 0 16,0-1 0-16,-2-3 0 0,1-4 0 0,-1-4 0 0,-1 3 0 16,0-1 128-16,0-5 0 0,1-2-128 0,0 0 192 15,-1-3 64-15,0-2 16 0,1 0 0 0,0-1 0 16,2-1-112-16,-2-1-32 0,1-6 0 16,-1 3 0-16,2-1-128 0,-1-5 192 0,1 3-192 0,0-5 192 15,0-1-192-15,-1-3 0 0,2-2 144 0,2 1-144 16,1 2 240-16,1 3-32 0,4 0 0 0,-1 1 0 15,0 3-208-15,0 0-128 0,0 4 128 0,-2 1-208 16,-1 2 208-16,2-1 0 0,-2 3 0 0,1 3 0 16,-1 0 0-16,-1 0 0 0,-1 1 0 15,1 0-144-15,1 1 144 0,0-2 0 0,2-1 0 0,1-1 0 16,4-1 0-16,2-1 0 0,1 1 0 0,2-3 0 16,2-1 0-16,2-2 144 0,4 1-16 0,1-5-128 15,-3-2 176-15,3-2-176 0,0-2 160 0,-2-2-160 0,-3-2 160 16,0-1-160-16,0 1 160 0,-1-3-160 0,-3 0 272 0,-5 0-32 15,1-3-16-15,-3 0 0 0,-3-3 176 0,-1 5 48 16,-1-3 0-16,-4 3 0 0,-3 1-160 0,-2 2-32 16,-1 0 0-16,-2 8 0 0,2 1-256 0,-6 4 0 15,-2 8 0-15,-2-10 0 16,-2 5-384-16,-2-1-144 0,-2 2-32 0,-2 1 0 16,1 2-1664-16,-1 1-336 0,-2 1-64 0</inkml:trace>
  <inkml:trace contextRef="#ctx0" brushRef="#br0" timeOffset="19342.9">25428 5562 13695 0,'0'0'608'0,"0"0"128"16,0 0-592-16,0 0-144 0,0 0 0 0,-9-3 0 0,0 1 1168 0,9 2 208 15,-8-3 32-15,8 3 16 0,-9-4-272 0,9 4-64 16,0 0-16-16,0 0 0 16,-9 0-144-16,9 0-32 0,0 0 0 0,0 0 0 0,0 0-256 15,0 0-64-15,0 0-16 0,0 0 0 0,0 0-304 0,11-5-64 16,4 5-16-16,-1-1 0 0,4 1 16 0,3-4 16 16,5 3 0-16,3 1 0 0,5 0 64 0,2 0 16 15,1 1 0-15,2 0 0 0,-1-2 16 0,0 1 0 16,-2 1 0-16,-3 2 0 0,-3-3-32 0,-2 0 0 15,-2 0 0-15,-2 0 0 0,-2 0 16 0,-5 0 0 16,-3 0 0-16,-2 0 0 0,-3 0-128 0,-9 0-32 16,0 0 0-16,0 0 0 0,0 0 16 0,0 0 0 15,-7 2 0-15,-2 1 0 0,-2-1 48 0,-4 2 16 16,-6-1 0-16,-1 1 0 0,-4-3-16 0,-1 0-16 16,-1 2 0-16,-1-2 0 0,-1-1 112 0,-3 0 32 15,-3 0 0-15,0 0 0 0,3 0-80 0,2 0-16 16,4 0 0-16,-4 0 0 0,6 0-64 0,12-1-16 0,4-1 0 0,1 1 0 15,8 1-144-15,0 0 0 0,0 0 144 0,6-5-144 16,3 1 0-16,6 0 0 0,4 2 0 0,5-3 128 16,5-2-128-16,2 2 0 0,-1 3 0 0,4-2 0 15,-1-1 0-15,0 1 0 0,0 0 0 16,0 2 0-16,-1-1 0 0,-3 1 0 0,-3 0 0 0,0 0 0 16,-3-2 0-16,-5 1 0 0,-4 1 0 0,-3 1 128 15,-3 1-128-15,-8 0 144 0,0 0-144 0,0 0 160 16,-8 3-160-16,-3 1 192 0,-6 1-192 0,-2 0 192 15,-5-2-192-15,-3-2 0 0,-1 3 144 0,-1 1-144 0,-3 2 0 0,0-4 144 16,-1 1-144-16,-2 0 0 16,-3 1 128-16,1-2-128 0,2-1 0 0,-10-1 0 15,8-1 0-15,10 0 0 0,7 0 128 0,8 0-128 0,3-1 0 16,9 1 160-16,0 0-160 0,0 0 128 0,0 0-128 0,9-2 0 16,3-2 0-16,6-3 0 0,6 1 0 15,5 2 0-15,5-1 0 0,1 1 0 0,-4 1 0 0,2 1 0 16,2 0 0-16,-2-1 0 0,-1-2 0 0,-2 3 0 15,1 2 0-15,-4 0 0 0,-1-2 0 0,-4 1 0 16,-5 0 0-16,-1-1 0 0,-4 2 0 0,-3 0 0 16,-9 0 128-16,0 0-128 0,0 0 0 0,0 0 0 15,0 0 144-15,-11 3-144 0,-2 0 0 0,-5 0 144 16,-3 2-144-16,-5-1 0 0,0 1 144 0,-2 0-144 16,-2 2 0-16,0-5 144 0,-3 2-144 0,-2 0 0 15,1 2 0-15,-13-2 128 0,9 0-128 0,16 0 160 0,2 0-160 0,-7-1 160 16,10-1-160-16,6-2 0 15,11 0 0-15,0 0 128 0,0 0-128 0,8-2 0 0,3-1 0 16,7-2 0-16,5-1 0 0,6 1 0 0,6-2 128 16,0 0-128-16,2 2 0 0,1-2 0 0,2 0 0 0,0-2 0 15,2 2 0-15,0 0 0 0,-1-1 0 16,-2 1 0-16,-2-2 0 0,-3 3 0 0,-3-3 0 0,-4 4 0 16,-3 1 0-16,-5 0 0 0,-5-1 0 15,-4 3 0-15,-10 2 128 0,0 0-128 0,0 0 128 0,-13-3-128 16,-3 1 0-16,-6 0 128 0,-3 2-128 0,-4 3 0 15,-3-1 0-15,0 2 0 0,0 0 128 0,0-1-128 0,1-1 0 16,-1 1 192-16,1-1-192 0,3 1 192 0,3 1 0 16,3-3 16-16,7-1 0 0,1 1 0 0,6 0-32 15,8-1-16-15,0 0 0 0,0 0 0 0,0 0-160 0,11 2 0 16,3-2 0-16,5-2 0 0,4 1 0 16,3-1 0-16,5-2 0 0,2 1-176 15,1 1-1616-15,2 2-336 16,-1 2-64-16</inkml:trace>
  <inkml:trace contextRef="#ctx0" brushRef="#br0" timeOffset="27574.27">25716 5621 4607 0,'0'0'400'0,"0"0"-400"0,0-10 0 0,-1 3 0 16,-2-4 1088-16,2 4 144 0,0 0 32 0,-1-2 0 16,2 9-864-16,-2-5-160 0,2 5-48 0,-5-8 0 15,-1 1 96-15,-1 2 16 0,0-1 0 0,-2 2 0 16,1 0 304-16,-3 0 64 0,-2-1 16 0,1 1 0 16,-3 1 0-16,1 1 0 0,0-2 0 0,0 1 0 15,0-1-112-15,2 3 0 0,-1-1-16 0,0 2 0 0,2 0 48 16,-1 0 16-16,2 0 0 0,1 2 0 15,0 0-176-15,9-2-16 0,-9-1-16 0,9 1 0 0,0 0 224 0,0 0 64 16,0 0 0-16,0 0 0 0,0 0 32 0,7-4 16 16,5 1 0-16,5-2 0 0,3-3-256 0,4 4-48 15,4 0-16-15,4-2 0 0,1 0-272 16,0 1-160-16,0-2 192 0,-1 0-192 0,-1 2 128 0,-2-2-128 16,-1 0 0-16,-1 1 0 0,-3 0 0 0,1 1 0 15,1 3 0-15,-5 0 0 0,-3-3 0 0,-3 2 0 16,-5 2 0-16,-10 1 0 0,0 0 0 0,0 0 0 15,0 0 0-15,0 0 0 0,0 0 256 0,0 0-48 16,0 0-16-16,-7 4 0 0,-7 1-32 0,-4-3-16 16,-2 0 0-16,-3 3 0 0,-3-2-16 0,-3 4-128 0,-3-3 192 15,-1-1-64-15,-2 0-128 0,-4 1 0 0,-2-2 144 0,-1 1-144 16,1-2 0-16,3 3 144 0,2-2-144 0,6 4 0 16,4-1 128-16,7-2-128 0,4 4 0 0,5-2 0 15,10-5 0-15,0 0 0 0,0 0 0 0,0 0 0 16,0 0 0-16,0 0 0 0,15 1 0 0,4-2 0 15,3-7 0-15,6 3 160 0,0 3-160 0,3-2 128 16,4-1-128-16,-1 0 0 0,-1 1 144 0,-1-4-144 16,-3 2 0-16,2 1 0 0,-5-4 0 0,0 3 0 15,-2-5 0-15,-2 6 128 0,-3 3-128 0,-4-1 0 16,-4 2 176-16,-11 1-48 0,0 0 0 0,0 0 0 16,0 0-128-16,0 0 0 0,0 0 0 0,-11 6 128 15,-6 1-128-15,-2 2 128 0,-6-3-128 0,-2 3 128 16,0-3-128-16,-3 2 0 0,1-2 0 0,-4-2 0 15,-3 0 0-15,0 2 128 0,1-2-128 0,2 1 0 0,0 3 0 0,4-3 0 16,3 1 0-16,4 0 0 0,3-1 0 0,4-1 0 16,5 3 0-16,1-1 0 0,9-6 0 0,0 0 0 15,0 0 0-15,0 0 0 0,0 0 0 0,14 1 0 16,5-1 0-16,3 0 0 0,2-5 128 0,4-1-128 16,4 2 0-16,5 0 128 0,2-2-128 0,0 1 0 15,2 0 0-15,-3 1 0 0,0-4 0 0,0 2 0 16,-2 1 0-16,-3-2 0 0,-1 1 0 0,-5 4 0 15,-1-1 0-15,-7 2 0 0,-1 1 128 0,-5 1-128 16,-13-1 0-16,0 0 128 0,0 0-128 0,0 0 0 16,-4 8 0-16,-7 1 0 0,-9-3 0 0,-2 0 0 0,-4 6 0 15,-4-5 0-15,-5 3 0 0,0-2 0 0,-1 1 0 0,-2-3 0 16,-6-1 0-16,2 3 0 0,-3-3 0 0,2 3 0 16,2-2 0-16,7-2 0 0,5 4 0 0,6-5 0 15,5 0 0-15,4-3 0 0,3 0 0 0,11 0 0 16,0 0 0-16,0 0 0 0,0 0 0 0,0 0 0 15,7-6 0-15,6-2 0 0,2 4 0 0,5-2 0 16,5-2 0-16,1 3 0 0,2 1 0 0,4-2 0 16,1 0 0-16,1 2 0 0,2-1 0 0,-2 1 0 15,-2-1 0-15,1 2 0 0,-2-1 0 0,-3-1 0 16,-3 0 0-16,-3 3 160 0,-5 2-160 0,-1 0 160 16,-5 1-160-16,-11-1 0 0,0 0-160 0,8 8-9632 15,-8-8-1920-15</inkml:trace>
  <inkml:trace contextRef="#ctx0" brushRef="#br0" timeOffset="150956.71">12241 8522 15999 0,'0'0'704'0,"0"0"160"0,0 0-688 0,0 0-176 0,-3-6 0 0,3 6 0 15,0 0 384-15,-3-11 64 0,0 2 0 0,3 9 0 16,-1-11-320-16,1 11-128 0,0-8 0 0,0 8 128 16,0-10-128-16,0 10 192 0,0 0-192 0,2-7 192 15,-2 7 144-15,0 0 48 0,5-11 0 0,-5 11 0 16,0 0 240-16,0 0 48 0,0 0 16 0,0 0 0 16,0 0 96-16,0 0 32 0,0 0 0 0,0 0 0 15,0 0 0-15,0 0 0 0,0 0 0 0,0 0 0 16,7 8-48-16,-7-8-16 0,7 9 0 0,0 4 0 15,-1-2-176-15,0 3-48 0,1-1 0 0,-1 2 0 16,2 0-240-16,-2-1-48 0,0 2-16 0,2-1 0 16,-2 0-32-16,1 3 0 0,-1 1 0 0,2 1 0 0,-1 2 112 0,0-1 16 15,-1 2 0-15,1-2 0 16,0 0-112-16,2 1-16 0,0 1 0 0,2 0 0 0,1 1 48 0,1 1 0 16,-2-2 0-16,2 3 0 0,1 0-48 0,1-2-16 15,-1 3 0-15,0-3 0 0,0-1 16 0,1 3 0 16,-2-2 0-16,0 2 0 0,2 0-64 0,-4 0-128 15,2-1 192-15,-2 0-64 0,1 2 16 0,1-3 0 16,-3 1 0-16,4-1 0 0,-2 2-16 0,1 2 0 16,1-1 0-16,-1-2 0 0,-1-5 0 0,2 4-128 15,0 3 192-15,2-4-64 0,-4-1-128 0,2 3 0 16,0-2 144-16,2 0-144 0,-1-3 0 0,0 3 0 16,-1-3 0-16,1 2 128 0,1-2-128 0,-1 2 0 0,-1 1 128 15,2-2-128-15,1 1 0 0,-1 3 128 0,-2-2-128 16,3-2 0-16,1 0 0 0,-2 2 128 0,-2 3-128 0,2-2 0 15,1 2 128-15,0 0-128 0,-1 1 160 0,0-3-160 16,-1 1 128-16,-1 2-128 0,0-2 0 0,0 2 144 16,0-4-144-16,2 3 0 0,0-1 144 0,0 0-144 15,1 0 0-15,-2 0 0 0,3 1 0 0,-2-2 128 16,2 2-128-16,0 1 0 0,-2-7 0 0,3 4 0 16,0 1 0-16,-1-2 0 0,0 0 0 0,0 1 128 15,1-2-128-15,-1 0 0 0,3 0 0 0,0 3 0 16,-2-2 128-16,1-1-128 0,-1 3 160 0,0-4-160 15,0 2 160-15,-1-1-160 0,-1 1 160 0,-1-1-160 16,-1 1 128-16,1 3-128 0,-1-3 0 0,0 1 144 16,-1 0-144-16,4-1 0 0,0-3 0 0,-2 2 128 0,-2 3-128 15,1-3 0-15,1-2 0 0,0 3 128 16,2 2-128-16,-4-2 0 0,1-1 0 0,1-1 0 0,-1 2 0 0,0-1 0 16,0 0 128-16,2 0-128 0,-1 4 0 15,2-3 192-15,0 1-192 0,-2 1 192 0,2-2-48 0,0 3 0 16,0-5 0-16,1 2 0 0,2 1-144 0,-1 0 0 15,-1-6 0-15,0 1 0 0,-2 0 0 0,1 3 0 16,0-3 0-16,0 1 0 0,0-1 0 0,-1 3 128 16,1-2-128-16,0 1 0 0,0-2 128 0,1 0-128 15,-1 2 0-15,1 1 128 0,0 0 0 0,-3-1-128 16,2 1 192-16,1 1-64 0,0 1-128 0,2-2 0 16,-1-2 0-16,0 0 128 0,4 1-128 0,-2-2 0 15,-2 0 0-15,2-2 0 0,0 1 0 0,-1-1 0 0,0-2 0 16,-2 0 0-16,0 1 0 0,1 0 0 15,-1 1 0-15,1-1 0 0,0 1 0 0,-3-2 0 0,1 0 144 0,4 0-144 16,-3-1 128-16,-1 3-128 0,2-2 160 0,0 2-160 16,-1-1 0-16,3-1 128 0,1-1-128 15,0 2 0-15,1 0 0 0,1 1 0 0,1-3 0 0,-1-2 0 16,1 4 0-16,-2-2 0 0,0 0 0 16,0 0 0-16,-2-4 0 0,0 2 0 0,1-1 0 0,2 0 0 15,-1 2 0-15,0-3 0 0,0 3 128 0,0 1-128 16,2-4 0-16,-1 4 144 0,-1 1-144 0,0 0 128 15,2-2-128-15,-1 0 0 0,1-1 0 0,0-179-176 16,1 359 176-16,0-180 0 0,-1 1 0 0,-2-3 0 16,-2 0 0-16,1 3 0 0,0-1 0 0,1-1 0 15,-1-2 0-15,1 1 128 0,-1 3-128 0,1-4 128 0,0 2-128 16,2-2 192-16,-2 2-64 0,0 2 0 0,3-4-128 16,-2 4 0-16,4-2 0 0,1 1 0 0,-5 0 0 15,3 1 0-15,0-3 0 0,-1 3 0 0,-1-4 0 0,-3 1 128 16,-1 1-128-16,-1-2 0 0,1 1 0 15,1-1 128-15,0 0-128 0,1-2 0 0,0 0 0 0,0 2 128 16,-1-2-128-16,1 1 0 0,0-4 0 0,1 3 144 16,-1 0-144-16,2-2 0 0,1 4 144 0,1-2-144 15,1-5 0-15,-3 3 144 0,0 2-144 0,0-2 0 16,-1-2 0-16,-2 4 128 0,-1-2-128 0,1-1 0 16,1 1 0-16,0 1 128 0,-1-2-128 0,0-2 0 15,1 2 144-15,0 3-144 0,0-2 0 0,2 0 128 16,-2 1-128-16,2-1 0 0,2-1 0 0,0 2 0 15,-1 2 0-15,1-2 0 0,-1 2 0 0,-2-3 0 16,-1-1 0-16,0 2 0 0,-1 2 0 0,-1-2 0 0,-1 1 0 16,2-2 0-16,2 0 0 0,-1 0 0 15,-3 1 0-15,2-1 0 0,0 0 0 0,0 3 0 0,-1-3 0 0,0 1 0 16,3 2 0-16,-1-5 0 0,1-1 0 0,1 2 0 16,-1 2 0-16,0-1 0 15,2 1 0-15,-1 1 128 0,-1-2-128 0,0 2 0 0,0 0 0 0,-3-2 0 16,0 2 0-16,2-1 0 0,2-1 0 0,0 0 128 15,-2 2-128-15,1-4 0 16,-3 1 0-16,3 0 0 0,-3 1 0 0,4-4 0 0,-1 2 0 0,2-1 0 16,-2 2 0-16,2 0 0 0,1 0 0 0,-1-2 0 15,-1 1 0-15,1 1 0 0,-1-2 0 0,-2 3 0 16,-3 0 0-16,2-2 0 0,0 2 0 0,1-2 0 0,-1 0 0 16,0 0 0-16,0 0 0 0,-1-3 0 15,-1 2 0-15,1 1 0 0,-2 0 0 0,2 1 0 0,-3-4 128 16,1 1-128-16,0-1 128 0,1 0-128 0,-5 0 0 0,2 3 0 15,0-2 0-15,1 1 0 0,0-1 0 0,-1 0 0 16,0-1 0-16,-2 3 0 0,-2-1 0 0,0 2 0 16,-1-3 0-16,-2 1 0 0,1-1 0 0,-1 0 0 15,-2 2 0-15,1-1 0 0,-10-2 0 0,10 1 0 16,-10-1 0-16,11 2-128 16,-11-2-288-16,0 0-48 0,0 0-16 0,0 0 0 15,0 0-2080-15,0 0-400 0,-4-9-96 0</inkml:trace>
  <inkml:trace contextRef="#ctx0" brushRef="#br0" timeOffset="151969.85">12299 8405 6447 0,'0'0'272'0,"-2"-10"80"0,2 10-352 0,-1-7 0 0,1 7 0 0,-2-11 0 16,2 0 608-16,0 2 48 0</inkml:trace>
  <inkml:trace contextRef="#ctx0" brushRef="#br0" timeOffset="154603.31">12224 8136 7359 0,'0'0'320'0,"0"0"80"0,0 0-400 0,-3-12 0 15,-1 3 0-15,4 9 0 0,0 0 1296 0,0 0 176 0,-4-9 48 0,3-1 0 16,-1 2-448-16,2 8-96 0,0 0-16 0,0 0 0 16,0-8-64-16,0 8-32 0,0 0 0 0,0 0 0 15,0 0-240-15,0 0-48 0,3-9-16 0,-3 9 0 16,0 0-112-16,0 0 0 0,0 0-16 0,0 0 0 15,0 0-112-15,8 5 0 0,-8-5-16 0,6 9 0 16,0-3-48-16,-1 4 0 0,0 0 0 0,2 2 0 16,-3-3-32-16,-2 2-16 0,-1 2 0 0,1 0 0 15,0 2-16-15,1 1-16 0,-1 1 0 0,1 1 0 16,-1-1 48-16,2 1 16 0,1-1 0 0,0 2 0 16,2 0-16-16,-2 3 0 0,1 0 0 0,1-1 0 15,-1-3-16-15,2 1 0 0,-2 0 0 0,0 0 0 16,1 1-16-16,0 0-16 0,0 1 0 0,0-2 0 0,1-1 16 15,-1 2 16-15,4-2 0 0,-1 1 0 0,0-1 48 16,0-1 16-16,-1 1 0 0,1 1 0 0,2 0-96 0,-1-1-32 16,-1 1 0-16,0-1 0 0,1 0-144 0,-1 0 0 15,-1-1 144-15,0 2-144 0,-2 0 160 0,2 2-32 16,1 0-128-16,-1 2 192 0,0 0-64 16,0 0 0-16,0-1-128 0,0 1 192 0,0-2-192 0,0 1 128 15,-1-2-128-15,1-1 0 0,0 0 208 0,-1-1-48 16,0 0-16-16,-1 0 0 0,-1-1 112 0,5 1 32 15,0-1 0-15,-1 1 0 0,0 1-80 0,1-2-16 16,-3 0 0-16,3-2 0 0,-1 0-64 0,0 3-128 16,0 1 176-16,-1 0-176 0,-1 0 144 0,1-1-144 15,-2-3 0-15,3 3 144 0,-2 1-144 0,2 0 0 0,-1-1 144 16,1 3-144-16,-1-1 176 0,1 3-48 16,0-3 0-16,1 0 0 0,-1-2-128 0,0 0 128 0,-1 0-128 0,1 0 128 15,2 2-128-15,-1-1 128 16,0-2-128-16,1-1 128 0,-1 2-128 0,2-2 160 15,0 0-160-15,-1-1 160 0,0-1-16 0,1 4 0 0,-1-1 0 16,1 1 0-16,0-3-144 0,-1 2 192 0,1 0-192 0,0 2 192 16,-2 0-192-16,2 0 0 0,-3-3 144 0,2 0-144 15,-2 0 144-15,1 1-144 0,-1 2 192 0,3-3-192 16,-1 1 240-16,-1-1-64 0,2 2-16 0,1-3 0 16,0-2-160-16,0 3 192 0,-2 1-192 0,2 0 192 15,0-1-192-15,0 1 0 0,-1-1 144 0,2 1-144 16,0 0 0-16,-1 0 144 0,-1-3-144 0,1 1 0 15,0 0 192-15,0 2-64 0,-2-1 0 0,3 1-128 16,1 0 0-16,1 0 0 0,-3 2 0 0,1-1 0 0,2-3 0 16,-2 1 0-16,-1-1 0 0,1 3 0 0,2 0 144 0,-1 2-144 15,-2 0 0-15,1 1 144 0,-1-5-144 0,0 1 0 16,0-1 0-16,-1 2 128 0,0 1-128 0,1-1 0 16,0-2 0-16,0-2 128 0,0 2-128 0,2-1 128 15,-2 0-128-15,0 2 128 0,1-3-128 0,-1-2 0 16,2 2 144-16,0 1-144 0,-1 2 0 0,1 0 0 15,-4-1 0-15,2 1 0 0,-1-2 0 0,1-1 128 16,-1 1-128-16,1 2 0 0,1-1 0 0,0 1 128 16,-1-2-128-16,2 1 0 0,-1 3 0 0,0-1 0 15,0-1 0-15,3-1 0 0,-1 1 0 0,0-3 0 0,0 1 0 16,-1 0 0-16,-2 2 0 0,2-1 0 0,0 2 0 0,-2-4 128 16,0-2-128-16,0 2 0 0,1 1 0 0,2 1 0 15,-1 0 0-15,0-1 0 0,-4-1 0 0,2 2 0 16,0 0 0-16,2 0 0 0,-1 2 0 15,1 0 0-15,-2-3 0 0,0 3 0 0,0-2 0 0,0 1 128 16,2-2-128-16,-2-2 0 0,2-1 0 0,2 4 0 16,-2 0 0-16,2 1 0 0,1-4 0 0,0 0 0 15,0 0 0-15,1 1 0 0,-3-4 0 0,1 4 0 16,2 0 0-16,-4 0 0 0,0-1 0 0,1 1 0 16,-3 0 0-16,0 2 0 0,0-3 0 0,2 0 0 15,-3 1 0-15,1 1 0 0,0 0 0 0,1 1 0 16,2-2 0-16,-2 2 0 0,3-1 0 0,-2 2 0 15,2 1 0-15,-1 0 0 0,-2-2 0 0,1 2 0 16,2 0 0-16,0-1 0 0,1 1 0 0,0 0 0 16,1 0 0-16,1-2 0 0,-1 1 0 0,0-1 0 0,1 1 0 0,-2 1 0 15,0-4 0-15,-1 0 0 0,-2 0 0 0,2 2 0 16,-1 2 0-16,-2 0 0 0,0-3 0 0,3 0 0 16,-3-2 0-16,3 2 0 0,0-1 0 0,-1 3 0 15,0-2 0-15,1 2 0 0,0-2 0 0,-2-3 0 16,2 2 0-16,0 2 0 0,-2-1 0 0,1-2 0 15,1 1 0-15,-2 1 0 0,3 0 0 0,0 0 0 16,0 2 0-16,0-1 128 0,0 1-128 0,2-2 0 16,-3-1 0-16,3 0 0 0,-2 3 0 0,2-1 0 15,-4 0 0-15,1-1 0 0,-1-3 0 0,0 2 0 16,1 2 0-16,1-4 0 0,-1 0 0 0,1 2 0 16,0 1 0-16,2-1 0 0,-1-1 0 0,2 0 0 0,-1-2 0 0,1-1 0 15,-1 3 0-15,4 1 0 0,0-3 0 0,2 3 0 16,-2-1 0-16,0-2 0 0,0 0 0 0,0 3 0 15,0-3 0-15,0 0 0 0,-1 2 0 0,-3-3 0 16,0 3 0-16,0 0 0 0,1-4 0 0,0 1 0 16,-1 2 0-16,2-1 0 0,1-1 0 0,-1-1 0 15,0 1 0-15,2-1 0 0,0 1 0 16,0 1 0-16,0-2 0 0,2 4 0 0,0-3 0 0,1 0 0 16,0-1 0-16,0 1 0 0,-2 1 0 0,1-4 0 15,-3 1 0-15,0 1 0 0,-1 0 0 0,1 0 0 16,3-2 0-16,-3 2 0 0,3-4 0 0,0 5 0 15,-1-3 0-15,1 0 0 0,0 1 0 0,1 0 0 16,1 0 0-16,1-2 0 0,1 0 0 0,-2 1 0 16,-1-1 0-16,1 1 0 0,-1 0 0 0,-1 1 0 0,-3 0 0 15,0-3 0-15,0-1 0 0,1 2 0 0,1-2 0 16,0 4 0-16,-2-1 0 0,1-2 0 0,1 1 0 16,0 0 0-16,0-2 0 0,1 1 0 0,-1-1 0 0,2 1 0 15,3-1 0-15,-3-2 0 0,0 2 0 0,-2 1 0 16,1-1 0-16,-2 0 0 0,0 1 0 0,-1 1 0 15,-1-1 0-15,1-1 0 0,-1 1 0 0,1 1 0 16,0-3 0-16,1-1 0 0,0 1 0 0,-1 0 0 16,-1-3 0-16,1 3 0 0,-1 0 0 0,3-2 0 15,0-1 0-15,-1 1 0 0,1 1 144 0,-1-2-144 16,2 0 192-16,-2 2-192 0,-5 1 0 0,1-2 0 16,-2 0 0-16,0 3 0 0,-1-1 0 0,-1 1 0 0,1-3 0 0,0 0 0 15,-1-1 0-15,0 0 0 16,0 0 0-16,1 3 0 0,-3-1 0 0,1-1 0 0,-3-1 0 0,2 0 0 15,-1 0 0-15,-1 0 0 0,-1-1 0 16,-1 1 0-16,0 1 0 0,1 2 0 0,-12-3 0 16,13 1 0-16,-3 0 0 0,-10-1 0 0,10 3 0 0,-10-3 0 15,11 0 0-15,-11 0 0 0,0 0 0 0,12 1 0 16,-12-1-304-16,0 0-16 0,0 0 0 0,0 0 0 31,0 0-496-31,0 0-96 0,0 0-32 0,0 0 0 16,0 0-1776-16,0 0-352 0,0 0-80 0</inkml:trace>
  <inkml:trace contextRef="#ctx0" brushRef="#br0" timeOffset="155232.06">18778 13192 13823 0,'-20'-7'608'0,"6"5"128"0,1 1-592 0,1-1-144 0,-1 1 0 0,1 0 0 16,1 0 2528-16,2-2 480 0,0 2 80 0,9 1 32 16,-9-2-2384-16,9 2-480 0,0 0-80 0,-11 0-32 15,11 0-144-15,0 0 0 0,-9 3 0 0,9-3 0 16,0 0 0-16,0 0 0 0,0 0 0 0,0 0 0 16,0 0 192-16,0 0 0 0,-1 10 0 0,1-10 0 15,5 10 192-15,2-3 64 0,2-1 0 0,3 2 0 16,0-3 16-16,2 0 16 0,2 2 0 0,1-1 0 15,3 0 112-15,1 3 32 0,2-2 0 0,1 4 0 16,2-4-48-16,-1 3 0 0,3-3 0 0,-3 3 0 16,0-4-192-16,-3 4-64 0,1-1 0 0,-1 0 0 0,0-4-128 15,0 3-48-15,-1 2 0 0,-1-2 0 0,-1 2 16 16,0-1 0-16,-1 1 0 0,-1 3 0 0,-2-7-16 0,0 4 0 16,-2-2 0-16,-1 2 0 0,0-4 32 0,-2-1 0 15,-1 3 0-15,-9-8 0 0,9 10 32 0,-9-10 16 16,6 12 0-16,-6-12 0 0,0 0 16 0,3 12 0 15,-3-12 0-15,-1 12 0 0,-5-1 144 0,-1-2 16 16,-3 0 16-16,-3 1 0 0,-4 2-32 0,-2 0-16 16,-2-1 0-16,-1 0 0 0,-5 3-48 0,1-3-16 15,-1 2 0-15,-2 1 0 0,1-1 16 0,-3 1 16 16,0 1 0-16,-2 0 0 0,-1-1-192 0,-1 0-144 16,3-4 192-16,2 2-192 0,2-1 0 0,2-2 0 15,2 3 0-15,2-3 0 16,2-1-448-16,4-2-80 0,-2-1-32 0,1 1 0 15,3-2-1920-15,2-3-384 0,-2 3-80 0</inkml:trace>
  <inkml:trace contextRef="#ctx0" brushRef="#br0" timeOffset="158144.01">13699 19390 6447 0,'0'0'576'0,"0"0"-576"0,0 0 0 0,-4 11 0 15,4-11 912-15,-4 9 80 0,0 0 16 0,4-9 0 0,-3 9-240 0,3-9-32 16,-5 10-16-16,1-4 0 0,4-6 32 0,-4 12 0 15,4-12 0-15,-3 7 0 0,3-7 48 0,-6 10 16 16,6-10 0-16,0 0 0 0,-5 7 0 0,5-7 0 16,0 0 0-16,0 0 0 0,0 0-192 0,0 0-48 15,0 0 0-15,0 0 0 0,0 0-96 0,0 0-32 16,0 0 0-16,0 0 0 0,0 0 16 0,0 0 0 16,0 0 0-16,0 0 0 0,0 0-80 0,0 0-32 15,3-10 0-15,-1-2 0 0,1 1 32 0,0 1 16 16,0-3 0-16,-1-1 0 0,1 0-32 0,1-1-16 15,0-3 0-15,1-1 0 0,-1-3-96 0,1 2 0 16,1 0-16-16,0-1 0 0,2-2-112 0,2-3 0 0,0-2-128 0,3-2 192 16,-2 0-192-16,3 2 144 0,0-4-144 15,-1 2 128-15,0 2-128 0,-2-4 0 0,3 0 144 0,0 2-144 16,2 2 0-16,-1-4 144 0,-3 1-144 0,2 3 0 16,0-1 0-16,2 1 0 0,-2-2 0 0,2-3 0 15,2 1 144-15,0 0-144 0,-2-1 0 0,2-1 144 16,0-2-144-16,2 1 0 0,3-2 0 0,0 0 0 15,0-1 0-15,0 2 0 0,-2 1 0 0,1 3 0 16,-2-1 0-16,3-2 0 0,-1 1 128 0,-1 1-128 16,0 0 0-16,0 0 0 0,0 0 0 0,2 1 128 15,-1 0-128-15,1 1 0 0,0-4 0 0,0 5 0 16,0-2 176-16,0-1-48 0,0 1-128 0,0 3 192 16,1-2-64-16,0 0-128 0,-4-1 176 0,-1 1-176 0,0-2 128 0,0 0-128 15,1 0 0-15,-1 3 0 0,1 0 176 16,-1 0-176-16,-2-1 160 0,-1 5-160 0,1-1 0 0,-2 2 128 15,-2-3-128-15,3 4 0 0,-1 2 0 0,3 2 0 16,0-2 128-16,0 0-128 0,5-1 0 0,-4 2 0 16,-2-3 128-16,3 1-128 0,-1 0 0 0,0-4 0 15,0 2 128-15,1 1-128 0,0-3 0 0,1 3 0 16,0-3 128-16,0 3-128 0,-1 2 0 0,-1 0 0 16,0 1 0-16,1 1 0 0,0-2 0 0,2 3 0 15,0-2 0-15,0-2 0 0,-2 1 128 0,2 0-128 16,2 0 0-16,0-3 0 0,1 1 0 0,1 3 0 15,-2-5 0-15,1 5 0 0,-1 0 0 0,1 1 0 0,-1-2 0 16,1 1 0-16,2 2 0 0,0-2 0 0,-1 1 0 0,1 1 0 16,-3 0 0-16,3 1 0 0,-2 0 0 0,-1-1 0 15,1 1 0-15,-1 1 0 0,-3-2 0 0,2 1 0 16,1 1 0-16,-2-1 128 0,3 1-128 0,0 0 0 16,-4-1 0-16,5 2 0 0,-4-2 0 0,1 0 0 15,-2 2 0-15,-1-1 128 0,0 1-128 0,2 2 0 16,0-2 0-16,-1 1 128 0,2-1-128 0,1-1 0 15,-1 2 0-15,1 1 0 0,-1 2 0 0,0-2 0 16,0-3 0-16,0 1 0 0,0 4 0 0,2-1 0 16,0-2 128-16,1-1-128 0,1 3 0 0,1 0 0 15,1 3 0-15,-1-4 0 0,-2 1 0 0,2 3 0 16,0-3 0-16,0 3 0 0,-1-4 0 0,0 1 0 16,1 2 0-16,-3 1 128 0,-2-3-128 0,1 4 0 15,2-4 0-15,-2 4 128 0,0 2-128 0,0-1 0 0,0-2 0 16,2 0 0-16,0 1 0 0,1 3 0 15,0-3 0-15,-1 2 0 0,0-2 0 0,0 3 0 0,-1 1 0 16,0-3 0-16,0 2 0 0,1-3 0 0,-2 1 0 0,0 3 0 16,-2-1 0-16,2 1 0 0,0-1 0 0,0-2 0 15,-1 3 0-15,0 0 0 0,-1-2 0 0,1 2 0 16,1 3 0-16,1-2 0 0,1 0 0 0,0 3 0 16,1 0 0-16,-2-1 0 0,1 0 0 0,0 1 128 15,4-1-128-15,-1 0 0 0,-1-2 0 0,0-2 0 16,0 2 0-16,-1 1 0 0,-2-1 0 0,0 1 128 15,-3 0-128-15,0 0 0 0,-2 0 0 0,0-1 128 16,-1-1-128-16,2 1 0 0,-4 0 160 0,1 2-160 16,-1-2 160-16,-2 0-160 0,0-1 176 0,2 1-176 15,1 0 192-15,-1-1-192 0,1 3 176 0,-1-2-176 0,-1 0 160 16,3 0-160-16,3 0 128 0,-3 1-128 0,3-1 0 0,-2 1 0 16,-1-2 128-16,0-1-128 0,0 1 0 0,-2 1 0 15,-3-4 128-15,1 4-128 0,-2 1 0 0,2-1 0 16,-1-3 128-16,-4 4-128 0,-1 0 0 0,-1 2 144 15,-1-3-144-15,1 0 160 0,-8 4-160 0,9-4 160 16,0 2-160-16,-2-1 0 0,-7 3 0 0,8-1 128 16,-8 1 16-16,9-1 0 0,-9 1 0 0,7-3 0 15,-7 3-144-15,0 0 0 0,7-4 0 0,-7 4 0 16,0 0 0-16,0 0 0 0,0 0 0 0,0 0 0 16,0 0 0-16,0 0 0 0,0 0-224 0,0 0 80 15,0 0-496 1,0 0-112-16,-12 8-16 0,1-2 0 0,1 3-2144 15,1-2-432-15</inkml:trace>
  <inkml:trace contextRef="#ctx0" brushRef="#br0" timeOffset="158734.07">17908 15173 2751 0,'-7'-6'256'0,"7"6"-256"0,0 0 0 0,-4-9 0 15,1 3 2560-15,3 6 480 0,-4-4 96 0,4 4 0 16,0 0-1536-16,0 0-320 0,1-9-64 0,4 3-16 15,3 2-240-15,2 1-32 0,1 0-16 0,3 0 0 16,4-1-176-16,6 2-32 0,3 0-16 0,1 0 0 16,0-3-48-16,4 1 0 0,2 0 0 0,3 3 0 15,4 1-224-15,1 0-48 0,1 0-16 0,1 0 0 16,3 0-64-16,0 1-16 0,0 0 0 16,-2 2 0-16,-3-2-80 0,-2 4-32 0,0 0 0 0,-2-1 0 15,-1 1-160-15,-3 4 192 0,-2-2-192 0,-3 4 192 16,0-2-48-16,1 1 0 0,-2-4 0 0,-3 2 0 0,-2 0-16 15,-3 2-128-15,-1 0 192 0,-3 0-64 0,-4-3-128 16,1 4 160-16,-2 0-160 0,-2 0 160 0,-9-11 16 0,0 0 0 16,0 0 0-16,7 14 0 0,-3-4 208 0,-4 0 32 15,0-10 16-15,-4 14 0 0,-3-4 16 0,-2 1 16 16,-3 1 0-16,-6-2 0 0,-5 4-48 0,-4 1-16 16,-3 2 0-16,-3-2 0 0,-4-2-128 0,-4 1-16 15,-7 1-16-15,-2 2 0 0,0 0 48 0,-1 2 16 16,-6 1 0-16,1 1 0 0,-3 2-112 0,3 0-32 15,2-3 0-15,1-1 0 0,4-1-160 0,4 1 160 16,5 1-160-16,2 0 160 0,2-3-160 0,2 2 0 16,1 2 0-16,5 0 0 15,2 0-944-15,6-2-208 0,1 0-64 0,4 0-9600 0,1-1-1936 16</inkml:trace>
  <inkml:trace contextRef="#ctx0" brushRef="#br0" timeOffset="162412.01">4783 8700 21183 0,'0'0'1888'0,"0"0"-1504"15,0 0-384-15,0 0 0 16,0 0-576-16,0 0-176 0,0 0-32 0,0 0-16 0,0 0 1184 0,2-10 256 0,-2-3 32 0,3 3 16 16,4 3-352-16,0-1-64 0,1-1-16 0,1-2 0 15,2 4 64-15,5-3 0 16,3 2 0-16,-2 2 0 0,0-4 0 0,1 3 0 15,1 2 0-15,0 3 0 0,1 0-16 0,-1 5 0 16,-1 4 0-16,0 2 0 0,-3 5-176 0,-1 4-128 16,-2 2 144-16,-2 7-144 0,-4 1 256 0,-2 4-64 15,-3 1 0-15,-2 3 0 0,-2 0 176 0,-1 1 16 0,-1 0 16 0,-1 1 0 16,-2-1 48-16,1-4 0 0,-2-2 0 0,0-5 0 16,3 4 272-16,1-6 64 0,-1-3 16 0,4 0 0 15,-1-7-288-15,2-2-48 0,2 1-16 0,2-5 0 16,-3-8-224-16,0 0-48 0,10 9-16 0,0-4 0 15,-10-5-160-15,14 2 128 0,2-2-128 0,0-2 128 16,2-1-128-16,0-1 160 0,-2-2-160 0,2 1 160 16,2 0-160-16,1-3 0 0,-1 3 0 0,0 3 0 15,-1-6-1680-15,-1 0-224 0,-1 1-32 0,-2-2-11472 0</inkml:trace>
  <inkml:trace contextRef="#ctx0" brushRef="#br0" timeOffset="162625.87">5606 9190 12895 0,'0'0'576'0,"0"0"112"0,0 0-560 0,0 0-128 0,0 0 0 0,0 0 0 16,0 0 4032-16,0 0 784 16,0 0 160-16,0 0 16 0,0 0-3568 0,0 0-720 15,0 0-128-15,-5-3-48 0,-1-1-368 0,3 0-160 0,3 4 128 0,0 0-128 16,-4-9-224-16,1 4-128 0,3 5-32 0,-2-8 0 31,2-2-1456-31,0 10-288 0,1-7-64 0,0-1-9680 0</inkml:trace>
  <inkml:trace contextRef="#ctx0" brushRef="#br0" timeOffset="163133.44">5953 8376 17503 0,'-7'-3'1552'0,"2"-2"-1232"15,0-1-320-15,4-1 0 0,-3-3 2112 0,4 1 384 16,3 0 64-16,-1 3 0 0,2-3-1648 0,1 0-336 15,0-1-64-15,3 1 0 0,2-1-288 0,1 1-48 16,5-5-16-16,0 5 0 0,3-2 144 0,2 2 16 16,1 1 16-16,0 5 0 0,2 0-16 0,-1 3 0 15,-3 3 0-15,-2 0 0 0,-1 7-320 0,-5-1 0 0,-1 7 0 0,-4 1 0 16,-2 5 192-16,-3 5-48 16,-5-3 0-16,-2 3 0 0,-3 1 128 0,-1-1 32 0,-2-1 0 15,-2-3 0-15,-1-3 304 0,0-2 64 16,2-2 16-16,1 0 0 0,3-2 16 0,1 0 0 15,3-3 0-15,3 1 0 0,2-2-448 0,6-3-64 16,0 4-32-16,6-5 0 0,0 1-160 0,3 4 128 16,3 0-128-16,2-1 128 0,-1 3-128 0,2 1 0 0,1 0 0 15,-2 4 0-15,-1 2 0 0,0-1 0 0,-3 1 0 16,-3 1 0-16,-3 2 0 0,-4 2 160 0,-3-2-16 0,-5 0 0 16,-2 2 416-16,-4-1 80 0,-5 3 0 0,-4 1 16 15,-6 0-48-15,-3-1-16 0,-3 3 0 16,-3-2 0-16,-1 0-336 0,-1-2-64 0,-1 0 0 0,0-2-16 15,1 3-176-15,-1-4-224 0,1-1 48 0,4-2-12896 16,4-1-2592-16</inkml:trace>
  <inkml:trace contextRef="#ctx0" brushRef="#br0" timeOffset="164510.18">7923 14005 6447 0,'0'0'576'0,"0"0"-576"16,0 0 0-16,0 0 0 0,-6 0 2544 0,-1-1 400 0,1 0 64 0,1 1 32 15,0 0-1008-15,5 0-208 0,-8-2-32 16,3 2-16-16,0 3-432 0,5-3-96 0,-6 1-16 0,6-1 0 15,0 0-256-15,0 0-48 0,6 4-16 0,3 0 0 16,2-4-192-16,3 1-32 0,3 2-16 0,2-3 0 16,4 0-96-16,2-3 0 0,2 1-16 0,3-1 0 15,2 2-208-15,0 0-32 0,1-1-16 0,-1 1 0 0,-1 0 32 0,-3-1 16 16,-3 0 0-16,-6-1 0 0,-4 2-160 16,-4 0-48-16,-2 0 0 0,-9 1 0 0,0 0 64 0,0 0 16 15,-6 0 0-15,-6 2 0 0,-5 3-48 0,-8-1-16 16,-4-1 0-16,-4 2 0 0,1 1-160 0,-2-1 0 15,-3 3 144-15,0 1-144 0,1-4 144 0,-3 2-144 16,3-3 192-16,0 1-192 0,3 2 256 0,4 0-48 16,5-3-16-16,3 1 0 0,8 0-192 0,5-1 128 15,8-4-128-15,0 0 0 0,0 0 0 0,12 4 0 16,5 0 0-16,7-3 0 0,3-2 0 0,6-2 0 16,0-1 0-16,18-1 0 15,-2-1-928-15,-1-1-128 0,-4-4-32 0</inkml:trace>
  <inkml:trace contextRef="#ctx0" brushRef="#br0" timeOffset="166006.41">8509 11665 11967 0,'-13'4'1072'0,"9"0"-864"0,-2-2-208 0,1 0 0 0,0-6 2048 0,2 0 352 16,1-1 80-16,1-4 16 0,1 0-976 0,1-6-192 16,3 0-48-16,1-6 0 0,1 0-496 0,4-6-96 15,3 0-32-15,2-4 0 0,2-1-288 0,3 3-64 16,0-3-16-16,3 3 0 0,3 3 64 0,0 3 16 15,2 2 0-15,0 7 0 0,-2 2 16 0,0 10 0 16,-1 3 0-16,-3 10 0 0,-1 8-384 0,-3 6 0 0,-4 6 0 0,-6 5 0 16,-5 2 0-16,-3 3 144 0,-4 5-144 0,-6-3 0 15,-4-1 240-15,-2 1-64 16,-6-4-16-16,-4-1 0 0,0-2 400 0,-2-4 80 0,0-3 0 16,0-6 16-16,1-1 256 0,2-6 48 15,-1-3 16-15,5-7 0 0,0-3-272 0,6-5-64 16,1-3-16-16,3-7 0 0,2-5-336 0,4-3-64 0,2-3-16 0,4-6 0 15,5 1-208-15,2-4 0 0,5-1 0 0,1 0 0 16,1 0 0-16,3 2 0 0,0 1-128 0,5 1 128 16,2 3 0-16,1 4-128 0,2 5 128 0,0 3 0 15,-2 4-128-15,0 6 128 0,-3 6 0 0,-3 7 0 16,-2 3-192-16,-4 5 192 0,-3 6-192 0,-4 3 192 16,-5 5 0-16,-3 5-128 0,-7 1 128 0,-2 0 0 15,-4 1 0-15,-2-2 0 0,-6-3 0 0,-1-2 0 16,-1-5 0-16,0-3 224 0,0-4-64 0,1-5-16 0,2-2 416 0,5-5 80 15,1-6 0-15,2-4 16 0,3-3-352 0,2-8-80 16,2-4-16-16,3-2 0 0,1-3-64 16,0-5-16-16,7 0 0 0,2-1 0 0,0-4-128 0,7 4 0 15,3 2-192-15,2 3 192 0,3 0-192 0,-1 5 192 16,2 3-192-16,-1 7 192 0,1 4-240 0,-2 5 80 16,-2 5 16-16,4 8 0 15,-8 2-544-15,-2 5-96 0,-8 2-32 0,-1 1 0 16,-8 1-2448-16,-1 1-512 0</inkml:trace>
  <inkml:trace contextRef="#ctx0" brushRef="#br0" timeOffset="166526.89">8594 9019 23039 0,'-14'-17'2048'0,"5"11"-1648"0,0-4-400 0,-1 2 0 16,1-2 784-16,2 4 80 0,0-6 16 0,2 2 0 0,3-3 48 0,2-2 16 15,0 1 0-15,5-1 0 0,0 1-560 0,1-3-96 16,2-2-32-16,-1-1 0 15,5 0-32-15,1-1-16 0,2 0 0 0,1 2 0 0,2 0 32 0,0 2 0 16,0 3 0-16,0 6 0 0,-7 3-96 0,2 8-16 16,-1 3 0-16,0 11 0 0,-3 3-128 0,-3 12 0 15,-2 5 0-15,-4 9 0 0,-5 11 0 0,-4 4 0 16,-4 9 0-16,-3-2 128 0,-5-4 0 0,0-3-128 16,-2-7 192-16,-1-8-64 0,0-3 720 0,3-6 144 15,2-7 32-15,3-4 0 0,2-7-80 0,2-3-16 16,5-9 0-16,7-7 0 0,-4-6-320 0,1-6-64 15,3-7-16-15,4-4 0 0,2-6-336 0,5-1-192 16,3-5 192-16,3 0-192 0,0-3 0 0,4-3 0 16,4 2 0-16,0 0 0 0,2 3 0 0,-1 4 0 15,1 6 0-15,0 7 0 0,-3 7 0 0,-1 7 0 16,-3 5 0-16,-3 5 0 0,-5 9-160 0,2 3 160 16,-5 5-160-16,-4 9 160 0,-2 2 0 0,-4 7 0 15,-3-2 0-15,-4-1 0 0,-3-1 0 0,-3-1 0 16,-4-4 0-16,-2-3 0 0,-2-1 128 0,0-5 32 0,3-2 0 15,0-3 0-15,3-3 32 0,3-6 16 16,3-2 0-16,1-6 0 0,3-6-208 0,2-3 0 0,3-5 0 16,4-8 0-1,6-3-2048-15,4 1-512 0,2 1-112 0</inkml:trace>
  <inkml:trace contextRef="#ctx0" brushRef="#br0" timeOffset="167335.14">8495 16605 11055 0,'0'0'480'0,"-8"7"112"15,-2-2-464-15,-3 6-128 0,2-4 0 0,-4 5 0 0,-4-5 2224 0,-3 3 416 16,-1-5 96-16,2 1 16 0,-1-3-736 0,3 0-144 16,2-6-16-16,3 1-16 15,3-3-640-15,3-3-128 0,2-3-32 0,3-6 0 16,5-1-400-16,3-2-64 0,2-3-32 0,5-5 0 0,2 1-256 0,2-3-48 16,3-3-16-16,2 0 0 0,2 0 32 0,0 2 16 15,1 1 0-15,-1 2 0 0,2 6-16 16,0 6-16-16,1 6 0 0,-1 2 0 0,1 8-240 0,-3 8 0 15,-1 2 0-15,-1 9 0 0,-3 9 0 0,-4 1 144 16,-4 4-144-16,-3 3 128 0,-3 0 32 0,-4 0 0 16,-5-2 0-16,-1-2 0 0,-3-1 352 0,-1-6 80 15,-3 2 16-15,0-6 0 0,-2-5 0 0,1-5 0 16,3-1 0-16,-1-6 0 0,-1-5-64 0,2-6-16 16,-1-7 0-16,4-7 0 0,0-10-176 0,2-3-32 0,2-4-16 0,4-4 0 15,4-6-304-15,2-2 0 0,2-1 0 16,3 4 0-16,-1-1 0 0,2 6 0 0,3 0 0 0,4 6 0 15,1 2 0-15,3 7 0 0,0 8 0 0,2 7 0 16,0 8 0-16,-1 6 0 0,0 12-160 0,0 5 160 16,0 8 0-16,-1 9-144 0,-1 6 144 15,-4 3 0-15,-3 8 0 0,-3 1 0 0,0 1 0 16,-4-1 0-16,-2-3-240 0,-4-2 64 0,-2-9 16 0,-1-2 0 16,1-1-1360-16,-1-6-272 15,-2-4-48-15,1-2-15440 0</inkml:trace>
  <inkml:trace contextRef="#ctx0" brushRef="#br0" timeOffset="167958.45">8500 19088 23039 0,'0'0'2048'0,"-6"9"-1648"0,6-9-400 0,0 0 0 16,0 0 832-16,0 0 64 0,0 0 32 0,0 0 0 16,0 0-928-16,0 0 0 0,5-11 0 0,0-2-224 15,1-2 1168-15,1-6 224 0,0 1 48 0,3-4 16 16,0-3-192-16,-1-1-32 0,2-6-16 0,-1-2 0 0,1-4-336 16,3-3-64-16,3 1-16 0,0 1 0 0,3-2-160 0,-1 3-32 15,0 5-16-15,1 5 0 0,3 6-144 0,-4 5-32 16,0 3 0-16,-1 8 0 0,-4 4 0 0,0 9 0 15,0 4 0-15,0 10 0 0,0 8-64 0,-2 6-128 16,-3 6 176-16,-2 5-176 0,-5 4 192 0,-3 5-64 16,-3 1 0-16,-1 0-128 0,-5-3 192 0,-3-4-192 15,3 0 192-15,-4 0-192 0,-2-6 400 0,0-7-16 16,1-10-16-16,4-6 0 0,0-5-16 0,3-10 0 16,0-6 0-16,2-11 0 0,0-6 112 0,4-8 32 15,2-9 0-15,0-3 0 0,1 1-288 0,4-2-48 16,4-6-16-16,3 5 0 0,0-2-144 0,5 6 0 15,-1 2 0-15,0 11 0 0,1 4 0 0,0 9 0 0,-3 3 0 16,-1 10 0-16,-1 8 0 0,-2 9 0 0,1 3-144 16,-5 10 144-16,-3 2-128 0,-5 5 128 15,-2 3-192-15,-1 5 192 16,-4-3-1904-16,-1 2-272 0,-7-4-48 0,-4-4-9488 0,-3-4-1920 0</inkml:trace>
  <inkml:trace contextRef="#ctx0" brushRef="#br0" timeOffset="194443.59">12275 7886 9263 0,'0'0'400'0,"0"0"112"0,0 0-512 0,0 0 0 15,0 0 0-15,0 0 0 0,0 0 176 0,0 0-176 16,0 0 192-16,0 0-192 0,0 0 320 0,0 0-32 15,0 0-16-15,0 0 0 0,0 0 448 0,0 0 96 16,0 0 16-16,0 0 0 0,0 0 0 0,0 0 0 16,3 9 0-16,-3-9 0 0,0 0-288 0,0 0-48 15,0 0-16-15,0 0 0 0,0 0-272 0,0 0-48 16,0 0-16-16,0 0 0 0,2 10-144 0,-2-10 0 0,0 0 0 16,0 0 0-16,-1 9 0 0,1-9 0 0,0 0 0 0,-2 11 0 15,2-11 0-15,0 0 0 0,0 0 0 0,0 0 0 16,0 0 0-16,-9 2 128 0,9-2-128 0,0 0 0 15,0 0 0-15,-9 0 0 0,9 0-192 0,-8-2 192 32,8 2-656-32,-8-4-16 0,8 4 0 0,-7-7 0 15,0 2 16-15,2 0 0 0,5 5 0 0,-7-10 0 0,0-3 288 0,2 2 64 0,-1-1 16 0,0 6 0 16,1-3 16-16,-1 3 0 0,1-4 0 0,0 2 0 31,0-2-432-31,1 2-96 0,2-6-16 0</inkml:trace>
  <inkml:trace contextRef="#ctx0" brushRef="#br0" timeOffset="195991.61">12133 7654 6447 0,'0'0'272'0,"0"0"80"0,0 0-352 0,0 0 0 0,0 0 0 0,0 0 0 16,0 0 1472-16,0 0 240 0,0 0 32 0,0 0 16 0,0 0-1200 0,0 0-240 16,0 0-64-16,0 0 0 0,0 0 0 0,4 10 0 15,-2 3 0-15,1-4 0 0,-3-9 240 0,2 12 32 16,1 1 16-16,-1-2 0 0,0 2 16 0,-1 0 0 15,1 1 0-15,0-3 0 0,-1 2-96 0,0 1-16 16,1-3 0-16,-1 3 0 0,0 0-64 0,0 3 0 16,1 1-16-16,0-2 0 0,-1-1-80 0,1 2-16 15,-1-1 0-15,0 2 0 0,1 0-32 0,0 1-16 16,1 0 0-16,-1-1 0 0,-1 0-80 0,3 1-16 16,-1-3 0-16,1 1 0 0,-1 1 0 0,1 0-128 15,-1-3 192-15,1 1-64 0,-1-2-128 0,1 2 192 0,3-1-192 16,-4-1 192-16,2-2-32 0,1 2 0 0,0 0 0 0,0-1 0 15,1-1 32-15,-1 0 0 0,2 4 0 0,-2-2 0 16,-1 0 16-16,1 2 16 0,1 2 0 0,0 1 0 16,0-4-32-16,-1 3-16 0,2 1 0 0,-1 1 0 15,1 2-176-15,0 0 192 0,1-3-192 0,-1 1 192 16,1-1-192-16,1 0 0 0,1 0 0 0,-1 0 128 16,1 0-128-16,1 3 128 0,0-3-128 0,1 1 128 15,0-1-128-15,0 0 192 0,-1-1-192 0,1 0 192 16,0 1-192-16,-1 1 160 0,1-1-160 0,0 2 160 15,0-1-160-15,-2 2 128 0,0-2-128 0,1 0 128 16,-1-2-128-16,1 1 0 0,-2 2 0 0,3 0 128 16,-2-2-128-16,-1 2 0 0,0-4 144 0,-1 0-144 15,4 1 0-15,-2 0 144 0,1 2-144 0,-1-1 0 0,-1-1 192 0,2 0-64 16,1-1 0-16,-1 1-128 0,1 0 256 0,0 0-64 16,-1-4-16-16,1 1 0 0,-1 1-32 0,0 2 0 15,0 0 0-15,0 4 0 0,0 1-144 0,-1-2 128 16,1 0-128-16,-1 0 128 0,-1 1-128 0,1 1 128 15,0-2-128-15,0 2 128 0,1-3-128 0,-2 3 0 16,3-1 0-16,-2-2 0 0,1 3 144 0,3 1-144 16,-1-2 160-16,0-2-160 0,0 2 0 0,0-2 128 15,0-2-128-15,0 0 0 0,-1 0 128 0,-1-1-128 16,2 0 176-16,-1 1-176 0,-3-2 256 0,3 2-48 16,-2 0-16-16,1 1 0 0,-1-3-16 0,2 2-16 15,-2 1 0-15,1-1 0 0,-2 1-32 0,1-1-128 0,2 0 192 16,0-1-64-16,-3 3-128 0,1 0 128 0,1-2-128 0,-1 2 128 15,1 0-128-15,0 1 0 0,-1-2 0 0,0 1 0 16,0 0 0-16,1 0 0 0,-2-1 0 0,0-2 0 16,0-1 0-16,1 0 0 0,-1 1 0 0,0-1 0 15,3 1 0-15,-2 1 0 0,0 1 0 0,3-2 0 16,-2-3 0-16,-2 0 128 0,2 3-128 0,-1-2 0 16,2 0 0-16,1 1 0 0,1 1 128 0,-1 1-128 15,-1-3 0-15,-1-1 128 0,2-1-128 0,0 1 128 16,-1 1-128-16,-2 2 0 0,2-1 0 0,-3 0 128 15,2 1-128-15,-1 1 0 0,1 3 0 0,2-2 0 16,-3 0 0-16,3-1 0 0,1-1 0 0,2 2 0 16,-2-1 0-16,0 0 0 0,-1 0 0 0,3 0 0 15,-1-1 0-15,2 2 0 0,-1 1 0 0,0 0 0 0,1-1 0 0,1 0 0 16,0-2 128-16,2 0-128 0,0 1 0 0,2 0 0 16,1-3 0-16,1 0 0 0,1 1 0 15,-3-1 0-15,1-1 144 0,0 2-144 0,-3 1 128 0,2 1-128 16,-2-2 128-16,2 2-128 0,3 0 0 0,-2 0 0 15,0-1 0-15,1 1 128 0,1 0-128 0,-1 1 0 16,1 1 0-16,-1 3 128 0,2-4-128 0,1 2 0 16,0-2 0-16,1 4 0 0,-2 2 0 0,2-2 0 15,-1-3 0-15,-2 2 0 0,0 0 0 0,1 0 0 16,-1 0 0-16,0-2 0 0,0 2 0 0,4 2 0 16,-1 0 0-16,-1 0 0 0,-3 1 0 0,3-3 0 15,1 1 0-15,2 3 0 0,1-5 0 0,-1 2 0 0,1-1 0 0,1 2 0 16,0-1 0-16,-2 5 0 0,-1-4 0 0,0-1 0 15,-1 2 0-15,1-2 0 0,1-1 0 0,-1 1 0 16,1 1 0-16,-1-3 0 0,1 1 0 0,-1 1 0 16,3 1 0-16,2-1 0 0,-1 1 0 0,2 1 0 15,-1-4 0-15,0 0 0 0,-4-2 0 0,1 1 0 16,1-1 0-16,1 2 0 0,1-2 0 0,0 2 0 16,1-1 0-16,1-2 0 0,1 1 0 0,3 0 0 15,2 0 0-15,-1-1 0 0,-2 1 0 0,0-3 128 16,-2 1-128-16,0-1 0 0,0 1 0 0,-1-1 0 15,0 1 0-15,-1-1 0 0,0 1 0 0,4 1 128 16,1-3-128-16,-1 3 0 0,1 2 0 0,1-2 0 16,0 0 0-16,-2 0 0 0,-3-3 0 0,1 3 0 15,1-1 0-15,-1 4 0 0,1-5 0 0,1 2 0 0,-1 2 0 16,2-1 0-16,-1 3 0 0,2-4 0 16,1-3 0-16,-2 0 0 0,-3-1 0 0,0 2 0 0,-1-1 0 0,0 0 0 15,-1-3 0-15,2-1 0 0,-3 3 0 0,4 0 0 16,-4-4 0-16,2 2 0 0,1 2 0 0,2-4 128 15,-1 0-128-15,2 0 0 0,-6 0 128 0,0 2-128 16,-2-2 128-16,0 1-128 0,0-2 0 0,0 1 128 16,-1-1-128-16,-1 1 0 0,0 2 0 0,-1-3 0 15,0 2 0-15,4-3 128 0,-1 1-128 0,0-2 0 16,0 4 0-16,0-5 0 0,-1 3 0 0,-3-3 128 16,2-1-128-16,-3 3 0 0,2-3 0 0,-1 0 0 15,-1 1 0-15,2-1 0 0,-1 1 0 0,0 1 0 0,-1-2 0 0,2-1 128 16,0 1-128-16,0 1 0 0,-2-2 0 15,3 3 0-15,0-1 0 0,-1-1 128 0,-6-1-128 0,1 1 0 16,-1 3 0-16,-1-5 128 0,0 0-128 0,-1 2 0 16,3 3 0-16,-2-3 0 0,-1-3 0 0,1 1 128 15,-1 2-128-15,0-1 0 0,0-2 128 0,-1 2-128 16,1-4 0-16,0 1 0 0,-1 3 0 0,2-1 128 16,-1-1-128-16,-1 0 0 0,1-2 0 0,-2 1 128 15,-1 0-128-15,0 2 0 0,0-2 0 0,-1 0 0 16,-3 0-256-16,-1 3 16 0,-1 1 16 0,-1-2 0 15,-2 1-1360-15,0 1-272 16,-10-5-48-16,8 6-12176 0</inkml:trace>
  <inkml:trace contextRef="#ctx0" brushRef="#br0" timeOffset="196574.17">18330 13107 23951 0,'-23'-24'2128'0,"11"11"-1696"0,1-1-432 0,2 4 0 16,3 3 960-16,1 2 128 0,-1-1 0 0,6 6 16 15,0 0-816-15,0 0-160 0,0 0-128 0,0 0 144 16,0 0-144-16,16 13 0 0,-1-2-160 0,4-1 160 15,3 2 0-15,2-3 0 0,4 2 0 0,2 2 0 16,3-3 0-16,2 1 160 0,1-3-160 0,4 3 192 16,1 1-192-16,2-2 128 0,0 3-128 0,4-3 128 15,3 0 0-15,-1 3 0 0,2-4 0 0,-4 2 0 16,-4-3 64-16,-1 2 0 0,1-1 0 0,-1 1 0 0,-2-2 64 16,2 2 0-16,-3 2 16 0,1-1 0 0,-1-1-16 15,-2-3 0-15,-2 5 0 0,0-2 0 0,-4 1-16 0,-4 3-16 16,-5-3 0-16,-3 1 0 0,-4 1 48 0,-3-3 16 15,-5 0 0-15,-3 3 0 0,-3-2 48 0,-5 2 16 16,-2 1 0-16,-10 1 0 0,-6 3 96 0,-7 1 0 16,-7 2 16-16,-6-2 0 0,-2 2-160 0,-6-2-48 15,-2-1 0-15,0 2 0 0,-4 3-112 0,0-1-16 16,-1-2-128-16,0 2 192 0,-3-2-192 0,3-1 0 16,6-1 0-16,3 1-160 15,2-1-1392-15,4 1-288 0,4 3-48 0</inkml:trace>
  <inkml:trace contextRef="#ctx0" brushRef="#br0" timeOffset="198552.91">13640 19650 3679 0,'0'0'320'15,"0"0"-320"-15,0 0 0 0,0 0 0 16,0 0 1408-16,0 0 224 0,0 0 32 0,0 0 16 15,0 0-656-15,0 0-144 0,0 0-32 0,0 0 0 0,0 0-160 0,0 0-48 16,0 0 0-16,0 0 0 0,0 0-128 0,0 0-16 16,0 0-16-16,0 0 0 0,0 0-176 0,0 0-48 15,2-11 0-15,-2 2 0 0,0-1-48 0,2 2-16 16,1-3 0-16,1 0 0 0,-4 4 0 0,1-6 0 16,0-1 0-16,2 1 0 0,1-1-192 0,1-3 176 15,0-1-176-15,1 0 160 0,4 0 0 0,-2-2 0 16,2-4 0-16,-2 2 0 0,2-1 0 0,-3 2 0 15,2-6 0-15,3 3 0 0,-1 2-32 0,1-6-128 16,0 0 192-16,0-2-64 0,-1-5 0 0,-1 1-128 16,-1 2 192-16,3 2-64 0,0-3-128 0,2 1 192 0,2 0-192 15,-1 2 192-15,0 0-48 0,-1 0 0 0,-1-2 0 16,3 3 0-16,2-3 16 0,0 4 0 0,0 0 0 16,-2-4 0-16,2-1-160 0,0 2 192 0,0 1-192 0,-2-1 192 15,-2-1-192-15,3 3 160 0,1-2-160 0,1-1 160 16,-3 1-160-16,2 1 0 0,-2 0 144 0,2-1-144 15,0 0 128-15,0 1-128 0,0 0 160 0,-1 2-160 16,1-4 176-16,0-1-176 0,-1 0 192 0,2 2-192 16,0 3 208-16,0-1-64 0,0 3-16 0,1-4 0 15,0 0 0-15,5 3 0 0,-1-2 0 0,1 3 0 16,-2-3 32-16,3 4 0 0,-2-3 0 0,2 4 0 16,-1-6-160-16,1 5 192 0,-2-2-192 0,2 2 192 15,0-4-192-15,1 2 0 0,0-3 0 0,0 4 128 16,-2-1-128-16,2 2 0 0,1-4 0 0,1 3 0 15,0-3 192-15,0 5-32 0,1-1-16 0,3 2 0 0,-5-4 16 0,2 3 0 16,-1 2 0-16,1-1 0 0,-1-2-16 0,1 1 0 16,2-4 0-16,-3 2 0 0,-1 1-144 0,2-2 0 15,-1-2 144-15,1 2-144 0,2 1 128 0,0 1-128 16,-3-1 128-16,2 0-128 0,-1 1 0 0,2 0 144 16,1 2-144-16,0-2 0 0,-1-1 224 0,1 2-64 15,0-3-16-15,0 4 0 0,-1 0-144 0,1-2 0 16,-3 1 144-16,1 3-144 0,2 2 0 0,-1 0 144 15,-3 1-144-15,1 1 0 0,0-3 0 0,-1 0 0 16,-1 1 0-16,-3 1 0 0,2 0 0 0,-2 1 0 16,2-1 0-16,1-1 0 0,-3 1 144 0,6 0-144 15,-2-1 0-15,-2 1 144 0,-2 1-16 0,2 1 0 0,1 4 0 16,1-5 0-16,0 1 0 0,3-1 0 0,1 1 0 16,-1 0 0-16,2 1-128 0,1 0 192 15,-1 0-192-15,3-2 192 0,-3-1-192 0,0 0 0 0,1-3 0 16,-4 3 128-16,-1 3-128 0,-1-1 0 0,1 0 144 15,2-1-144-15,-4 0 0 0,0 0 0 0,-1 2 0 16,1 1 0-16,-3 2 0 0,2-2 128 16,1-2-128-16,0-1 0 0,-1 2 144 0,2 1-144 0,4 1 192 0,-3-1-192 15,1-1 128-15,-1 3-128 0,1 0 0 0,1-3 0 16,1 2 128-16,0 3-128 0,1-1 0 0,0 0 0 16,-1 1 0-16,1-3 0 0,-1 3 0 0,2-1 0 15,1 1 0-15,-1 1 0 0,1-3 0 0,0 2 0 16,0-1 0-16,-1 1 0 0,-4-1 0 0,3-1 0 15,1 2 0-15,1-2 0 0,1 3 0 0,-2 0 0 16,-1-5 0-16,1 4 0 0,0-3 0 0,0 2 0 0,-1 3 128 16,-1-3-128-16,0 2 0 0,-1-1 0 0,-3 4 0 15,-1-3 0-15,0 1 0 0,-2 3 0 16,-1-1 0-16,-1 0 0 0,-1 3 0 0,-1-2 0 0,-2 2 128 16,0-1-128-16,-1 2 0 0,0 0 0 0,0 0 0 0,1 1 0 15,-3-1 0-15,1-1 0 0,1 0 0 0,0 0 0 16,-1 1 128-16,1 2-128 0,-1-1 0 0,0-1 0 15,-3 1 0-15,-1 1 0 0,-1-1 0 0,-2 1 0 16,-1 0 0-16,-10 0 0 0,9 0 0 0,-9 0 0 16,0 0 0-16,0 0 0 0,0 0-144 0,0 0-96 15,0 0-16-15,0 0 0 16,0 0-528-16,0 0-112 0,0 0-32 0,0 0-7728 16,0 0-1552-16</inkml:trace>
  <inkml:trace contextRef="#ctx0" brushRef="#br0" timeOffset="199170.48">17751 15056 10127 0,'-10'-13'896'0,"4"6"-704"0,-1 0-192 0,2 3 0 0,5 4 992 0,-4-5 160 16,3-3 48-16,1 8 0 0,0 0-288 0,12-5-48 15,0-1-16-15,5-1 0 0,4 3-336 0,1 3-80 16,4-1-16-16,0-1 0 0,2 2-48 0,3-2-16 15,0 2 0-15,3 1 0 0,-1 1-64 0,5 2-16 16,-1-2 0-16,2 2 0 0,3 0 64 0,2 2 16 16,3 1 0-16,2-1 0 0,0-3 0 0,1 3 0 15,-6 2 0-15,3-2 0 0,-1-1-80 0,0 3-16 16,0 0 0-16,-1 1 0 0,0 3-48 0,-2 0-16 16,-1-3 0-16,-1 2 0 0,-2-1 0 0,-2 1-16 15,-4-5 0-15,-2 1 0 0,-5 2 16 0,0-2 0 16,-3 3 0-16,-2-2 0 0,-3-1 0 0,-4 3 0 15,0 0 0-15,-4 2 0 0,-2 2-16 0,-2-3 0 0,-3 3 0 16,-2 1 0-16,-2-2 64 0,-2 6 16 16,-6 3 0-16,-2-1 0 0,-1-1 0 0,-3 1 16 15,-4 2 0-15,-3 3 0 0,-3-1-80 0,-2 3-32 0,1 4 0 0,-5-1 0 16,-3-3 48-16,-3 2 16 0,-2 2 0 0,-2-2 0 16,-2 1 80-16,-3 5 16 0,0-2 0 0,-3 1 0 15,-1 3-64-15,-1 0-16 0,-2 0 0 0,-2-1 0 16,-1 0-240-16,1-3 128 0,3-4-128 0,2 3 0 15,-3-1 0-15,5 2 0 0,-3 1-176 0,2 0 176 16,-2 2-2368 0,-8-1-368-16,-35 10-64 0,9-4-16 0</inkml:trace>
  <inkml:trace contextRef="#ctx0" brushRef="#br0" timeOffset="201773.52">9540 14172 9215 0,'0'0'400'0,"0"0"96"0,0 0-496 0,0 0 0 0,-5-5 0 0,5 5 0 0,-5-10 1120 0,2 2 128 16,3 8 32-16,0 0 0 0,-5-10-688 0,1 3-128 16,4 7-16-16,0 0-16 0,-5-6 32 0,5 6 16 15,-6-9 0-15,6 9 0 0,0 0-112 0,0 0-32 16,0 0 0-16,0 0 0 0,0 0-176 0,0 0-32 16,-4 5-128-16,4-5 192 0,0 0-192 0,0 0 0 15,0 0 0-15,0 0 0 0,0 0 240 0,0 0 96 16,11 4 32-16,1-1 0 0,2-2 80 0,2-1 32 15,0 0 0-15,3-1 0 0,5-1-192 0,0 4-32 0,-1-1-16 16,5 0 0-16,0-1-96 0,2-1-16 0,3 3 0 16,4 0 0-16,4-2-128 0,1-2 192 15,1 1-192-15,-1 0 192 0,-1 1-64 0,-1 0 0 0,1-1 0 16,1-1 0-16,0 2 0 0,2 3-128 0,2 1 192 0,2 0-64 16,2-2-128-16,1 1 160 0,0-2-160 0,-2 0 160 15,-2 0-160-15,2-2 192 0,-1-1-192 0,3 2 192 16,0 3-192-16,2 0 192 0,4-1-192 0,0-2 192 15,2-2-192-15,-3-1 160 0,-3-3-160 0,1 1 160 16,-1 0-160-16,-1 4 160 0,1-1-160 0,3 1 160 16,4-3-32-16,-1 0 0 0,-5-1 0 15,1 3 0-15,-2-2-128 0,-1 0 0 0,1 2 0 0,0 2 0 16,0 2 176-16,5 2-48 0,0-1-128 0,-2-3 192 16,-4-6-192-16,-1 5 0 0,-2 5 0 0,1-3-160 0,0-1 160 15,2 0 0-15,0 2 0 0,1 0 0 0,3 3 0 16,0-2 0-16,-3-6 0 0,0 2 0 0,-5 2 0 15,1 0 0-15,0 2 0 0,0-2 0 0,1 2 0 0,2-1 0 16,1 1 0-16,1-3 0 0,-2-1 0 16,-1-1 128-16,-2 1-128 0,1 1 0 0,-1 1 144 15,4 2-144-15,-1 2 192 0,2 0-192 0,1 0 240 0,2-1-64 16,-3 1-16-16,0-1 0 0,-3-5-160 0,2 2 0 16,0 3 0-16,-1-1 0 0,1 0 0 0,4 1 192 15,2-3-192-15,-2 0 192 0,-1-1-16 0,-1 2 0 16,-3-2 0-16,0 3 0 0,0 0-16 0,1 0 0 15,3 2 0-15,0-2 0 0,1 1-16 0,-2-1 0 0,-2-2 0 16,1 0 0-16,-2-1-144 0,0 2 0 16,0 0 0-16,5 2 128 0,4 1-128 0,2-4 0 0,-1-1 0 15,-2-2 128-15,-4-1 0 0,0 3 0 0,-1 4 0 16,3-1 0-16,0-2-128 0,2 0 0 0,3 2 0 0,-3-3-176 16,-3-2 176-16,-2 1 0 0,0 1 128 0,-2 0-128 15,0 3 176-15,2-1-48 0,2 1 0 0,2 1 0 16,-1-2-128-16,-2 1 128 0,-2-2-128 0,-2-1 128 15,0 2 752-15,-1 1 144 0,-4 1 16 0,4 1 16 32,4-1-1664-32,1-3-336 0,2 2-64 0,-4-1-16 0,-2 3 832 0,-2-2 192 0,-2-2 0 0,1 2 0 15,-2-2 0-15,2 1 0 0,5 1 0 0,1-1 0 16,-1 1 0-16,-1-1 0 0,-1 1 0 0,-1-2 0 16,-2 1 0-16,-1-2 0 0,0 0 0 0,2 1 0 15,-1 1 0-15,3 1 0 0,3-2 0 0,1-1 0 16,-3 0 128-16,-1 4-128 0,-1-1 0 0,0-2 0 0,-1-2 160 0,2-1-160 15,0 2 128-15,1 0-128 0,3-1 128 0,1 1-128 16,-3 0 128-16,-2 1-128 0,1-1 160 0,-2 0-160 16,0 0 192-16,0 0-192 0,0 0 128 0,2 0-128 15,1-1 0-15,-1 1 0 0,-2-1 0 0,-3-2 0 16,-1 1 128-16,-2 0-128 0,0 1 0 0,-1 0 160 16,-1-2-160-16,0 1 128 0,2 0-128 0,0 1 0 15,0-3 0-15,-2 2 0 0,-1-1 0 0,-4 2 0 16,-2 0 0-16,-1 0 0 0,-3 1 0 0,-1-2 0 15,-2 0 0-15,-1 0 0 0,-3 1 0 0,-1-1 0 16,-1 0 0-16,0 1 0 0,1 1 0 0,0 0 0 16,1 0 0-16,-3 0 0 0,0 0 128 0,0 1 0 0,-1 1 0 15,0-2 0-15,-1 0-128 0,-1 3 0 0,-3 0 0 16,0-2 0-16,-1 1 0 0,-1-2 0 0,0 1 0 0,-1 0 0 16,-2-1 0-16,1 0 128 0,-1 0-128 0,0 1 128 15,2 1-128-15,-3-1 0 0,-10-1 0 0,10 0 128 16,-10 0-128-16,11 1 0 0,-11-1 0 0,0 0 0 15,0 0 0-15,0 0 0 0,0 0-192 0,0 0 192 32,0 0-864-32,0 0-48 0,-8 12-16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7:22:47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21110 14970 13823 0,'-9'3'1216'0,"2"-1"-960"0,2-1-256 0,0-1 0 15,-1 0 1536-15,6 0 256 0,0 0 48 0,-5 0 16 16,5 0-640-16,-5-3-112 0,5 3-16 0,0 0-16 16,-4-5-480-16,4 5-80 0,0 0-32 0,0 0 0 15,0 0-96-15,0 0-32 0,0 0 0 0,0 0 0 16,0 0-80-16,15-3-16 0,-1 3 0 0,0 5 0 16,3 3-48-16,0 4-16 0,-3 5 0 0,5 2 0 15,2 4 0-15,2 5-16 0,1 2 0 0,-1 2 0 16,6 5-176-16,-1 2 192 0,1 2-192 0,-1 0 192 15,0 3-192-15,-1-1 0 0,-1 3 144 0,-1-1-144 16,-4 4 0-16,-2-3 144 0,-4 0-144 0,-2 1 0 16,-3-3 160-16,-1 3-160 0,-2-3 128 0,-4 0-128 15,0-3 224-15,-2 1-32 0,-1 2-16 0,0-2 0 0,0-1 64 16,-1-2 16-16,-2-3 0 0,1-3 0 0,-1-1-80 0,0-2-16 16,-3-3 0-16,4-1 0 0,-3-4-160 0,0 1 160 15,0-4-160-15,0-1 160 0,-1-3-32 16,-1-1-128-16,0-1 192 0,1-4-64 0,-1 2 80 0,-2-6 16 15,-2-1 0-15,1 0 0 0,0-5 48 0,0-3 16 16,-2-1 0-16,0-2 0 0,-2-4 0 0,1-2 0 16,0-3 0-16,1 0 0 0,-1-1-160 0,-1-4-128 15,3-3 192-15,0 2-192 0,0-2 128 0,2-2-128 16,4-1 0-16,0-2 0 0,0-3 0 0,1-2 0 16,1-6 0-16,3 1 0 0,0-2 0 0,4-2 0 15,1 0 0-15,3-2 0 0,0 3 0 0,2-2 0 16,2-1 0-16,4-1 0 0,0-2-128 0,2-4 128 0,0-1 0 0,2 1-144 15,2-1 144-15,-2 6 0 0,-1 4 0 0,-1-1 0 16,-2 1 0-16,0 3 0 0,-2 2 0 0,-2 1 0 16,0-1 0-16,-2 2 0 0,-2 6 0 0,1-1 0 15,-2 6 0-15,1 0 0 0,-1 3 0 0,-1 3 128 16,-3 2-128-16,1 5 0 0,0 1 0 0,0 1 0 16,-2 3 0-16,-2 7 0 0,2-10 0 0,-2 10 128 15,0 0-128-15,0 0 0 0,0 0 0 0,0 0 128 16,0 0-128-16,0 0 0 0,11 8 0 0,-1 0 0 15,0 3 0-15,1 1 0 0,-1 2 0 0,1 2 0 16,3 2 0-16,-1 4 0 0,1 5 0 0,0-2 0 16,0 4 0-16,0-1 0 0,1 1 0 0,-1 2 0 15,-3-3 128-15,0 0-128 0,-4-4 160 0,0 1-160 16,-1-3 256-16,0-2-32 0,-2-1-16 0,0-2 0 16,0-2-80-16,-3-6 0 0,-1-9-128 0,0 0 192 0,6 9-192 0,-6-9-128 15,0 0 128-15,0 0-11344 16,0 0-2160-16</inkml:trace>
  <inkml:trace contextRef="#ctx0" brushRef="#br0" timeOffset="437.55">22343 15617 18431 0,'-11'6'1632'0,"11"-6"-1312"0,-6 8-320 0,6-8 0 15,0 0 1872-15,0 0 304 0,0 0 64 0,0 0 16 0,0 0-1312 0,0 0-272 16,10-1-48-16,2-2-16 16,2-2-160-16,1 1-48 0,4 2 0 0,1-1 0 15,3-1 32-15,4-1 0 0,0 0 0 0,1 1 0 0,-1 1-304 0,1-1-128 16,-3 1 0-16,-3 2 128 0,3 0-128 0,0-1 0 15,0 1 0-15,1 0 0 0,-2 1-256 0,1-3-96 16,-3 1-16-16,-2-3 0 16,-1 0-1680-16,-3 1-320 0,-4 0-80 0</inkml:trace>
  <inkml:trace contextRef="#ctx0" brushRef="#br0" timeOffset="675.22">22576 15954 21183 0,'-8'9'944'0,"8"-9"192"0,0 0-912 0,0 0-224 0,0 0 0 0,0 0 0 16,12 5 2944-16,2-5 528 0,1-5 112 0,3 0 32 16,0 1-2528-16,6-6-512 0,2 0-112 0,0-4-16 15,0 2-64-15,-1 2-32 0,3-2 0 0,0 4 0 16,1-3-224-16,2 6-128 0,-1-1 160 0,1 2-160 15,-1 2 0-15,2 0 0 0,-1 4 0 0,-1 0 0 32,-4-1-1344-32,2 2-352 0,-4 1-80 0,1-4-16 0</inkml:trace>
  <inkml:trace contextRef="#ctx0" brushRef="#br0" timeOffset="1409.72">24418 15674 12895 0,'-11'-11'1152'0,"3"1"-928"0,-2-2-224 0,0 2 0 15,-2-5 3056-15,1 0 560 0,-2-5 112 0,1 1 32 16,-2-1-2240-16,-2-3-448 0,0 0-96 0,1 4-16 16,-3 1-608-16,0 3-128 0,1 6-32 0,1 0 0 15,-4 4 272-15,-3 3 48 0,-1 0 16 0,1 8 0 0,-1 4-64 0,-3 8-16 16,-4 4 0-16,3 10 0 0,-1 4-448 0,1 2 128 15,0 3-128-15,3 3 0 0,3-2 0 0,3 4 0 16,3-3 0-16,3-2 0 0,7-7 0 0,2-1 0 16,4-2 0-16,4-7 0 0,2-1 0 0,7-3 0 15,3-7 0-15,4-2 0 0,5-6 128 0,1-5-128 16,6-5 0-16,1-4 144 0,1-2 64 0,2-6 16 16,0-3 0-16,-3-3 0 0,-4 0-48 0,-1-1-16 15,-1-4 0-15,-1 1 0 0,1-2-32 0,-4 5-128 16,-4-2 192-16,-3 6-64 0,0 4-128 0,-2 5 128 0,-4 1-128 0,0 6 128 15,-10 4 0-15,0 0-128 16,10 6 192-16,-2 6-64 0,-3 5 192 0,-1 6 16 0,-3 7 16 0,-1 4 0 16,0 6-224-16,-1 7-128 0,-3 6 160 0,0 4-160 15,-2 1 128-15,-2 1-128 0,-2 1 0 0,-2-1 0 16,-2 2 208-16,1-2-48 0,-9-1-16 0,3-2 0 16,-3-1 304-16,2-1 64 0,-2-2 16 0,1-4 0 15,-5-5-272-15,1-2-48 0,-2-3-16 0,0-6 0 16,1-3-384-16,0-6-64 0,1-6-32 0,3-5 0 31,3-8-1648-31,3-6-336 0,3-7-64 0,0-6-13344 0</inkml:trace>
  <inkml:trace contextRef="#ctx0" brushRef="#br0" timeOffset="2071.21">25271 15402 9215 0,'0'0'816'0,"0"0"-656"0,0 0-160 0,0 0 0 16,0 0 2304-16,0 0 416 0,0 0 96 0,0 0 0 15,0 0-1312-15,-6 10-272 0,6-10-48 0,-10 5-16 16,-2 1 64-16,1 0 16 0,-1-2 0 0,0-2 0 15,-6 1-336-15,-1 1-64 0,-3 1-16 0,-2 0 0 16,-5-1-256-16,0 2-48 0,1 2-16 0,-2-1 0 16,2 5-240-16,2 0-48 0,-2 1-16 0,2 4 0 15,3 4-208-15,1 3 0 0,1-2 0 0,2 3 0 16,1 5 0-16,3 3 0 0,2 1 0 0,-1-1 0 16,3-2 0-16,2-1 0 0,3 2 0 0,2-7 0 15,1-1 0-15,3-3 0 0,4-2 192 0,4-4-48 0,1-5-144 16,2-1 192-16,4-5-192 0,3-3 192 0,3-3-192 0,1-3 0 15,3-7 0-15,1-1 0 0,2-2 0 0,0-3 0 16,-1-1 0-16,0-2 0 0,-2-2 128 0,2-3-128 16,-1 0 0-16,0-1 128 0,-6 0-128 0,-1 3 0 15,-1-3 0-15,-3 6 0 0,-5 3 128 0,1 3-128 16,-4 3 0-16,0 3 128 0,-7 9-128 0,7-2 128 16,-7 2-128-16,0 0 128 0,5 6 192 0,3 8 16 15,-3 2 16-15,0 3 0 0,-1 1-112 0,0 3-32 16,1 2 0-16,0-2 0 0,0 0-80 0,0 1-128 15,0-2 176-15,1-1-176 0,2 1 192 0,1-3-192 16,-3-2 192-16,1-2-192 0,-1-1 0 0,3-4 0 0,2 0 0 16,1-2 0-1,1-3-1232-15,-1-5-368 0,2-5-64 0,2-3-13424 0</inkml:trace>
  <inkml:trace contextRef="#ctx0" brushRef="#br0" timeOffset="3544.02">27123 15218 18879 0,'0'0'832'0,"2"-13"192"0,-2 2-832 0,1 1-192 0,-1-2 0 0,1 5 0 0,-1 7 896 0,0 0 128 16,1-11 16-16,-1 11 16 0,0 0-192 0,0 0-32 15,0 0-16-15,0 0 0 0,0 0 80 0,9 9 32 16,-5 1 0-16,-1 3 0 0,-1 2-160 0,1 4-16 16,-1 6-16-16,-1 4 0 0,1 3-368 0,-4 2-80 15,1 2-16-15,1 5 0 0,0 4-64 0,-1 3-16 16,-3 3 0-16,3-3 0 0,-3-2 48 0,-1-1 0 15,-3-6 0-15,3-3 0 0,-2-1 416 0,0-4 96 16,1-6 16-16,0-2 0 0,-1-5-208 0,0-4-48 16,-1-1 0-16,4-7 0 0,4-6-176 0,0 0-32 0,0 0-16 0,0 0 0 15,-5-8-16-15,1-6 0 0,2-4 0 16,-1-4 0-16,3-6-272 0,3-2 0 0,-1 1 128 0,2-4-128 16,1 1 0-16,-1 1 0 0,6 1 0 0,0-3 0 15,2 3 0-15,-1 1 0 0,-1-2 0 0,6 3 0 16,0 3 0-16,2 3 0 0,1 3 0 0,4 6 0 15,-5 4-128-15,2 6 128 0,2 3 0 0,-3 1-144 16,-2 1 144-16,1 7-128 0,-2 3 128 0,-2 3-128 16,-3 8 128-16,0 1-160 0,-2 6 160 0,0-2-160 15,-4 2 160-15,-1 0-128 0,-3-2 128 0,-1 0-128 16,0-4 128-16,-2 2 0 0,-2-3 0 0,0-4 128 16,-1 0-128-16,3-3 128 0,-2-2-128 0,4-14 128 15,-4 8 0-15,4-8 16 0,0 0 0 0,0 0 0 16,0 0 0-16,-1-12 0 0,1 0 0 0,2-7 0 15,1-6-144-15,1 0 160 0,4-3-160 0,1 0 160 0,4-2-160 0,1-1 0 16,1-1 0-16,3 2 0 0,0-1 0 0,1 5 0 16,3-1 0-16,-1 5 0 0,3 6 0 0,2 2 0 15,-1 4-144-15,3 1 144 0,0 5 0 0,0 5 0 16,-3 4 0-16,0 3 0 0,-4-3-128 0,1 10 128 16,-3 3 0-16,-1 4 0 0,-7 7-192 0,-2 0 192 15,-1 3-192-15,-5 2 192 16,0 3-480-16,-3-1 16 0,1-3 0 0,-2 0 0 15,-2-7-112-15,2 1-32 0,1-5 0 0,0-2 0 16,1-1-1056-16,2-4-192 0,1-1-64 0,2-3-12560 0</inkml:trace>
  <inkml:trace contextRef="#ctx0" brushRef="#br0" timeOffset="4190.67">28547 15367 7359 0,'0'0'656'0,"0"-8"-528"16,1-3-128-16,2-1 0 0,-1-1 3408 0,1-1 656 15,-2-1 128-15,0 1 32 0,-1-1-2672 0,0 2-528 16,-1-1-96-16,-1 0-32 0,-2 2 0 0,0 1-16 16,-2-1 0-16,0 3 0 0,0-1 144 0,0 6 48 15,6 4 0-15,-9 0 0 0,9 0-496 0,-12 9-112 16,2 3-16-16,1 6 0 0,-1 4-288 0,0 4-160 0,1 1 160 0,-1 6-160 16,1 4 0-16,1-1 0 15,1 1 0-15,0 1 0 0,0 4 0 0,0-3 0 0,4-2 0 0,-1-2 0 16,0-3 176-16,4-6-176 0,1-3 192 0,2-3-192 15,2-5 400-15,0-2-16 0,0-4-16 0,-5-9 0 16,12 2 80-16,0-3 32 0,1-7 0 0,0 0 0 16,-1-6-112-16,4-3-32 0,-1-3 0 0,0-2 0 15,-1-5-160-15,-2 3-48 0,3-2 0 0,-1 0 0 16,-1 3-128-16,-2-1 128 0,-1 5-128 0,2 2 128 16,-1 5-128-16,0 0 160 0,1 6-160 0,-2 2 160 15,1 4 0-15,3 5 0 0,-2 2 0 0,3 5 0 16,0 4-160-16,2 1 192 0,1 5-192 0,0-2 192 15,-1 1-192-15,-1-1 0 0,-2-1 0 0,3 0 0 16,-1 0 0-16,0-1 0 0,1-4 128 0,2-1-128 16,-3-2 0-16,3-5-192 0,2-4 32 0,2-4-12000 15,2-1-2416-15</inkml:trace>
  <inkml:trace contextRef="#ctx0" brushRef="#br0" timeOffset="8543.14">25639 15390 2751 0,'0'0'256'0,"0"0"-256"0,0 0 0 0,0 0 0 15,5-11 2032-15,-3 0 352 0,-4 2 80 0,2 9 16 16,-2-13-1024-16,2 13-208 0,0-10-32 0,0 10-16 16,-2-8 16-16,2 8 0 0,0 0 0 0,0 0 0 15,0 0-224-15,0 0-32 0,0 0-16 0,0 0 0 16,0 0-352-16,0 0-64 0,0 0-16 0,0 0 0 16,-1 13-368-16,2 1-144 0,1 1 0 0,2 6 144 15,-3 3-16-15,2 0 0 0,1 5 0 0,0 2 0 16,-1 4 48-16,1 6 0 0,-2 1 0 0,-1 0 0 0,0 0 80 15,-1-4 32-15,-1 0 0 0,-2-1 0 16,-1-4 64-16,-1-2 16 0,0-6 0 0,0 2 0 0,-4-6 96 0,3-2 32 16,1-3 0-16,1-5 0 0,-1-1-96 0,5-10-16 15,-4 8 0-15,4-8 0 0,0 0-32 0,0 0-16 16,-9-5 0-16,2 0 0 0,-1-5 128 0,3-2 32 16,1-3 0-16,0-2 0 0,0 0-320 0,2-1-176 15,1-4 192-15,-1-1-192 0,2 2 0 0,2-1 0 16,0-1 0-16,2-2 0 0,0 2 0 0,2 1 0 15,2 2 0-15,-1-3 0 0,4 0 0 0,-1 2 0 16,-1-4 0-16,2 4 0 0,3 2 0 0,0 1 0 16,-2 0 0-16,3 3 0 0,-3 2 0 0,2 2 0 0,0 2 0 0,0 2-144 15,-2 2 144-15,-1 2 0 16,-1-3 0-16,1 6 0 0,-11 0 0 0,11 3-128 0,1 2 128 0,-2-1 0 16,-10-4 0-16,11 14-128 0,-1-3 128 0,0 6 0 15,-1 2 0-15,3 3-128 0,-5-1 128 0,0 2 0 16,-3 4 0-16,-1-2 0 0,0 3 0 0,0-4 0 15,-3-1 0-15,1-1 0 0,-1-1 0 0,0-2 0 16,0 0 0-16,0-6 0 0,0-1 0 0,0-12 128 16,-1 12-128-16,1-12 0 0,0 8 0 0,0-8 128 15,0 0-128-15,0 0 0 0,0 0 128 0,0 0-128 16,2-9 176-16,2-5-48 0,-2-1 0 0,1-2 0 16,1 0-128-16,-2-3 128 0,-2-1-128 0,3 1 128 15,1-5-128-15,2 2 0 0,-1 2 0 0,3-2 0 16,3-1 0-16,1 0 0 0,-1-3 0 0,3 2 0 15,0 2 0-15,0-4 0 0,3 3 0 0,-1 0 0 0,2 1 0 0,1 4 0 16,1 1-144-16,1 3 144 0,-2 3 0 0,-2 2 0 16,1 5 0-16,0 4 0 0,1 1-160 0,-2 2 160 15,-2 5-128-15,0 4 128 0,2 3 0 16,-3 4-160-16,-3 3 160 0,1 6 0 0,-1 2 0 0,2 4 0 16,-3 4 0-16,-3-1 0 0,1 1 0 0,-2 0 0 15,0-2 160-15,-4 2-32 0,1 0 96 0,-2-3 32 16,-1-1 0-16,-1 0 0 0,-1-5-128 0,1 0-128 15,0-1 176-15,1 0-176 16,-1-7-896-16,-1 0-304 0,2-2-48 0,0-4-16 0</inkml:trace>
  <inkml:trace contextRef="#ctx0" brushRef="#br0" timeOffset="11010.75">29490 14453 20271 0,'0'0'1792'0,"0"0"-1424"0,0 0-368 0,0 0 0 0,0 0 1216 0,0 0 192 16,0 0 16-16,0 0 16 0,0 0-736 0,0 0-128 16,0 0-48-16,0 0 0 0,0 0-176 0,0 0-32 15,0 0-16-15,0 0 0 0,-10 0 208 0,-2-2 64 16,-2 1 0-16,-2 0 0 0,-3 2-112 0,-3 0-16 16,-6 1 0-16,-1-1 0 0,-1-1-64 0,-3 1 0 15,-3 1-16-15,0-1 0 0,-1 3-48 0,-2-185-16 16,-2 182 0-16,1 182 0 0,-2-183-16 0,-1 0 0 15,-4-1 0-15,-4 1 0 0,-3 0 32 0,1 0 0 16,1-2 0-16,0 0 0 0,1 1-160 0,0-1-32 16,1-1 0-16,-3 2 0 0,-7-3-128 0,-1-1 0 15,-5 2 0-15,1 1 128 0,1 0-128 0,1 2 0 0,2 0 0 16,-6 2 0-16,-8-2 0 0,-3 2 0 0,-3 0 0 0,1 1 0 16,2 1 0-16,0-1 0 0,-5-2 0 0,0 2 0 15,-2-2 0-15,4-1 0 0,3-1 0 0,3-2 0 16,-4 0 0-16,-2-2 0 0,-5-4 176 0,-1 4-176 15,3-4 224-15,4 2-48 0,5-1-16 0,-5 2 0 16,-5 0 0-16,2-3 0 0,3 2 0 0,3 6 0 16,4-5-160-16,-2 3 128 0,-5 1-128 0,-1-1 128 15,-2 0-128-15,4 2 0 0,3-3 0 0,1-1 0 16,0 4 0-16,-5-2 0 0,-3 0 0 0,2 1 0 16,4 0 0-16,3-1 0 0,5-2 0 0,-2 3 0 15,-5-3 0-15,-1 1 160 0,4-1-160 0,2 1 160 16,1 0-160-16,2 2 0 0,1-1 0 0,-3 2 0 15,-5-3 0-15,0 3 0 0,0-1 0 0,3 2 0 16,5 0 0-16,0 0 0 0,-2 2 0 0,0-1 0 0,-6 0 0 16,2 2 0-16,4-3 0 0,5 1 0 0,3 0 0 0,1 2 0 15,0-2 0-15,0-1 0 0,-1 0 0 16,2 0 0-16,1 0 0 0,5 1 0 0,1-1 0 0,6 2 0 16,0-2 0-16,3 1 0 0,-3-1 0 0,-1 0 0 15,-3-1 0-15,0-2 0 0,2 1 0 0,1-1 0 16,1 2 0-16,4-3 0 0,0-1 0 0,4 1 0 15,1-4 0-15,3 3 0 0,1 2 176 0,0-1-48 16,1-3-128-16,-1 4 192 0,-2-4-192 0,2 1 0 16,-1-1 128-16,2 4-128 0,-1-2 0 0,4-2 0 15,-2 2 128-15,0 0-128 0,1-1 0 0,3 1 0 16,0 0 0-16,0-2 0 0,0 3 0 0,2 2 0 16,0 1 0-16,-2-3 0 0,-2-3 0 0,2 4 0 0,3-1 0 0,-2 1 0 15,0-3 0-15,2 1 0 0,-1 1 0 0,5-1 0 16,0-1 0-16,1 0 128 0,0 3-128 0,1-1 0 15,1 0 0-15,-1 1 0 0,2 1 128 0,2-1-128 16,3 2 0-16,-1 1 0 0,-1 0 0 0,2 0 0 16,1-1 0-16,-2-2 0 0,2 2 0 0,1-2 0 15,0 2 0-15,2 0 0 0,-1 1 0 0,2 0 0 16,6 0 0-16,-9 1 0 0,1 0 0 0,8-1 0 16,-10 4 0-16,1 0 0 0,9-4 0 0,-7 5 0 15,-2-1 0-15,9-4 0 0,-8 9 0 0,2-3 0 16,-2 4 0-16,4-2 0 0,-1 3 0 0,1 0 0 15,-1 1 0-15,3 2 0 0,-2 3 0 0,0 2 0 16,-1 0 0-16,1 5-128 0,0 4 128 0,1 1 0 16,-1 1 0-16,-1 0 0 0,0 2-128 0,-1 3 128 0,1 5 0 15,0-1 0-15,-2 1 0 0,0 7 0 0,-2 5 0 0,1 4 0 16,-6 1 0-16,1 6 0 0,-1 1 0 0,1 5-128 16,-2 2 128-16,1 1 0 0,-3 2 0 0,1 4 0 15,-1-2-128-15,1 0 128 0,-1 0 0 0,2-1 0 16,-3-3 0-16,4-4 0 0,-1 0 0 0,0-1 0 15,2 0-128-15,0-2 128 0,1 1 0 0,1-1 0 16,1-4 0-16,0 1 0 0,0 1 0 0,-2-5 0 16,4-2 0-16,0 1 0 0,2-5 0 0,-2-2 0 15,0-1 0-15,1 2 0 0,-1-6 0 0,2-1 0 16,-2-2 0-16,-1-1 0 0,0-4 0 0,3 0 0 16,0-2 0-16,3-3 0 0,-1-3 0 0,2-1 0 0,-1-5 0 0,3-4 0 15,0-2 0-15,1-3 0 0,2-4 0 16,0 1 0-16,0 2 0 0,2-4 0 0,-5-9 0 0,9 10 0 15,-1-4 0-15,0 1 0 0,-1-1 0 0,1-1 0 16,-8-5 0-16,13 4 0 0,-1 0 0 0,1 1 0 16,1-3 0-16,1 0-128 0,2 0 128 0,3 1 0 15,3-2 0-15,4 2 0 0,1 0 0 0,5 0 0 16,4-1 0-16,2 0 0 0,4-1 0 0,4-1 0 16,3 1 0-16,-2-2-128 0,-1-2 128 0,3 2 0 15,2-3 0-15,2-1 0 0,4 3-128 0,4-1 128 16,4 1 0-16,0-1 0 0,-2-6 0 0,0 4 0 15,3 3 0-15,3-2 0 0,1-1 0 0,4 2 0 16,5-1 0-16,-7 2 0 0,-5 2 0 0,3-1 0 16,5 1 0-16,4 1-128 0,4 1 128 0,-2 2 0 0,-6 0 0 0,3 4 0 15,-2-5 0-15,7 6 0 0,5-2 0 0,-4-2 0 16,-1-3 0-16,-2 3 0 0,0-3 0 0,5-1 0 16,4 0 0-16,-1-2 0 0,-3 0 0 0,-2-2 0 15,0-2 0-15,5 2 0 0,7 2 0 0,-7 0 128 16,-3-2-128-16,-1 2 0 0,1 1 0 0,3 0 0 15,4 1 0-15,-4 1 0 0,-1-2 0 0,3 0 128 16,-5 0-128-16,7 1 0 0,3 3 0 0,-5-2 144 16,-7 0-144-16,1 1 128 0,3 0-128 0,4-1 0 15,3 1 0-15,-4 0 0 0,-9-3 0 0,2 1 0 16,1-1 0-16,4 1 0 0,6 0 0 0,-6-1 0 16,-6 0 0-16,2 0 0 0,1 0 0 0,1 3 0 0,-1-1 0 15,-2 1 0-15,-5-4 0 0,-2-1 0 16,-2 0 0-16,3-1 0 0,2 6 0 0,0-3 0 0,-5-4 0 0,-1 2 0 15,-5-2 0-15,0 2 0 0,1 1 0 0,1-1 0 16,1-1 0-16,-3-1 0 0,-6 0 128 0,-3 3-128 16,-3-1 0-16,0 0 0 0,1-1 0 0,0-1 0 15,2 2 0-15,-1 2 192 0,-3 0-192 0,-2 2 192 16,-7-4-192-16,-2 2 0 0,-1 0-160 0,-2 2 160 16,0 0 0-16,1 0 0 0,0-1 0 0,0 3 0 15,-1-1 0-15,1 0 0 0,-1 2 0 0,-5-1 160 16,-4 0-160-16,-1 2-176 0,-1 2 48 0,-1-3 0 15,-2 5 128-15,-1-4-128 0,-1 2 128 0,-2 1-128 16,0 0 128-16,-1 0 0 0,-2-4 0 0,0 2 0 16,-2-2 0-16,-1 2 0 0,-4-1 0 0,1-1 128 0,-1-1-128 15,-2 0 0-15,1 1 0 0,-3-1 0 0,-2-3 0 16,-9-1 0-16,10 3 0 0,-10-3 0 0,0 0 0 0,12 2 144 16,-12-2-144-16,0 0 0 0,0 0 0 0,8 0 0 15,-8 0 0-15,0 0 0 0,0 0 144 0,0 0-144 16,9-4 0-16,-9 4 144 0,0 0-144 0,7-5 0 15,-7 5 0-15,5-11 128 0,-1 2 0 0,-4-3 0 16,2 4 0-16,-2-3 0 0,0-3-128 0,0-1 0 16,-2-4 0-16,2-1 0 0,-2-2 0 0,2-5 0 15,0 2 0-15,0-6 0 0,0 0 0 0,2-1 0 16,-2-1 144-16,3-1-16 0,0-1 32 0,-1 0 16 16,0-3 0-16,0-3 0 0,0-2-32 0,-2-3 0 15,0-5 0-15,0-5 0 0,-2-5 64 0,1 3 16 0,0-1 0 16,1-1 0-16,1 1 48 0,0-1 16 0,1-5 0 0,0 4 0 15,2-4-128-15,-3 2-32 0,4 2 0 0,2 2 0 16,-1-2 0-16,3 1-128 0,0 2 192 0,-2-4-64 16,2 2 0-16,-2-2-128 0,4 1 192 0,-3 0-64 15,2-4-128-15,0 1 0 0,-1 2 0 0,2-4 0 16,1 1-160-16,1 2 160 0,-1 4-208 0,2-1 80 16,-1 2-64-16,-2 5 0 0,3 2 0 0,-1 6 0 31,0 3-240-31,-3 5-48 0,-1 4-16 0,-3 4-12176 0,-3 2-2432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36:22.66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7028 11034 9215 0,'0'0'816'0,"0"0"-656"16,0 0-160-16,0 0 0 0,0 0 1264 0,0 0 208 16,0 0 64-16,4-12 0 0,-4 12-544 0,0 0-96 0,0 0-32 0,5-9 0 15,-5 9-32-15,5-10 0 0,-1 4 0 0,-4 6 0 16,0 0-80-16,0 0-32 15,0 0 0-15,0 0 0 0,10-4-80 0,-1 1 0 0,1 2-16 0,-1 1 0 16,2 0-128-16,2 0-32 0,2 0 0 0,3 3 0 16,5-2-16-16,1-1-16 0,4-1 0 0,3 1 0 15,3 0-112-15,3-2-32 0,1-1 0 0,3 0 0 16,2 3-16-16,3-1 0 0,1-1 0 0,0 1 0 0,1 0 96 0,2 1 16 16,-1 2 0-16,2-3 0 15,-3-4 0-15,2 1 16 0,-4 2 0 0,-2 0 0 0,-3 1-48 0,-1-1-16 16,1-1 0-16,-1-1 0 0,-2 7-80 0,-1-2-32 15,-1-1 0-15,-1 0 0 0,-1 0-96 0,-1 0 0 16,0 0-128-16,-2 1 192 0,-3-2-192 0,1 0 0 16,-2-2 128-16,-3 3-128 0,-3 3 0 0,-2-2 0 15,2-1 128-15,-3 1-128 0,-1 2 0 0,-1-2 0 16,-1 0 128-16,-1 1-128 0,0-1 0 0,0 0 176 16,0 2-176-16,-2 1 160 0,2-2-160 0,0 1 128 15,0-1-128-15,0 2 128 0,0-1-128 0,0 0 128 16,-2 0-128-16,3-1 128 0,-2 0-128 0,1 0 0 15,0 1 0-15,0-2 128 0,1-1-128 0,1 0 192 16,2 0-192-16,1 0 192 0,2 0-192 0,0-1 160 16,1 0-160-16,1-1 160 0,2 1-160 0,1 0 0 15,-1 1 144-15,0-2-144 0,1 0 0 0,-1 2 144 16,-1 0-144-16,1 0 0 0,0-1 192 0,-1 1-64 16,-2 1 0-16,-1-1-128 0,1-1 224 0,0-1-64 15,-1 4-16-15,2-2 0 0,1-2-144 0,2 0 0 16,-1 2 144-16,-2-1-144 0,1 1 0 0,2 1 144 0,-1-1-144 0,0 0 0 15,2 0 176-15,-1 2-176 0,0 1 160 0,0-3-160 16,-2-1 192-16,-1-1-64 0,0 2-128 0,-2 0 192 16,0-2-32-16,-4 1-16 0,0-2 0 0,1 2 0 15,-2 1 16-15,-1 0 0 0,1-1 0 0,-2-1 0 16,-2 2-32-16,0 0-128 0,-1 0 192 0,2 0-64 16,-2-1-128-16,0 0 0 0,-3 1 144 0,1 0-144 0,0 0 0 15,0 0 128-15,-1-2-128 0,1 2 0 0,-2 0 0 0,2 2 0 16,0-2 0-16,1 0 0 0,-1 0 0 15,1 0 0-15,2 0 0 0,-1 1 128 0,-1-1-128 0,1-1 0 16,-1 2 0-16,0-1 0 0,0 0 0 0,-2 0 0 16,-1-1 0-16,-7 1 128 0,7 1-128 0,-7-1 0 15,0 0 0-15,0 0 128 0,0 0-128 0,0 0-256 16,0 0 64-16,0 0-12272 16,-4-5-2448-16</inkml:trace>
  <inkml:trace contextRef="#ctx0" brushRef="#br0" timeOffset="1052.85">12100 11011 6447 0,'-12'-2'576'0,"0"4"-576"16,-1 0 0-16,-1 1 0 0,0-1 1584 0,3 0 208 0,-3-4 32 0,1 2 16 16,-1 0-944-16,1 0-176 0,-2 0-32 0,1 2-16 15,1-1-16-15,-1 1 0 0,3 0 0 0,1-2 0 16,-1-3 176-16,3 2 16 0,-3 0 16 0,3 1 0 16,8 0 96-16,-9 0 32 0,0-4 0 0,2 1 0 15,7 3-48-15,0 0-16 0,0 0 0 0,0 0 0 16,0 0-192-16,0 0-32 0,0 0-16 0,13-2 0 15,4-1-240-15,2 2-64 0,2 0 0 0,5-1 0 0,3 1 112 16,4 0 16-16,3-4 0 0,0 0 0 0,5 1-192 0,4 0-16 16,3-5-16-16,0 3 0 0,2 3 160 0,1 1 16 15,3 0 16-15,2 2 0 0,-1-2-160 16,2-2-48-16,2 0 0 0,-1 0 0 0,0-1 80 0,1 0 16 16,-2 3 0-16,0 0 0 0,-1 4-96 0,3-2-16 15,-2-3 0-15,-2 1 0 0,-2 0-256 0,0 0 160 16,2-1-160-16,1 1 128 0,1-1 0 0,-1 1 0 15,0-1 0-15,1 2 0 0,2-2 0 0,-17 2 0 16,3-2 0-16,2 1 0 0,0 2-128 0,3 2 192 16,0 0-192-16,20 0 192 0,-11 1-192 0,0 1 192 15,-3-4-192-15,-18 1 192 0,-1 0-192 0,2 2 0 16,0 2 0-16,1-3 0 0,-2 0 0 0,-1 0 128 0,1 2-128 0,-1 2 128 16,-2-1-128-16,1 2 192 15,-3-1-192-15,3-1 192 16,-2-1-496-16,-1 1-80 0,0 1-32 0,0-2 0 0,-1 0 688 0,0 0 144 15,-2 0 32-15,-1-1 0 0,-1-1-448 0,-1 0 128 0,0 1-128 0,0-1 0 16,-2 2 368-16,0-3-16 0,1-1 0 0,-1 2 0 16,-4-2-352-16,0 0 0 0,2 0 0 0,-1-2 0 15,-1-1 224-15,0 0-32 0,-4 2 0 0,1 0 0 16,0-1-192-16,-1 1 0 0,-4 0 0 0,1 1 0 16,-1-2 0-16,-1 0 0 0,-2-1 0 0,-1 0 144 0,-2 3-144 15,-7 0 0-15,0 0 0 0,0 0 0 16,0 0 0-16,0 0 0 0,0 0-224 0,-6 3-12864 15,-4 1-2576-15</inkml:trace>
  <inkml:trace contextRef="#ctx0" brushRef="#br0" timeOffset="2669.51">2809 9742 10127 0,'0'0'896'0,"10"-6"-704"15,-2 2-192-15,0-1 0 0,-8 5 1024 0,7-10 192 16,0 3 16-16,-1 0 16 0,-6 7-128 0,5-8-32 0,-2-2 0 0,-1 2 0 15,-2-3-48-15,0 2-16 16,-1-4 0-16,-3 3 0 0,-1 0-16 0,-1-2-16 16,-3 4 0-16,0-5 0 0,0 0-288 0,-3 0-64 0,-4-2-16 0,-2 1 0 15,0-2-144-15,-1 0-32 0,-4 0 0 0,-3 1 0 16,-2 2-160-16,-4-1-32 0,-4-3-16 0,0 1 0 16,-4-2-80-16,-1 2-16 0,-1 0 0 0,1 5 0 15,0-2 96-15,0 4 16 0,-1 2 0 0,-1 3 0 16,-1 0-64-16,-1 0-16 0,-1 2 0 0,-1-1 0 15,-1 1 0-15,-2 2 0 0,1-2 0 0,0 4 0 0,4 0-176 16,-2 2 128-16,-2 1-128 0,1 0 128 16,1 0-128-16,0 4 0 0,0 0 0 0,1 2 0 0,-1-3 0 15,4 4 0-15,1-4 0 0,4 4 0 0,4 3 0 0,2 0 0 16,3-2 0-16,-3 4 0 0,1 0 0 0,0 6 0 16,-3 1-144-16,-1-2 144 0,2-2 0 0,-3 3 0 15,-1 1 0-15,2 1 0 0,-1 4 0 0,1-4 0 16,3 1-128-16,15-10 128 0,-2 6 0 0,-1 1 0 15,-2 3 0-15,2 1 0 0,0 4-144 0,1-1 144 16,-1-2 0-16,-11 23-144 0,4-9 144 0,8 0 0 16,2-3 0-16,6 2 0 0,2 6 0 0,1 0-128 15,2 4 128-15,2 0 0 0,0-2 0 0,3-4 0 16,1-1 0-16,1-3-128 0,-1 1 128 0,6 2 0 16,-1 3 0-16,1-1 0 0,2 2 0 0,2-3 0 15,1 1 0-15,3-7 0 0,3-1 0 0,3-4 0 16,3-2 0-16,-8-17 128 0,4 2-128 0,3 2 192 15,3 1-64-15,5 2 0 0,1 1-128 0,5 2 144 16,2-2-144-16,36 22 160 0,-8-15-160 0,-5-2 0 0,-4-8 0 16,-1 0 128-16,0-4-128 0,2 1 0 0,5-2 144 0,3-6-144 15,1 1 0-15,1-8 0 0,-2-2 0 16,0-1 128-16,1-6-128 0,4-2 144 0,4-4-144 16,3-4 160-16,-3-2 0 0,-1-2 0 0,-3-3 0 0,0-3 0 15,-1 0 32-15,-2-3 0 0,-3 0 0 0,-2 1 0 16,-5-3-64-16,-2-1-128 0,-5-3 192 0,-2-1-64 15,-3 0 144-15,0-3 32 0,0 0 0 0,-2-3 0 16,-1-1 80-16,-5-4 32 0,-2 1 0 0,-3-4 0 16,-4 0 32-16,-6-5 16 0,-5 0 0 0,-4 0 0 0,-4 1 16 0,-2 0 0 15,-3 0 0-15,-4 7 0 0,-3 6 0 0,-5 4 0 16,-3 4 0-16,-5 1 0 0,-4 2-128 0,-3 3-32 16,-2 0 0-16,-5 5 0 0,-7 3-320 0,-1 2 0 15,-3 2 0-15,-1-1 0 16,-1 6-1280-16,1 4-288 0,2 2-48 0,-2 4-10624 15,2 2-2128-15</inkml:trace>
  <inkml:trace contextRef="#ctx0" brushRef="#br0" timeOffset="3505.07">1534 12115 16991 0,'-6'4'752'0,"6"-4"144"0,0 0-704 0,0 0-192 0,0 0 0 0,0 0 0 15,0 0 944-15,0 0 144 0,0 0 48 0,13-9 0 16,-1-6 144-16,-2-3 16 0,1-2 16 0,0-4 0 16,-1-6-464-16,2 1-80 0,-2 0-32 0,-1 7 0 0,0-1-160 0,8-11-48 15,-1 0 0-15,-1-1 0 0,-5 2-176 0,2-1-32 16,0 4-16-16,-3-1 0 0,-1 3-144 0,-2 3-32 16,1 6 0-16,-1 2 0 0,-2 4-128 0,1 2 0 15,1 5 0-15,-6 6 128 0,0 0-128 0,12 8 0 16,-4 8 0-16,3 4 0 0,0 4 0 0,1 5 0 15,0 6-160-15,0 0 160 0,-1 2 0 0,-1 1 0 16,2 1 0-16,-6-13 160 0,3 0-160 0,-1 2 0 16,-2-4 0-16,-1 0 128 0,-1-1 0 0,0-2 0 15,2-3 0-15,-1 0 0 0,-2-3-128 0,0-1 0 16,0-4 0-16,1 4 0 16,-4-14-1856-16,0 0-240 0,0 0-48 0,0 0-10112 0</inkml:trace>
  <inkml:trace contextRef="#ctx0" brushRef="#br0" timeOffset="3692.55">1786 11888 26431 0,'0'0'1168'0,"2"7"240"0,2 2-1120 0,1 3-288 0,2 4 0 0,0-1 0 16,1 2 1056-16,0 1 160 0,-1 0 16 0,2 3 16 16,0 1 0-16,-1 6 0 15,-2-3 0-15,-1 3 0 0,0 1-304 0,-1 2-64 0,-1 2-16 0,-2 0 0 16,-1 0-544-16,-1 0-96 0,-2 1-32 0,-3 16 0 15,-1-4-928-15,2-4-192 0,-1 0-32 0,-2 1-16 16,-1-5-2160-16,-1 0-416 0</inkml:trace>
  <inkml:trace contextRef="#ctx0" brushRef="#br0" timeOffset="4124.31">1239 13371 16991 0,'0'0'752'0,"0"0"144"0,0 0-704 0,0 0-192 0,0 0 0 0,0 0 0 16,-7 5 1200-16,7-5 208 0,0 0 32 0,-5 13 16 15,3 2-64-15,0 4-16 0,1 4 0 0,1-4 0 16,1 3 576-16,-1 2 112 0,0 5 32 0,0 7 0 15,0 1-1904-15,0 2-384 0,-3 5-80 0,1-2-16 16,-1 0 480-16,1 2 80 0,-2-6 32 0,-1 0 0 16,-2-1-160-16,2-4-16 0,0-2-128 0,0-5 192 15,0-7-432-15,3-4-80 0,0-1-32 0,2-7 0 16,0-7-1776-16,0 0-368 0,3-6-64 0</inkml:trace>
  <inkml:trace contextRef="#ctx0" brushRef="#br0" timeOffset="4422.1">1183 13369 22223 0,'0'0'976'0,"8"-6"224"0,2 3-960 16,0-5-240-16,2 0 0 0,3 3 0 0,3-4 576 0,3 2 80 15,4-3 16-15,3 4 0 0,3 1 336 0,2-1 64 16,4 1 16-16,1 8 0 0,1 7-48 0,-4-1 0 15,-2 3 0-15,-1 4 0 0,-3 3-288 0,-2 3-64 16,-3 6-16-16,-10-6 0 0,-3 3-320 0,0 5-64 16,-1 3-16-16,-5 1 0 0,-4 2-80 0,-2-1-32 15,-3 1 0-15,-4 1 0 0,-7 0 256 0,-3-1 48 16,-2 0 16-16,-3-2 0 0,-4-1-160 0,-2-2-48 16,-4-1 0-16,-1 1 0 0,1-6-144 0,-1 1-128 0,0-7 192 0,1-5-192 31,0-3-240-31,3-2-144 0,2-3-48 0,5-6 0 15,3-6-2112-15,4-5-416 0,4-3-96 0</inkml:trace>
  <inkml:trace contextRef="#ctx0" brushRef="#br0" timeOffset="4792.1">2163 13205 17503 0,'0'0'1552'0,"0"0"-1232"16,0 0-320-16,0 0 0 0,0 0 1232 0,0 0 192 15,-5 8 48-15,0 1 0 0,0 5 224 0,0 0 48 16,-3 0 16-16,5 7 0 0,-2 1-480 0,1 1-112 16,-1 4-16-16,0-3 0 0,1 0-400 0,1 3-96 15,2-4-16-15,1 0 0 0,1 0-240 0,2-8-48 16,-1 0-16-16,2 3 0 0,3 1-16 0,0-2-16 15,-1-2 0-15,5 0 0 0,-1 2-48 0,3-1 0 16,1-2 0-16,3-4 0 0,1 2 0 0,0-5-16 16,1 4 0-16,3-6 0 0,0 1-112 0,1-2-128 15,0-2 176-15,0 0-176 0,1-4 0 0,-1 2 0 16,-1-2 0-16,6-5 0 16,-4 0-352-16,-5 2-128 0,-5-4-32 0,-3 2 0 15,0-3-512-15,-6 3-128 0,-5-5 0 0,-4 3-16 16,-4-1-2048-16,-6 3-416 0,-16-9-80 0,-2 4 0 0</inkml:trace>
  <inkml:trace contextRef="#ctx0" brushRef="#br0" timeOffset="4925.01">2062 13649 18879 0,'0'0'832'15,"0"0"192"-15,0 0-832 0,0 0-192 0,9 0 0 0,2-1 0 16,2 0 896-16,2-3 128 0,2-2 16 0,2-1 16 16,2 1-400-16,3-4-80 0,3 0 0 0,15-4-16 15,-3-3-160-15,1-1-16 0,-1 1-16 0,2 0 0 0,2 1-144 0,-3 2-32 16,-7 0 0-16,-2 3 0 15,-6 0-1472-15,-6 3-288 0</inkml:trace>
  <inkml:trace contextRef="#ctx0" brushRef="#br0" timeOffset="5093.56">2007 13290 12895 0,'5'-10'1152'0,"2"1"-928"15,5-4-224-15,7 4 0 0,2-4 3840 0,3 1 704 16,-1-2 160-16,6 0 32 0,4-4-3200 0,5-4-624 15,2-1-128-15,5 0-16 0,5 2-192 0,5-2-16 16,2 0-16-16,0 2 0 0,-1 1-544 0,-4 1 0 16,-4 3 0-16,-3 3-15296 0</inkml:trace>
  <inkml:trace contextRef="#ctx0" brushRef="#br0" timeOffset="5764.58">1237 14764 20271 0,'0'0'1792'0,"0"-5"-1424"0,0 5-368 0,-1-5 0 15,1-3 704-15,0 8 80 0,-2-5 16 0,1 3 0 16,1 2 752-16,0 0 160 0,0 0 16 0,-3 11 16 15,1 3-800-15,-1 5-176 0,1 4-16 0,1 1-16 16,1 7 0-16,1 1 0 0,1 1 0 0,-2 3 0 0,2 3-224 0,1 0-32 16,1-1-16-16,0 1 0 0,1 1-224 0,-2 1-48 15,-1-2-16-15,1-2 0 0,-1-3-176 0,1-2 0 16,-2-5 144-16,2-3-144 16,-3-3-1168-16,0-3-304 0,0-5-64 0,-3-3-8560 15,-2-4-1696-15</inkml:trace>
  <inkml:trace contextRef="#ctx0" brushRef="#br0" timeOffset="5929.76">1068 15157 23951 0,'0'0'1056'0,"0"0"224"0,7-4-1024 0,5 0-256 16,2 2 0-16,4-2 0 0,4-2 2560 0,4 2 448 16,-2 0 80-16,5-4 32 0,4 1-2384 0,4-7-480 15,3 1-80-15,3 3-32 0,3-4 432 0,-1 2 64 0,-1 1 32 0,-4-2 0 16,-3 4-672-16,-3-1 0 0,-2 3-208 0,8-5-11024 31,-10 2-2208-31</inkml:trace>
  <inkml:trace contextRef="#ctx0" brushRef="#br0" timeOffset="6679.55">2437 14614 18431 0,'0'0'1632'0,"0"0"-1312"16,0 0-320-16,0 0 0 0,-3 8 1024 0,-1 1 128 15,1 1 16-15,-3 4 16 0,4 4-96 0,-2 6 0 16,0 1-16-16,-1 7 0 0,-1 2-208 0,-2 2-32 0,2-1-16 0,0 4 0 16,-1 0-416-16,2 0-80 15,1 0 0-15,-1-3-16 0,0-1-304 0,3-4 0 16,-2 0 128-16,2-7-128 15,4-2-1472-15,-1-6-336 0,2-3-80 0,-2 0-9856 0</inkml:trace>
  <inkml:trace contextRef="#ctx0" brushRef="#br0" timeOffset="7066.29">2672 14589 21999 0,'0'0'960'0,"4"7"224"0,-3 5-944 0,0 1-240 16,1 3 0-16,-2 4 0 0,-3 6 976 0,-2-2 160 16,0 4 16-16,-2 0 16 0,0 2-16 0,-2 3 0 15,-1 0 0-15,1-3 0 0,0-2-416 0,1-7-96 16,2-2 0-16,1-2-16 0,4-2-240 0,1-3-64 16,0-12 0-16,0 0 0 0,0 0-64 0,0 0 0 15,7-9-16-15,3-4 0 0,1-5 16 0,0-2 0 16,2-3 0-16,-1-1 0 0,0-4-256 0,-1 2 144 15,2-3-144-15,-2 4 128 0,3-3-128 0,0 2 0 16,2 1 0-16,-1 3 0 0,-2 3 0 0,-1 4 0 16,1 2 0-16,0 6 0 0,-2 2 0 0,1 3 0 15,-3 5 0-15,-1 2 0 0,1 4 0 0,-1 4 0 16,-2 3 0-16,-1 3 0 0,-2 3 0 0,-2 1 0 16,-1 0 0-16,-1-2 0 0,1 2 128 0,-4-1-128 15,0-5 128-15,3 0-128 0,0-4 128 0,0-2-128 16,1-2 128-16,1-1-128 0,-1-8-192 0,0 0-112 15,0 0-16-15,0 0-16 16,0 0-2592-16,10-5-512 0,1-7-96 0,3-1-32 0</inkml:trace>
  <inkml:trace contextRef="#ctx0" brushRef="#br0" timeOffset="7311.1">3215 14548 24527 0,'0'0'1088'0,"0"0"224"0,0 0-1056 0,0 0-256 15,3 8 0-15,1-2 0 0,0 5 1264 0,-1 0 192 16,-3 1 32-16,0 5 16 0,0 1-512 0,-3-1-96 16,2 5-32-16,-3 0 0 0,1 1-464 0,0-2-80 15,-1 0-32-15,1-1 0 0,1 0-288 0,1-2 0 16,1 0 0-16,2-4 0 15,-2-2-1424-15,1-4-352 0,-1-8-64 0,0 0-11456 0</inkml:trace>
  <inkml:trace contextRef="#ctx0" brushRef="#br0" timeOffset="7547.79">3679 13766 20271 0,'0'0'896'0,"0"0"192"0,0 0-880 0,0 12-208 0,-2 6 0 0,1 4 0 15,0 5 1584-15,-3 6 272 0,-4 2 48 0,2 4 16 16,-4 3-688-16,2 4-128 0,-2-2-16 0,2 4-16 16,-2 5-464-16,3-3-96 0,2 2 0 0,-2-1-16 15,1-2-352-15,-1-1-144 0,1 3 128 0,1-7-128 16,-1-1-2224-1,-1-6-528-15,0-9-96 0,-2-1-8960 0</inkml:trace>
  <inkml:trace contextRef="#ctx0" brushRef="#br0" timeOffset="7714.5">3474 14384 15663 0,'14'-9'688'0,"-3"2"144"0,5 0-656 0,1-3-176 15,5 4 0-15,-2-4 0 0,1 2 1360 0,0-4 240 16,2 4 64-16,-2-4 0 0,-1 4-880 0,0-3-160 15,1 0-48-15,-2 2 0 0,-2-3-352 0,-3 6-80 16,-1 1-16-16,0-2 0 16,-2 2-1280-16,-3 4-272 0,-8 1-48 0,0 0-7808 0</inkml:trace>
  <inkml:trace contextRef="#ctx0" brushRef="#br0" timeOffset="7816.73">3858 14303 3679 0,'4'10'320'0,"-1"5"-320"16,1 2 0-16,1 0 0 0,0 0 4400 0,1 1 800 15,-1 0 176-15,-2-1 16 0,1 0-3216 0,1 1-656 16,-2 1-128-16,-1 1-32 0,1-3-800 0,0-2-176 15,-2-4-16-15,0 2-16 0,0 0-528 0,-1-4-96 16,0-9-32-16,0 0-12432 0</inkml:trace>
  <inkml:trace contextRef="#ctx0" brushRef="#br0" timeOffset="8065.45">4290 14174 22111 0,'0'0'1968'0,"0"0"-1584"16,0 0-384-16,0 0 0 0,0 0 864 0,-2 13 96 15,-4 1 0-15,1-1 16 0,0-2 64 0,0 3 16 16,-2 1 0-16,-2 1 0 0,-3-4-624 0,2 5-128 16,0 1-32-16,2-2 0 0,-1-2-144 0,6 0-128 15,1 0 192-15,1-4-192 0,1-10 0 0,1 12 0 16,-1-12 0-16,0 0 0 15,0 0-368-15,8 6-176 0,-8-6-32 0,8 1-16 16,-8-1-1760-16,7-3-336 0</inkml:trace>
  <inkml:trace contextRef="#ctx0" brushRef="#br0" timeOffset="8613.36">4388 14204 20559 0,'0'0'896'0,"0"0"208"0,0 0-880 0,-3 10-224 16,-3-3 0-16,1 4 0 0,1-3 1184 0,-1 4 192 15,-1-3 32-15,-1 4 16 0,6-5-384 0,-1 3-80 16,-1-1 0-16,2-3-16 0,1 1-192 0,2 1-48 0,-2-9 0 0,5 6 0 16,-5-6-128-16,8 8-16 0,1-4-16 0,0-3 0 15,-9-1-128-15,10-1-32 0,0 1 0 0,2-4 0 16,-1-2-128-16,0-1-16 0,1 1-16 0,1-3 0 15,1 3 96-15,1-5 0 0,-1 2 16 0,1-3 0 16,0-1-80-16,3 3 0 0,2-4-16 0,7-5 0 16,-1-3-64-16,-4 3-16 0,-3-1 0 0,1 2 0 0,-3-1-160 0,-1 0 128 15,-4-1-128-15,1-1 128 0,-2 1-128 0,1-3 0 16,-2-1 144-16,-2 0-144 0,-3-3 128 0,1 0-128 16,0-3 128-16,1 1-128 0,-2-3 0 0,0-1 0 15,1 0 0-15,-2-2 128 0,-3 0-128 0,-1-1 0 16,2-2 0-16,-2 3 0 0,-2-4 0 15,0 4 0-15,-2 3 0 0,0 3 0 0,0-2 0 0,2 1 0 16,-2 6 0-16,2 2-128 0,-1 2 128 0,-2 4 0 16,1 4 0-16,0 2-128 0,1 4 128 0,3 6 0 15,-6-3 0-15,6 3 0 0,0 0 0 0,-7 3-128 16,0 5 128-16,1 5 0 0,-3 2-144 0,2 7 144 16,-1 6-160-16,0 1 160 0,1 3 0 0,0 4 0 15,4 8-128-15,-1 1 128 0,0 6 0 0,1 0 160 16,3 1-32-16,3 0 0 0,2 0 16 0,3-4 0 0,3-3 0 15,-1-5 0-15,2-1 0 0,-3-3 0 0,2-3 0 16,2-5 0-16,1-8-144 0,1-2 128 16,-1-2-128-16,0-3 128 0,2-4-256 0,0-3-64 0,-2-4-16 0,-3-4 0 31,-1 1-2224-31,-10 1-432 0</inkml:trace>
  <inkml:trace contextRef="#ctx0" brushRef="#br0" timeOffset="8767.04">4216 13688 27647 0,'0'0'2448'0,"0"0"-1952"15,-3-7-496-15,3 7 0 0,1-11 2752 0,-1 11 448 16,0 0 80-16,10-7 32 0,-2-2-2752 0,-1 3-560 16,-7 6 0-16,8-5-192 15,-8 5-1840-15,0 0-352 0,0 0-80 0</inkml:trace>
  <inkml:trace contextRef="#ctx0" brushRef="#br0" timeOffset="9224.19">1874 15856 28559 0,'0'0'2544'0,"-3"-5"-2032"0,3 5-512 0,0 0 0 15,-4-4 448-15,4 4-16 0,0 0 0 0,-1 5 0 16,0 8 688-16,1 2 144 0,0 4 16 0,1 4 16 16,0 6-416-16,2 6-96 0,-1 1-16 0,2 3 0 15,1 3-336-15,-1 2-80 0,2-1-16 0,1 2 0 0,-2-5-160 0,1 0-48 16,1-3 0-16,-2-6 0 0,2-6-128 0,1-2 0 16,0-6 0-16,-1-5 128 0,2-5-128 0,0-5 0 15,0-7 0-15,0-4 128 0,2-4-128 0,1-6 160 16,-1-4-160-16,2-4 160 0,-2 1-160 0,-1-5 0 15,1 2 0-15,0 0 0 0,-1-2-288 0,-1 3-96 16,-1-2 0-16,1 6-16 16,-2-1-1072-16,1 4-192 0,-1 2-64 0,1 2 0 15,1 2-1168-15,0 1-240 0</inkml:trace>
  <inkml:trace contextRef="#ctx0" brushRef="#br0" timeOffset="10345.77">2699 15706 24815 0,'0'0'1088'0,"0"0"256"0,0 0-1088 0,-7 3-256 16,1 3 0-16,0 0 0 0,-2-1 976 0,-1 6 144 0,-1-1 32 0,0 2 0 16,-2 4-96-16,1 1-16 0,-4 2 0 0,1 3 0 15,1 0-368-15,1 2-80 0,0-3-16 0,2-1 0 16,2-3-224-16,3 0-48 0,1-4-16 0,3-3 0 15,1 0-144-15,0-10-16 0,0 0-128 0,0 0 192 16,7 0 32-16,1-3 0 0,1-4 0 0,0-2 0 0,1-5-32 0,0-1 0 16,-1-2 0-16,0 1 0 0,0-2-192 0,0 1 176 15,0 1-176-15,1 3 160 0,-4-1-160 0,0 1 0 16,1 6 0-16,-2-1 128 0,-5 8-128 0,0 0 0 16,8 3 0-16,-2 3 0 0,-1 0 0 0,0 6 0 15,0-2 0-15,2 3 0 0,-1 2 0 0,1-2 0 16,0-5-144-16,0 3 144 0,2-5 0 0,2 0 0 15,-1-2 0-15,0-3 0 0,3-3 0 0,1-6 0 16,-2-1 0-16,5-5 144 0,1-5-144 0,-1-2 0 16,2-5 0-16,1 1 0 0,-1-3 0 0,0 3 0 15,-2-3 0-15,1 1 0 0,-1-4 0 0,-1 2 128 16,1 1-128-16,-2-2 0 0,-1-2 0 0,-2-1 128 16,-2-2-128-16,-1-3 0 0,-2 0 0 0,-2 0 0 15,-3-1 0-15,-2-1 0 0,-3-3-144 0,-1 2-64 16,0 3-16-16,1 4 0 0,-3 5 0 0,1 5 0 15,0 5 0-15,0 2 0 0,1 6 80 0,-1 5 16 16,0 5 0-16,0 6 0 0,-1 7 128 0,-2 6-160 16,-1 3 160-16,2 7-160 0,-1 3 160 0,2 8 0 15,-1 2 0-15,2 3 0 0,0 3 192 0,1 1-16 16,2-2-16-16,1 1 0 0,1 2 0 0,1-6 0 0,3-3 0 0,1 2 0 16,2-3-160-16,2-6 160 0,1-5-160 15,4-4 160-15,-1-5-160 0,2-5 160 0,-1-4-160 0,3-5 160 16,-1-4 16-16,2-6 0 0,0-1 0 0,-2-8 0 15,0-4-32-15,-1 0 0 0,0-5 0 0,-2-2 0 16,0 0-144-16,-2-3 0 0,-1 1 0 0,-2-4 0 16,3 2 0-16,0 2 0 0,0-2 128 0,0 4-128 15,-2-2 0-15,1 4 0 0,-2 3 0 0,2 2 0 16,-5 3 0-16,0 2 0 0,1 5 0 0,-1 3 0 16,-5 5 0-16,0 0-144 0,0 0 144 0,5 11 0 15,-3 3-144-15,1 3 144 0,-2 2 0 0,0 4-144 16,-1 4 144-16,-1-2 0 0,2 5 0 0,1-5 0 15,-2 2 0-15,1-6 0 0,1-2 0 0,2-1-128 0,1-3 128 0,2 1 0 16,3-9 0-16,-3 2 0 0,4-5 160 0,-1-4-32 16,2-1-128-16,2-8 192 0,3-1-32 0,-2-6-16 15,4 0 0-15,-1-3 0 0,0-1-144 0,0-2 0 16,-2-1 0-16,-1 0 0 0,1 0 0 0,-1-1 0 16,0 4 0-16,1-1 0 0,-4 1 0 0,1 2 0 15,0 3 128-15,-3 2-128 0,0 3 0 0,1 0 0 16,-4 4 0-16,2 4 0 0,0 1 0 0,-2 2 0 15,1 2 0-15,1 2 0 0,0 4 0 0,1 0-176 16,-3 2 176-16,2 2-128 0,3-3 128 0,-2 3-128 16,1 2 128-16,1-3-128 0,-2-2 128 0,3 1 0 15,-2-2 0-15,2 1 0 0,0-5 0 0,1 0 0 16,2 0 0-16,1-2 0 0,0 0 0 0,1-3 0 16,0-2 0-16,2 0 0 0,2-3 0 0,0-2 0 15,-1 1 0-15,2-3 0 0,0 0 0 0,-2-4 0 0,0 2 0 0,0 0 128 16,-3-3-128-16,-4-3 0 15,-1 1 0-15,-2-4 128 0,1 3-128 0,-2-5 0 0,-2-2 128 0,-1 1-128 16,-2 1 0-16,-1-3 0 0,-4-2 0 0,-1 2 128 16,-3-2-128-16,-1 3 0 0,-3-1-176 0,-1 4 176 15,-2 4 0-15,1 3-144 0,-2 5 144 0,0 1 0 0,-4 7 0 0,4 5-128 16,-1 3 128-16,-1 7 0 0,-4 3 0 0,2 4 0 16,0 5 0-16,2 4 0 0,4 5 144 0,0 1 16 15,6 3 0-15,0-1 0 0,3-1 112 0,4-2 32 16,3 1 0-16,3-5 0 0,2 0-96 0,5-7-16 15,4-2 0-15,2-1 0 0,2-5-192 0,1-4 128 16,2-2-128-16,3-6 0 0,2-5 0 0,3-7 0 16,0-2-208-16,5-4 64 15,1-4-2448-15,7 1-480 0</inkml:trace>
  <inkml:trace contextRef="#ctx0" brushRef="#br0" timeOffset="35374.9">4829 12954 11343 0,'0'0'496'0,"0"0"112"0,0 0-480 0,0 0-128 0,-4-4 0 0,4 4 0 16,-5-9 1008-16,5 9 176 0,-4-8 32 0,0 1 16 15,4 7-208-15,0 0-32 0,-3-10-16 0,3 10 0 16,0 0-64-16,0 0-16 0,1-10 0 0,-1 10 0 0,4-9-224 0,2 3-48 15,3-3-16-15,1 5 0 0,0-1-240 0,3 0-48 16,4 1-16-16,2 1 0 0,0 2 48 0,4 1 16 16,1 1 0-16,2 2 0 0,2 1-192 15,2 2-48-15,-1 0 0 0,-1 5 0 0,-3-4-128 0,-1 6 0 16,-1 0 144-16,-1 3-144 0,-2 1 0 0,-1 0 0 16,-1 4 0-16,-1 2 0 0,-2 0 144 0,-1-1-144 15,0 5 192-15,-3 0-192 0,-1 2 224 0,-1 2-64 16,-2 0-16-16,-3 2 0 0,-3-1 80 0,-1 1 16 15,0-4 0-15,-1 3 0 0,-5-1 16 0,3 1 0 16,0-5 0-16,1 3 0 0,-2-1-112 0,2-2-16 16,-1 3 0-16,1-3 0 0,1 2-128 0,1-1 0 15,0 0 0-15,0 4 0 0,1 0 0 0,-1-3 0 16,0 0 0-16,0-2 0 0,2 1 0 0,-2-5 128 16,0-2-128-16,3 2 0 0,0-3 0 0,2-2 0 15,0-3 128-15,2-1-128 0,-1 0 128 0,2-1-128 16,3 0 192-16,2-3-64 0,1-2 208 0,-2-3 48 15,2 1 0-15,2 0 0 0,1-2-112 0,1-3-16 16,0-2 0-16,1 1 0 0,0 1-256 0,0 1 128 0,0-4-128 0,-1 4 0 16,2 0 192-16,-1 1-192 0,1-1 192 0,-4 2-192 15,-2-3 128-15,-3 3-128 0,0 0 0 0,-2 1 0 16,-9-5 0-16,7 7 0 0,-7-7 0 0,0 0 0 16,4 10 0-16,-4 1 0 0,-1 2 0 0,-4-2 0 15,-4 3 0-15,-1 2 128 0,-3-2-128 0,-1 2 0 16,-1 2 160-16,-2 1-160 0,2 3 128 0,-2-1-128 15,1 1 128-15,-1 4-128 0,5 0 0 0,0 4 128 0,1 3-128 0,0 2 0 16,1-1 0-16,3 3 0 16,2 2 0-16,2 1 0 0,-1 2 0 0,2 3 0 0,-2 5 0 0,1-3 0 15,3 1 0-15,0 2 0 0,3-2 0 0,-1-1 0 16,1 2 0-16,1-1 0 0,0-1 0 0,-2 2 192 16,1 4-32-16,-3 0 0 0,-3 2 80 0,2-2 16 15,-3-1 0-15,-2-2 0 0,-3-3 96 0,-1 2 32 16,-4 2 0-16,-3-1 0 0,-4-1 192 0,-5 2 32 15,-2-3 16-15,-2 1 0 0,-3-5 16 0,-2 2 0 16,-3-2 0-16,-1-2 0 0,-3-4-160 0,1-2-32 16,0-3 0-16,2-2 0 0,0-2-224 0,2-5-48 15,1-1-16-15,6-3 0 0,-1-7-160 0,3-4-144 16,1-4 144-16,2-5-208 16,0-3-1808-16,0-3-352 0,3-7-80 0</inkml:trace>
  <inkml:trace contextRef="#ctx0" brushRef="#br0" timeOffset="36614.94">6706 14526 9215 0,'0'0'816'15,"-6"9"-656"-15,0-2-160 0,6-7 0 16,0 0 2080-16,0 0 384 0,0 0 80 0,0 0 16 16,0 0-1136-16,0 0-208 0,0 0-64 0,0 0 0 0,4-4-144 0,2-6-48 15,2-4 0-15,0-3 0 0,4-2-160 0,-3-2-32 16,1-4-16-16,1-5 0 0,3-2-160 15,0 0-16-15,0-3-16 0,0-5 0 0,-1-2-112 0,-2-1 0 16,1-5-16-16,-1-4 0 0,0-3-96 0,0 2-16 16,0-3 0-16,0 2 0 0,0 4-160 0,-1 4-32 15,-1 4-128-15,0 6 192 0,0 7-32 0,0 5-16 16,0 6 0-16,-2 5 0 0,0 4-16 16,-1 4-128-16,2 3 192 0,-1 8-64 0,1 3-128 0,-3 8 0 15,3 7 0-15,-1 5 0 0,0 7 0 0,-2 3 0 16,1 5 0-16,0 2 0 0,1 5 0 0,-2 1 0 15,-1 0 144-15,-1-180-144 0,1 363 128 0,-1-183-128 16,-1-1 128-16,-2-5-128 0,0-3 144 0,0-6-144 16,0-2 192-16,2-4-192 0,-1-6 176 0,-1 0-176 15,0-4 160-15,-1 3-160 16,-1-5-1200-16,0-5-336 0,2-14-64 0,-7 5-12704 0</inkml:trace>
  <inkml:trace contextRef="#ctx0" brushRef="#br0" timeOffset="36786.32">6814 14307 23039 0,'0'0'1024'0,"0"0"192"16,12-3-960-16,-1-1-256 0,1 0 0 0,2 1 0 0,0 0 1632 0,4-2 288 15,1-3 48-15,2 3 16 16,3-5-784-16,3 1-160 0,0-4-16 0,1 2-16 0,0 1-448 0,-2 0-96 16,0 2-16-16,-2-1 0 0,0 3-448 0,-1 1-256 15,-3-4 16-15,1 4-10128 16,-4-2-2016-16</inkml:trace>
  <inkml:trace contextRef="#ctx0" brushRef="#br0" timeOffset="37034.04">7878 13555 23951 0,'0'0'2128'0,"0"0"-1696"16,0 0-432-16,0 0 0 0,0 0 992 0,-6 4 112 15,0 3 32-15,-2 3 0 0,-1 4 208 0,0 0 32 16,-1 9 16-16,3 2 0 0,-4 5-336 0,1 7-64 16,0 3-16-16,0 5 0 0,0 1-352 0,1 3-80 15,-1 1-16-15,2 1 0 0,3 1-224 0,1-1-48 0,2-1-16 0,-1-1 0 16,3-5-240-16,4-1 0 16,-2-5 0-16,2 8 0 0,0-12-432 0,-1-7-16 0,-2-8-16 15,3-4 0 1,-1-6-1504-16,-3-9-288 0,0 0-64 0,0 0-12032 0</inkml:trace>
  <inkml:trace contextRef="#ctx0" brushRef="#br0" timeOffset="37188.73">7409 14094 19343 0,'0'0'1728'0,"0"0"-1392"16,0 0-336-16,11 0 0 16,-1-2 1888-16,2-1 304 0,4-1 64 0,3 2 16 15,2-2-688-15,6 0-144 0,4-6-32 0,5 2 0 0,6-3-720 0,4 1-160 16,4-4-16-16,-1-3-16 0,1 2-304 0,-1 1-64 15,0 1-128-15,-1-1-10176 16,-1 0-2128-16</inkml:trace>
  <inkml:trace contextRef="#ctx0" brushRef="#br0" timeOffset="37819.66">9814 13432 18431 0,'4'-14'1632'0,"-1"9"-1312"15,-2-6-320-15,2 3 0 0,-2-2 1184 0,0 2 160 16,-1-3 48-16,-1 6 0 0,1-2-16 0,0 7 0 15,-1-4 0-15,1 4 0 0,-8 2-464 0,0 3-80 16,1 1-32-16,-4 6 0 0,1 0-288 0,0 7-64 16,-5 6-16-16,0 1 0 0,-2 7 128 0,-1 7 16 15,-1 5 16-15,-1 5 0 0,-3 5-192 0,3 2-32 16,-3 1-16-16,2 5 0 0,1-1-176 0,2 0-48 0,2-3 0 16,3-5 0-16,3-3-128 0,4-5 0 15,3-2 0-15,3-5 128 0,3-4-128 0,0-4 0 0,4-7 0 0,2-1 128 16,1-7-128-16,3-2 0 0,1-2 0 0,5-5-176 31,0-3-400-31,-3-5-96 0,-1-3-16 0,-6-2-9760 0,-2-5-1968 16</inkml:trace>
  <inkml:trace contextRef="#ctx0" brushRef="#br0" timeOffset="37987.1">9263 13957 22111 0,'0'0'1968'0,"0"0"-1584"16,0 0-384-16,0 0 0 0,9 0 1600 0,3 0 224 15,5 0 48-15,2 0 16 0,4-1-752 0,3-2-160 16,5 1-16-16,3-3-16 0,2-2-400 0,2 2-80 16,3-4-16-16,1 2 0 0,-2 0-256 0,0 1-64 15,-1 2-128-15,13 0 192 16,-6 0-2368-16,-7 1-464 0,-4 1-112 0</inkml:trace>
  <inkml:trace contextRef="#ctx0" brushRef="#br0" timeOffset="38301.78">10103 14244 18431 0,'-10'16'816'0,"3"-6"160"0,1 1-784 0,-2 6-192 0,1 2 0 0,-1 4 0 15,-2-1 2256-15,2 1 416 0,-3 0 80 0,5 1 0 16,-2-3-1152-16,4-1-224 0,4-1-48 0,1-4-16 15,3 1-544-15,3-6-96 0,1 0-32 0,4-2 0 16,3 0-160-16,-1-4-32 0,3 0-16 0,2-4 0 16,4-1 160-16,-1 0 48 0,1-2 0 0,-1-2 0 15,-3-5 128-15,1 1 16 0,-2-3 16 0,-3 1 0 16,-2 0-32-16,-4-5 0 0,-4 1 0 0,-4-1 0 16,-3 0-144-16,-3 0-48 0,-8-2 0 0,-1 0 0 0,-2 2-384 0,-4 0-64 15,-1 0-128-15,-8-3 176 16,2 2-1184-16,5 6-224 0,-1 4-48 0,11 2-11968 15,2 2-2400-15</inkml:trace>
  <inkml:trace contextRef="#ctx0" brushRef="#br0" timeOffset="39035.5">11580 13863 18191 0,'0'0'800'0,"0"0"176"0,0 0-784 0,4-5-192 15,-4 5 0-15,0 0 0 0,0 0 1168 0,0 0 192 16,0 0 48-16,0 0 0 0,0 0-144 0,-5 6-32 16,0 4 0-16,-2 2 0 0,0 3-480 0,-1 4-112 15,0 4 0-15,-1 2-16 0,1 2-192 0,0 1-48 16,0 1 0-16,3-3 0 0,4-1-16 0,1-2-16 15,1-4 0-15,4-2 0 0,4-5-160 0,3-1-48 16,2-5 0-16,1-1 0 0,3-5 112 0,1-5 32 16,1-1 0-16,2-5 0 0,-2-1 288 0,2-2 64 15,-1-4 16-15,0 0 0 0,-2 0-176 0,-2-1-32 16,-1 0-16-16,-4 1 0 0,-1 3-128 0,-3 0-32 16,-1 3 0-16,-3 4 0 0,-1 2-64 0,-3 6-16 15,0 0 0-15,0 0 0 0,0 0-192 0,0 11 0 0,0 1 0 16,0 5 0-16,0-1 0 0,3 2 0 0,1-1-160 15,1-1 160-15,1 2 0 0,3-3-128 0,3-1 128 0,3-2 0 16,4-6-208-16,4-2 32 0,2-4 16 0,3-3 0 16,3-3 160-16,-1-8 0 0,2-3 0 0,-2-3 0 15,0-3 0-15,-1-3 0 0,-1 0 128 0,-3-2-128 16,-3 1 0-16,-3-1 128 0,-2 3-128 0,-5-3 0 16,-2 0 128-16,-2-1-128 0,-3 2 160 0,-2 1-160 0,-2 3-144 15,-1 1-128-15,-1 0-32 0,-2 1 0 16,1 7-2000-16,-2 5-384 0,0 4-96 0</inkml:trace>
  <inkml:trace contextRef="#ctx0" brushRef="#br0" timeOffset="39428.83">12763 13112 2751 0,'0'0'128'0,"0"0"16"0,0 0-144 0,0 0 0 16,0 0 0-16,0 0 0 0,0 0 5328 0,-3 11 1040 15,-3 3 208-15,0 5 32 0,-3 4-4320 0,-1 3-880 16,-1 4-160-16,-1 6-32 0,-1 2-320 0,1 5-64 16,-4 4-16-16,4 5 0 0,-2-1-288 0,-1 2-48 15,-1 1-16-15,4-2 0 0,0-3-224 0,2 0-48 16,0-5-16-16,3-6 0 0,4-5 0 0,1-6 0 0,2-5 0 15,3-5 0-15,2-3 144 0,1-2 48 0,3-8 0 16,1-3 0-16,3-4-32 0,2-4 0 0,1 0 0 16,0-1 0-16,2-6-144 0,1-2-16 0,0 4-16 15,-1 0 0-15,-3 2-160 0,0 5 0 0,1 0 0 0,-4 4 0 16,0 4 0-16,-2 4 0 0,-1 5 0 0,-2 5-176 16,-1 1 176-16,-4 3 0 0,-2 2 0 0,-1 1 0 15,-3-1-176-15,0-1 176 0,2-2-208 0,-2 9 80 16,0-7-1744-16,3-4-352 0,2-5-64 0,-1-13-12832 15</inkml:trace>
  <inkml:trace contextRef="#ctx0" brushRef="#br0" timeOffset="39811.08">13380 13843 9215 0,'0'0'816'0,"0"0"-656"16,0 0-160-16,0 0 0 0,0 0 3392 0,0 0 656 16,-5-8 128-16,0 2 32 0,0 1-2240 0,-4-2-448 15,0 0-96-15,-4 3-16 0,0-3-416 0,1 6-96 16,-1 6 0-16,0 0-16 0,-1 2-304 0,0 3-64 16,2 0-16-16,-1 3 0 0,1 2-96 0,2 1-16 15,1 1 0-15,3-2 0 0,3-1-128 0,2 0-48 16,2-1 0-16,3 1 0 0,3-4-64 0,2 2-16 15,1-6 0-15,1 0 0 0,2-2 80 0,2-3 16 16,-1-1 0-16,4-2 0 0,-3-5 144 0,0 1 16 0,1 0 16 0,-2-4 0 16,0 1-16-16,-5-3-16 0,-1 1 0 0,0 1 0 15,-2-1-128-15,-1 5-32 0,-1-2 0 0,-4 8 0 16,0 0-80-16,0 0 0 0,0 0-128 0,0 0 192 16,-2 9-192-16,-1-1 0 0,-1 2 0 0,3 2 0 15,0-4 0-15,2 3-160 0,2-4 160 0,2 2-128 16,2-2-464-16,4-5-96 0,1-2-16 0,5-2 0 15,2-2-1808-15,6-6-368 0,4-3-80 0</inkml:trace>
  <inkml:trace contextRef="#ctx0" brushRef="#br0" timeOffset="40037.87">14064 12976 28047 0,'0'0'1232'0,"0"0"272"0,-5 6-1200 0,-2 0-304 16,0 7 0-16,-1 2 0 0,-5 3 832 0,2 4 96 16,-4 3 32-16,-2 6 0 0,1 4 64 0,-1 6 32 15,-1 5 0-15,2 1 0 0,0 2-400 0,4 3-80 16,-3 2 0-16,2-2-16 0,0 1-240 0,4 2-32 16,0-3-16-16,3-1 0 15,2-7-1424-15,0-2-272 0,0-5-64 0,1-6-16 16,-1-3 416-16,0-7 64 0,-2-4 32 0,1-3-8160 0,-2-8-1616 15</inkml:trace>
  <inkml:trace contextRef="#ctx0" brushRef="#br0" timeOffset="40173.66">13591 13685 8287 0,'7'-5'736'0,"4"-4"-592"0,0 4-144 0,4-4 0 16,3 0 4352-16,1 3 848 0,0-2 176 0,3 3 16 16,2-4-3312-16,3 2-672 0,1 1-128 0,2-1-16 15,2 2-592-15,2-2-112 0,2-1-32 0,3 1 0 16,3-2-528-16,1 3 0 0,1-6 0 0,-2 5-10048 15,-3-3-2064-15</inkml:trace>
  <inkml:trace contextRef="#ctx0" brushRef="#br0" timeOffset="40526.16">14894 13646 28223 0,'0'0'1248'0,"0"0"256"0,0 0-1200 0,0 0-304 16,0 0 0-16,0 0 0 0,-3 8 880 0,-1 5 112 0,-1 2 32 0,0 3 0 15,0 1-192-15,0 3-16 0,0 3-16 0,0-1 0 16,1-2-368-16,0 2-80 0,0 2-16 0,2-5 0 16,1 0-336-16,1-2 0 0,1 0 0 0,3 5-192 15,1-6-2176-15,1-8-448 0,1-1-96 0</inkml:trace>
  <inkml:trace contextRef="#ctx0" brushRef="#br0" timeOffset="40681.29">14896 13465 21183 0,'0'0'1888'0,"0"0"-1504"15,0 0-384-15,0 0 0 0,8-2 2288 0,1-2 384 16,0 0 80-16,2 1 0 0,4 2-2384 0,3-3-368 15,1 2-320-15,12-6-13312 0</inkml:trace>
  <inkml:trace contextRef="#ctx0" brushRef="#br0" timeOffset="40968.04">15728 13562 16575 0,'0'0'1472'0,"0"0"-1168"15,-8-2-304-15,-1 2 0 0,-1 2 2352 0,-4 0 400 16,-1 1 96-16,-3 2 16 0,-1-1-1376 0,-4 2-272 16,0 3-48-16,1-3-16 0,2 3-368 0,2 0-80 15,3 3 0-15,4-4-16 0,3 4-176 0,3-3-48 0,4 1 0 16,2-1 0-16,5 2-256 0,2 3-48 0,2-1-16 0,2 0 0 16,4 2-144-16,1 1 0 0,-1 1 0 0,-1-1 0 15,-1 2 240-15,-1-2-48 0,-4-1 0 0,-3-1 0 16,-3 0 432-16,-3 0 80 0,-5 0 0 0,-2-4 16 15,-2 3 0-15,-3-2 0 0,-5-5 0 0,-2 5 0 0,-1-4-416 16,-4 0-96-16,0-4-16 0,-2-1 0 16,1-2-1280-16,1-2-272 0,1-1-48 0,-8-5-16000 15</inkml:trace>
  <inkml:trace contextRef="#ctx0" brushRef="#br0" timeOffset="41501.08">17067 13165 18431 0,'-5'-19'1632'0,"3"9"-1312"0,-1 0-320 0,-1-4 0 16,1 0 1088-16,0 4 128 0,-3-3 48 0,1 1 0 16,-2 5-144-16,0-3-32 0,-2 3 0 0,-1 0 0 15,1 3-448-15,-4 3-80 0,0 2-32 0,-2 3 0 16,-3 3-32-16,-1 1-16 0,-1 5 0 0,-3 3 0 15,-3 6 288-15,-1 4 48 0,-3 4 16 0,1 5 0 16,-1 6-288-16,-2 5-48 0,1 6-16 0,2 4 0 16,2 5-304-16,3-1-176 0,3 3 192 0,4-1-192 15,7-7 128-15,4-3-128 0,3-4 0 0,6-7 0 0,4-5 128 16,7-5-128-16,5-5 0 0,8-3 0 0,6-2 192 0,8-7-192 16,2-3 192-16,1-9-192 15,1-3 176-15,-1-3-176 0,0-7 160 0,-3-3-160 0,-1-6 208 0,-1 0-48 16,1-1-16-16,-3-6 0 0,-2-1 304 15,-1-5 48-15,1-1 16 0,-5-2 0 0,-2-2-32 0,-2-2 0 16,-7-8 0-16,-3 1 0 0,-2 1-192 0,-2-1-32 16,-3 3-16-16,-4 2 0 0,-3 4-240 0,-3 7 0 15,-5 2 128-15,-3 7-128 0,-4 2-176 0,-4 2-80 16,-3 3 0-16,-3 1-16 16,-1 4-2240-16,-4 2-448 0,3 4-96 0</inkml:trace>
  <inkml:trace contextRef="#ctx0" brushRef="#br0" timeOffset="41750.96">16893 13480 13823 0,'0'0'1216'0,"0"0"-960"0,3 9-256 0,-1 3 0 16,2-2 4144-16,5 4 784 0,-1 1 144 0,2 3 48 15,1 0-2880-15,5 3-560 0,4 2-112 0,0 1-32 16,4-2-768-16,3 2-176 0,1 2-16 0,1-2-16 16,-1 4-368-16,-1-4-64 0,0-1 0 0,-3-2-128 15,-3 2 0-15,0-4 0 0,-4 0 0 0,-1-1 0 16,-4-1-864-16,1-2-288 0,0-2-48 0,-2-2-9984 16,-2 0-2000-16</inkml:trace>
  <inkml:trace contextRef="#ctx0" brushRef="#br0" timeOffset="42251.17">18069 12891 15663 0,'0'-12'688'0,"0"12"144"15,0-6-656-15,0 6-176 0,0 0 0 0,0 0 0 0,0 0 1904 0,0 0 336 16,-10 10 80-16,1 4 16 0,-1 2-864 0,-3 5-192 16,-3 4-16-16,-2 7-16 0,-4 4-144 0,-1 4-16 15,-3 7-16-15,-2 5 0 0,-2 4-432 0,0 7-64 16,-1 0-32-16,2 5 0 0,1 1-352 0,4-4-64 15,2 0 0-15,6-3-128 0,2-6 256 0,5-2-64 16,1-6-16-16,8-4 0 0,0-8 0 0,7-2 0 16,3 1 0-16,5-6 0 0,3-2-176 0,6-6 192 15,4-4-192-15,4-3 192 0,2-5-368 0,3-3-64 16,0-10-16-16,-2-2-10368 16,-1-4-2096-16</inkml:trace>
  <inkml:trace contextRef="#ctx0" brushRef="#br0" timeOffset="42598.94">18609 12952 22111 0,'0'0'1968'0,"0"0"-1584"0,0 0-384 0,0 0 0 16,0 0 1104-16,0 0 144 0,-9 12 32 0,-1 0 0 16,0 2-128-16,-1 4-32 0,-1 2 0 0,-1 4 0 15,1 3-224-15,-1 6-32 0,0 1-16 0,1 3 0 16,-1 4-448-16,0 4-80 0,0 1-32 0,2 4 0 0,0 1-288 0,2 1 128 16,1 2-128-16,3-3 0 0,1-6 144 15,4 0-144-15,3-6 0 0,2-4 144 0,0 1-144 0,2-5 0 16,4-4 0-16,-1 1 128 0,-1-5-128 0,1-1 0 15,1-6 144-15,1-2-144 0,-1-2 0 0,-1-5 0 16,1 1 0-16,-1-3 0 16,-10-5-1024-16,11-5-208 0,-1 0-48 0,-2 0-8448 15,-4-6-1664-15</inkml:trace>
  <inkml:trace contextRef="#ctx0" brushRef="#br0" timeOffset="42756.24">18260 13493 18431 0,'0'0'1632'0,"0"0"-1312"16,0 0-320-16,0 0 0 0,7-4 3008 0,4 2 512 16,0 0 128-16,3 1 0 0,4 1-2496 0,3-1-496 15,3-2-96-15,3-3-32 0,0 2-240 0,2 0-48 16,3-2-16-16,-2 1 0 0,3 0-416 0,-2 0-96 0,-2 0-16 0,9 1-14656 16</inkml:trace>
  <inkml:trace contextRef="#ctx0" brushRef="#br0" timeOffset="43100.49">18980 13818 23951 0,'0'0'2128'0,"-5"8"-1696"15,0-2-432-15,-1 6 0 0,-3-2 1216 0,0 5 176 16,0 3 16-16,-1 2 16 0,0 3-192 0,1-1-32 16,1 0-16-16,3 0 0 0,1 4-480 0,3-3-80 15,2-3-32-15,5-1 0 0,4-2-256 0,0-2-48 16,3-1-16-16,1-1 0 0,0-7 64 0,1-1 16 16,1-1 0-16,1-5 0 0,-1-5 368 0,2 3 80 15,1-7 16-15,-1 1 0 0,-3-4-48 0,-1 0-16 16,-2-1 0-16,-2-2 0 0,-2-1-48 0,-3 1-16 15,-4-2 0-15,-2-3 0 0,-3 2-272 0,-3 0-48 16,-4-1-16-16,0 5 0 0,-3-3-352 0,0 4 0 16,-2 0 0-16,0 1 0 15,2 3-1280-15,-1 0-208 0,1 2-48 0,1 1-11456 16,1 2-2304-16</inkml:trace>
  <inkml:trace contextRef="#ctx0" brushRef="#br0" timeOffset="43764">19434 12736 1839 0,'0'0'0'0,"0"0"160"0,0 0-160 0,4-11 0 15,-4 11 0-15,13-6 0 0,-1 1 3872 0,0 0 736 16,-1 2 160-16,1 1 32 0,0-1-3056 0,2 3-592 0,0-180-128 16,3 364-32-16,0-181-32 0,3 2-16 0,4 0 0 0,1 2 0 15,2 6 32-15,4 4 16 16,4-1 0-16,5 6 0 0,4 9-208 0,1 4-32 0,0 2-16 0,-13-6 0 0,2 9-336 0,0 6-64 16,-3 3-16-16,0 8 0 0,-3 7-48 0,-5 2-16 15,-3 3 0-15,-5 4 0 0,-3 0 160 0,-6 2 32 16,-1-1 0-16,-4 26 0 0,-4-19 80 0,-6-6 32 15,-4-4 0-15,-4-6 0 0,-2-6 16 0,-2-5 16 16,-5 0 0-16,-2-6 0 0,-5-1-48 0,2-5-16 16,-5-3 0-16,-2-2 0 0,-3-2-208 0,2-2-64 15,-3 1 0-15,1-3 0 0,0-7-256 0,3 0 160 16,4 0-160-16,5-5 128 16,3 0-1488-16,9-9-304 0,4-5-64 0,13-5-15744 15</inkml:trace>
  <inkml:trace contextRef="#ctx0" brushRef="#br0" timeOffset="45368.6">21173 12883 10127 0,'0'0'896'0,"0"0"-704"15,0 0-192-15,-9 4 0 0,2-3 1584 0,7-1 272 16,-11 0 64-16,4 0 16 0,7 0-464 0,0 0-112 15,-7-3-16-15,7 3 0 0,0 0-256 0,-2-6-64 16,2-4-16-16,2 2 0 0,4-4-288 0,1 1-48 0,3-1-16 0,2-2 0 16,-1-1-144-16,6-1-48 15,1 1 0-15,1-2 0 0,2 0-80 0,3-1 0 16,-1 1-16-16,4 2 0 0,0 4-96 0,4 1-16 0,1-3 0 0,-1 3 0 16,-1-1 0-16,1 1-16 0,0 4 0 0,0 0 0 15,-1-2-32-15,-2 4 0 0,-2 4 0 0,-1 1 0 16,1 3-208-16,-1 5 144 0,-5 0-144 0,0 5 128 15,-3 5-128-15,-4-2 0 0,-2 3 0 0,1 3 0 16,-1 2 0-16,-2 1 0 0,-1 4 0 0,-3 2 0 16,-1-3 0-16,-3 4 0 0,0 3 0 0,-4 12 0 0,-4-5 0 0,-2 1 0 15,-2-5 144-15,-3-1-144 0,-1 1 272 0,-2 0-16 16,-1 0 0-16,-1-6 0 0,0-2 64 0,-1 0 0 16,1 4 0-16,0-5 0 0,0-2 0 0,0 4 0 15,-1 0 0-15,1-4 0 0,0 2-80 0,2 1-16 16,-1-6 0-16,1 3 0 0,2-4-224 0,4 2 176 15,-1 0-176-15,6-2 160 0,-2 2-160 0,4-3 0 16,4 0 0-16,3 1 128 0,2-3-128 0,4 0 0 16,1-2 0-16,4-1 0 0,4-1-208 0,2 0 16 15,0-3 16-15,2-1 0 16,0 1-1456-16,-2 0-288 0,-1-2-64 0,-1 1-12720 0</inkml:trace>
  <inkml:trace contextRef="#ctx0" brushRef="#br0" timeOffset="45586.26">21523 14707 18431 0,'0'0'1632'0,"9"9"-1312"0,-9-9-320 0,0 0 0 16,11 5 2720-16,-3 0 480 0,-8-5 80 0,11 4 32 16,-11-4-816-16,10 2-144 0,-10-2-48 0,12-3 0 15,-2-3-752-15,-3 1-144 0,-1-5-48 0,-1 4 0 16,-5 6-624-16,0 0-128 0,2-13-32 0,-1 7 0 0,-1 6-288 0,0 0-64 15,0 0-16-15,-11-4 0 16,1-1-208-16,-4 4 0 0,-1 4 0 0,-3 4 0 16,-1-5-1648-16,-2 3-320 0,-3-2-64 15</inkml:trace>
  <inkml:trace contextRef="#ctx0" brushRef="#br0" timeOffset="46970.05">4849 12899 8287 0,'0'0'736'0,"0"0"-592"0,0 0-144 0,0 0 0 16,0 0 256-16,12 0 0 0,-12 0 16 0,10-1-2896 15,-10 1-576-15</inkml:trace>
  <inkml:trace contextRef="#ctx0" brushRef="#br0" timeOffset="47080.95">4851 12897 11567 0,'0'0'512'0,"0"0"112"0,0 0-496 0,0 0-128 0,0 0 0 0,0 0 0 0,0 0 0 0,0 0 176 16,0 0-176-16</inkml:trace>
  <inkml:trace contextRef="#ctx0" brushRef="#br0" timeOffset="47233.57">4891 12898 5519 0,'0'0'240'0,"0"0"64"0,0 0-304 0,0 0 0 0,0 0 0 0,0 0 0 15,0 0 320-15,0 0 16 0,0 0 0 0</inkml:trace>
  <inkml:trace contextRef="#ctx0" brushRef="#br0" timeOffset="47322.39">4907 12899 8063 0,'0'0'352'0,"0"0"80"0,0 0-432 0,0 0 0 0,0 0 0 0,0 0 0 15,0 0 288-15,0 0-32 0,0 0 0 0,0 0 0 16,0 0-256-16,-7 7 0 0,7-7 0 0</inkml:trace>
  <inkml:trace contextRef="#ctx0" brushRef="#br0" timeOffset="48535.89">4826 12933 9151 0,'0'0'400'0,"0"0"96"0,-6 5-496 0,0 2 0 0,-1-2 0 0,1 3 0 15,-4 1 496-15,0-2 0 0,0 2 0 0,-2-1 0 0,1 5 16 0,-5-6 16 16,1 4 0-16,-1-4 0 0,0 2 112 0,0-1 32 16,-2 4 0-16,-4-3 0 0,-2 0-128 0,-1 3-32 15,-1-5 0-15,0 5 0 0,-1-2-160 0,-1 3-32 16,0 1-16-16,-1-2 0 0,-2 5 0 0,1-1 0 16,-1 0 0-16,0-1 0 0,-2 0 16 0,-2 0 16 15,0-1 0-15,-2 2 0 0,-4-1-32 0,0 1-16 16,1 2 0-16,-1 1 0 0,-1-1-64 0,-1 1-16 15,0-1 0-15,-1 3 0 0,1 5-48 0,-1-3-16 16,-2-2 0-16,0 1 0 0,0-6 96 0,5 1 16 16,0 0 0-16,4-2 0 0,0-1 0 0,4 1 16 0,3-1 0 15,0 0 0-15,1 2-128 0,1 1-16 0,0-2-128 0,-1 2 192 16,-2-1-192-16,0 0 0 0,-2-1 0 0,1 1 0 16,1 2 0-16,1 0 0 0,-1-4 0 0,1 1 0 15,-1 2 0-15,1-2 0 0,1-1 0 0,2-3 0 16,1 3 128-16,2-1-128 0,1-4 0 0,1 2 0 15,0 3 0-15,0-3 0 0,4-1 0 0,1-1 0 16,-1 2 128-16,-1 2-128 0,-2-2 0 0,2 1 0 16,0-3 0-16,3-2 128 0,-1 5-128 0,1-6 0 15,-2-1 0-15,1 1 0 0,-2-2 128 0,3 0-128 16,4 0 128-16,0 0-128 0,-1 1 176 0,2-3-176 16,0 0 224-16,1 1-64 0,0 1-16 0,0 0 0 15,4-7 48-15,-2 3 0 0,8 0 0 0,-8 3 0 0,2-3-192 16,6 0 0-16,0 0 0 0,-6 0 0 0,6 0 0 0,0 0 192 15,-7-5-64-15,7 5 0 0,0 0 64 0,0 0 0 16,0 0 0-16,0 0 0 0,0 0-192 0,0 0 192 16,0 0-192-16,-6 5 192 0,6-5-192 0,-8 3 0 15,8-3 0-15,-6 3 0 0,0 2 0 0,0 3 0 16,6-8 0-16,-6 8 0 0,0 4 0 0,1-3 0 16,-2 3 0-16,0-3 0 0,-5 1 0 0,2 3 0 15,1-3 0-15,-1 1 0 0,-3 2 0 0,2 0 0 16,-1 3 0-16,-2 2 0 0,-1 1 0 0,-1 3 0 15,-2-1 0-15,1 1 0 0,2 2 0 0,1 3 0 16,0-2 144-16,1 6-144 0,2 2 0 0,1 2 0 16,1 2 0-16,0 1 0 0,-4 4 0 0,-1 5 0 15,0 3 0-15,-2 2 0 0,-1 4 0 0,-1 1 0 0,-1 4 0 0,0 1 0 16,-1-1 0-16,-2 4 0 0,-2 2 0 0,1-2 128 16,3 0-128-16,1 0 0 0,2-3 0 0,2-1 128 15,-1-2-128-15,2-5 0 0,1-2 0 0,3 1 0 16,-2 0 0-16,3-2 0 0,2 0 0 0,0 2 0 15,0 2 0-15,0-1 0 0,0-2 0 0,-1-1 0 16,1-1 0-16,-2-2 0 0,-3-3 0 0,2 0 0 16,1-4 0-16,0-3 128 0,0-3-128 0,2-1 0 15,0-1 0-15,1-5 0 0,-4 0 0 0,6-4 128 16,0 4-128-16,2-4 0 0,-3 2 0 0,0-5 0 16,-1-1 0-16,1 0 0 0,2-3 0 0,-1 0 128 15,2-6-128-15,0-1 0 0,1 2 0 0,1-12 0 16,0 0 0-16,-2 9 0 0,2-9 0 0,0 0 0 15,2 11 0-15,-2-11 144 0,0 0-144 0,0 0 0 0,0 0 128 0,0 0-128 16,0 0 0-16,10 4 0 0,-10-4 0 16,13 0 0-16,-1-1 0 0,4-2 0 0,-1 1 128 0,3-2-128 15,-2-4 0-15,3 3 0 0,0-2 0 0,4-2 128 16,4 0-128-16,2 0 0 0,2 0 128 0,2 1-128 16,3 2 0-16,3-2 0 0,0 2 0 0,4-3 0 15,4 1 0-15,0 2 0 0,2-5 128 0,-1-1-128 16,0 1 0-16,4-2 0 0,2 3 0 0,3 2 0 15,4-1 0-15,5 2 0 0,1 2 0 0,-1-4 0 16,-5 4 0-16,0-4 0 0,4 1 0 0,0 3 0 16,0-3 0-16,1 5 0 0,3 1 0 0,-3 0 0 15,-8-3 0-15,1 0 0 0,-1 2 0 0,-1 1 0 0,2-1 0 0,1 0 0 16,1 1 0-16,-2-3 0 0,-1 0 128 16,-2 1-128-16,-6-5 128 0,4 1-128 0,-2 3 144 0,1-2-144 15,2 0 416-15,1 0-16 0,1 0 0 0,-4 4 0 16,-3-1-96-16,-3-1-32 0,-2 1 0 0,-2 1 0 15,-1 2 0-15,-3 0 0 0,-1 0 0 0,-2-1 0 16,-3 2-80-16,-1-1 0 0,-4 0-16 0,-2-2 0 16,-2 1 160-16,-4 0 48 0,0 1 0 0,-5 0 0 15,2 0-64-15,-5-1-16 0,0 1 0 0,-2 1 0 16,-10 0-160-16,0 0-16 0,0 0-128 0,0 0 192 16,0 0-192-16,0 0 0 0,0 0 0 0,0 0 0 15,0 0-864-15,0 0-272 16,-13 0-48-16,-1-1-9168 0,-2 1-1824 0</inkml:trace>
  <inkml:trace contextRef="#ctx0" brushRef="#br0" timeOffset="50826.12">19416 9282 3679 0,'0'0'320'0,"0"0"-320"15,0 0 0-15,9-5 0 0,-2 1 2496 0,-1 2 416 0,-6 2 96 0,6-4 0 16,1-1-1344-16,-2 0-288 16,-5 5-48-16,2-7-16 0,1 2-288 0,-2-2-64 0,-1 7-16 0,0-6 0 15,-1 0-144-15,-3-2-32 0,0 3 0 0,-1 0 0 16,0-1-176-16,-4 1-32 0,2 0-16 0,-2-2 0 16,-1 2-208-16,-2 3-32 0,-1-2-16 0,-1 0 0 15,-3 2 0-15,-1 2 0 0,-3 2 0 0,-1 3 0 16,-4-1 32-16,-1 1 16 0,0 3 0 0,-5-1 0 0,0 5-144 15,-2-1-16-15,-2 2-16 0,-1 2 0 16,-2 3-32-16,1 0 0 0,1 0 0 0,1-1 0 0,-1 2 32 0,2 3 0 16,0 0 0-16,4 2 0 0,0-1 0 0,2 5 0 15,2 0 0-15,3 5 0 0,4 2-32 0,-1 2-128 16,4 1 192-16,1 3-64 0,4 1-128 0,4 0 0 16,5 1 0-16,6-1 0 0,3-1 0 0,5 3 128 15,1 1-128-15,5 2 0 0,3-3 0 0,5 1 0 16,2-6 0-16,4 2 0 0,2-4 0 0,2-4 0 15,1-3 0-15,2-3 0 0,4 0 144 0,3-7-144 16,-1-4 160-16,2 0-160 0,0-7 240 0,1-1-48 16,2-2-16-16,-1-3 0 0,1-5 16 0,-2-2 0 15,0-6 0-15,-3 0 0 0,-2-6 0 0,-1-1 16 16,0-6 0-16,-3-4 0 0,-4 0 0 0,-2-4 0 0,0-6 0 0,-3-1 0 16,-4-3-16-16,-2 1-16 15,-5 1 0-15,-4-2 0 0,-3-6 0 0,-4 3 0 0,-3-3 0 0,-4 7 0 16,-4 5-176-16,-4 2 0 0,-1 1 0 15,-2 8 0-15,-3-2 0 0,-3 7-320 0,-3 3 48 0,-11-2 16 32,2 8-2064-32,1 5-416 0,0 2-80 0</inkml:trace>
  <inkml:trace contextRef="#ctx0" brushRef="#br0" timeOffset="51128.3">19261 9787 24479 0,'0'0'1088'0,"0"0"208"0,0 0-1040 0,0 0-256 16,0 0 0-16,4 11 0 15,1-3 576-15,4 4 48 0,1 0 16 0,4 2 0 0,4 1 288 0,4 3 64 16,3 2 16-16,4-1 0 0,3 2-160 0,2 1-16 15,2 1-16-15,2 2 0 0,2 0-240 0,-2-1-64 16,-1 2 0-16,-2 0 0 0,-1-2-288 0,-3 3-64 16,-4-4-16-16,-4 1 0 0,-3 2-144 0,-2-5 0 15,-6-1 0-15,6 7 0 16,-6-5-944-16,-6-6-272 0,2-2-48 0,-6-7-8560 16,2-1-1712-16</inkml:trace>
  <inkml:trace contextRef="#ctx0" brushRef="#br0" timeOffset="51560.28">21060 9052 14735 0,'0'0'1312'0,"0"0"-1056"15,-1-10-256-15,-2 3 0 0,-1 1 736 0,4 6 96 16,0 0 0-16,-11 1 16 0,-1-1-16 0,1 5 0 16,-3 2 0-16,-1 4 0 0,-2 2-96 0,-2 3-32 15,-4 4 0-15,-1 7 0 0,-3 9 352 0,0 7 64 16,-1 3 16-16,-2 7 0 0,0 5-224 0,1 8-32 16,-1 5-16-16,4 3 0 0,2 1-352 0,3 1-80 15,3-5-16-15,8-5 0 0,5-6-208 0,6-5-32 16,4-3-16-16,7-5 0 0,3-3-160 0,6-4 0 15,3-7 0-15,6-4 0 16,4-1-1408-16,8-4-320 0,7-1-64 0</inkml:trace>
  <inkml:trace contextRef="#ctx0" brushRef="#br0" timeOffset="52240.95">23351 9038 14111 0,'0'0'624'0,"0"-8"128"16,-2-2-608-16,2 10-144 0,0-7 0 0,0 7 0 16,4-12 960-16,-4 12 176 0,6-6 16 0,2-1 16 0,2 5-272 0,2 2-64 15,-1 2-16-15,2 5 0 0,1-2-192 0,2 6-48 16,3 2 0-16,3 2 0 0,1 2 16 0,1 4 0 16,0 7 0-16,2 8 0 0,2 7-80 0,0 7-32 15,-6 3 0-15,0 4 0 0,-2 6 0 0,-2 4 0 16,-3 9 0-16,-3-1 0 0,-6-4-48 0,-2 2-16 15,-3-5 0-15,-3-7 0 0,-3-3 48 0,-3-6 16 16,-2-4 0-16,-4-1 0 0,-4-5 80 0,-2 0 16 16,-3-4 0-16,-3-4 0 0,0-3-192 0,-2-3-48 15,1-5 0-15,3-3 0 0,1-2-336 0,1-4 0 16,5-6 0-16,3-6-10528 16,1-4-2016-16</inkml:trace>
  <inkml:trace contextRef="#ctx0" brushRef="#br0" timeOffset="52757.82">24863 9447 5519 0,'0'0'240'0,"-9"5"64"0,0 3-304 0,1-4 0 16,8-4 0-16,-9 2 0 0,9-2 2880 0,0 0 512 15,0 0 96-15,0 0 32 0,6 8-1392 0,5-3-272 16,5-5-48-16,4 0-16 0,5-1-464 0,7-1-112 16,5-1 0-16,9 0-16 0,3 2-640 0,4 0-128 0,-1-2-32 0,-2-2 0 15,-1-5-256-15,-1 3-144 16,-2-1 160-16,-3 4-160 16,-2 2-256-16,-4 2-160 0,-4 2-32 0,-7 0-8384 15,-4 2-1664-15</inkml:trace>
  <inkml:trace contextRef="#ctx0" brushRef="#br0" timeOffset="52924.01">24831 9857 30399 0,'-15'-4'2704'0,"15"4"-2160"0,0 0-544 0,0 0 0 0,0 0 272 0,0 0-48 16,0 0-16-16,14 2 0 0,6-3 416 0,6-2 80 16,7-3 0-16,8 1 16 0,7 1-208 0,7-2-32 15,3 1-16-15,3 0 0 0,-1-4-464 0,-2 2 0 16,-1 1 0-16,1 0 0 15,-4 2-2048-15,1 1-416 0,0 0-80 0</inkml:trace>
  <inkml:trace contextRef="#ctx0" brushRef="#br0" timeOffset="63867.72">25285 1283 4607 0,'0'0'192'0,"0"0"64"0,0 0-256 0,0 0 0 0,0 0 0 0,0 0 0 15,0 0 1024-15,0 0 176 0,-2 10 16 0,2-10 16 16,0 0-560-16,0 0-112 0,0 0-32 0,0 9 0 16,0 1 112-16,0-10 0 0,0 0 16 0,10 8 0 15,1 0-80-15,3-5-32 0,2 1 0 0,3-1 0 16,1-2 96-16,4 0 0 0,3-1 16 0,3 0 0 16,5 0-144-16,3 3-48 0,5-2 0 0,3-1 0 15,2 0-96-15,0-1-32 0,1-3 0 0,0 2 0 16,2-1-144-16,2 2-16 0,0-1-16 0,8 2 0 0,2 0 0 0,3 0 0 15,2 0 0-15,-1-1 0 0,-1 0 16 0,1 0 0 16,2 1 0-16,1 1 0 0,1 0-48 0,-2-1-128 16,-3-4 192-16,-3 3-64 0,-2-1 48 0,-1 0 0 15,-3 2 0-15,1 2 0 0,-1 3-16 0,-1-3 0 16,0 3 0-16,-3-2 0 0,-1-3-160 0,2 1 0 16,-1 3 144-16,-1-2-144 0,-1 0 0 0,0-1 128 15,-2 3-128-15,1 0 0 0,-3 1 0 0,0-1 0 16,-1-3 0-16,-2 1 128 0,-3 1-128 0,-2 1 128 15,1-1-128-15,-2 1 128 0,-1-1-128 0,0 2 0 16,-1-1 0-16,1 1 0 0,-2-3 0 0,-2 0 128 16,-3-1-128-16,1 0 0 0,-5-1 0 0,0 0 0 0,-2 0 0 0,-1 0 128 15,-3 0 0-15,-1 0 0 0,-2-1 0 0,-2 0 0 16,-1-1 208-16,-1 2 48 0,-1 2 16 0,-1-2 0 16,-11 0-208-16,11-3-64 0,-1 2 0 0,-10 1 0 15,0 0 16-15,10 1 0 0,-1 0 0 0,-9-1 0 16,0 0-144-16,0 0 0 0,0 0 0 0,0 0 0 15,0 0 0-15,7 7 0 0,-7-7 0 0,0 0 0 16,5 9 0-16,-5-9 0 0,0 0 144 0,0 0-144 16,0 7 0-16,0-7 0 0,-3 13 0 0,3-13 0 15,-5 8-272-15,0 0-80 0,0-1-16 0,-4 0 0 16,-1-1-1584 0,-3-3-320-16</inkml:trace>
  <inkml:trace contextRef="#ctx0" brushRef="#br0" timeOffset="65252.54">16189 2730 4607 0,'-16'-3'192'0,"5"1"64"0,2-1-256 0,-3-3 0 0,0-1 0 0,1 3 0 15,-1-1 1104-15,1-1 176 0,0 1 48 0,-1-1 0 16,-1-1-464-16,2 3-96 0,0 2 0 0,0-1-16 0,1 1-176 15,1-2-16-15,0 1-16 0,9 3 0 0,-9 0-224 0,9 0-64 16,0 0 0-16,0 0 0 0,0 0-256 0,0 0 128 16,0 0-128-16,0 0 0 0,0 0 208 0,0 0-64 15,7 11-16-15,3-5 0 0,1-2 192 0,3 0 48 16,3-8 0-16,3 4 0 0,3 4-32 0,4-4 0 16,3-3 0-16,1 2 0 0,-1 0-48 0,6 1-16 15,5-2 0-15,1 1 0 0,0-3 0 0,1 2 0 16,3 2 0-16,2 0 0 0,-1 1-48 0,5-1-16 15,3 0 0-15,3 1 0 0,4 3-48 0,-1-1-16 16,-1-2 0-16,-1 0 0 0,-1 5-144 0,2-2 0 16,0 3 144-16,1-1-144 0,2-2 0 0,-1-3 128 15,-2-1-128-15,0 1 0 0,0 2 160 0,1 1-32 0,-4 2-128 0,5-1 192 16,2 1-192-16,1 1 128 0,-1-6-128 0,0 0 0 16,-1-1 128-16,0 2-128 0,-3 1 0 0,2 1 144 15,0 0 16-15,4-4 0 0,2-2 0 0,-2 0 0 16,-4 2-160-16,-1 0 0 0,-3 2 0 0,1 1 0 15,1 1 192-15,-1-1-32 0,2-1-16 0,-3-2 0 16,-5 0-144-16,0 0 192 0,1 0-192 0,-2 3 192 16,-1 3-192-16,0-1 0 0,1-2 144 0,1-1-144 15,0-2 0-15,0-1 144 0,-5-2-144 0,0 2 0 16,-1-1 176-16,-2-1-176 0,-2 2 160 0,0-2-160 16,-2 2 160-16,-1 1-160 0,0 0 160 0,-2-1-160 15,-2 0 192-15,-2-1-48 0,-1 1-16 0,-1-2 0 16,-3 1 112-16,0-2 16 0,-1 0 0 0,-1 3 0 0,0 0-128 15,-2-1 0-15,-3 1-128 0,0 1 192 16,0 1-192-16,0-1 0 0,-2 0 128 0,-1 2-128 0,0-1 0 0,2-1 176 16,-4 1-176-16,1-1 160 0,-3-1 0 0,-1 0 0 15,0-2 0-15,-1 2 0 0,0 1-160 0,-1 0 160 16,0 0-160-16,-2-1 160 0,-10 1-32 0,12-2-128 16,-4 1 192-16,-8 1-64 0,12-1 0 0,-12 1 0 15,0 0 0-15,10-1 0 0,-10 1 0 0,0 0-128 16,0 0 192-16,0 0-64 0,0 0 64 0,0 0 16 15,8-6 0-15,-8 6 0 0,0 0-208 0,0 0 144 16,0 0-144-16,0 0 128 0,0 0-128 0,0 0 0 16,0 0 0-16,0 0 0 0,0 0 128 0,0 0-128 15,5-6 0-15,-5 6 128 0,0 0-128 0,0 0 0 16,0 0 0-16,0 0-176 16,0 0-1552-16,-9 8-304 0,-5 2-64 0</inkml:trace>
  <inkml:trace contextRef="#ctx0" brushRef="#br0" timeOffset="69683.58">805 4263 8863 0,'0'0'384'0,"0"0"96"0,0 0-480 0,0 0 0 0,0 0 0 0,0 0 0 15,0 0 560-15,0 0 16 0,0-9 0 0,0 9 0 16,0 0-16-16,0 0 0 0,7-7 0 0,5 5 0 16,-2-1-176-16,3 3-16 0,1 3-16 0,3-3 0 0,2 0-176 0,2 2-48 15,0 1 0-15,2-1 0 0,1 3-128 16,3-2 0-16,0-2 0 0,-1 1 0 0,-1 1 0 0,0 0 0 15,2-4 0-15,2 1 0 0,-2 2 176 16,3 2-48-16,1-3-128 0,0 1 192 0,4-1 48 0,0 1 0 16,4 0 0-16,1-2 0 0,1-2-64 0,1 1-16 15,-2-1 0-15,4-1 0 0,-4-1-32 0,4 3-128 16,-4 1 192-16,3 0-64 0,1 0-128 0,1 2 128 16,3 4-128-16,1-4 128 0,-1-2-128 0,-1 0 0 15,-3 0 0-15,-1 1 128 0,-1 1-128 0,-3 1 0 16,1 4 0-16,-5-1 0 0,2 2 0 0,0 3 0 15,0 2 0-15,1-3 128 0,1 2-128 0,3-5 0 16,0 2 0-16,-2-5-176 0,-2-2 176 0,0 0 0 0,0-2 0 0,-1-3 0 16,2-1 128-16,-1 2 48 0,1-5 16 0,0 5 0 15,3 1 64-15,-1-1 0 0,-1 1 16 0,3-1 0 16,2-4-64-16,-2 0-16 0,-5 2 0 0,2 2 0 16,-1-7 16-16,1 5 0 0,-5 3 0 0,1 2 0 15,-2 2-48-15,2 2-16 0,-1-3 0 0,-2 1 0 16,-1 2-144-16,-1 1 160 0,-1-1-160 0,-2-2 160 15,-3-2-160-15,0 3 128 0,-1 1-128 0,-4-2 128 16,-2-5-128-16,0 4 0 0,-1 0 0 0,0-1 0 16,-2 1 128-16,1 0-128 0,-3-1 128 0,1 2-128 15,-1-1 128-15,2 1-128 0,-4-3 0 0,-1 0 128 16,0 3-128-16,-10-3 0 0,10 0 144 0,-1 0-144 16,-9 0 192-16,0 0-48 0,0 0 0 0,0 0 0 0,0 0-16 0,0 0 0 15,0 0 0-15,0 0 0 0,0 0 128 0,0 0 32 16,-5-11 0-16,-4 6 0 0,-2 3-112 0,-3-1-32 15,-2 2 0-15,-4-2 0 0,-4 1-144 0,-2 1 0 16,1 2 0-16,-4 0 128 0,-3-1-128 0,-1 1 0 16,-3 2 144-16,1-3-144 0,-2-3 0 0,0 1 0 15,-1-2 0-15,0 2 0 0,0-2 0 0,0 1 0 16,-3-2 0-16,-1 4 0 0,0 3 0 0,-5 3 0 16,-3 1 0-16,-4-4 0 0,-4-2 0 0,3-1 0 15,-1 0 0-15,0 1 0 0,-3 0 0 0,-2 3 128 16,-2 2-128-16,-6 2 0 0,-6-3 0 0,1-1 0 15,3 1 0-15,2 0 0 0,3-1 0 0,3-1 0 16,-3 1 0-16,5-2 0 0,0-2 0 0,3-2 0 0,3 1 0 0,1 0 0 16,2 2 0-16,1 2 0 0,0 0 0 0,-1 1 0 15,-2 0 0-15,0 1 0 0,0 0 0 0,1-4 0 16,3-1 0-16,1-2 0 0,5 2 0 0,-1 0 0 16,1 1 0-16,2 1 0 0,1-1 0 0,1 0 128 15,-1 0-128-15,4-3 0 0,1-2 0 0,5 2 0 16,-1-3 0-16,4 3 0 0,2-1 0 0,4 1 0 15,1 0 0-15,3 1 0 0,2 2 0 0,2-4 0 16,1-2 0-16,3 4 0 0,0 0 0 0,10 2 0 16,-6-2 0-16,6 2 0 0,-6-5 0 0,6 5 0 15,0 0 0-15,0 0 0 0,0 0 0 0,0 0-128 16,0 0 128-16,0 0-160 0,11 5 160 0,0-4-160 16,2-1 160-16,2 1 0 0,0 1 0 0,8 0 0 0,3 2 0 15,4 1-128-15,3-4 128 0,7-1 0 0,4-1 0 0,2-4-128 16,-2-1 128-16,3 0 0 0,2 0 0 0,1 2 0 15,4 2 0-15,4-1 0 0,5-4 0 0,1 0 0 16,3 2 0-16,-1-4 0 0,-3 3 0 0,2-2 0 16,-1 3 0-16,4 1-128 0,3 4 128 0,2-1 0 15,-2-4 0-15,0-1 0 0,-1 2 0 0,1 3 0 16,3 1 0-16,1 0-128 0,1-3 128 0,-2-1 0 16,-7-1 0-16,1 3 0 0,-2-1 0 0,1 3 0 15,-1 0 0-15,2-1 0 0,0-1 0 0,-5-1 0 16,-6-2 0-16,-5 1 0 0,-1 1 0 0,-5 3 0 15,-5 0 0-15,-2 0 0 0,-4-1 0 0,-3 1 0 16,-3-1 0-16,-3 1 0 0,-6 0 0 0,-4-2 0 16,-2 0 0-16,-14 2 128 0,0 0-128 0,0 0 0 0,0 0 0 0,0 0 0 15,0 0 0-15,-14 0 128 0,-6 1-128 0,-5 0 128 16,-6-1-128-16,-3 3 128 0,-2-2-128 0,-4 3 128 16,-5 4-128-16,-3-2 0 0,-6-1 0 0,-3 0 128 15,-2 2-128-15,-3-5 0 0,1 1 0 0,-2 0 128 16,-3 3-128-16,0-1 0 0,0 2 0 0,-8 0 0 15,-4-5 0-15,3-2 0 0,3-2 0 0,1 2 0 16,-2 2 0-16,0 1 0 0,-5 1 0 0,0-4 0 16,0-2 0-16,1 2 128 0,0 0-128 0,-2 4 0 15,-1 5 0-15,-1-4 0 0,-3-1 0 0,6 1 0 16,8-3 0-16,5 1 0 0,7 2 0 0,5 1 128 16,4 0-128-16,2-3 0 0,1 1 0 0,3 3 0 15,1-4 0-15,4 2 0 0,5-1 0 0,5 3 0 16,1-5 0-16,7 1 0 0,2 2 0 0,3 1 0 0,1-2-224 0,4 2-64 15,4 3-16-15</inkml:trace>
  <inkml:trace contextRef="#ctx0" brushRef="#br0" timeOffset="73786.69">18801 4396 6447 0,'0'0'576'0,"0"0"-576"15,0 0 0-15,0 0 0 0,10 1 1008 0,-10-1 80 16,11 0 32-16,-11 0 0 0,8-2-544 0,-8 2-96 0,11 0-32 16,-11 0 0-16,10 0-64 0,-10 0 0 15,11 1-16-15,1 0 0 0,-12-1-32 0,12 3 0 0,1-2 0 16,1-1 0-16,0 0 16 0,1 0 0 0,1-1 0 0,-1-3 0 15,0 0-16-15,2 2 0 0,-1-1 0 0,1 2 0 16,0-3-16-16,2 0 0 0,2 3 0 0,0 0 0 16,2-2-32-16,0 1-16 0,0 0 0 0,3 2 0 15,-2 0-16-15,2 0-16 0,4 0 0 0,0 0 0 16,3 2-112-16,3-2 0 0,2 0-128 0,1 0 192 16,-1-2-192-16,3 1 128 0,1 1-128 0,1 0 0 15,2 1 128-15,0-1-128 0,4 2 0 0,0 0 144 16,2 1-144-16,3-3 0 0,2-3 0 0,-3 1 128 15,0 0-128-15,-1 2 0 0,2 4 144 0,2-1-144 16,0-3 0-16,2 1 0 0,2 0 0 0,-2-1 0 16,0-4 0-16,-1 2 0 0,1-1 0 0,-1 2 0 15,-1 1 160-15,3 1-32 0,2-1-128 0,1 0 192 0,0-2-192 0,-1-1 176 16,-2 2-176-16,-3-2 160 0,-2 1-160 0,2 1 0 16,0 1 144-16,2 1-144 0,-5-1 0 0,-1-1 0 15,1-2 0-15,1 2 0 0,-5 0 0 0,1-1 128 16,-2 2-128-16,2 2 0 0,-1 1 0 0,1 1 144 15,0 3-144-15,-1-4 0 0,2-3 128 0,-3 0-128 16,-3 3 0-16,1-2 0 0,-1 0 0 0,0 2 0 16,-2 2 0-16,2 0 0 0,0 0 128 0,-2-1-128 15,-3 0 0-15,-2-2 0 0,0-2 0 0,-4 2 0 16,-3-1 0-16,-3-1 0 0,-4-1 0 0,0 1 0 16,0 1 0-16,-3-1 0 0,-3 0 144 0,-2 1-144 15,-1 0 0-15,2 2 144 0,-1-2-144 0,-3 1 160 0,-3 0-160 0,-10-2 160 16,13 3-160-16,-13-3 0 0,0 0 0 0,0 0 0 15,0 0 0-15,0 0 0 0,0 0 0 0,0 0 0 16,0 0 128-16,0 0 0 0,0 0 0 0,-14 2 0 16,0-1-128-16,-3-1 0 0,0 0 0 0,-4 0 0 15,0 2 0-15,-2-2 192 0,-1 0-192 0,-3 0 192 16,-1 0-192-16,-4 0 0 0,-3 0 0 0,-5 0 128 16,-3 0-128-16,-3-3 0 0,-1-2-160 0,1 1 160 15,-4-1 0-15,0 4 0 0,-1 0 0 0,-2 1 0 16,-3 0 0-16,-3 0 128 0,-3-3-128 0,0-1 160 15,-3 0-160-15,1 2 0 0,-2 2 144 0,-4 1-144 16,-5-1 0-16,-1-2 0 0,0-2 0 0,-3 1 128 16,2 2-128-16,-3 2 0 0,-3 2 0 0,0-3 128 15,1-1-128-15,4-1 0 0,2-2 0 0,2 4 128 0,3 4-128 0,-3-1 0 16,-2-2 0-16,1-1 0 0,1-2 0 16,3-1 0-16,2 0 0 0,-1 6 0 0,-1 1 0 0,1-3 128 15,-1-1-128-15,6-1 0 0,3-2 0 0,1 2 0 16,1-2 0-16,2 3 0 0,4 3 0 0,1 0 0 15,-3-1 0-15,3-2 0 0,2-1 0 0,4-2 0 16,2-3 0-16,5 3 0 0,2 2 0 0,2 0 0 16,2 0 0-16,3 1 128 0,4 0-128 0,3 1 0 15,3 0 0-15,2 0 0 0,0 2 0 0,2-1 0 16,2 1 0-16,2-2 128 0,2 1-128 0,11-2 0 16,0 0 0-16,0 0 0 0,0 0 0 0,0 0 0 15,0 0 0-15,11 2 0 0,-1 2 0 0,3-2 0 0,2-2 0 0,3 0 0 16,2 0 0-16,3 0 0 0,1 0 0 0,6 0 0 15,-2 0 0-15,3 2 0 0,2-1 0 0,6 0 0 16,3 2 0-16,3-3 0 0,2-4 0 0,4 1 0 16,4 0 0-16,2 0 0 0,1 2 0 0,2 0 0 15,0 1 0-15,5 1 0 0,3 0 0 0,2-3 128 16,0-6-128-16,3 3 0 0,-1 2 0 0,3 2 0 16,3 1 0-16,2-1 0 0,1-2 128 0,2 2-128 15,-3-2 0-15,2 3 0 0,1 4 0 0,4-2 128 16,3-4-128-16,-1-2 0 0,-3 2 0 0,1 2 128 15,0 0-128-15,4 0 0 0,0-1 0 0,-1-1 128 16,-2 0-128-16,1 1 144 0,0 2-144 0,-1-1 160 16,-2-1-160-16,-2 1 0 0,-5-3 0 0,-2 2 0 15,0 1 0-15,-2 0 0 0,3 0 0 0,-5-2 0 0,-7-1 0 16,-2 0 0-16,-3 2-144 0,-3 1 144 0,-1 2 0 0,0 2 0 16,-2-3 0-16,-4 1 0 0,-3-2 0 0,-5 0 0 15,-2-2 0-15,-9 2 0 0,-4 0 0 0,-3 2 0 16,-4-1 0-16,0 2 0 0,-3-3 0 0,-4 1 0 15,-4 1 0-15,-10-2 0 0,0 0 0 0,0 0 0 16,0 0 0-16,0 0 0 0,0 0 0 0,-11 3 0 16,-6-2 0-16,-1 3 0 0,-4-1 128 0,-6 0-128 15,-5 0 0-15,-6 1 0 0,-3-4 0 0,-6 0 0 16,-5 0 0-16,-3-2 0 0,1 0 0 0,-2 1 0 16,-1 1 0-16,-6 1 0 0,-6-1 0 0,-2 0 0 15,-7-1 0-15,-3-1 0 0,0 2 0 0,-2 0 0 0,-3 2 0 16,-3-2 0-16,-5-3 0 0,-3 1 0 0,1-1 0 0,-4 0 0 15,-7 2 0-15,0 0 0 0,0-2 0 0,-3 3 0 16,-2 3 0-16,-2-3 0 0,0-4 0 0,-2 3 0 16,-1 3 0-16,1-2 0 0,1-2 0 0,7 1 0 15,2-1 0-15,5 4 0 0,2-1 0 0,6-1 0 16,4-3 0-16,2 1 0 0,1 2 0 0,2 1 0 16,-1 2 176-16,3-3-176 0,6-3 192 0,4 2-192 15,5 1 0-15,4 1 0 0,4 2 0 0,2-3 0 16,1 0 0-16,3 0 0 0,3 1 0 0,7-1 0 15,3-1 0-15,7-2 0 0,3 2 0 0,6-1 0 16,5 2 0-16,4 0 0 0,5-3 0 0,11 3 0 16,0 0 128-16,0 0-128 0,0 0 0 0,0 0 0 0,11-3 144 15,6 2-144-15,3 1 0 0,7 1 144 0,5-1-144 16,6 0 160-16,8 0-160 0,7-1 160 0,4 0-160 16,7-2 0-16,-1 2 0 0,7 1-176 0,4 1 176 0,7 0 0 15,8-1 0-15,3 0 0 0,1-2 0 0,3 2 0 16,3 2 0-16,4-2 128 0,3-2-128 0,2 0 0 15,1 4 0-15,6-4 128 0,3-1-128 0,0-1 0 16,-4 1 0-16,5 1 0 0,3 0 0 0,-2 0 0 16,-4-2 0-16,1 3 0 0,1 1 0 0,0 0 128 15,-1-4-128-15,0 3 0 0,0 0 128 0,-2-2-128 16,-2-1 128-16,-5 4-128 0,0 0 0 0,0 1 0 16,0-1 0-16,-6-1 0 0,-8 1 0 0,-4 0 0 15,-2 0 0-15,-2 0 0 0,-2 0 0 0,-8 0 0 16,-8 0 0-16,-5 1 0 0,-3-2 0 0,-5 1 0 0,-6 3 0 0,-2-1-128 15,-5 2 128-15,-4 0 0 0,-6-3 128 0,-5 0-128 16,-7 1 0-16,-3-1 0 0,-3-1 0 0,-4 0 0 16,-10 0 128-16,0 0 16 0,0 0 0 0,0 0 0 15,0 0-144-15,0 0 0 0,0 0 0 0,-13-3 0 16,-4 1 0-16,-2-3 0 0,-6 1 0 0,0 0 128 16,-6 3-128-16,1-2 0 0,-5-2 0 0,-2 1 0 15,-2 2 0-15,-4 1 0 0,1 1 0 0,-4 1 0 16,-4 0 0-16,-2-1 0 0,-6-1 0 0,-1 0 0 15,1-2 0-15,-3 2 0 0,0 0 0 0,-5 3 0 16,-4 1 0-16,-5-1 0 0,-6-2 0 0,-6 1 0 16,-2 2 0-16,-4 3 0 0,-2 1 0 0,-5-3 0 15,-6-6 0-15,-2 5 0 0,-4 3 0 0,-2-2 0 0,-3-3 0 0,-1 3 0 16,-2 2 0-16,-4-2 0 16,-6-1 0-16,3 1 0 0,1-1 0 0,-4 1 0 0,-4-3 0 0,1 3 0 15,4 0 0-15,-3 0 0 0,-4-3 0 0,3 4 0 16,4 2 0-16,-2-1 0 0,-1-4 0 0,4 2 0 15,8 0 0-15,0 1 0 0,2 4 0 0,6-5 128 16,7-3-128-16,4 3 0 0,1 4 0 0,7-5 0 16,4-1 128-16,8-2-128 0,7 0 0 0,7 0 0 15,3 2 0-15,6 0 128 0,3-1-128 0,7-2 0 16,4 1 0-16,9 0 0 0,7-2 0 0,7 2 0 16,6-1 0-16,5 0 0 0,10 1 0 0,0 0 0 15,11-2 0-15,11 0 0 0,5-4 0 0,10 0 0 16,7 1 0-16,10-2 0 0,7-1 0 0,10 3 0 15,9-1 0-15,15 1 0 0,9 1 0 0,13-3 0 0,10 4 0 16,9-1 0-16,8 0 0 0,6 0 128 0,5 2-128 0,5-1 0 16,4-2 128-16,8 1-128 0,6-2 0 0,4 2 128 15,1 1-128-15,-2 2 0 0,-1 0 0 0,1 1 0 16,4-4 0-16,-2 3 128 0,0 1-128 0,-3 5 0 16,-3 1 0-16,-4 3 0 0,-5-4 128 0,-2 8-128 15,-2 4 0-15,-6 2-224 0,-15 1 48 0,2 2-12384 16</inkml:trace>
  <inkml:trace contextRef="#ctx0" brushRef="#br0" timeOffset="104091.61">22299 9098 911 0,'0'0'0'0,"0"0"0"0,0 0 0 0,0 0 0 16,7-4 0-16,-7 4 0 0,6-5 3408 0,0 2 608 16,-6 3 112-16,9-2 32 0,-2-2-2592 0,-1 1-512 15,-6 3-96-15,8-2-32 0,-1-2 0 0,1 3 0 16,-2-2 0-16,-2 1 0 0,-4 2-96 0,9-5-32 16,-4 1 0-16,-5 4 0 0,4-3-96 0,-4 3-32 15,6-5 0-15,-6 5 0 0,0 0-96 0,0 0 0 16,0 0-16-16,0 0 0 0,0 0-48 0,0 0 0 15,-2-6 0-15,-2 2 0 0,4 4-48 0,-5-3-16 16,-3 3 0-16,-1 0 0 0,-1 0-64 0,0 0-32 16,-3 3 0-16,0 0 0 0,0 0-32 0,-1 2-16 15,0-1 0-15,0 4 0 0,-3-2-96 0,2 1-16 0,0 1 0 0,-1 0 0 16,0 4-64-16,0-4 0 0,0 4-128 0,-7 6 192 16,1 2-32-16,1-1-16 0,-1-1 0 0,6 0 0 15,-2 2 16-15,1 0 0 0,0 1 0 0,-1 2 0 16,0-2-160-16,2 1 160 0,-1 3-160 0,3 2 160 15,0-3-160-15,3 1 0 0,0-3 0 0,1 2 128 16,4 3-128-16,1-2 0 0,-2 2 0 0,6 0 128 16,0-1-128-16,2 0 0 0,0 1 0 0,5-3 128 0,-1 1-128 15,1 0 128-15,2-3-128 0,0 0 128 0,3-2-128 0,-1-1 192 16,3-1-192-16,1 0 192 0,2-1-192 0,2 0 0 16,-2 0 0-16,1-3 0 0,-2-2 0 0,3-2 0 15,0 1 144-15,-2-4-144 0,2 0 0 0,0-2 128 16,-2-4-128-16,2 0 0 0,0 0 0 0,0-1 144 15,0 0-144-15,1 0 0 0,2 2 144 0,0-4-144 16,-2 0 0-16,0-1 144 0,1-2-144 0,0-1 160 16,1 0-160-16,-1-2 160 0,2 2-160 0,-1-2 0 15,1-3 144-15,0 2-144 0,0-3 0 0,-3 1 128 16,1-2-128-16,-4 0 0 0,2-1 0 0,-2 2 128 16,2-1-128-16,-4-2 0 0,0-2 0 0,-1-1 128 15,-2 1-128-15,1 0 0 0,-1-1 0 0,-1 0 128 16,-3-1-128-16,-1-1 0 0,0 1 0 0,-1 0 0 15,1-3 0-15,-4 2 128 0,1-2-128 0,-2 1 0 16,0-2 0-16,-1-1 128 0,0 1-128 0,0 1 0 16,0-1 0-16,-1 2 0 0,-2-2 0 0,2 3 0 15,0-2 0-15,0 0 0 0,-3 2 0 0,-1-2 0 0,1 2 0 16,-1 0 0-16,-2 2 0 0,1 0 0 0,0-1 0 16,-2 1 0-16,3 4 0 0,-3 2 0 0,-1 1 0 0,1 0-128 15,-4 3 128-15,-1-1 0 0,-2 3 0 0,0-2-128 16,0 1 128-16,-4 2 0 0,-3-2 0 0,-2 2 0 15,0 3 0-15,-2-3-160 0,3 0 160 0,0 2 0 16,1 2 0-16,1 1 0 0,1 1 0 0,1-1 0 0,1-1-128 16,2 2 128-16,2 3 0 0,0 1 0 15,-3-3 0-15,2 1 0 0,0 2 0 0,1 3 0 0,1-2 0 16,-1 0-128-16,2 5 128 0,-2-5 0 0,4 2 0 0,-4 0 0 16,0 5 0-16,-1 1 0 0,1 0 0 0,0 0-128 15,1-1 128-15,2 3 0 0,0 1 0 0,-1 1 0 16,-1 1 0-16,3 0 0 0,0-1 0 0,0-1 0 15,0 4 0-15,0 0 0 0,1 1 0 0,0 2 0 16,0-1 0-16,2 1 0 0,2 3 0 0,2-2 0 16,-3 3 0-16,4-2 0 0,-1 0 0 0,2-2 0 15,1 2 0-15,3-3 0 0,0 0 0 0,3 2 0 16,-1-2 0-16,2-3 0 0,3 1 0 0,2-1 0 16,-2-1 0-16,3 0 0 0,-3 1 0 0,3-2 0 15,-1 0 0-15,1 0 0 0,0-4 0 0,-1 0 0 16,1 0 0-16,1-2 0 0,0-1 0 0,1 0 0 15,-3-5 0-15,2 5 0 0,-1-6 0 0,1 1 0 16,1 0 0-16,0-2 0 0,2-1 0 0,0-2-128 16,2 0 128-16,2-1 0 0,-2-3 0 0,1 0 0 15,1-5 0-15,-1 3 0 0,0 1 0 0,1 1 0 0,-1-6 0 16,1 2 0-16,-1-3 0 0,0 3 0 0,0-2 0 16,1-3 0-16,-4-3 0 0,0-2 0 0,-2 5 0 15,0 0 0-15,-1-2 0 0,-1 0 128 0,-1 2-128 0,-1 1 0 16,-2-1 0-16,1-1 0 0,-1 0 0 0,-3-2 0 15,1 0 0-15,-1 2 0 0,-1 2 0 0,1-3 0 16,0-3 0-16,-1-1 0 0,0 2 0 0,-2-2 0 16,0-1 0-16,0 0 0 0,0-1 0 0,-1-1 0 15,-2-3 0-15,2 1 0 0,-1 2 0 0,-1 0 0 16,0 1 0-16,-1 1 0 0,-1-3 0 0,-1 2 0 0,1 0 0 0,-2 2 0 16,-1-1 0-16,0 1 0 0,-2-1 0 0,1 0 0 15,-2-2 0-15,2 1-160 0,-2 1 160 16,-1-1 0-16,-1 2 0 0,0 0-128 0,-1 0 128 0,-1 3 0 15,-1 2 0-15,2-1 0 0,0 0 0 0,-1 6-128 16,-1-3 128-16,-1 5 0 0,-1-3-128 0,-1 4 128 16,-2 2-128-16,0-3 128 0,0 2 0 0,0 0-128 15,-1 3 128-15,-1 0 0 0,2 1-128 0,-1-1 128 16,-1 3-128-16,1-1 128 0,1 1-128 0,0 0 128 16,-1 2-128-16,1 1 128 0,3-1 0 0,0 1-128 15,2 1 128-15,0 1 0 0,1-1 0 0,-1 4 0 16,-1-1 0-16,0 0-128 0,0-1 128 0,0 3 0 15,3 6 0-15,-1-2-128 0,1-2 128 0,-1 2 0 16,0 1 0-16,0 4 0 0,-2-1 0 0,3 0 0 16,1-2 0-16,-3 5-128 0,3 0 128 0,0-1 0 15,-1 3 0-15,2 2 0 0,3-3 0 0,1 5 0 16,1-3 0-16,0 3-128 0,1-3 128 0,0 5 0 0,0-4 0 0,1 6 0 16,-1-1 0-16,3-3 0 0,0 0 0 0,3-3 0 15,-1 3 0-15,2-5 0 0,1-1 0 0,4-1 0 16,1 1 0-16,2-2 0 0,-1-1 0 0,2 0 0 15,1 0 0-15,3-1 0 0,0-1 0 0,0-1 0 16,1-4 0-16,-1 0 0 0,1 1 0 0,-1-3 0 16,-1-1 0-16,2-1 0 0,-3-1 0 0,2 0 0 15,1-2 0-15,-1 1 0 0,3-3 0 16,-1-1 0-16,0-2 0 0,2 0 0 0,0-1 0 0,0 0 0 0,1-3 0 0,-1-4 0 16,2 2 0-16,0-4 0 0,1 3 0 0,3 0 128 15,-3-5-128-15,-1 1 0 0,-1 1 0 0,-2-4 128 16,0 0-128-16,1-2 0 0,-4 0 0 0,0 1 128 15,-2-2-128-15,-1 2 0 0,-1-2 0 0,0 1 0 16,1-2 0-16,-2 1 128 0,-1 0-128 0,0-1 0 16,0 0 0-16,0-1 128 0,-4-1-128 0,0-6 0 15,0 1 0-15,0-4 128 0,-2-1 0 0,-3-3 16 16,1-1 0-16,-3-2 0 0,-3 2-16 0,-2-3 0 16,0 0 0-16,-1-1 0 0,-2 1-128 0,-2 3 160 15,-2 1-160-15,0 3 160 0,-4 4-32 0,2 1 0 16,-1 4 0-16,-3 4 0 0,-3 0 0 0,-2 7-128 15,-2 1 192-15,-2 3-64 0,-2 2-128 0,-3 3 0 16,-3 1 0-16,1 3 0 0,0 1-256 0,1 6-64 16,1-1-32-16,4 3 0 15,3-5-2384-15,6 2-464 0</inkml:trace>
  <inkml:trace contextRef="#ctx0" brushRef="#br0" timeOffset="108167.46">14052 3391 15999 0,'0'0'704'0,"8"-4"160"0,0-1-688 0,-8 5-176 0,7-7 0 0,-7 7 0 15,0 0 416-15,8-5 48 0,-8 5 16 0,0 0 0 0,0 0-160 0,2-7-48 16,-2 7 0-16,-2-11 0 0,-3 5 64 0,0-3 16 16,-3 3 0-16,-1-3 0 0,0 1 64 0,-1-2 16 15,-3 1 0-15,3-2 0 0,-3 1-32 0,-1-3 0 16,-1-2 0-16,0-1 0 0,0 1-112 0,-2 1-32 15,1-1 0-15,-3 0 0 0,-4-2 64 0,0 3 16 16,1 0 0-16,1 0 0 0,-2-1-16 0,-1-2-16 16,-3 0 0-16,-1-1 0 0,0-2-48 0,-1 2-16 15,-2 0 0-15,-1 1 0 0,-2 2-96 0,0 0-16 16,-2 1 0-16,-1 1 0 0,0-3 32 0,1 2 0 16,-6 2 0-16,-2 5 0 0,-1-4 48 0,-1 4 16 15,0-5 0-15,-2 4 0 0,-3-3-64 0,-2 4-16 0,1-5 0 0,-2 6 0 16,-1-2-16-16,1 3 0 0,-6 3 0 0,2-2 0 15,-3-1-128-15,0 1 128 0,-3 0-128 0,0 2 128 16,2-1-128-16,-4 3 128 0,-3 1-128 0,1 1 128 16,-1-2-128-16,2 1 0 0,-3-2 0 0,1 3 0 15,2 1 0-15,-1 2 128 0,0 4-128 0,2-4 0 16,0 0 0-16,1 2 0 0,0 0 0 0,3 2 0 16,-1-2 0-16,1 6 0 0,0 1 0 0,1-3 0 15,0 1 0-15,1-3 0 0,0 2 0 0,3 2 0 16,1 0 0-16,2 1 0 0,-1 0 0 0,0 2 0 15,1-1 0-15,0 1 0 0,2-2 0 0,2 2 0 16,1 2 144-16,2 0-144 0,1-2 160 0,4 2-160 16,0 1 0-16,4 0 128 0,0 0-128 0,1 4 0 15,0-1 0-15,3 2 0 0,2-1 0 0,0-4 0 16,4 0 128-16,3 0-128 0,1 1 0 0,2-1 0 0,2 2 0 0,2 0 128 16,0 0-128-16,3 4 0 0,2-1 0 0,2 4 0 15,-1-2 0-15,4 2 0 0,0-4 0 0,2 4 128 16,-1-5-128-16,2 1 0 0,3 1 0 0,-1-1 0 15,2 4 0-15,1-2 0 0,1-2 0 0,3 1 0 16,0-1 0-16,2 3 0 0,0-3 0 0,5 4 0 16,-1-1 0-16,4 2 0 0,1-1 0 0,3 1 0 15,0-3 0-15,1 2 0 0,3-4 0 0,3 1 0 16,-2-2 0-16,2-1 0 0,2-2 0 0,3 0 128 16,3 1-128-16,3-3 0 0,-1-1 0 0,4 1 128 15,2-5-128-15,3 2 0 0,-2 0 128 0,6 2-128 16,3 1 0-16,1-2 0 0,0-2 128 0,1-1-128 15,0-2 0-15,1 2 0 0,1-4 128 0,1 4-128 0,-2-3 0 0,5 1 0 16,3 2 0-16,3-4 128 0,1 1-128 0,0-2 0 16,2 2 0-16,-4-4 144 0,2 2-144 0,4-3 128 15,3-3-128-15,-1 2 0 0,1 3 0 0,-1-5 0 16,1-2 0-16,0-2 0 0,2-6 144 0,0 3-144 16,2 2 0-16,-4-4 144 0,-3-1-144 0,-1-2 0 15,0 2 128-15,-2-2-128 0,2 3 0 0,0-5 0 16,0-1 128-16,-3-1-128 0,-3-1 0 0,-1 2 0 15,-5-2 0-15,3 3 128 0,-1-2-128 0,0-3 0 16,-2-1 128-16,-3-1-128 0,-4-4 0 0,-1-3 0 16,-4 1 144-16,-3 0-144 0,-2 2 0 0,-2 0 144 15,-1-5-144-15,-2 2 128 0,-2-5-128 0,-2 2 128 0,-3 0 16 16,-1-2 0-16,-2 2 0 0,-1 0 0 0,-2-4-144 16,-1 0 160-16,-3-1-160 0,0-1 160 0,-4-2-160 0,-1 0 128 15,-2 2-128-15,-2-2 128 0,-4-1-128 0,1 1 0 16,-3-1 0-16,-3-1 0 0,-3-1 160 0,-3 3-160 15,0 4 192-15,-6 1-192 0,0-2 256 0,-5-1-48 16,-3-1-16-16,-1 3 0 0,-4 1-32 0,-3 4-16 16,-4-3 0-16,-1 0 0 0,0-1-144 0,-2 5 0 15,-2 0 0-15,-4 2 0 0,-2 1 0 0,-2-2 0 16,1 5 0-16,-3 2 0 0,-4 0 0 0,0 1 0 16,-1 0 0-16,0 2 0 0,-2-1 0 0,1 2 0 15,-2 2 0-15,-1 4 0 0,-3 2 0 0,-1-1 0 16,0 2 0-16,-2-2 0 0,-3 3-128 0,0 4 128 0,-1-2 0 0,0 3 0 15,-1 3 0-15,-1-2 0 0,1 1 0 0,-2 1 0 16,-1-1-144-16,3 4 144 0,1-3 0 0,-3 5 0 16,-1 0 0-16,1-1 0 0,-3 3 0 0,2-2 0 15,2 1 0-15,0-1 0 0,1 3 0 0,1-1 0 16,0 4 0-16,0 1-128 0,0-2 128 0,3 0 0 16,2 0 0-16,2 2 0 0,-1 3 0 0,1-2 0 15,1 1 0-15,1 0 0 0,1 4 0 0,1-2 0 16,0 1 0-16,5 0 0 0,1 1 0 0,2 0 0 15,2 1 0-15,3 0 0 0,3 2 0 0,4 3 0 16,1-3-144-16,2 2 144 0,0-3 0 0,4 3-144 16,3 0 144-16,6-2 0 0,-1 3 0 0,3-3-128 15,0 0 128-15,3 3-128 0,1-3 128 0,3 3-128 16,3-2 128-16,2 3-192 0,1-3 192 0,1-1-192 16,2-1 192-16,2-2-208 0,2 0 80 0,1 3 128 0,2 2-144 0,3-1 144 15,2-3 0-15,2 0 0 0,-2-2-144 0,3-1 144 16,2 2 0-16,1-1-144 0,4-1 144 0,3 0 0 15,1 3 0-15,3-2 0 0,0 2 0 0,2-2 0 16,1 2 0-16,-1 1 0 0,0-3 0 0,2 0 0 16,0-1 0-16,3 3 0 0,3-3 0 0,-1 0 0 15,4-1 0-15,1 0 0 0,2-3 0 0,1 0 0 16,-1 3 0-16,3-4 0 0,0-1 0 0,2 1 0 16,0 0 0-16,3 1 0 0,6 0 0 0,-1-3 0 15,0-2 0-15,3-1 0 0,-2 0 0 0,2-2 0 16,1 2 0-16,4-3 0 0,2 3 0 0,3-5 0 0,1-4 0 0,0-1 0 15,-2-3 0-15,1-2 0 16,-3-1 0-16,3 2 128 0,4-2-128 0,0-2 0 0,-1-5 0 0,0 0 0 16,-4 4 0-16,-1-3 128 0,1-1-128 0,1 0 0 15,-2-4 0-15,1-1 0 0,0-1 0 0,-3 1 128 16,-3 1-128-16,-2 1 0 0,-1 1 0 0,-1-2 0 16,-2-1 0-16,0-1 0 0,-1 1 0 0,-4-1 0 15,-6-2 0-15,-2-3 0 0,-3 3 0 0,0-1 128 16,-5-4-128-16,-3 4 0 0,-2-2 0 0,-3 2 128 15,-1 1-128-15,-2 1 0 0,-2-4 0 0,-4 3 0 16,-2 0 0-16,-5-1 128 0,-2-2-128 0,-2 2 0 16,-4 0 0-16,-2-3 0 0,-2 0 0 0,-2-5 128 15,-5 0-128-15,-1 0 0 0,-5 2 0 0,-5 0 0 16,0 1 0-16,-3-3 0 0,-2 2 0 0,-1 2 0 0,-3-2 0 16,-1 2 0-16,-4-2 0 0,-2 4 0 15,-3-2 0-15,-5 4 0 0,0 1 0 0,-5-2 0 0,-2-1 0 0,-5 1 0 16,-4-4 0-16,-3 2-128 0,-4 0 128 0,-4 3 0 15,-5-4 0-15,-4 5 0 0,-5 5-128 0,0 0 128 16,1 1-128-16,-1 4 128 0,-1-1-128 0,0 3 128 16,0 3-128-16,2 4 128 0,1 1 0 0,2 2 0 15,1 2 0-15,-1 2-128 0,1 4-64 0,-1 0 0 16,-1 0 0-16,1 3 0 0,3 6 16 0,-2 0 0 16,-3 0 0-16,-1 2 0 0,2-1 176 0,1 4-208 15,1-1 80-15,1 4 128 0,2-3-192 0,3 0 192 16,3 0-160-16,3 1 160 0,1-3 0 0,3 0-144 15,4 2 144-15,3 1 0 0,4 2 0 0,2-2 0 16,1 1 0-16,4 3-128 0,2 0 128 0,3-1 0 0,2 3 0 16,2-1 0-16,5 4 0 0,2-1 0 0,4-2 0 0,3 1 0 15,4 2 0-15,4-4 0 0,2 1 0 0,4 1 0 16,5-1 0-16,2 1 0 0,2 0 0 0,5-2-128 16,-1 1 128-16,5-1 0 0,0 1 0 0,5 2 0 15,3-5 0-15,4 5 0 0,2-3 0 0,5 1-128 16,-1 0 128-16,5-3 0 0,2 0 0 0,4-3 0 15,1 0 0-15,2 0 0 0,1 1 0 0,1-1 0 16,0 4 0-16,6-3 0 0,2-4 0 0,3 2 0 16,2-2 0-16,1-2 0 0,-2-4 0 0,4-1 0 15,3-6 800-15,3 2 192 0,4-3 32 0,6-1 16 16,0-2-1632-16,3-6-336 0,-1 1-64 0,4-1-16 16,3 1 832-16,3-1 176 0,1-2 0 0,0-4 0 15,-1 2 0-15,3-2 0 0,1 4 0 0,0-5 0 16,-3-3 0-16,-1-4 0 0,-3 0 0 0,1-3 0 0,2 1 144 0,-2-3-144 15,1-1 128-15,-3-2-128 0,-3-2 256 0,-4 0-48 16,-1-4 0-16,-4-3 0 0,-3-2 96 0,-4 1 16 16,-2-2 0-16,-6 1 0 0,-4 0-176 0,-5 0-16 15,-3 0-128-15,-4 1 192 0,-3 0-16 0,-2 2-16 16,-1 3 0-16,-6 2 0 0,-4-4-160 0,-2 3 0 16,-5 1 144-16,-4 5-144 0,-3 1 0 0,-6 5 0 15,-5 4 0-15,-4 0-128 16,-6 3-1504-16,-9 4-288 0,-9 6-64 0</inkml:trace>
  <inkml:trace contextRef="#ctx0" brushRef="#br0" timeOffset="114955.03">28358 8524 1839 0,'0'0'160'0,"7"-3"-160"15,0-1 0-15,-1-1 0 0,-6 5 2880 0,5-5 528 16,-5 5 112-16,0 0 32 0,4-5-1744 0,-4 5-336 16,0 0-80-16,0 0-16 0,0 0-176 0,0 0-48 15,2-6 0-15,-2 6 0 0,0 0-96 0,0 0-32 16,-1-8 0-16,1 8 0 0,0 0-208 0,-4-7-48 16,-2 3-16-16,0-1 0 0,-2 4 16 0,-2 0 0 15,-3 0 0-15,-2-1 0 0,-3 1-768 0,-5 0 0 16,-2-1 0-16,-3 2 0 0,-3-1 0 0,-1 0 192 15,-1 1 0-15,-1 0 0 0,0 2 32 0,-2 0 0 16,1 0 0-16,-2 0 0 0,-3-2 16 0,-2-2 0 16,-2 1 0-16,-1 0 0 0,2-1-112 0,1 2-128 15,0-2 176-15,4 1-176 0,1 1 256 0,-9 0-64 16,7-2-16-16,7 2 0 0,2 3 0 0,3-2 0 0,0-2 0 0,2 0 0 16,5-1-48-16,1 2-128 0,1 0 192 0,5 0-64 15,3-1-128-15,2 1 128 0,8 0-128 16,0 0 128-16,0 0-128 0,0 0 0 0,-7-2 144 0,7 2-144 15,0 0 0-15,0 0 0 0,0 0 0 0,0 0 0 16,0 0 0-16,-8 7 0 0,5 0 0 0,3-7 0 16,0 0 0-16,0 0 0 0,-7 10 0 0,2-1 0 15,0 2 0-15,-3-2 192 0,-1 1-64 0,2 4 0 0,-1 1-128 0,-2 1-160 16,-2 1 160-16,0 5-208 0,-1 1 208 0,-2 0 0 16,-2 2 0-16,1 1 0 0,-2 3 0 0,0-2 0 15,0 2 0-15,2-4 0 0,-2 4 0 0,1-3 0 16,3 1 0-16,2-5 0 0,1 1 0 0,1 1 0 15,3-2 0-15,2-3 0 0,1 0 0 0,1-1 0 16,2 0 128-16,1-2-128 0,1 1 0 0,2-1 128 16,1 1-128-16,2-1 0 0,2 1 128 0,3-4-128 15,2-1 0-15,2 2 0 0,3-2 160 0,5 2-160 16,3 1 128-16,9 0-128 0,4 2 128 0,4-2-128 16,2 2 128-16,2-1-128 0,1-1 0 0,-15-2 0 15,0 2 128-15,3 2-128 0,1 1 0 0,-2 2 0 16,0-1 0-16,-4 1 0 0,0 4 0 0,-4-1 0 15,-5 0 0-15,-1 0 0 0,-1 1 0 0,-5-2 0 16,-2 1 0-16,-4 1 0 0,-4-1 0 0,-4 2 0 16,-3 1 0-16,-3-5 128 0,-3 0 160 0,-5-1 32 15,1 2 0-15,-5-1 0 0,-2-1 192 0,-4 1 64 16,0-2 0-16,-15 6 0 0,-1-2-176 0,-2-2-16 16,0-2-16-16,-3 0 0 0,-3-5-128 0,-5-4-32 15,-4 0 0-15,0-6 0 0,0-3-80 0,3-2-128 0,2-2 176 0,6-3-176 16,2-3 0-16,6 0 0 0,4-5 0 0,5-2-192 15,5-2-480 1,7 0-96-16,6 0 0 0,6 0-16 0,6-2-1904 0,10 2-368 16,6 2-80-16</inkml:trace>
  <inkml:trace contextRef="#ctx0" brushRef="#br0" timeOffset="115905.24">29195 9583 2751 0,'5'-14'128'0,"-1"7"16"0,-3-1-144 0,2 2 0 15,-2-3 0-15,0 2 0 0,1-1 4688 0,-2 1 912 16,1 0 176-16,-2-1 48 0,-1 0-3936 0,0-3-784 16,-2 1-144-16,0 1-48 0,-1-4-192 0,-1 3-32 0,-3-3-16 15,-1-1 0-15,-2 0-208 0,-2 3-32 16,-2-3-16-16,-2 2 0 0,-1 3-96 0,-3-1 0 0,-1 5-16 15,-3 1 0-15,-5 3-112 0,-4 2 0 0,-1 3-16 0,-2 3 0 16,-3 3-176-16,2 4 0 0,1 0 0 0,3 5 0 16,4 4 0-16,3 0 0 0,-2 4 0 0,6-1 0 15,6 3 0-15,2-2 0 0,5 6 0 0,3-1 0 16,4-4 0-16,4 0 128 0,1-4-128 0,7 0 0 16,1-3 176-16,2-3-48 0,3-2-128 0,3-5 192 0,3 0-48 0,2-3-16 15,-1 0 0-15,6-6 0 0,2-1 16 0,2-2 0 16,-1 0 0-16,0-4 0 0,3-4 0 0,-3 1 0 15,-2-4 0-15,-1-1 0 0,-3-1-144 0,-1 1 160 16,-3-1-160-16,-1 0 160 0,-1 2-160 0,0 1 128 16,-3 2-128-16,-2 2 128 0,-3 3-128 0,-2 2 160 15,-8 2-160-15,8 3 160 0,-2 1-160 0,-3 6 0 16,0-1 0-16,-2 6 0 0,-1 2 0 0,-1 2 0 16,-2 1-128-16,-2 10 128 0,-4 0 0 0,0 6 0 15,-3 3 0-15,2 3 0 0,-4 6 192 0,0 2-32 16,-2 3-16-16,-1 1 0 0,-1-1 0 0,1 0 0 15,-4 2 0-15,-1-1 0 0,0-5 176 0,1 1 48 16,0 2 0-16,-1-3 0 0,-3-2 144 0,1 0 16 16,1-2 16-16,1-2 0 0,-1-2-368 0,0-1-176 15,1 0 160-15,1-3-160 0,0-6 336 0,-2 3-16 16,0-3-16-16,1 1 0 0,-3-4-176 0,3 0-128 16,-1-4 192-16,0-1-192 0,-3-3 176 0,0-2-176 0,-4-3 160 15,-9 1-160-15,3-5 192 0,5-6-64 0,-1-5-128 16,12-2 192-16,2-3 0 0,0-4-16 0,0-4 0 0,-3-15 0 15,0-4 32-15,6-3 16 0,2-2 0 0,4-1 0 16,2-3-224-16,3 3 0 0,0 0 128 0,4 11-128 16,3-3 0-16,2 3 176 0,1-1-176 0,4 1 160 15,2-2-160-15,2 5 0 0,3 3 0 0,5 1 0 16,4 1 0-16,3 4 0 0,1 1 0 0,5 1 0 0,-1 4-176 0,1-1 176 16,2 2-128-16,0-2 128 15,3 6 0-15,2 3-128 0,0 1 128 0,1 3 0 0,1 7 0 16,1 1 0-16,-1 6 0 0,-1 3 0 0,-1 3 0 0,-4 1 0 15,-2 5 0-15,-5-3 0 0,-2 3 144 0,-2-2-144 16,-5 2 192-16,1-1-192 0,-5 5 320 0,-1-2-64 16,-2-6 0-16,1 3 0 0,-3-3 48 0,-1 2 0 15,-1-4 0-15,-2 0 0 0,-2 1-304 0,1-4 0 16,-2-1-128-16,1-1 128 0,0-1 0 0,1-2 0 16,-4-4 0-16,2 1 0 0,2-1-304 0,-2-3 48 15,1-1 0-15,-1 0 0 16,0-5-2176-16,-6-2-448 0,0 0-64 0</inkml:trace>
  <inkml:trace contextRef="#ctx0" brushRef="#br1" timeOffset="129319.63">3053 6553 16927 0,'0'0'752'0,"0"0"144"0,-7-3-704 0,7 3-192 16,0 0 0-16,-9 0 0 0,9 0 256 0,-9 4 0 15,0 4 16-15,1 0 0 0,-1 4-16 0,-1 2 0 16,0 4 0-16,-1 6 0 0,-2 3 368 0,-1 5 64 16,-1 2 16-16,-1 4 0 0,0 5-192 0,-2 3-48 15,-1 6 0-15,3 4 0 0,0 1-176 0,-2 3-32 16,-2-3-16-16,0 4 0 0,-1 4-32 0,1 1 0 16,-2-1 0-16,5 2 0 0,-4-2 192 0,2-5 48 0,-1-2 0 0,1 0 0 15,0-1 144-15,1-3 48 0,2-5 0 0,2-3 0 16,1-5-32-16,3-2 0 0,2-4 0 0,4-3 0 15,3-7-48-15,1-2-16 0,1-1 0 0,3-2 0 16,2-2-128-16,2-3-32 0,1-1 0 0,1 2 0 16,2-3-144-16,0 0-48 0,2-1 0 0,-1-3 0 15,2-1-64-15,2-1 0 0,-1 2-128 0,2-2 192 16,1 1-64-16,1-3-128 0,1 1 176 0,2 1-176 16,3-5 208-16,4 2-64 0,3-3-16 0,0 3 0 15,2 0-128-15,5 0 160 0,4-4-160 0,3 2 160 16,0 1-160-16,2-1 160 0,-1 2-160 0,3-2 160 15,2-4-160-15,3 2 192 0,2 0-192 0,6 2 192 16,-2-2-192-16,3 0 0 0,-1-2 0 0,0 2 128 16,1 3-128-16,4 1 0 0,-2-4 0 0,2 0 0 15,3 0 128-15,-2-2-128 0,-1-1 0 0,1 0 128 0,-1-1-128 0,4 3 160 16,1 0-160-16,1-3 160 0,1-4 16 16,-2 3 0-16,-2-1 0 0,0 1 0 0,4 3-176 0,3 1 160 15,2-1-160-15,-3-1 160 0,-2 2-160 0,3-1 0 16,-2 1 144-16,5 1-144 0,1 0 0 0,1 0 0 15,-1 0 0-15,0-1 128 0,-1-3-128 0,3 3 0 16,2 0 0-16,-1 1 0 0,-1-2 0 0,-1 2 0 16,0-2 0-16,3 2 0 0,-1 1 0 0,2 0 0 15,-2-1 0-15,-1 0 128 0,3 0-128 0,0 0 144 16,2 2-144-16,0-2 160 0,1 0-160 0,-1 0 0 16,-1 0 0-16,4 1 0 0,2 0 0 0,-1-1 128 15,-3-1-128-15,1 1 128 0,-3-1-128 0,6 1 160 0,1-2-160 0,-1 1 160 16,3 0-160-16,-2 2 0 0,2-1 144 0,0 0-144 15,1-3 128-15,-2 2-128 0,-2-3 128 0,1 3-128 16,3-1 0-16,1 0 0 0,-1-1 0 0,1 0 0 16,-5 2 0-16,1-1 0 0,2 2 0 0,0 0 0 15,-1-2 0-15,-2 1 0 0,-1 1 0 0,2 0 128 16,1-2-128-16,-1 2 0 0,-5 0 0 0,1 3 0 16,-1-1 0-16,1 2 0 0,3 0 0 0,-2 2 0 15,-3-2 0-15,0 0 0 0,2 1 0 0,1 3 128 16,0-3-128-16,-3 1 0 0,-4 1 0 0,8-4 128 15,0 4-128-15,-2-1 0 0,-2-3 0 0,-2 0 0 16,-2 3 0-16,3 0 0 0,2-2 0 0,-1-1 0 16,-1 8 0-16,0-5 144 0,-3 0-144 0,3 2 0 15,3-4 192-15,-2 2-192 0,-2 3 192 0,-1-6-192 0,-3-2 208 0,1 1-64 16,2 3-16-16,1-1 0 0,-1-1-128 16,2-3 160-16,-2 0-160 0,2 1 160 0,1 3-160 0,0-2 0 15,0-2 144-15,2 0-144 0,-2-2 0 0,0 3 0 16,1 6 0-16,-2-7 128 0,-2-6-128 0,0 4 0 15,-1 1 0-15,1 2 128 0,0 1-128 0,1 2 0 16,0-2 0-16,-2-1 0 0,-2-1 128 0,1 2-128 16,0 0 160-16,1 0-160 0,-1-2 0 0,0 0 0 15,-2 0 0-15,2 3 0 0,1 1 0 0,2 1 0 16,-2-2 0-16,-1-1 0 0,-2-2 0 0,2 0 0 16,-5 1 0-16,5 3 0 0,2 2 0 0,-2-3 0 15,-2-3 0-15,1 2 0 0,0 1 0 0,1 2 0 0,2 0 0 0,0-1 0 16,-6-6 0-16,3 2 0 0,-3 3 0 15,3-3 0-15,4 1 0 0,-3-2 0 0,-2-4 0 0,-2 4 0 16,1 3 0-16,0 1 0 0,2-3 0 0,0-3 0 16,-1-2 0-16,-1 1 0 0,0 2 0 0,0 2 0 15,1 0 0-15,-3 0 0 0,0-1 0 0,-4-1 0 16,0-2 0-16,1 2 128 0,-1 2-128 0,3 0 0 16,1-3 0-16,0 0 0 0,-1-3 0 0,-3 4 0 15,-1-2 0-15,3 0 0 0,0 3 0 0,-1-2 0 16,-5 0 0-16,2 0 0 0,0 1 0 0,-2 0 0 15,2-2 0-15,-1 3 0 0,2 0 0 0,-3-2 0 16,-4 1 0-16,2-1 0 0,-1 1 0 0,5 0 0 16,-2 2 176-16,2-2-176 0,-1-2 192 0,0-1-192 15,-2 0 0-15,0 0 0 0,-1 2 0 0,1 1-192 16,3-1 192-16,-1 1 0 0,-4-7 0 0,3 4 0 0,0 2 0 0,-1-1 0 16,2-2 0-16,-1 3 0 0,-1 3 0 0,-1-1 0 15,-2 0 0-15,-1 0 0 0,3-4 0 0,2 0 0 16,3 2 0-16,-2 0 0 0,-3 1 0 0,-2-1 0 15,0 0 0-15,-1-3 0 0,1 5 0 0,0 1 0 16,2-1 0-16,1 0 0 0,-3-2 0 0,-4 3 0 16,0-1 0-16,-2 0 0 0,1-1 0 0,0 1 0 15,3 1 0-15,-2 0 0 0,-2 0 0 0,-3-1 0 16,-7-2 0-16,0 2 0 0,0-2 0 0,0 1 0 16,1-2 0-16,-2 4 0 0,3 1 0 0,-1 2 0 15,-3-1 0-15,-2 0 0 0,-4-4 0 0,1 2 0 16,-1 0 0-16,0 2 0 0,-4 0 0 0,0 1 0 15,-2-2 0-15,1 2 0 0,1 0 0 0,-1 1 0 0,-3-1 0 0,-3 1 0 16,-4-2 0-16,0 1 0 0,-2-2 0 0,-7 0 0 16,0 0 0-16,1 2 0 0,-5 0 0 0,0-2 0 15,-4-1 0-15,2 0 0 0,-4 0 0 0,-10 0 0 16,11-1 128-16,-11 1-128 0,9-3 0 0,-9 3 0 16,0 0 192-16,0 0-192 0,0 0 192 0,0 0-192 15,0 0 128-15,2-8-128 0,-2 8 0 0,-2-11 0 16,-4 2 192-16,1-2-192 0,-1 0 192 0,0 0-192 15,-2-6 0-15,2 0 0 0,-1-2 0 0,2-7 0 16,-1-1 0-16,1-2 0 0,0 1 0 0,0-4 0 16,0-2 128-16,-1-3-128 0,1 2 0 0,3-5 0 15,-1-7 0-15,1 2 0 0,-1-6 0 0,1-1 0 16,0-3 0-16,1-1 0 0,1-1 0 0,0 1 0 0,0-1 0 0,3-1 0 16,-1 1 0-16,2-2 0 0,-1 0 0 0,0 2 0 15,1-2 0-15,0 1 0 0,0 2 0 0,0 3 0 16,-1 2 0-16,1 2 0 0,-1 4 0 0,-1 3 0 15,1-1 0-15,-1 1 0 0,1 0 0 0,0 0 0 16,-1 2 0-16,-1 3 0 0,2 1 0 0,-1 3 0 16,1 2 0-16,-1 3 0 0,0 0 0 0,-1 3 0 15,0 3-144-15,1-1 144 0,-2 3 0 0,-2 2 0 16,1-1 0-16,0 4-128 0,-2 2 128 0,-1 0 0 16,-1-1 0-16,2 4 0 0,-3-1 0 0,0 1 0 15,0 2 0-15,-1-4 0 0,-3 6 0 0,0 0 0 16,-1-3 0-16,-5 4 0 0,-1-2 0 0,-4 4-160 0,-3-2 160 0,-3 3-160 15,-6 0 160-15,2 0 0 0,-6 4 0 0,0 0-128 16,-3 1 128-16,-2 2 0 0,-3 1 0 16,-1-1-128-16,-1-2 128 0,-7 2 0 0,-7 3 0 0,-5-2 0 15,-5 3 0-15,-3-4 0 0,-1 1 0 0,-3 1-128 16,-5-2 128-16,-6-3 0 0,-8 2 0 0,1 2 0 16,-2 0 0-16,-5 0-128 0,-6 0 128 0,-3-2 0 15,-1-3 0-15,-4 3 0 0,-3-1 0 0,-4-1 128 16,-5-2-128-16,1 3 0 0,-3-2-128 0,-2-1 128 15,-3-1 0-15,-3-3 0 0,-3 1 0 0,2 1 0 16,0-1 0-16,-4 1 0 0,-6-2 0 0,0-2 0 16,-2 1 0-16,-1-1 0 0,-6-1 0 0,-1 2 0 15,0-2 0-15,-1 0 0 0,-1 2 0 0,-3-3 0 16,-3 2 0-16,2-1 0 0,-1-4 0 0,2 2 0 16,-5-2 0-16,0 2 0 0,-1 1 0 0,1 3 0 0,1-4 0 0,1 3 0 15,-1 2 0-15,-2-2 0 0,-2 0 0 0,2 4 0 16,2-1 0-16,-4 2 0 0,-2-1 0 0,-3-2 0 15,3 2 0-15,3 2 0 0,0 0 0 0,0 0 0 16,-2 0 0-16,0 2 0 0,0-1 0 0,4 3 0 16,3-2 0-16,-1 1 0 0,-2-3 0 0,-2 2 0 15,1 1 0-15,4 1 0 0,5 1 0 0,0-1 0 16,-2-2 0-16,3 1 0 0,2-1 0 0,1 5 0 16,2-2 0-16,-3 0 0 0,1-4 0 0,4 4 0 15,4 0 0-15,-1-1 0 0,-3-1 0 0,7-2 0 16,2 0 0-16,1 0 0 0,0 2 0 0,2-3 0 15,6-3 0-15,0 2 0 0,-2 0 0 0,6 0 0 0,1-1 0 16,2 1 0-16,-2 0 0 0,7 0 0 0,2-1 0 0,1 0 128 16,-5-1-128-16,4 1 0 0,7 2 0 0,-2-2 0 15,-3-3 0-15,3 3 0 0,5 0 0 0,2 0 0 16,0-3 0-16,2 1 0 0,2 1 0 0,1 0 128 16,6-2-128-16,-3-3 0 0,-2 3 0 0,5 1 0 15,1-1 0-15,4 4 144 0,0-1-144 0,-1 0 160 16,-4-2-160-16,1 2 0 0,5-1 0 0,-1 2-176 15,-3 1 176-15,3 0 0 0,1 0 0 0,4 0 0 16,3 0 0-16,1 2 0 0,-3 1 0 0,2-2 0 16,-1-2 0-16,3 1 0 0,2 1 0 0,2 0 0 15,1 1 0-15,-1 0 0 0,-4 1 0 0,4-2 0 16,2 2 128-16,3-1-128 0,3 1 128 0,-2-2-128 0,-1-1 0 16,0 2 0-16,1 1 0 0,1-2-128 0,3-1 128 0,4 2 0 15,5 0 0-15,-4 1 0 0,-1-6 0 0,-2 2 0 16,2 0 0-16,0 1 0 0,1 0 0 0,3 1 128 15,2-1-128-15,1 4 0 0,-2-2 0 0,-4 1 0 16,1-3 0-16,3 3 128 0,1 3-128 0,1 0 0 16,-1-4 0-16,0 2 0 0,-2 5 0 0,1-2 0 15,-3 0 0-15,5 1 128 0,0-4-128 0,2 1 0 16,2 2 0-16,-1-2 0 0,3 2 0 0,2 0 0 16,-1-2 0-16,0 4 0 0,0-2 0 0,1 0 0 15,3 2 0-15,3-2 128 0,6 0-128 0,4-2 0 16,4 0 0-16,6 2 0 0,5-3 0 0,9-2-192 0,2 2 64 15,9-4 0 1,0 0-1936-16,11 8-384 0,10-5-80 0,9-4-14048 0</inkml:trace>
  <inkml:trace contextRef="#ctx0" brushRef="#br1" timeOffset="133335.97">23715 7271 2751 0,'11'-1'256'0,"1"-2"-256"16,2 1 0-16,0-1 0 0,1 1 2592 0,1-2 480 15,-4 3 80-15,0-1 32 0,2 1-1824 0,-1 1-352 16,-1 1-80-16,-2 1-16 0,-10-2-272 0,0 0-48 16,11-3-16-16,-11 3 0 0,0 0 16 0,0 0 0 15,0 0 0-15,0 0 0 0,0 0 96 0,0 0 16 16,0 0 0-16,0 0 0 0,0 0-176 0,0 0-16 15,-2-9-16-15,-3-1 0 0,-4 2-176 0,-2-2-48 16,-2 1 0-16,-2-3 0 0,-3 0 16 0,-2 2 0 16,-4-3 0-16,-4 1 0 0,-5-4 16 0,-3 5 0 0,-2-2 0 15,-3-1 0-15,-2-4-64 0,0 2-16 16,0 2 0-16,-1-1 0 0,0-2-16 0,-1 2 0 0,1 0 0 16,-1 3 0-16,-2 3-64 0,2-1-16 0,-1 1 0 0,1-2 0 15,-3 1-128-15,1-2 0 0,0 2 0 0,1 2 128 16,3 5-128-16,0-1 128 0,-2 0-128 0,0 3 128 15,-4-3-128-15,0 0 0 0,-6-2 0 0,0-1 0 16,-2 4 0-16,1 1 0 0,-1 1 0 0,0 1 0 16,-2 0 0-16,2 1 0 0,-1-1 0 0,-1 0 0 15,-2 0 0-15,0 2 0 0,-2 1 0 0,3 0 0 0,1 2 0 0,1 0 0 16,-4-1 144-16,-1 2-144 0,0 2 192 0,1-1-16 16,-5 2-16-16,4 2 0 0,-2 1 112 0,3 4 32 15,-1 1 0-15,2 0 0 0,4-2 0 0,3 3 0 16,2 0 0-16,2 1 0 0,3 0-160 0,1 0-16 15,2-1-128-15,0-1 192 0,0 0-192 0,2 1 128 16,1-2-128-16,1 1 0 0,-4-1 0 0,5 0 128 16,-2-1-128-16,13-4 0 0,-2 5 0 0,-3 0 128 15,0 3-128-15,0-1 0 0,0 0 160 0,0 1-160 16,0 0 160-16,2 0-160 0,1 0 160 0,2 0-160 16,2-1 160-16,1 1-160 0,1 1 192 0,1 1-64 15,1 1-128-15,-1 0 192 0,3 1-192 0,2 1 176 16,0-1-176-16,3-1 160 0,1 2-160 0,3 1 128 15,0-2-128-15,5 1 128 0,1 0-128 0,2-2 128 16,3 1-128-16,4 1 128 0,1-1-128 0,4 1 160 16,3 1-160-16,3-2 160 0,3-1-160 0,2 0 128 15,3 0-128-15,0 0 128 0,1 2-128 0,5 3 160 16,2-4-160-16,2 1 160 0,1 0-160 0,-1-2 0 0,5-5 0 0,2 4 128 16,-1 0-128-16,3 0 0 0,3 0 144 0,0-2-144 15,1 0 128-15,5-1-128 0,2 0 128 0,3-3-128 16,3-2 128-16,2 0-128 0,1-1 128 0,2-1-128 15,0 0 128-15,1-5-128 0,3-1 128 0,-1-1-128 16,0 0 0-16,-1 1 144 0,1 2-144 0,-1-2 0 16,0-2 144-16,1 1-144 0,3 3 0 0,-1-5 144 15,2-1-144-15,3 1 0 0,-3 2 0 0,-1-1 0 0,1 1 0 16,-3-3 0-16,0-1 0 0,-1-2 0 0,1 2 0 0,0-4 0 16,3 2 0-16,-1-2 128 0,-1 2-128 0,-3 2 0 15,-2-2 0-15,-2-2 0 0,0-4 0 0,-1 3 128 16,0-4-128-16,-1 2 0 0,-4 0 128 0,-1-4-128 15,-3-2 0-15,-3-2 128 0,-2-3-128 0,-1 1 0 16,-3-1 144-16,-1 0-144 0,-2 0 128 0,-2 0-128 16,-1-2 128-16,-1 0-128 0,0-1 0 0,-3 1 0 15,-4-3 0-15,-1 0 128 0,0 2-128 0,-1 0 0 16,-2-2 0-16,1-1 0 0,-3-1 0 0,0 3 128 16,-3-2-128-16,-2 1 0 0,-1 3 0 0,1-2 0 15,-1-2 0-15,-3 0 0 0,-1 0 0 0,-3-3 128 16,2 2-128-16,-1-2 0 0,-3 3 0 0,0-4 0 15,-3 0 0-15,0-4 128 0,-2 3-128 0,-2 1 0 16,-2-3 0-16,-2 2 0 0,-1 2 0 0,1 3 0 16,-1-1 0-16,-4 2 0 0,-1 3 0 0,0-2 0 15,-3-1 0-15,0 2 0 0,-2 0 0 0,-1-2 0 16,-2 1 0-16,0 1 0 0,-1 2 0 0,-4-1 0 16,-1-1 0-16,-2 0 0 0,-2-2 0 0,-3 0 0 0,-6 0 0 0,-1 0-128 15,-2-1 128-15,-4 1 0 0,-1-5 0 0,0 4 0 16,-6 4 0-16,1-1-160 0,-2 1 160 0,-5-1 0 15,-4-1-192-15,-1 0 192 0,0 1-192 0,-1 0 192 16,-2 2-192-16,2 3 64 0,1-1 128 0,-1 2-208 16,1 0 208-16,0 3 0 0,2 2-160 0,3 0 160 15,2 5 0-15,0 4 0 0,2 1 0 0,0 1 0 16,0 0-128-16,2 2 128 0,-2-1 0 0,2 3 0 0,-1 0 0 0,1 1 0 16,-1 2-144-16,4-1 144 0,0 0 0 0,0 4 0 15,-4 0 0-15,3-1 0 0,1 3 0 0,-3-4 0 16,0 0 0-16,-1 0 0 0,0 1 0 0,0 1-128 15,0-3 128-15,-1 3 0 0,0 1 0 0,-1 0 0 16,-3 2 0-16,2-3 0 0,1-1-128 0,1 2 128 16,-2 6 0-16,-2-1 0 0,3-3-128 0,0 2 128 15,1 0 0-15,-1 3 0 0,4 1-128 0,1 3 128 16,-2 0 0-16,3-2 0 0,1 2 0 0,2 1 0 16,0-2 0-16,5 2 0 0,2 5 0 0,3-3 0 15,2 2 0-15,3-4 0 0,1 1-128 0,1-2 128 16,2 1 0-16,2 3 0 0,3-3 0 0,-1 5-128 15,5-2 128-15,0 2 0 0,2-2 0 0,2 2 0 16,0 2 0-16,5-3 0 0,2 0 0 0,1-3 0 16,3 3 0-16,1-4 0 0,3 2 0 0,4-4-128 15,2 1 128-15,1 2 0 0,2-3 0 0,4 0 0 0,3 1-128 16,1 0 128-16,6-2 0 0,-1 0 0 16,3 2 0-16,1 2 0 0,2 0 0 0,2 2 0 0,2-3 0 0,2 2 0 15,1 0 0-15,2-1 0 0,3 0 0 0,0-2 0 16,2 1 0-16,4-4 0 0,2-1 0 0,1 2 0 15,2-1 0-15,-1-1 0 0,2 0 0 0,1-2 0 16,-1-2 0-16,1-2 0 0,4 1 0 0,1-2 0 16,0-3 0-16,1 1 128 0,2 2-128 0,2-3 0 15,3 1 0-15,2-5 0 0,1-4 0 0,2 2 0 16,0-1 128-16,2 1-128 0,0 2 0 0,-1-2 144 16,2-2-144-16,-2-1 0 0,-2 1 0 0,1 0 0 15,-1 2 0-15,-1-1 0 0,0 0 0 0,0 0 0 0,-4-2 0 0,-2-2 0 16,-3-2 0-16,-4-1 0 0,-1 1 0 0,-1-4 0 15,0 2 128-15,-1-4-128 0,-3 2 0 0,-1-3 0 16,-1-1 144-16,-1-4-144 0,-3-3 0 0,-1-3 144 16,-1 2-144-16,1-2 0 0,-3 2 144 0,-1-3-144 15,-1-2 0-15,-3 0 144 0,-2-4-144 0,-3 3 0 16,-1-4 0-16,-2 4 128 0,-3-5-128 0,-3 4 0 16,-1 1 0-16,-3-2 0 0,-2 0 0 0,-4-1 0 15,0 3 0-15,-4-2 0 0,-1 1 0 0,-3-3 0 16,-3 1 0-16,-3-1 0 0,-1-1 0 0,-5-1 0 15,3 0 0-15,-5 0 128 0,-1-2-128 0,-2 0 0 16,-2-1 0-16,-2 1 0 0,-3 1 0 0,0 3 0 16,0 2 0-16,1-2 0 0,-1 2 0 0,-3-2 0 15,-3-1 0-15,0 6 0 0,0 1-176 0,-3 1 176 16,-1 0-128-16,-1 0 128 0,-1-1-160 0,-3 1 160 16,-4 0-192-16,-3-2 192 0,3 1-144 0,-3 2 144 15,-2-2 0-15,-3 1-144 0,-3 0 144 0,-2-2 0 0,-2 1-144 0,-1 3 144 16,-2 1 0-16,-1 2 0 0,0 2-144 0,-5-1 144 15,-1 2 0-15,-3 1 0 0,-2-1-128 0,-2 2 128 16,1-1 0-16,-1 5 0 0,-1 3 0 0,0 2 0 16,2-1 0-16,-2 0-128 0,-2 2 128 0,2 3 0 15,2 3 0-15,0 2 0 0,1-1 0 0,1 2 0 16,-1 4 0-16,3 0 0 0,-1 3 0 0,2 1 0 16,-1-3-128-16,2 5 128 0,0 1 0 0,1 2 0 0,1 2-128 0,4 2 128 15,0 0 0-15,-20 12 0 0,10-1 0 0,3 2 0 16,4 0 0-16,3-1 0 0,2 1 0 0,6-2 0 15,3-2 0-15,4-2 0 0,1 1 0 0,1 1 0 16,4 0 0-16,5-5 0 0,1 4 0 0,3 1 0 16,5 0 0-16,-1 1 0 0,0 0 0 0,5 0 0 15,1 2 0-15,2-2 0 0,2 0 0 0,0-2 0 16,3 1 0-16,3 2 0 0,2 2 0 0,4-2 0 16,3 1 0-16,2-1 0 0,4-3 0 0,2 1 0 15,3 1 0-15,3 3 0 0,4-1 0 0,5-3 0 16,2-1 0-16,3-3 0 0,5 1 0 0,6-1 0 15,2-2 0-15,5-1 0 0,-1 3 0 0,5-4 0 16,0 2 0-16,4-5 0 0,-3-5 0 0,6 2 0 16,1 1 0-16,3 0 0 0,1 0 0 0,1-2 128 15,0-7-128-15,1 0 0 0,2 2 0 0,1-7 0 16,1-2 128-16,0 1-128 0,-1-1 0 0,1-1 0 16,0 0 128-16,0-4-128 0,2-3 0 0,1 3 0 0,3 0 0 15,-1 1 0-15,-1 0 0 0,0 0 128 0,2-1-128 0,-20 1 0 16,9 1 0-16,3-1 0 0,4-2 0 0,0-1 0 15,-1 2 0-15,3 1 0 0,2 1 0 0,-1-2 0 16,-1 0 0-16,-3-5 0 0,-2-3 0 0,-1 0 0 16,-3 1 128-16,-3-2-128 0,-2 1 0 0,-1-4 144 15,-1 0-144-15,-5-3 0 0,-2-2 0 0,-3-1 0 16,-6 1 0-16,-4-2 0 0,-3 1 128 0,-3-3-128 16,-1 2 0-16,-3-1 0 0,-2 0 0 0,-2-2 0 0,1 0 0 0,-6 0 0 15,0-5 0-15,-1 2 0 0,0 1 0 0,-1 5-176 16,-3-6 176-16,-1 3-128 0,-1 0 128 0,0-3 0 15,-3 2 0-15,-1-4-128 0,-3 2 128 0,2-4 0 16,-3 1-144-16,-1 1 144 0,-3-4 0 0,2-3 0 16,-6-1-144-16,1 2 144 0,-5-1-144 0,1 0 144 15,-4 1-208-15,-2 2 80 0,0-2 128 0,-2 4 0 16,0 0 0-16,-3-1-128 0,-1 1 128 0,-1 0 0 16,-2 2 0-16,-2-2-128 0,-3 3 128 0,-2 2 0 15,-2-4 0-15,-5 4 0 0,-3-4 0 0,-4 4 0 16,-3-2 0-16,-6 2 0 0,-5-4 0 0,-1 2 0 15,-2 5 0-15,-6 1-128 0,-1 2 128 0,-2-4 0 16,-2 1 0-16,-29-7 0 0,7 4 0 0,9 6 0 16,6 1 0-16,4 3 0 0,5 4 0 0,2 3-128 15,2-3 128-15,3 6 0 0,3 1 0 0,0 4 0 16,2 5 0-16,3-1-128 0,1 1 128 0,0 1 0 16,0 0 0-16,-3 0 0 0,-2-1 0 0,-2 1-128 15,0 2 128-15,-2-1 0 0,0 3 0 0,-2-3 0 16,0 3 0-16,2 0 0 0,1 0 0 0,0 1 0 15,-1 3 0-15,0 0 0 0,-1-2 0 0,0 4 0 0,-2-1 0 16,3 0 0-16,3 3 0 0,-1-1 0 0,1-2 0 0,4 4 0 16,2 2 0-16,3 5 0 0,-1-1 0 0,2-1 0 15,1 1 0-15,2 0 0 0,3 5 0 0,2-1 0 16,0 3 0-16,3-3 0 0,4 0 0 0,-1 3-128 0,3 4 128 16,1-1 0-16,3 2 0 0,3-1 0 15,3-1 0-15,3 6 0 0,2-1 0 0,4-1 0 0,0 2 0 0,3-1 0 16,6 1 0-16,-1-4 0 0,1 0 0 15,6-2 0-15,3 2 0 0,4-4 0 0,3-2 0 0,5 2 0 16,5 0 0-16,3-3 0 0,5 0 0 0,5 2 0 16,7-3 0-16,1 2 0 0,3-2 0 0,5 1 0 15,4-1 0-15,3-3 0 0,2-1 0 0,5 1 0 16,3-1 0-16,4-1 0 0,5-1 0 0,1-4 0 16,-2-4 0-16,2 3 0 0,-2 2 0 0,4-1 0 15,0-4 0-15,-1-1 0 0,-4-6 0 0,3 4 0 16,1-5 0-16,0 3 0 0,2-4 0 0,-1 0 0 15,-1 0 0-15,-22-4 0 0,6-1 0 0,6 0 0 16,6 0 0-16,2 0 128 0,-2-1-128 0,2-3 0 16,-2 1 0-16,3-1 0 0,-1 0 128 0,3-4-128 15,-1 1 128-15,-4-5-128 0,-4 1 128 0,0-3-128 16,-3-4 128-16,3-2-128 0,-1-6 160 0,-3 1-32 16,0-6-128-16,-5-3 192 0,0-5-192 0,-6-6 176 15,-2-8-176-15,-3 2 160 0,-4 0 16 0,-4 3 0 16,-3-2 0-16,-5 3 0 0,-6 0 128 0,-6 5 16 15,-5-1 16-15,-7 5 0 0,-7 1-192 0,-8 4-144 0,-7 2 192 0,-6 2-192 32,-2 5-288-32,-5 0-160 0,-4 4-48 0,-13-3-16832 0</inkml:trace>
  <inkml:trace contextRef="#ctx0" brushRef="#br1" timeOffset="152378.7">23757 7297 4607 0,'7'-16'400'0,"-7"16"-400"0,3-11 0 0,1 3 0 16,0-3 1328-16,-4 11 176 0,3-8 32 0,-3 8 16 16,0-12-464-16,1-1-112 0,0 4-16 0,-1-3 0 15,-2 4-320-15,-1-4-80 0,2 3-16 0,-2-1 0 16,-2 0-48-16,0 1-16 0,-1-1 0 0,-4 2 0 15,-3-3-80-15,-2 3-16 0,-3-2 0 0,-1 2 0 16,1-3-128-16,-4 3-16 0,1-1-16 0,-3 3 0 16,-3-4-224-16,3 1 128 0,0-4-128 0,2 2 0 15,2 2 144-15,-2-4-144 0,-1 2 128 0,-1-2-128 16,-1 0 256-16,-1 6-48 0,-1-5 0 0,-2 6 0 16,0-2-64-16,-4 3-16 0,-4 3 0 0,-1-1 0 15,-4 1-128-15,-1-2 128 0,-4-3-128 0,0 5 128 0,1-1-128 0,1 2 0 16,2 0 0-16,1 3 0 0,0 1 0 0,-2 1 0 15,-3-1 0-15,-1 0 0 0,-5 1 0 0,1-2 0 16,-1 0 0-16,0 0 0 0,-1-3 0 0,2 2 0 16,1 3 0-16,-1 2 0 0,-4-3 0 0,0-2 0 15,-2-2 0-15,1 1 0 0,-1 0 0 0,2 1 0 16,2 0 0-16,-1 1 0 0,-1-2 0 0,0 2 0 16,-1 5 0-16,0-1 0 0,2-5 0 0,2 1 0 15,2 0 0-15,-1 2 0 0,1 3 0 0,3 0 0 16,2-1 0-16,-2 3 0 0,-1 3 192 0,1-4 0 15,4 4 0-15,0-3 0 0,4 1-192 0,0 0 0 16,2 3 0-16,1 2 0 0,2 2 0 0,0-1 160 0,5 2-16 16,1 1 0-16,-1 0 0 0,1 3 0 0,-1 1 0 0,0 2 0 15,5-3-144-15,2 2 0 0,4 1 0 0,1-2 0 16,2 1 0-16,0 0 0 0,2-1 0 0,2-1 0 16,0-2 0-16,2 3 0 0,1-1 0 0,3-1 0 15,1 3 0-15,1 3 0 0,0-3 0 0,2 4 0 16,0-1 128-16,4 2 0 0,0 0 0 0,2-2 0 15,0 2-128-15,2 1 0 0,4 1 0 0,-2 1 0 16,2-5 0-16,2 1 0 0,0 2 0 0,4-2 0 16,0 1 0-16,3-2 0 0,1 0 144 0,5 1-144 15,1-3 192-15,4-2-16 0,-1 0-16 0,4 1 0 16,2-4 32-16,1-2 16 0,0 0 0 0,2 0 0 16,2 0-16-16,4-1 0 0,3 0 0 0,2-6 0 0,3-2 80 15,0 0 16-15,-2 0 0 0,2-1 0 0,2 2-64 0,-2 1-16 16,4-2 0-16,1 3 0 0,1-5-208 0,2-2 128 15,2-1-128-15,2-3 0 0,-2-1 160 0,3 3-160 16,-3 0 160-16,4-3-160 0,4-3 176 16,0-1-176-16,-2-3 192 0,-1-1-192 0,0-5 224 0,1 1-64 15,-1 0-16-15,2-2 0 0,1 8 48 0,-3-6 0 16,-4 0 0-16,1-2 0 0,-5 0-48 0,-1-3 0 16,-2-3 0-16,2-4 0 0,2-2 176 0,-1-3 48 15,-6-4 0-15,-5 1 0 0,-4-6 80 0,-4 0 0 16,-2-3 16-16,-3 3 0 0,-5-1 48 0,-4 2 16 15,-6 1 0-15,-5 2 0 0,-3 1-48 0,-6 0-16 16,-5 2 0-16,-5 2 0 0,-3-3-96 0,-6 3-32 16,-3 0 0-16,-4 2 0 0,-2 4-336 0,-3 0 144 0,1 0-144 0,-1 7 0 15,2 3 0-15,0 2-144 0,0 3-16 0,4 2 0 32,1 6-2032-32,3 5-416 0,-4 1-80 0,6 4-11200 0</inkml:trace>
  <inkml:trace contextRef="#ctx0" brushRef="#br1" timeOffset="154674.99">28085 11491 6447 0,'-11'0'272'0,"3"1"80"15,-3 3-352-15,0-3 0 0,-2 2 0 0,1 0 0 16,1-3 1824-16,1 2 288 0,-2 1 64 0,3-1 16 15,1-1-896-15,8-1-176 0,0 0-32 0,0 0-16 0,0 0-144 0,0 0-32 16,0 0 0-16,0 0 0 0,12 7-64 16,5-5 0-16,4 1-16 0,6-1 0 0,6 0-336 0,8 3-64 15,5 1-16-15,6-2 0 0,1 0-128 0,4 1-16 16,-3-1-16-16,0-3 0 0,0-1-80 0,3 1-16 16,3-1 0-16,2 3 0 0,1 2 176 0,1 1 16 15,-3-3 16-15,-4-1 0 0,-3-2-16 0,-3 3 0 16,-3 1 0-16,-4 1 0 0,-4-3-144 0,-5 1-48 15,-7-1 0-15,-2 2 0 0,-7 3-144 0,-5-4 0 16,-14-3 144-16,0 0-144 0,0 0 144 0,0 0-144 16,0 0 192-16,-8 5-192 0,-5 1 464 0,-4 0-16 15,-6-2 0-15,-3 1 0 0,-3-3-128 0,-4 2-16 16,-4-3-16-16,-4 1 0 0,-2-1-96 0,-4-1-32 16,-4-1 0-16,-6-1 0 0,-6 2-32 0,-3 0 0 0,-3 0 0 0,0 0 0 15,-1 0-128-15,2 0 128 0,0-2-128 0,5-3 128 16,2 0-128-16,9 2 192 0,8 1-192 0,9-1 192 15,7 1-16-15,6 0 0 0,6 0 0 0,4 0 0 16,3 2-176-16,9 0 192 0,0 0-192 0,0 0 192 16,17-2-64-16,7 1 0 0,8-1 0 0,11 1 0 15,5-1-128-15,8 0 192 0,5 4-192 0,4-4 192 16,1-3-192-16,4 1 0 0,1 1 0 0,2 1 0 16,-1 0 0-16,-3-1 128 0,-4-2-128 0,-8 1 0 15,-4 2 0-15,-4-1 0 0,-6 3 128 0,-5 0-128 16,-6 0 0-16,-9 0 0 0,-8 1 144 0,-4 1-144 15,-11-2 0-15,0 0 128 0,-9 5-128 0,-7 4 0 16,-7-2 0-16,-9 4 0 0,-8-4 0 0,-7 3 128 0,-6-1-128 16,-5 1 0-16,-7-5 128 0,-2 3-128 0,-3 1 0 0,-3-3 144 15,-2 3-144-15,-3-2 0 0,-3 0 128 0,-1 0-128 16,-2-2 0-16,6 2 0 0,6-2 0 16,7-2 0-16,7-1 0 0,8 1 0 0,8-2 0 0,9 3 0 15,8-1 0-15,8-1 0 0,7-2 0 0,10 0 0 16,0 0 0-16,13 0 0 0,7 0 0 0,11-2 0 15,8-2 0-15,8-3 0 0,10 2 160 0,11-4-160 16,10 1 128-16,4 1-128 0,0-2 0 0,5 4 0 16,-2-2 128-16,1 0-128 0,6 1 0 0,-6 1 0 15,-7 2 0-15,-5 2 128 0,-7 0-128 0,-7 1 0 16,-7 0 0-16,-9 0 0 0,-6 0 0 0,-9 0 0 0,-9 1 0 16,-7 0 128-16,-13-1-128 0,0 0 192 0,-14 8-192 0,-10-2 192 15,-9 4-192-15,-8-2 192 0,-8 0-192 0,-6 1 192 16,-6-1-192-16,-8 1 160 0,-10-1-160 0,-2 1 160 15,-2-1-160-15,0 0 0 0,1-2 144 0,-3 0-144 16,-3 3 0-16,8-2 144 0,7 1-144 0,6-3 0 16,5 0 128-16,11 2-128 0,4-4 0 0,10-1 0 15,8 0 0-15,10-1 0 0,8-1 0 0,11 0 0 16,0 0 0-16,0 0 0 0,12-5 0 0,13-4 0 16,6 1 0-16,10-4 0 0,9 3 0 0,7-2 0 15,8-3 0-15,7 2 0 0,7 0 0 0,1 0 0 16,-1 2 0-16,1-3 0 0,0 4 0 0,0-1-144 15,-1 4 144-15,-4-2 0 0,-5 3 0 0,-7 1 0 16,-2-2 0-16,-10 3 0 0,-6 1 0 0,-7-1 0 16,-8 1 0-16,-8 1 0 0,-7 1 0 0,-15 0 0 0,0 0 0 0,0 0 0 15,-11 2 0-15,-10 3 128 0,-8 3-128 0,-9-2 0 16,-9 1 0-16,-6 0 128 0,-8-2-128 0,-9 3 0 16,-8 1 0-16,-3-2 0 0,-2 4 0 0,0-3 0 15,0 4 0-15,-3-1 0 0,0-2 0 0,6 4 128 16,5-2-128-16,8 1 0 0,4 1 0 0,10-2 0 15,6-2 0-15,11 1 0 0,10-5 0 0,8 0 0 16,6-1 0-16,12-4 0 0,0 0 0 0,0 0-192 16,17 3 192-16,8-7-192 0,11-3 48 0,6 1 0 15,7-5 0-15,10 0 0 0,7 3 144 0,3-4 0 16,2 3-144-16,5-2 144 0,-4 3 0 0,0-2 0 16,-6 4 0-16,-1-2 0 0,-6 4 0 0,-3 2 0 0,-7 0 0 15,-6 1 0-15,-9-1-176 0,-3 2 176 0,-5 2-128 0,-4-1 128 31,-4 2-1552-31,-4 1-240 0,-3 2-32 0,-11-6-13440 0</inkml:trace>
  <inkml:trace contextRef="#ctx0" brushRef="#br1" timeOffset="159627.16">23504 2569 6447 0,'28'7'576'0,"-7"-3"-576"0,0-2 0 0,5 5 0 16,-2 1 256-16,1-2-64 0,1-1-16 0,-3 2 0 16,-3 0-176-16,-1-2 0 0,-1 0 0 0,-2-1 0 15,-2 1 128-15,0 1-128 0,0-2 192 0,2-2-64 16,0-2 928-16,-1 0 176 0,2 2 48 0,-3-1 0 16,1-1-96-16,3 1-16 0,0 2 0 0,-1-2 0 15,1-1-352-15,-1 1-80 0,-1-2-16 0,1 5 0 16,-2-2 48-16,-1 1 16 0,-1-2 0 0,-3-1 0 15,-10 0 48-15,10 4 0 0,-10-4 0 0,0 0 0 16,0 0-256-16,0 0-32 0,0 0-16 0,0 0 0 16,0 11-208-16,0-11-32 0,-8 6-16 0,-2 0 0 15,-1 3 112-15,-3-4 32 0,-3 2 0 0,0-1 0 0,-3-4 32 0,0 2 16 16,-4 0 0-16,-3 2 0 0,-2-2-144 0,0 1-48 16,-3 3 0-16,-4-2 0 0,-2 3 32 0,-2-3 0 15,-4-2 0-15,-3 1 0 0,-6 1-112 0,-3-2 0 16,1 1-16-16,-2 2 0 0,-1-3-16 0,-5-1 0 15,1 4 0-15,-4-2 0 0,-3-4-32 0,-2-2-128 16,3 1 192-16,-1 2-64 0,3 0 48 0,-1 1 0 16,-2 1 0-16,-4 0 0 0,-3-6-176 0,0 0 192 15,0 0-192-15,1 2 192 0,1 2-192 0,-1 0 0 16,0-2 0-16,0-2 128 0,1-2-128 0,-2 2 128 16,1 1-128-16,-1 2 128 0,-3 1 48 0,4 1 0 15,-1-3 0-15,1 0 0 0,0-1-48 0,0 3-128 16,0 5 192-16,1-4-64 0,0-3-128 0,4 0 0 15,2 0 0-15,3 0 128 0,-3 2-128 0,4-1 192 0,-1-1-192 16,0 0 192-16,1 0-192 0,2-1 0 0,0-2 0 0,1 2 0 16,-3 1 0-16,6 2 0 0,1 1 0 0,-1-1 0 15,1 1 0-15,0 1 0 0,0-2 0 0,0 1 128 16,1-2-128-16,2 2 0 0,1 3 144 0,-1-1-144 16,2-2 0-16,1-2 0 0,1-1 0 0,1 0 128 15,2 1-128-15,2 1 0 0,0 0 0 0,3-1 128 16,1-1-128-16,3 2 0 0,0 1 0 0,1-1 128 15,-1-2-128-15,0 0 0 0,1-2 0 0,4 2 0 16,3 2 0-16,-1-1 128 0,-1 0-128 0,4-2 0 16,3-2 0-16,1-2 0 0,1 2 0 0,3 0 128 15,0 3-128-15,5-1 0 0,1-2 0 0,4 1 128 16,-3-5-128-16,2 3 128 0,2 3-128 0,9 1 128 0,-9-2-128 0,9 2 0 16,-7-3 0-16,7 3 128 0,0 0-128 0,0 0 0 15,0 0 0-15,0 0 0 0,-4 8 0 0,4-8 0 16,0 11 0-16,0 1 0 0,0 2 0 0,2 1 0 15,0 3 0-15,0 1-128 0,2 2 128 0,0 3 0 16,-1-1 0-16,-3 4 0 0,2 2 0 0,-1 4 128 16,0 0-128-16,1 0 128 0,-2-1-128 0,0 5-192 15,-2 4 64-15,1-1 0 0,0 1 128 0,-1 4 0 16,-3-2 0-16,2 1 0 0,0-4 0 0,1-1 0 16,-2-2 0-16,1 1 0 0,1 0 0 0,0-1 0 15,2-3 0-15,0 1 0 0,-2-1 0 0,-1 3 0 16,1 0 0-16,-1 0 0 0,-2-2 0 0,0 0 0 0,0-2 0 0,-1-2 0 15,-2-4 0-15,2 0 0 0,1-1 0 0,-1 2 0 16,0-1 0-16,0-2 0 0,-1-4 0 0,1-2 0 16,2-1 0-16,2-3 0 0,0 0 0 0,2-3 0 15,2-1 0-15,0 1 128 0,5-5-128 0,-1 2 0 16,-6-9 128-16,13 4-128 0,2-2 128 0,3 0-128 16,1-4 128-16,2 0-128 0,2-5 160 0,3 4-160 15,3 0 128-15,4 1-128 0,4 0 0 0,2-3 0 16,1-4 0-16,4 3 128 0,1-4-128 0,3 3 0 15,1 0 0-15,4 3 0 0,0-2 0 0,4 3 0 16,3 2 0-16,3 0 0 0,4-3 0 0,0 0 0 16,4-1 0-16,-2 1 0 0,1 0 0 0,2 4 0 15,3 5 0-15,0-5 0 0,1-1 128 0,3 0-128 16,0-2 0-16,2 3 0 0,1 5 0 0,2-1 0 16,-1-3 0-16,3 2 0 0,-2 0 0 0,2 2 0 0,0 1 0 0,6 0 0 15,-4-4 0-15,-1 1 0 0,0 2 0 0,0 1 128 16,1 4-128-16,-1-6 0 0,-2-1 0 0,0 1 0 15,-1 1 0-15,1 0 0 0,0 3 0 0,-1 1 0 16,-1-5 0-16,-3-1 0 0,-4 0 0 0,0 2 128 16,-1 0-128-16,0 2 0 0,-1-1 0 0,0-2 0 15,-8-2 0-15,0 2 0 0,-4 2 0 0,1 1 0 16,-4 0 0-16,2 2 0 0,-1-5 0 0,0 5 0 16,-2-1 0-16,-3 3 0 0,-6-2 0 0,1 2 0 15,-2-3 128-15,-1 3-128 0,-3-4 0 0,-2 0 0 16,-2-1 0-16,-3-1 0 0,-5 1 0 0,-2-1 0 15,-3-2 0-15,-5-1 0 0,-5-1 0 0,0-1 128 0,-3 0-128 0,-1 0 0 16,-13 0 0-16,10-1 0 0,-10 1 0 0,10-4 0 16,-10 4 176-16,8-10-176 0,-3 0 192 0,0-4-192 15,-1 1 208-15,-1 1-64 0,0-4-16 0,1-1 0 16,-2-3 16-16,1-4 0 0,-1-1 0 0,1-3 0 16,-2 3-144-16,1-7 160 0,-1-1-160 0,1-3 160 15,1-3-160-15,-1-2 128 0,2-6-128 0,0-3 128 16,-1-3-128-16,0-4 0 0,1 1 0 0,1 1 128 15,0 2-128-15,2 0 0 0,0-1 0 0,1 1 0 16,0-1 0-16,1-2 0 0,1 2 0 0,1-1 0 16,2 3 0-16,-2 4 0 0,-1 2 0 0,2 0 0 15,1 6 0-15,-1 0 0 0,1 1 0 0,2 2 0 16,1 0 0-16,-1 1-144 0,3 2 144 0,-3 2 0 0,0 2 0 16,-1 6-128-16,0-1 128 0,-3 5 0 0,2 2 0 15,-3 3 0-15,1 4-128 0,-4-1 128 0,1-2 0 0,-4 5 0 16,-3-1 0-16,-1 10 0 0,4-6 0 0,-4 6-128 15,0 0 128-15,0 0 0 0,0 0 0 0,0 0-128 16,0 0 128-16,0 0 0 0,0 0-144 0,0 0 144 16,-9 2 0-16,0 2-144 0,9-4 144 0,-12 5 0 15,1 0 0-15,-2 0 0 0,-1 4 0 0,-1 1 0 16,-1 1 0-16,-2-4 0 0,-1 3 0 0,-2 1 0 16,-3 3 0-16,-3 0 0 0,-2-2 0 0,-3 4 0 15,-1 0 0-15,-3-1 0 0,-5-1 0 0,0-4 0 16,-2 1 0-16,-5 1 0 0,-7 0 0 0,0 1 0 15,2-2 0-15,-3-3 0 0,-2 0 0 0,-1-2 0 16,-2-1 0-16,-2 0 0 0,-5 0 0 0,1-3 0 0,-2-2 0 0,1 0 0 16,-4 0 0-16,1-1 0 0,0-1 0 0,-7-4 0 15,-4 3 0-15,-1-1 0 0,2 0 0 0,1-4 0 16,-3 1 0-16,-2 2 0 0,-4 0 0 0,0 0 0 16,1-1 0-16,3-1 0 0,-1-1 0 0,1 4 0 15,-1-1 0-15,4 1 0 0,-1 1 0 0,1 0 0 16,-2-1 0-16,1-1 0 0,0 1 0 0,1 1 0 15,-1 0 0-15,-1 0 0 0,3 5 0 0,-2-4 0 16,1-1 0-16,-1-1 0 0,3 0 0 0,0 3 0 16,1 0 0-16,1-1 0 0,1 0 0 0,2-2 0 15,0 0 0-15,3 0 0 0,0 2 0 0,4-1 0 16,-1 2 0-16,3 0 0 0,1-3 0 0,3 0 0 16,2-2 0-16,4-2 0 0,3 3 0 0,2 1 0 0,1-1 0 15,3 0 0-15,2 1 0 0,1 2 0 0,5-3 0 0,2-3 0 16,0 2 0-16,5-3 0 0,2 1 0 15,3 3 0-15,3-5 0 0,4 6 128 0,2-1-128 0,4 0 0 16,3 2 0-16,2 1 0 0,1-1 0 0,8 3 0 16,-8-4 0-16,8 4 0 0,0 0 0 0,0 0 0 15,0 0 0-15,0 0 0 0,0 0 0 0,0 0 0 16,-3-10 0-16,3 10 0 0,0 0 0 0,0 0 0 16,0 0 0-16,0 0-128 0,0 0 128 0,0 0-128 15,5 14 128-15,1-4-128 0,0 3 128 0,1 2 0 16,-2 4 0-16,1 2-128 0,-1 3 128 0,2 3 0 15,-2 6 0-15,0 2 0 0,-1 2 0 0,-2 2 0 16,1 0 0-16,-3 3-128 0,-2-1 128 0,0 3 0 0,-1 0 0 0,-1 1-128 16,1 3 128-16,-6 3 0 0,1 1 0 0,1-3 0 15,-1-1 0-15,0-1 0 0,-1-2 0 0,2 0 0 16,0-3 0-16,1 1 0 0,0-4 0 0,-1-1 0 16,2 3 0-16,0 1 0 0,1-1 0 0,-1-4 0 15,-1-2 0-15,0 0 0 0,-1-4 0 0,0-1 0 16,0-1 0-16,1-4 0 0,1 1 0 0,0-3 0 15,0-1 0-15,1 0 0 0,0-4 0 0,1-3 0 16,-2-1 0-16,3-1 0 0,1-1 0 0,1-3 128 16,0-9-128-16,2 12 0 0,-2-12 0 0,0 0 0 15,0 0 0-15,0 0 128 0,9 4-128 0,-9-4 0 16,13 1 0-16,-1-1 144 0,1 0-144 0,2-3 0 16,1 0 0-16,1-4 0 0,4 3 0 0,0 1 0 0,4-6 0 15,2 4 0-15,5 1 0 0,1 1 0 0,2-1 0 0,4-2 0 16,4-2 0-16,2-2 0 0,-1 5 0 0,5-1 0 15,3 1 0-15,1 1 0 0,2 1 0 0,3 0 0 16,6-5 0-16,3 3 0 0,3 0 0 0,0 0 0 16,-1 1 0-16,2 1 0 0,4 2 0 0,0 0 0 15,0 1 0-15,0 0 0 0,0 0 0 0,-2 4 0 16,2 1 0-16,4 2 0 0,1-3 0 0,0 0 0 16,-1 1 0-16,0-1 0 0,0 0 0 0,3 1 0 15,1 1 0-15,0-1 0 0,-1-4 0 0,-2 2 0 16,2-2 0-16,-2 3 0 0,1 6 0 0,1-2 0 15,-1-2 0-15,-4-3 0 0,0-1 0 0,-2 5 0 16,-3 2 0-16,2-1 0 0,0 1 0 0,-3-1 0 16,-3 2 0-16,0-5 0 0,-3-1 0 0,-3 1 0 0,-1 0 0 0,0 3 0 15,0 1 0-15,-4-3 0 0,-3 2 0 0,-6-3 0 16,-5-3 0-16,-1 2 0 0,-4 1 0 0,-2 0 0 16,-4-1 0-16,-2 1 0 0,-1 2 0 0,-1-4 0 15,-1 1 0-15,0 1 0 0,-2 0 0 0,-1-1 0 16,-1-3 0-16,-1 3 0 0,-3 0 0 0,-1 1 0 15,-3-4 0-15,1 1 0 0,0-2 0 0,-2 0 0 16,-3-2 0-16,-1 1 0 0,-10 1 0 0,12-1 0 16,-3-5 0-16,-2 0 0 0,-2 0 128 0,0-4-128 15,0 1 0-15,0-2 0 0,-1-2 128 0,3-1-128 16,-4-4 0-16,1-1 128 0,0-3-128 0,2 0 0 16,-2-1 128-16,1-5-128 0,2-3 0 0,-1 1 0 15,0-6 0-15,2-1 0 0,1-3 0 0,1-4 0 0,0-3 0 16,3-1 0-16,2-3 0 0,2 2 0 0,2 2 0 15,1 1 0-15,-1-4 0 0,2 3 0 16,-2 3 0-16,0-3 0 0,2 0 0 0,1 0 0 0,1 6 0 16,-2-2 0-16,-3 1 0 0,1 0 0 0,-1-3 0 0,0 2 0 15,0-4 0-15,2 4 0 0,-2-2 0 0,1 3 0 16,1-5 0-16,1 7 0 0,-2-1 0 0,0 2 0 16,0 2 0-16,0 3 0 0,1 4 0 0,-1 0 0 15,-2 3 0-15,1 0-144 0,-2 4 144 0,-1 1 0 16,-1-1 0-16,0 4-128 0,-1 3 128 0,-2 4-128 15,0-1 128-15,-3 2-128 0,1 4 128 0,-9 7 0 16,7-6-144-16,-7 6 144 0,0 0 0 0,0 0-144 16,0 0 144-16,0 0 0 0,0 0-176 0,0 0 176 0,0 0-160 0,0 0 160 15,0 0-144-15,0 0 144 0,-4 7-128 0,4-7 128 16,-8 12 0-16,1-6-128 0,-2 1 128 0,-1 2 0 16,-2-2 0-16,-1 5-160 0,1-1 160 0,-5-1 0 15,-1 2 0-15,-2-1 0 0,-3 1 0 0,-2 1 0 16,-2-1 0-16,-2 1 0 0,-2-1 0 0,-3-1 0 15,-3 0 0-15,-4 2 0 0,-3-6 0 0,-4 3 0 16,1-4 0-16,-4 4 0 0,-4-3 0 0,-1 5 0 16,-2-3 0-16,-5 2 0 0,-3-3 0 0,-5 2 0 15,-3-5 0-15,1 0 0 0,-1 1 0 0,-1-2 0 16,-3 4 0-16,-4 1 0 0,-7-3 0 0,1-1 0 16,2-4 0-16,1 2 0 0,-4 0 0 0,0 0 0 15,-4-1 0-15,1-1 0 0,2-1 0 0,0 0 0 16,0 1 0-16,-2-1 0 0,0-1 0 0,2 1 0 0,1 0 0 15,-1 1 0-15,-2 0 0 0,4-1 0 0,1-2 0 0,2-1 0 16,1 2 0-16,0 0 0 0,0 1 0 0,0-1 0 16,0-1 0-16,3 0 0 0,2-1 0 0,2-1 0 15,-1 2 0-15,3-2 0 0,1 0 0 0,5-2 0 16,2 1 0-16,4 0 0 0,-2-5 0 0,3 3 0 16,1 3 0-16,2-3 0 0,2 0 0 0,1-4 0 15,5 1 0-15,3 0 0 0,2 3 0 0,3 0 0 16,1 0 0-16,4 3 0 0,1-3 0 0,3 2 0 15,3 2 0-15,2-1 0 0,2-1 0 0,3 2 0 16,4-1 0-16,2 1 0 0,2-1 0 0,-1-2 0 16,4 1 0-16,3 2 0 0,0 1 0 0,1-1 0 0,9 3 0 15,0 0 0-15,-9-4 0 0,9 4 0 0,0 0-128 0,0 0 128 16,0 0 0-16,0 0 0 0,-6 8-128 0,6-8 128 16,0 0 0-16,-4 8-160 0,4-8 160 0,-3 11-128 15,1 6 128-15,-1-1-128 0,3 2 128 0,0 2-128 16,0 3 128-16,0 6 0 0,-1 3 0 0,-1 4-128 15,-2 3 128-15,1 2 0 0,-1 1 0 0,1 4-128 16,-4 2 128-16,0-2 0 0,-1 2 0 0,-1 2 0 16,0 3 0-16,0 0 0 0,-1 1 0 0,0-6 0 15,-1-2 0-15,-1-4 0 0,1 3 0 0,-1-6 0 16,1-3 0-16,1 1 0 0,-1-1 0 0,0-2 0 16,-2 1 0-16,1-2 0 0,-2 0 0 0,3-3 0 15,3 1 0-15,-1 0 0 0,1-3 0 0,2 0 128 16,-1-5-128-16,2 0 0 0,1-1 0 0,2-2 0 15,-1 0 0-15,2-1 0 0,1-1 0 0,3-1 128 0,0-6-128 16,1-3 0-16,-4-8 0 0,13 7 128 0,0 0-128 0,2-5 0 16,5-2-128-16,4 0 128 0,2-2 0 0,3-2-160 15,3-4 160-15,5 3 0 0,3-4 0 0,5 2 0 16,3 0 0-16,-2-4 0 0,2-2 0 0,2 2 0 16,3-1 0-16,2 2 0 0,-1 3 0 0,7 1 0 15,3-1 0-15,3 2 0 0,3 0 0 0,1-3 0 16,2 2 0-16,2 3 0 0,4-2 0 0,2 3 0 15,2 0 0-15,1 0 0 0,1-1 0 0,1 2 0 16,3 1 0-16,4 0 0 0,0 0 0 0,-2 2-128 16,0 1 128-16,0 2 0 0,2 3 0 0,1-3 0 0,-4 2 0 15,2 0 0-15,-2 0 0 0,0 4 0 0,0-3 0 16,1 1 0-16,-1-1 0 0,-1 2 0 0,-3-1 0 0,1 4 0 16,-1 1 0-16,-2 1 0 0,-3-4 0 0,-4 2 0 15,-5 1 0-15,-1 0 0 0,-2 1 0 0,-2 1 0 16,1 0 0-16,-5-1 0 0,-3-1 0 0,-5 0 0 15,-6-3 0-15,-2 1 0 0,-2 4 0 0,-1-4 0 16,-2 0 0-16,0 0 0 0,-1-3 0 0,-3 3 0 16,-1 0 0-16,-3-1 0 0,-2 0 0 0,-4 0 0 15,-1-4 0-15,-2-1 0 0,-3 1 0 0,-2-4 0 16,-2 1 0-16,-3 0 0 0,-1 2 0 0,0-4 0 16,0-4 0-16,-1 1 128 0,-1-3-128 0,-1 0 0 15,-3-1 0-15,1-5 144 0,0 1-144 0,0-2 128 16,0 1-128-16,1-3 160 0,0-1-160 0,2-1 160 15,1-3-16-15,-3 0 0 0,1 0 0 0,3-1 0 16,-2-1-144-16,2 0 192 0,0 1-192 0,2-6 192 0,2-3-192 0,0-1 128 16,-2-3-128-16,-1-1 128 0,6 2-128 0,-6-6 0 15,2-8 0-15,4 1 128 0,1-1-128 0,-1-2 0 16,1-2 0-16,0-1 0 0,-3 2 0 0,4-2 0 16,-1-1 0-16,1 3 0 0,0-2 0 0,0 2 0 15,0-3 0-15,-1-1 0 0,-1 1 0 0,-3 6 0 16,0-1 0-16,0 5 0 0,-3-2 0 0,0 6 0 15,0 7 0-15,2-1 0 0,-2-2 0 0,0 8 0 16,-2-1 0-16,0 3 0 0,0 0 0 0,-1 4-144 16,2 2 144-16,-1 3 0 0,-2-2 0 0,1 5-128 15,-1 2 128-15,1-1 0 0,-2 4 0 0,-1-5 0 16,-2 5-128-16,1 2 128 0,-8 4 0 0,10-2-128 0,-2-2 128 0,-1 0 0 16,-7 4-144-16,11-4 144 0,-11 4 0 0,7-2-144 15,-7 2 144-15,8-3 0 0,-8 3 0 0,0 0 0 16,0 0 0-16,10-4-128 0,-10 4 128 0,0 0 0 15,0 0 0-15,0 0-128 0,0 0 128 0,0 0 0 16,0 0-128-16,0 0 128 0,0 0-128 0,0 0 128 16,0 0 0-16,0 0-160 0,0 0 160 0,0 0 0 15,-5 10 0-15,5-10 0 0,-12 8 0 0,1 0 0 16,-2-4-128-16,-1 1 128 0,-3 0 0 0,-3-1 0 16,0-3 0-16,-3 0-128 0,-2-1 128 0,-4 3 0 15,-6 0 0-15,2 4 0 0,-4-3 0 0,2-1 0 16,-3 1 0-16,0-3-128 0,-3-2 128 0,-2 0 0 15,-2 2 0-15,-1-1-128 0,-6-1 128 0,-2 0 0 16,-6-2 0-16,-1 4-128 0,-3-1 128 0,-1 2 0 16,1-1 0-16,-6 1 0 0,-5 4-128 0,-2-4 128 0,0 1 0 0,-1 0 0 15,2 0 0-15,-1 1 0 0,-2-3 0 0,-4 3 0 16,-2 0-128-16,-3 0 128 0,3-4 0 0,0 0 0 16,-3-2 0-16,-2 2 0 0,-3 2 0 0,0-1 0 15,1-1 0-15,-2 0 0 0,-3-1 0 0,-1 1 0 16,3 0 0-16,-2 0 0 0,-1-2 0 0,0 1 0 15,-2 1 0-15,2 1 0 0,1 2 0 0,2-2 0 16,-1-2 0-16,1 2 0 0,1 3 0 0,2 0 0 16,1-2 0-16,4 2 0 0,0 0 0 0,5 2 0 15,0-2 0-15,7 5 0 0,4 0 0 0,6 0 0 0,7 1 0 16,7 3 0 0,6-1-1392-16,9 4-320 0,5-2-64 0</inkml:trace>
  <inkml:trace contextRef="#ctx0" brushRef="#br1" timeOffset="169058.37">23729 7219 8975 0,'0'0'384'0,"0"0"112"0,0 0-496 0,0 0 0 0,0 0 0 0,0 0 0 16,0 0 128-16,0 0-128 0,0 0 0 0,0 0 0 16,0 0 0-16,0 0 128 0,0 0-128 0,0 0 0 15,0 0 336-15,0 0 32 0,0 0 0 0,0 0 0 16,0 0 144-16,0 0 16 0,0 0 16 0,0 0 0 15,0 0 32-15,0 0 16 0,0 0 0 0,-5-6 0 16,-1-1-112-16,0 0-32 0,-1-1 0 0,1-1 0 16,-2 3-32-16,-1-2-16 0,-2-1 0 0,2 0 0 15,-2 1-144-15,0 0-16 0,-1-4-16 0,0 1 0 16,1 2-48-16,-2-2-16 0,-5 2 0 0,2-3 0 16,-2 1 0-16,0 2 0 0,-1-2 0 0,-3 0 0 0,1-1-32 15,-3 0-128-15,0 1 192 0,-4-2-64 0,-2 3-128 0,0 1 128 16,-1-2-128-16,-2 3 128 0,-4-1-128 15,-2 1 160-15,-2 1-160 0,-2-1 160 0,-3-2-160 0,1 1 0 16,-1-1 144-16,3 1-144 0,1 0 0 0,1 2 144 16,0 0-144-16,1 0 0 0,-1 1 192 0,-1 3-64 15,-1-6 0-15,0 2-128 0,-3-3 128 0,0 3-128 16,0-4 0-16,2 4 0 0,-1-5 144 0,2 6-144 16,0-3 0-16,-3 4 144 0,-2 2-144 0,1 0 0 15,-1-2 0-15,-1 1 0 0,-2-1 0 0,2 2 0 16,0-1 0-16,2 1 128 0,2 1-128 0,-1 1 0 15,1 0 0-15,1 2 0 0,-4 2 0 0,2 0 0 0,1-1 0 16,2 1 0-16,0 0 0 0,0 3 0 0,-2 4 0 0,2-1 0 16,0 3 0-16,0 3 0 0,2 3 0 0,-4 0 0 15,-2 3 0-15,4 1 0 0,0-2 0 0,0 3 0 16,0-3 0-16,3 3 0 0,1 0 0 0,2 1 0 16,1-3 0-16,3 2 0 0,3-2 0 0,0 1 0 15,3-2 0-15,-1 0 0 0,2 2 0 0,-1 0 0 16,3-2 0-16,1 2 0 0,6-2 0 0,3 0 0 15,-2 1 0-15,4 0 0 0,0 3 144 0,2 1-144 16,1 3 0-16,3-3 128 0,-1 3-128 0,4 0 0 16,0 4 128-16,2-2-128 0,1-1 160 0,2 4-160 15,3 0 128-15,3 3-128 0,1-2 0 0,2 1 144 16,2-5-16-16,2 3-128 0,2 3 192 0,5-2-64 16,2-1-128-16,2 0 0 0,1-2 144 0,2-3-144 0,3 2 0 0,4-3 144 15,2 2-144-15,2 0 0 16,2-3 176-16,8 2-176 0,2-3 160 0,3 3-160 15,2-5 128-15,1-1-128 0,1-3 0 0,-1 2 0 0,0 3 128 16,-1-1-128-16,4 2 0 0,2-1 0 0,1-3 0 0,-2-2 0 16,-1-2 0-16,-1 1 0 0,0-3 0 0,1 0 128 15,-2 2-128-15,6-5 144 0,3 0-144 0,-2-6 0 16,-3-1 144-16,2-1-144 0,0-1 208 0,2 0-16 16,2 1-16-16,2-1 0 0,0 1-48 0,-3-4 0 15,-5-4 0-15,0 1 0 0,-1 1-128 0,0 0 0 16,0 2 144-16,2-2-144 0,0-3 0 0,-2-5 144 15,-2 1-144-15,-3-4 0 0,-4 0 128 0,1-2-128 16,-4-3 0-16,1 4 0 0,0 0 160 0,-1-3-160 0,-3-9 128 16,0 1-128-16,-4-3 320 0,-2 1 0 0,-7 0-16 0,0 1 0 15,-3-5 16-15,-2 3 16 0,-4-2 0 0,1-1 0 16,-6-1-112-16,-1 1-32 0,-2-4 0 0,-2 2 0 16,-2 3-48-16,-3 2-16 0,-4-3 0 0,1-1 0 15,-6-2 32-15,-2 1 0 0,-5 4 0 0,-1-4 0 16,-3-3 80-16,-3 2 16 0,-5 0 0 0,0-3 0 15,-2 0-96-15,-2-1-16 0,1 1 0 0,-3 1 0 16,-3 1-144-16,-1-1 0 0,-1-2 0 0,-2 2 0 16,1 3 0-16,-2-1 128 0,0-3-128 0,-3 3 0 15,-2 0 0-15,0 3 0 0,-1 2 0 0,-2-2 0 16,0 3 0-16,-4 3 0 0,-1 3 0 0,-4-2 0 16,-1 6 0-16,-3-1 0 0,-1 0 0 0,-1-1 0 15,-1-2 0-15,0 1 0 0,4 2 0 0,-1 0 0 16,-3-3 0-16,1 5 0 0,-1 3 128 0,-2-1-128 0,-3 0 0 0,-2 0 0 15,-1 2 0-15,1 3 0 0,2-2 0 0,-2 6 0 16,-1-2 0-16,5 3 0 0,-3 1-128 0,4 1 128 16,0-2 0-16,0 2 0 0,1 0 0 0,0 1-176 15,1 1 176-15,1 1-128 0,2 0 128 0,1 1 0 16,0 1-144-16,-2 2 144 0,2 1 0 0,0 0 0 16,-1 2 0-16,-3 3 0 0,-3 0 0 0,3 3 0 15,3 2 0-15,0-1 0 0,-1-1-144 0,3 3 144 16,2 3 0-16,-1 6 0 0,1 1-128 0,-1 6 128 15,1 1 0-15,-2 3 0 0,-1 3 0 0,-1 3 0 16,1 2 0-16,4-2 0 0,4 3 0 0,4-6 0 0,5 1 0 0,0-1 0 16,6 1-160-16,5-2 160 0,2 0-128 0,7-1 128 15,2 0-192-15,4 1 32 0,4 1 16 0,4 2 0 16,4-2 144-16,2-1-128 0,1 0 128 0,5 1-128 16,2-1 128-16,5 4 0 0,4 0-144 0,3-2 144 15,2-3 0-15,3 4-144 0,2-1 144 0,6 1 0 16,5-1-128-16,7-1 128 0,6 0 0 0,4-3 0 15,2-4 0-15,3-4 0 0,2 0 0 0,8-2 0 16,8 5 0-16,3-7 0 0,4 0 0 0,3-4 0 16,1 0 0-16,7-7 0 0,5-2 0 0,0-2 0 15,-4-4 0-15,-1-3 0 0,2 1 0 0,-5-5 0 16,-4-3 0-16,-4-4 128 0,-4 2-128 0,-4-3 0 16,-2 2 336-16,-6-5-16 0,-7-2-16 0,-8 1 0 15,-8-1 16-15,-7 1 0 0,-4 5 0 0,-9 0 0 16,-6 3-192-16,-6-2-128 0,-4 3 144 0,-4 2-144 15,-11 3-272-15,0 0-160 0,0 0-16 0,0 0-13328 16</inkml:trace>
  <inkml:trace contextRef="#ctx0" brushRef="#br1" timeOffset="170159.17">25171 1351 6447 0,'0'0'272'0,"0"0"80"0,0 0-352 0,0 0 0 0,0 0 0 0,0 0 0 0,4-8 1664 0,-4 8 256 16,7-6 48-16,3 3 16 0,1 2-1536 0,1 2-320 15,6-2-128-15,4-1 128 0,-2 1 128 0,3 0 32 16,1-2 0-16,3 0 0 0,2-1-96 0,2 2 0 16,0 1-16-16,4 1 0 0,3 0-32 0,6 3 0 15,-1-1 0-15,4 2 0 0,2 1 16 0,0-5 0 16,1 0 0-16,2-1 0 0,0 1 64 0,5 0 16 15,3 0 0-15,4 0 0 0,3-1-48 0,4-4 0 16,-1-3 0-16,4 2 0 0,0-3 208 0,4 4 48 16,2 1 0-16,-1-4 0 0,-4 2 32 0,-2-3 16 15,-2 1 0-15,1 6 0 0,1-1-80 0,-2 2-16 16,0 0 0-16,-1-4 0 0,-3-2-80 0,1 2-32 0,-2-2 0 16,-1 3 0-16,-2 1-48 0,2 1-16 0,-3 0 0 0,-1-3 0 15,0 1 0-15,-6 1 0 0,-1-2 0 0,-4-1 0 16,1 4 16-16,-3 1 0 0,0 1 0 0,-4 1 0 15,1 0-240-15,-6 2 128 0,-6-1-128 0,-1 0 0 16,-4-2 192-16,-3 0-48 0,-2 0-16 0,-3 1 0 16,-3 0 0-16,-4-1-128 0,1 0 192 0,-4 0-64 15,-10 0-128-15,9 1 0 0,-9-1 0 0,0 0 0 16,0 0 0-16,0 0 0 0,0 0 0 0,0 0 0 16,0 0 0-16,0 0 0 0,0 0 0 0,-3 9 0 15,-2 0-384 1,-3-2-128-16,-1 1 0 0,-6 1-7328 0,-5 3-1456 0</inkml:trace>
  <inkml:trace contextRef="#ctx0" brushRef="#br1" timeOffset="170923.27">16109 2556 11807 0,'-1'-12'512'16,"1"12"128"-16,2-13-512 0,2 6-128 0,0-2 0 0,2 2 0 0,2-3 976 0,2 5 176 15,3-1 48-15,1 0 0 0,2 2-688 0,6 1-144 16,-2 2-32-16,7-3 0 0,2-1-208 0,3 2-128 16,1 2 160-16,3 0-160 0,2 1 160 0,4 0-160 15,5 1 160-15,2-1-160 0,7 0 0 0,8 1 0 16,3 1 0-16,3 0 0 0,1 2 0 0,3-3 0 0,1-1 0 16,5 3 0-16,9-1 0 0,0 2 0 0,1-1 0 15,-1-1 0-15,-1 2 0 0,6-1 0 0,5-2 0 16,-1-1 0-16,-1 0 0 0,-1 1 0 0,1-1 0 0,3 1 0 15,4-1 128-15,-2 0-128 0,-4 0 0 0,4 0 0 16,-1-1 128-16,0 1-128 0,-2-2 0 0,-8 0 144 16,-4 2-144-16,-1 2 0 0,2-1 0 0,-4 0 128 15,-5-1-128-15,-4 3 0 0,-3-1 0 0,-2 2 128 16,-4 1-128-16,-4-1 0 0,-3 1 0 0,-4 1 128 16,-6-2-128-16,-6 0 0 0,-4 0 0 0,-6 2 0 31,-4-1-528-31,-8 0-144 0</inkml:trace>
  <inkml:trace contextRef="#ctx0" brushRef="#br1" timeOffset="171990.08">305 4369 14223 0,'-8'-15'624'0,"8"15"144"0,0-9-624 0,0 9-144 15,11-9 0-15,4 7 0 0,6-1 288 0,7 2 32 16,5 0 0-16,6 3 0 0,5 1-192 0,6-2-128 16,3-1 144-16,-16-1-144 0,10-3 144 0,10-2-144 15,9 0 128-15,7 1-128 0,4-5 224 0,6 0-32 16,7-1-16-16,88-8 0 0,-25 1 160 0,-17 0 48 0,-13 0 0 0,-2 0 0 15,-4 3 64-15,-7-1 0 0,-7-2 16 16,-2 1 0-16,0 2-128 0,-3 2-16 0,-5 1-16 0,-8 1 0 16,-7 4-176-16,-3 4-128 0,-4 1 192 0,1 2-192 15,-3 4 128-15,-4 2-128 0,-5 5 0 0,-8 3-9328 16</inkml:trace>
  <inkml:trace contextRef="#ctx0" brushRef="#br1" timeOffset="173280.25">19238 4223 5519 0,'-19'-10'496'0,"7"6"-496"15,-2-1 0-15,0-1 0 0,0 2 1728 0,0 1 240 16,-1 0 48-16,1-3 16 0,0 4-768 0,1 1-160 15,1-1-16-15,2 1-16 0,1 0-496 0,9 1-112 16,0 0-16-16,0 0 0 0,-9-1-16 0,9 1-16 16,0 0 0-16,0 0 0 0,0 0-48 0,0 0-16 15,14 5 0-15,5 1 0 0,6-1-352 0,6 0 144 16,6 0-144-16,10 3 0 0,8-3 128 0,11 3-128 16,8-3 0-16,5 0 0 0,1 0 128 0,6 4-128 15,6-2 0-15,3 2 0 0,3-5 0 0,4 1 0 16,-1 2 0-16,10-4 0 0,6 1 0 0,-2-3 0 15,0-2 0-15,4 1 0 0,5 3 128 0,-4-3-128 16,-3-2 144-16,2 2-144 0,-3 0 384 0,3 2-32 0,-1-6 0 0,-1 4 0 16,-3 5-176-16,-3-1-48 0,-2-8 0 0,-6 8 0 15,-5 2 0-15,-3 1-128 0,1 1 192 0,-10-3-64 16,-7 2-128-16,-8 2 0 0,-6-2 0 0,-7 4 0 16,-4-6 0-16,-8 5 128 0,-5 0-128 0,-2 1 0 15,-8 1 0-15,-6-5 0 0,-9 0 128 0,-7 0-128 16,-9-7 0-16,0 0 0 0,-14 7 144 0,-6-2-144 15,-8-3 128-15,-7-2-128 0,-4 0 128 0,-9 0-128 16,-6-2 144-16,-7 1-144 0,-10 1 192 0,-6-4-192 16,-12-3 256-16,-3 0-64 0,-2 3-16 0,-10-1 0 15,-9 0 16-15,-3-3 16 0,-1 3 0 0,-6 0 0 16,-4-1 48-16,1 3 0 0,-3 1 0 0,0 0 0 0,-6-3-112 16,4-1-16-16,3 0 0 0,-3 2 0 0,-3-3-128 15,5 2 0-15,1 0 0 0,3-1 0 0,-1 3 0 16,4-1 160-16,4-1-160 0,3 3 160 0,3 2-160 0,7-1 0 15,3-6 144-15,9 3-144 0,8 3 0 0,8 1 0 16,5 0 0-16,10 0 0 0,7 1 0 0,8-2 0 16,6 1 0-16,10-1 128 0,8 2-128 0,7-2 0 15,8-2 0-15,8 3 128 0,0 0-128 0,13 3-208 16,7-1 48-16,8 1 16 0,11-3 144 0,8 0-192 16,7-3 192-16,8 2-192 0,9 0 192 0,12 2 0 15,10 0 0-15,8 1 0 0,13-4 0 0,4 4 0 16,8 0 0-16,8 0-128 0,7-4 128 0,8 2 0 15,7 3 0-15,3 1 128 0,2-2 0 0,4 1 16 16,5-2 0-16,3 3 0 0,0 3 48 0,-2 0 0 16,0-2 0-16,-2 2 0 0,-1-1-64 0,-3 0 0 0,-2 5 0 15,-10-4 0-15,-12-1-128 0,-6 0 0 0,-4 6 0 0,-9-6 0 16,-7-1 128-16,-14 3-128 0,-9 0 0 16,-8 0 128-16,-8-1-128 0,-11-1 0 0,-9 2 0 0,-12-3 128 15,-13 1-128-15,-8 1 0 0,-13-4-192 0,-10-3 192 31,-14 3-672-31,-17-2-16 0,-15-1 0 0,-18-2 0 16,-14-1 128-16,-16-1 32 0,-13-2 0 0,-20 0 0 0,-19-5 368 0,-18 3 160 0,-16-3-128 0,-16 4 128 16,-14-3-128-16,-11 2 128 0,-10-4-128 0,-5 6 128 15,-1 1 0-15,-1-1 0 0,3 1 0 0,10 2-128 16,7 1 416-16,13 2 96 0,8 3 0 0,12 6 16 16,14 5-96-16,16 0-32 0,10 1 0 0,17 1 0 15,14 3-1248 1,14 0-256-16</inkml:trace>
  <inkml:trace contextRef="#ctx0" brushRef="#br1" timeOffset="181310">25046 2580 4607 0,'0'0'192'0,"0"0"64"0,0 0-256 0,0 0 0 0,0 0 0 0,12 1 0 16,2-2 848-16,6 1 128 0,3 0 32 0,5 0 0 15,4-2-144-15,2 1-32 0,4 0 0 0,4-2 0 16,-1 2-256-16,4 0-48 0,2-1-16 0,7 1 0 16,3 0-240-16,4 0-48 0,3-1-16 0,-1 2 0 15,-2-2-48-15,0-1-16 0,0 0 0 0,2 3 0 16,-1 2-144-16,0 2 160 0,0 0-160 0,1 2 160 15,-1 3-160-15,-2-3 0 0,-3 3 0 0,-1 1-4304 16,-5 4-896-16</inkml:trace>
  <inkml:trace contextRef="#ctx0" brushRef="#br1" timeOffset="182416.88">9941 4263 10367 0,'-17'-14'448'0,"5"6"112"0,-2-5-560 0,2 2 0 16,-1 1 0-16,-1-1 0 0,4 6 384 0,0 2-48 15,1-4 0-15,1 3 0 0,8 4-208 0,-9-2-128 16,3 1 128-16,-3 1-128 0,0-3 0 0,1 2 0 0,8 1 0 0,-10 2 0 16,-1 1 0-16,1 2 0 0,1 1 0 0,4-1 0 15,-3 0 0-15,8-5 0 0,-4 11 0 0,4-11-128 16,0 0 128-16,1 9 0 0,3 1 0 0,3-3 0 15,1 1 352-15,5-3 96 0,2-1 32 0,8-2 0 16,8 2 336-16,7-1 64 0,5-1 16 0,7-2 0 16,6-2-80-16,6-1-16 0,5-1 0 0,7 4 0 15,9 5-336-15,2-3-64 0,3-4-16 0,2-3 0 16,1 0-160-16,7 3-32 0,4 2-16 0,3-3 0 16,2-8 16-16,2 4 0 0,3 0 0 0,0 0 0 15,-1 4-32-15,-2-1 0 0,-1 0 0 0,0 1 0 16,0 2-160-16,-6 1 192 0,-8 0-192 0,-4 1 192 15,-5 1-64-15,-3 0-128 0,-3 3 192 0,-6-1-64 16,-5 0-128-16,-6 0 0 0,-6 1 0 0,-8-1 0 0,-7-2 0 0,-7 2 128 16,-5-1 0-16,-6-2 0 0,-6 1 0 0,-6 0 0 15,-11-2 0-15,0 0 0 0,0 0 224 0,-10-4 32 16,-8 0 16-16,-8 3 0 0,-13 2-192 0,-9 2-32 16,-10 2-16-16,-10-2 0 0,-13 0-32 0,-4-2-128 15,-3-2 192-15,0 4-64 0,-10 2-128 0,-3-2 0 16,-3-3 0-16,-3 2-176 0,3 2 176 0,-4-2 176 15,-7 2-48-15,3-2 0 0,2 1 64 0,2 1 0 16,3 0 0-16,5-1 0 0,3-3-192 0,10 2 0 16,7 0-192-16,11 3 192 0,12 0 0 0,6 2 0 15,9-1 0-15,8-2 0 0,11-4 0 0,9 2 0 16,14-2 0-16,0 0 0 0,16 0 0 0,11-1 0 16,7 0-128-16,13-2 128 0,11 1 0 0,11-2 0 0,12 2-144 0,6-4 144 15,7-1 0-15,9-5 0 0,5 2 0 16,8 0 0-16,5-5 0 0,-1 1 0 0,0 5 0 0,3-3 0 15,7 5 0-15,-6-3 0 0,-5 2 0 0,-2-1 0 16,-2 4 0-16,-9-1 0 0,-12-1 0 0,-13 5 0 16,-13 1 0-16,-12-1 0 0,-15 2 0 0,-10 2 0 15,-11-1 0-15,-20-1 0 0,0 0 0 0,-11 5 0 16,-15 2 0-16,-14 1 144 0,-15 5-16 0,-17 3 0 16,-17 5-128-16,-10-2 0 0,-8-3 0 0,-6 3 0 31,-6 6-704-31,-1-3-160 0,1-4-32 0,11 0-16 15,9 1-1584-15,9-5-320 0</inkml:trace>
  <inkml:trace contextRef="#ctx0" brushRef="#br1" timeOffset="183442.48">18729 4265 10815 0,'-10'-8'480'0,"10"8"96"0,-7-6-448 0,7 6-128 16,0 0 0-16,0 0 0 0,0 0 576 0,0 0 80 15,0 0 32-15,13 1 0 0,1-2-368 0,8 0-80 16,4 0-16-16,7 1 0 0,4 1 224 0,6-1 32 16,3-3 16-16,4 1 0 0,4-2 48 0,5 1 16 0,3 1 0 0,11 2 0 15,7 2-80-15,5-2-16 16,3-2 0-16,4 2 0 0,4-1-96 0,7-1-32 0,6-1 0 0,2 1 0 15,-1 2 0-15,7 2 0 0,8 0 0 0,-1 2 0 16,-1 1 48-16,5-1 16 0,4 2 0 0,-3 0 0 16,0-4-80-16,0 2-32 0,4 1 0 0,-5 2 0 15,-5-2-128-15,-1 2-32 0,-2 3 0 0,-7-5 0 16,-6-2-128-16,-6 3 128 0,-3 0-128 0,-4 2 128 16,-2 1-128-16,-12-2 128 0,-10 0-128 0,-8-3 128 15,-7 1-128-15,-7 1 0 0,-6-1 144 0,-8-1-144 16,-7 0 0-16,-7-2 144 0,-7-2-144 0,-13 0 0 15,0 0 208-15,0 0-64 0,-11-5-16 0,-8 1 0 16,-8 2-128-16,-6-2 0 0,-8-1 0 0,-10 2 0 16,-11 1 0-16,-12-2 0 0,-11-5 0 0,-8 3 0 15,-4 1 0-15,-10 0 0 0,-10 1 0 0,-5 0 0 0,-3-2 0 0,-6-1 0 16,-6 2 0-16,0 4 0 0,1-2 0 0,0 2 0 16,-9-4 0-16,11 0 0 0,7 0 0 0,3 1 0 15,0 0 0-15,7-1 0 0,9 0 0 0,7-1 0 16,4 3 0-16,8 2 0 0,5-2 0 0,12 1 0 15,9-1 0-15,10-1 0 0,9 1 0 0,11 0 160 16,8-1-160-16,14 3 160 0,11 1-160 0,0 0 0 16,20-1 0-16,15-2 128 0,13-3-128 0,18-1 160 15,15 2-160-15,13-4 160 0,9 3 48 0,16-2 16 16,10 2 0-16,7 2 0 0,5-1-32 0,9-1 0 16,8 1 0-16,6 1 0 0,4 1-192 0,5 1 144 15,5 1-144-15,1-1 128 0,0 1-128 0,-1 4 160 0,-4 3-160 16,-12 0 160-16,-15 6-160 0,-7 4 0 0,-5 6 0 0,-13 1 0 31,-12 2-1408-31,-12 2-320 0,22 12-64 0,-30-3-16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7:17:00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2346 1710 6447 0,'0'0'576'0,"0"0"-576"0,-1-9 0 0,0-2 0 16,0 3 1664-16,1 8 240 0,-3-11 32 0,1-1 16 16,-1 4-352-16,-1-3-80 0,4 11-16 0,-5-7 0 15,5 7-32-15,-6-9 0 0,2 4 0 0,4 5 0 16,0 0-416-16,-10-3-96 0,10 3 0 0,-10 4-16 16,1 0-224-16,2 5-32 0,-2 0-16 0,2 5 0 15,1 2-352-15,-1 6-64 0,1 3 0 0,-1 6-16 0,4 9 80 0,-2 10 0 16,-2 12 16-16,2 2 0 0,1 2 64 0,-1 2 16 15,-1 4 0-15,1 4 0 0,0 8-32 0,-2-7 0 16,1-2 0-16,0-5 0 0,-2-7 80 0,2-9 16 16,-1-4 0-16,3-4 0 0,-1-1 32 0,0-5 0 15,1-3 0-15,2-4 0 0,-1 0-208 0,1-7-48 16,1-4 0-16,1-2 0 0,0-4-128 0,0-4-128 16,0 0 144-16,0-6-144 0,0-6 0 0,0 0 0 15,0 0 0-15,0 0-160 16,7-6-1152-16,1-6-224 0,-3-2-64 0,0-5-9120 15,1-4-1824-15</inkml:trace>
  <inkml:trace contextRef="#ctx0" brushRef="#br0" timeOffset="314.58">2021 1797 24879 0,'0'0'2208'0,"0"0"-1760"0,0 0-448 0,-1-8 0 16,3-2 0-16,6 4 0 0,1-5 0 0,6 4 0 16,5-5 560-16,6 0 80 0,3-1 0 0,7-5 16 15,6-4 176-15,2 3 48 0,3-1 0 0,3 4 0 16,6 0-176-16,-3 4-48 0,-2-2 0 0,0 0 0 0,-2 5-256 0,-3-1-48 15,-4 2-16-15,-4 2 0 0,-5 3-192 0,-4 3-144 16,-3 3 192-16,-4 3-192 0,-2 2 0 0,-4 3-192 16,-4-2 0-16,-2 4 0 15,-4-2-2000-15,-3 0-400 0,-7 3-80 0,-4 3-9552 16</inkml:trace>
  <inkml:trace contextRef="#ctx0" brushRef="#br0" timeOffset="517.35">2242 2278 22111 0,'-18'25'1968'0,"10"-5"-1584"16,-1 4-384-16,5-4 0 0,-1-2 688 0,4-3 48 16,4 1 16-16,4-4 0 0,-1-1 640 0,8-4 128 15,5 0 16-15,6-6 16 0,2-6-256 0,6-2-48 16,4 1-16-16,8-5 0 0,3-2-528 0,1 0-96 0,0-1-32 0,-3-4 0 16,-3 1-320-16,-5-1-80 15,-4 1-16-15,-2 2 0 0,0 2-160 0,-4 4-224 16,-3-1 48-16,-2 3 16 15,-3 3-2896-15,-2-4-576 0,3-2-112 0,-6-3-32 0</inkml:trace>
  <inkml:trace contextRef="#ctx0" brushRef="#br0" timeOffset="1045.16">3681 1589 9215 0,'0'-8'816'0,"1"-5"-656"15,1 1-160-15,-2 0 0 0,0-4 1168 0,-2 3 208 0,1 1 32 0,0 1 16 16,0 2 208-16,1 9 32 16,-7-8 16-16,7 8 0 0,0 0-272 0,0 0-64 15,-10 4-16-15,2 5 0 0,1 0-496 0,1 5-112 16,-1 5-16-16,2 4 0 0,3 5-160 0,0 5-32 0,2 4-16 0,3 1 0 15,1 4-128-15,3 5-32 16,0 3 0-16,4-1 0 0,-1-1-208 0,3-5-128 0,2-10 128 0,2-6-128 16,-1-7 576-16,5-4 64 0,1-9 0 0,3-2 0 15,0-6 208-15,3-7 48 0,1 0 16 0,3-8 0 16,1-4-32-16,3-7-16 0,-5-5 0 0,1 1 0 16,-3-2-336-16,-1-2-64 0,-3 0-16 0,-1 0 0 15,-3 1-208-15,0 0-48 0,-4-3-16 0,-1 1 0 16,-4-1-176-16,0 2 160 0,-2-1-160 0,0 3 160 15,-2 0-160-15,-1 8 0 0,-1 2 0 0,-1 5 0 16,-2 4-640-16,1 4 0 0,-4 10 0 0,0 0 0 16,0 0-2048-16,0 0-432 0,-2 18-80 0</inkml:trace>
  <inkml:trace contextRef="#ctx0" brushRef="#br0" timeOffset="1313.27">3996 2064 25791 0,'-7'11'2304'0,"0"2"-1856"15,-1 5-448-15,-1 6 0 0,0 0 1104 0,-1 8 128 16,-1 2 32-16,1 5 0 0,-1 5-96 0,-1 5-16 16,1 6 0-16,2 1 0 0,3-2-304 0,-2 2-64 15,-1 2-16-15,2-6 0 0,3-4-224 0,-1 0-48 16,0-1-16-16,-1-4 0 0,1 1-208 0,0-4-32 15,1-3-16-15,-1-4 0 0,-2-6-96 0,3 1 0 16,0-5-128-16,3-4 192 0,-2-3-192 0,3-7 0 0,3 0 0 16,-3-9 0-1,0 0-1520-15,10 0-192 0,1-5-32 0,3-6-9072 0,3-6-1792 0</inkml:trace>
  <inkml:trace contextRef="#ctx0" brushRef="#br0" timeOffset="1863.25">5461 1493 16575 0,'0'0'736'0,"-2"-6"160"0,-1-3-720 0,0 2-176 16,1-2 0-16,-2 3 0 0,-1 2 832 0,-2-1 144 15,0 1 32-15,7 4 0 0,-8-2 80 0,2-1 0 16,-2 2 16-16,8 1 0 0,0 0-240 0,0 0-48 0,-6-1-16 0,6 1 0 16,0 0 32-16,0 0 16 0,0 0 0 0,0 0 0 15,0 0-288-15,0 0-64 0,0 0-16 0,0 0 0 16,0 0-208-16,0 0-32 0,10 1-16 0,5-1 0 15,2-1 176-15,2-1 48 0,6 0 0 0,3-3 0 16,8 0-32-16,3 1 0 0,4-2 0 0,4 0 0 16,2-1-48-16,0-2-16 0,0 1 0 15,-4-1 0-15,-1 2-80 0,-3-1-16 0,0 1 0 0,0 1 0 0,-2-1-112 16,1 2-16-16,-2 2-128 0,-3 1 192 0,-3 0-192 16,-1 1 0-16,-5-1 0 0,-4 4 0 15,-4 2-1040-15,-2 1-304 0,-4 4-64 0,-5-1-9120 16,-3 3-1824-16</inkml:trace>
  <inkml:trace contextRef="#ctx0" brushRef="#br0" timeOffset="2179.05">5856 1438 22111 0,'0'-12'1968'0,"0"12"-1584"15,5-7-384-15,-5 7 0 0,3-9 416 0,-3 9 0 16,0 0 0-16,0 0 0 0,0 0 688 0,0 0 144 16,5 14 32-16,0 7 0 0,-4 5-384 0,-1 4-80 15,0 4-16-15,0 9 0 0,0 2-144 0,0 9-16 16,-1 6-16-16,-2 10 0 0,-3 9-176 0,0 1-16 0,-1 0-16 0,1-1 0 16,-2 2-144-16,-1 4-16 0,-2 0-16 0,1-3 0 15,-4-6 48-15,0-2 16 0,-1-6 0 0,-1-2 0 16,1-8-96-16,0-3-16 0,0-2 0 0,-1-4 0 15,0-6-192-15,1-2 176 0,1-8-176 0,6-10 160 16,-1-1-160-16,0-3 0 0,0 0 0 0,-4 5 0 16,2-3-1920-1,0-9-352-15,-2-4-80 0,3-8-12048 0</inkml:trace>
  <inkml:trace contextRef="#ctx0" brushRef="#br0" timeOffset="2408.48">4976 3127 26895 0,'0'0'1184'0,"0"0"256"0,13 8-1152 0,2-4-288 16,3 1 0-16,-1 0 0 0,3-1 304 0,8-3 0 15,8 2 0-15,2-3 0 0,6-2 688 0,5 0 144 16,1-6 16-16,5 2 16 0,7 0-448 0,6-5-80 16,4 3-32-16,-1-5 0 0,-2-1-400 0,-5 1-80 15,-1 3 0-15,-6-4-128 0,-5 0 0 0,-3-1 0 16,-4 2-160-16,-1-1-10080 15,-2 3-2032-15</inkml:trace>
  <inkml:trace contextRef="#ctx0" brushRef="#br0" timeOffset="3094.26">7493 1930 17503 0,'-4'5'1552'0,"-2"-1"-1232"16,0 0-320-16,-1 0 0 0,0 1 1216 0,0 0 176 15,1-1 32-15,1-1 16 0,5-3 224 0,0 0 64 16,0 0 0-16,0 0 0 0,0 0-176 0,-1-6-16 16,2 1-16-16,4-5 0 0,4 1-816 0,1-4-176 15,2 1-16-15,2 0-16 0,2-1-288 0,1-1-48 16,-1 2-16-16,-1 3 0 0,-2-1-144 0,-1 3 192 15,-4 3-192-15,-8 4 192 0,0 0-192 0,6 8 0 0,-4 5 0 0,-3 6 0 16,-4 4 0-16,-4 5 0 0,-4 3 0 16,-5 3 0-16,-3 0 0 0,-2-1 0 0,-1-3 0 0,0 0 0 15,-1-6 128-15,4-1-128 0,0-7 0 16,4-2 128-16,1 0 224 0,4-7 32 0,3-2 16 0,2-4 0 16,7-1 336-16,0-6 64 0,3-5 16 0,3 0 0 15,4-6-368-15,3 0-64 0,4-2 0 0,3-2-16 16,2-2-368-16,1 2 128 0,1-2-128 0,-1 2 0 0,-2 2 0 15,-1 3 144-15,0 1-144 0,-3 4 0 0,0 5-160 16,-6 5-144-16,-1 2-16 0,2 9-16 16,-6 0-1824-16,-3 6-352 0,-4 1-80 0,-2 0-8288 15,0 1-1664-15</inkml:trace>
  <inkml:trace contextRef="#ctx0" brushRef="#br0" timeOffset="3563.27">7449 2863 9215 0,'0'0'400'0,"0"0"96"0,-4 5-496 0,0 2 0 0,0 1 0 0,1-2 0 15,-1 0 3664-15,0 2 640 0,0-3 128 0,0 2 32 16,4-7-2224-16,0 0-448 0,0 0-96 0,0 0-16 16,0 0-128-16,0 0-16 0,0 0-16 0,0 0 0 15,0 0-432-15,-2-9-96 0,0 2-16 0,4-5 0 16,0 1-512-16,2 1-96 0,1-3-32 0,2 4 0 16,-1-2-128-16,-1 4-16 0,1 1-16 0,-6 6 0 15,7-3-176-15,-7 3 0 0,0 0 0 0,5 12 128 0,0-1-128 0,-3 6 0 16,-2 3 0-16,-3 6 0 0,-4-1 128 15,-2 2-128-15,-2-4 128 0,-3 1-128 0,-3 0 144 0,0-5-144 16,-1-4 160-16,3-2-160 0,-1-2 288 16,2 1-32-16,0-7-16 0,3-5 0 15,2 0 208-15,0-3 64 0,3-7 0 0,1-1 0 0,1-6 0 0,1-4 0 16,3-2 0-16,4 0 0 0,2-4-336 0,5 3-176 16,1 2 192-16,2 1-192 0,2-1 0 0,-1 4 0 15,1 6 0-15,0-1 0 0,-2 3-192 0,-2 3 16 16,0 5 0-16,-2 2 0 15,-10 0-1360-15,5 13-256 0,-5 4-64 0,-4-3-10944 16,0 7-2176-16</inkml:trace>
  <inkml:trace contextRef="#ctx0" brushRef="#br0" timeOffset="4918.59">9760 2064 11055 0,'0'0'976'0,"0"-12"-784"16,4 2-192-16,-3 1 0 0,-1 1 1280 0,1-6 192 15,0 3 64-15,-1 2 0 0,0-2-320 0,0 11-64 16,0 0-16-16,0 0 0 0,0 0-304 0,0 0-48 15,0 0-16-15,-5 9 0 0,-1 1-432 0,0 5-80 16,-3 5-32-16,0 7 0 0,0 2 48 0,0 9 16 0,0 4 0 0,-1 7 0 16,-2 5 64-16,2 10 16 15,-1 10 0-15,-2-1 0 0,-3 2-128 0,-1-7-32 0,1-2 0 16,-1-4 0-16,0-5-80 0,0-5 0 16,-2-10-128-16,1-4 192 0,1-2 544 0,5-8 96 0,0-9 32 0,5-5 0 15,0-6 80-15,7-8 16 16,0 0 0-16,0 0 0 0,0-8-16 0,4-8 0 15,2-9 0-15,2-1 0 0,2-7-576 0,4 0-112 0,3-2-32 16,0 0 0-16,3-3-224 0,0-2 0 0,3-4 0 0,1 0 0 16,0 1 0-16,7-3 0 15,2-1 0-15,2 4 0 0,3 4 0 0,3 2 0 0,-2 5 0 0,0 12-160 16,-3 6 160-16,-3 9-208 0,-3 4 80 0,-5 7 128 16,-3 13-256-16,-5 13 64 0,-4 5 0 0,-4 8 16 15,-5 2 48-15,-4 7 0 0,-3 0 0 0,-4 4 0 16,-6 0 128-16,-1-2-192 0,-1-3 192 0,1-4-192 15,0-4-400-15,2-6-96 16,2-8-16-16,3-5 0 0,3-8-1584 0,3-7-320 16,1-11-64-16</inkml:trace>
  <inkml:trace contextRef="#ctx0" brushRef="#br0" timeOffset="5279.63">10632 2375 25791 0,'0'0'2304'0,"0"0"-1856"16,-5-6-448-16,5 6 0 0,0 0 272 0,-9 3-32 16,-1 8-16-16,-3 0 0 0,-1 6 64 0,-3 7 16 15,0 4 0-15,-3 3 0 0,-1 4 272 0,2 0 48 16,2-2 16-16,2 3 0 0,0 1 0 0,5 0 0 16,2-2 0-16,4 1 0 0,4-2-384 0,4-6-64 15,2-2 0-15,4-9-16 0,3-3 160 0,2-6 48 16,6-4 0-16,2-5 0 0,2-3 128 0,2-6 16 15,-2-4 16-15,3-4 0 0,0-2 96 0,0-2 0 16,-2-1 16-16,-2 0 0 0,0-2-144 0,-1-1-16 0,-3-3-16 0,-2 2 0 16,-4-2-96-16,-3 4 0 0,-3-3-16 0,-3 1 0 15,-5-3-16-15,-8-1 0 16,-1 1 0-16,-1 3 0 0,-2 4-160 0,-1 4-16 0,0 4-16 16,-1 2 0-16,0 7-160 0,1-1 0 15,1 6 0-15,-1 6 0 16,-1-1-1248-16,3 2-176 0,0 6-48 0,4-3 0 15,2-1-1888-15,-3 0-384 0,8-8-80 0,-4 13-16 0</inkml:trace>
  <inkml:trace contextRef="#ctx0" brushRef="#br0" timeOffset="5641.33">11680 1362 30399 0,'0'0'2704'0,"0"0"-2160"15,0 0-544-15,0 0 0 16,0 0-384-16,-10 10-176 0,-1 7-32 0,-4 11-16 0,-2 7 848 0,-1 6 160 15,-2 6 48-15,0 5 0 0,-1 5 208 0,1 7 48 0,1 3 16 0,-2 9 0 16,0 7-48-16,2 2-16 16,0-3 0-16,2 3 0 0,3 2-384 0,0 1-80 15,5-5 0-15,3-6-16 0,3-12-176 0,3-9 0 16,2-11 0-16,0-10 0 0,3-6 0 0,2-6 0 0,-2-8 0 0,0-4 0 16,-1-1 0-16,-4-10 0 0,0 0 0 0,0 0-10560 15,-5-12-1984-15</inkml:trace>
  <inkml:trace contextRef="#ctx0" brushRef="#br0" timeOffset="5791.23">10994 2250 29087 0,'15'-6'1280'0,"0"4"272"0,8-6-1232 0,7 0-320 16,5 3 0-16,7-4 0 0,5 3 352 0,5-3 16 16,7 1 0-16,3-2 0 0,2-2 688 0,3-2 144 15,-2-2 16-15,-18 9 16 16,4-5-560-16,2 2-112 0,0 1-32 0,-2 3 0 0,-1-2-528 0,-7 4 0 15,-6-1 0-15,-4-1 0 16,-4 1-1824-16,-3 1-480 0,-2-2-80 0</inkml:trace>
  <inkml:trace contextRef="#ctx0" brushRef="#br0" timeOffset="6445.72">14270 2276 1839 0,'0'0'0'0,"0"0"160"0,0-13-160 0,0 4 0 16,-3-2 0-16,1 2 0 0,-2 0 4304 0,-1 4 832 15,-3-3 176-15,0 3 16 0,-4 1-3152 0,-2-1-640 16,-4 4-128-16,-2 1-32 0,-2 0-640 0,-3 6-128 16,-3 2-32-16,-2 6 0 0,0 3-80 0,-1 3-32 15,0 5 0-15,-1 6 0 0,4 4-16 0,-1 5-16 16,2 3 0-16,5-4 0 0,4 0-112 0,4-3 0 15,7-1-16-15,3-6 0 0,4-6-96 0,5-4-16 16,4-4 0-16,4-3 0 0,2-7 144 0,5-5 32 16,4-4 0-16,4-6 0 0,4-4 400 0,4-4 64 15,-1-4 32-15,2-1 0 0,-1-6-304 0,-2-3-64 16,-1-2-16-16,-5 4 0 0,-4-3-112 0,-5 1-32 16,-3 0 0-16,-5 3 0 0,-5-3-80 0,-3 5 0 15,-3 2-16-15,-3 3 0 0,-2 2-112 0,-2 3-128 16,-2 5 176-16,-3 4-176 15,-2 2-752-15,0 3-256 0,-1 4-48 0,1 2-10656 0,-2 5-2112 0</inkml:trace>
  <inkml:trace contextRef="#ctx0" brushRef="#br0" timeOffset="6734.23">14703 2128 26719 0,'-5'13'2368'0,"0"7"-1888"15,-3 8-480-15,2 5 0 0,-5 2 1376 0,-2 4 176 16,-4 2 48-16,3-11 0 0,-2 6-912 0,-2 0-176 16,0-2-48-16,2-2 0 0,0-6-128 0,2-1-16 15,3-5-16-15,2-7 0 0,1-1 192 0,5-5 32 16,3-7 16-16,0 0 0 0,3-8 288 0,4-9 48 16,0-3 16-16,5-9 0 0,2 0-304 0,4-4-48 15,1-3-16-15,2 0 0 0,1 0-208 0,1-1-32 16,1 0-16-16,1 1 0 0,1 3-96 0,2 1-32 0,0 6 0 0,1 4 0 15,0 4-144-15,-2 7 0 16,-2 3 0-16,-1 8 0 0,-1 7 0 0,-1 4 0 16,-4 8-128-16,-2 9 128 0,-2 5 0 0,-2 8 0 0,-5 7-144 15,-3 7 144-15,-4 2-160 0,-2-1 32 0,-2 1 0 0,-1 0 0 32,-2-3-2208-32,2-3-432 0,0-6-96 0,-1 10-13376 0</inkml:trace>
  <inkml:trace contextRef="#ctx0" brushRef="#br0" timeOffset="7478.15">16380 2197 16575 0,'0'0'1472'0,"-14"-1"-1168"0,2 1-304 0,1 0 0 0,1 0 1024 0,0 2 160 16,-1 3 32-16,4-1 0 0,7-4-192 0,-5 7-16 16,5-7-16-16,0 11 0 0,5 0 0 0,5 0 0 15,3 0 0-15,3-6 0 16,3-2 48-16,7-1 16 0,7 2 0 0,2-4 0 0,1-5-160 0,5 1-48 15,4 0 0-15,4-6 0 0,0-3-272 0,1-2-64 16,-3-3-16-16,-5 1 0 0,-7-1-208 0,-4 0-32 16,-6 0-16-16,-4-1 0 0,-4 0-48 0,-4-2 0 15,-5 0 0-15,-3 1 0 0,-3-2 0 0,-4 1-16 16,-5 0 0-16,-3 1 0 0,-4 1-176 0,-4 2 160 16,-2 5-160-16,-3 0 160 0,-2 7-160 0,-4 5 0 15,-3 3 0-15,-2 6 0 0,-3 2 0 0,1 11 0 16,0 7 0-16,2 6-176 0,2 0 176 0,4 3-192 15,4 3 192-15,4 3-192 0,1-5 192 0,6 3 0 0,6 0 0 0,5-1-128 16,7-2 128-16,7 1 0 16,0-3 0-16,6-4 0 0,6-3 0 0,4-6 0 15,4-5 0-15,6-1-128 0,3-6-64 0,3-5 0 16,3-3 0-16,1-5 0 16,-4-4-1536-16,0-3-304 0,0-6-64 0,-2-5-7808 0,-3-3-1552 15</inkml:trace>
  <inkml:trace contextRef="#ctx0" brushRef="#br0" timeOffset="7696.76">17367 1909 30399 0,'0'0'1344'16,"0"0"288"-16,0 0-1312 0,0 0-320 0,0 0 0 0,11 8 0 0,-4 1 128 0,1 4-128 15,-2 4 160-15,2 2-160 0,1 2 256 0,1 6-32 16,1 0-16-16,2 4 0 0,1 1 16 0,3 2 0 15,2 3 0-15,0 1 0 0,0 2 112 0,1 1 32 16,0 1 0-16,3-3 0 0,-5-3-192 0,1-3-48 16,-4-3 0-16,3-3 0 15,-4-8-640-15,0-1-128 0,-2-6-16 0,0-4-16 16,0-6-1216-16,-2-4-240 0,-2-6-48 0</inkml:trace>
  <inkml:trace contextRef="#ctx0" brushRef="#br0" timeOffset="7937.75">17838 1828 17503 0,'0'0'1552'15,"0"0"-1232"-15,0 0-320 0,-9 4 0 0,-1 3 2944 0,-2 3 544 16,-1 1 96-16,-1 2 32 0,-3 3-2160 0,-6 5-432 0,-3 4-96 0,-2 6-16 16,-1 7-80-16,-1 3-32 15,-2-1 0-15,-1 6 0 0,-3-2-96 0,2 6-32 16,2 3 0-16,0 1 0 0,1-1-192 0,4 1-32 0,4-4-16 15,4-3 0-15,2-1-432 0,6-9-192 0,2-4 0 16,4-7 16-16,2-4-1728 16,3-8-336-16,3-3-80 0,-3-11-8144 0,13-2-1632 0</inkml:trace>
  <inkml:trace contextRef="#ctx0" brushRef="#br0" timeOffset="8493.71">19241 1921 16575 0,'-18'-5'1472'0,"6"-1"-1168"15,-5-1-304-15,-1 1 0 0,-1-4 1728 0,-5 2 272 16,0-1 64-16,-2 4 16 0,1-4-1472 0,0 4-288 16,-1 2-64-16,-1-1-16 0,-2-1 432 0,3 3 96 0,-4 0 0 15,4 4 16-15,-1 5 176 0,0 0 16 16,2 6 16-16,-1 4 0 0,1 3-224 0,1 7-32 16,-2 7-16-16,2 4 0 0,0 1-240 0,0 2-48 15,0 0-16-15,3 3 0 0,5-4-160 0,3-3-16 0,4-4-16 16,4-5 0-16,3-3-64 0,3-5-16 0,5-3 0 0,4-3 0 15,3-5-144-15,4-3 128 0,3-1-128 16,4-10 128-16,4-4-128 0,3-4 192 0,2-2-192 0,0-4 192 16,2-4-64-16,0 0-128 0,-4-6 192 0,-1 4-64 15,-6-1-128-15,-4 2 160 0,-2 3-160 0,-4 0 160 16,-3 3-16-16,-2 3 0 0,-1 1 0 0,-4 5 0 16,-4 9-144-16,0 0 160 0,0 0-160 0,0 0 160 15,0 0-160-15,4 16 0 0,-2 0 0 0,-3 3 0 0,0 5-160 16,-1 0 160-16,1 3 0 0,1 1-144 0,0 0 144 15,3-3 0-15,2 3 0 0,2-3 0 0,1-6 0 0,2 0 0 16,3-1-144-16,2-3 144 16,3-8-480-16,2 0-32 0,2-5 0 0,2-3 0 15,1-5-1744-15,3-1-368 0,2-4-64 0</inkml:trace>
  <inkml:trace contextRef="#ctx0" brushRef="#br0" timeOffset="8953.71">19796 1912 3679 0,'0'0'320'0,"-3"9"-320"16,-2 3 0-16,0 2 0 0,-4 7 6032 0,0 3 1136 16,-4 6 240-16,-7 9 32 0,-1-3-5328 0,1-1-1088 15,-2 0-192-15,1-4-64 0,-2 1-160 0,4-1-32 16,2-6-16-16,5-6 0 0,1-5-16 0,5-1 0 15,2-7 0-15,4-6 0 0,0 0 96 0,0 0 32 0,0 0 0 0,10-11 0 16,3-7-224-16,1-1-64 0,4-5 0 0,1 1 0 16,1-4-160-16,-4 9-32 0,1-2-16 0,1-3 0 15,2 0-176-15,2-2 0 0,1-1 0 0,1 4 128 16,2-3-128-16,-1 5 0 0,-1 2 0 0,-1 4 0 16,2 5 128-16,-2 2-128 0,-1 4 0 0,-3 8 128 15,-4 2-128-15,-2 8 0 0,-2 3 0 0,-2 2 0 16,-1 4 0-16,-6 3 0 0,-2-2 0 0,-1 6 0 0,-3 3 0 15,-1-2 0-15,-1-4 0 0,0 0 0 0,-1-7 0 0,1 0 0 16,0-6 0-16,2-4 0 0,2 0 0 0,4-2 0 16,-2-9 0-16,0 0 128 0,9-6 32 0,2-1 0 15,0-5 0-15,3 0 0 0,2-9-160 0,2 2 192 16,-1 0-192-16,1-2 192 0,1-4-192 0,2 1 0 16,0 1 0-16,1 3 128 0,1 1-128 0,-1 2 0 15,1 3 0-15,-1 6 0 0,0-1-160 0,-2 5 160 16,-1 4 0-16,-2 5-144 0,-2 5 144 0,-3-2-160 15,0 3 160-15,-3 3-160 0,-3-1-48 0,-3 2-16 16,-1 3 0-16,0 0 0 16,-4 1-1424-16,0 1-272 0,-1 3-64 0,1-1-9200 15,0-2-1824-15</inkml:trace>
  <inkml:trace contextRef="#ctx0" brushRef="#br0" timeOffset="9468.99">21417 1920 29247 0,'0'0'1296'0,"0"0"272"0,3-5-1248 0,-3-3-320 16,-2 3 0-16,-1 0 0 0,-2 0 576 0,-4 1 64 15,0 0 16-15,-3 3 0 0,-2 1 16 0,-1 1 0 16,-3 2 0-16,-2 3 0 0,-3 3-256 0,0 1-48 15,-1 1-16-15,2 1 0 0,2 0-112 0,1 0-32 16,1 4 0-16,4-2 0 0,2-2-16 0,1 2 0 16,2 2 0-16,4-1 0 0,3 1 64 0,2-2 16 15,2-2 0-15,5 0 0 0,2 2 64 0,3-2 16 16,2 3 0-16,4-1 0 0,1 1-176 0,2-1-48 16,-2-1 0-16,0 2 0 0,0 1-128 0,-1-1 128 15,-6-1-128-15,2-3 128 0,-4 1 176 0,-2-1 16 0,-4-2 16 16,0 2 0-16,-4-2 208 0,-4 3 32 15,-3-3 16-15,-4 0 0 0,0 2-48 0,-7-5-16 0,-6 2 0 0,-1 1 0 16,-2-4-208-16,-7 4-64 0,-2-4 0 0,-1 0 0 16,-6-1-256-16,-1-2 128 0,1-2-128 0,-14-2 0 31,11 1-816-31,11-2-272 0,3 1-48 0,8-1-16 16,10-3-2064-16,7-3-432 0</inkml:trace>
  <inkml:trace contextRef="#ctx0" brushRef="#br0" timeOffset="10030.71">23316 1348 11967 0,'4'-5'1072'0,"0"-5"-864"0,1-2-208 0,0 2 0 16,1-1 1536-16,-2 2 272 0,1-1 48 0,0 5 16 16,-1-1 0-16,-4 6 0 0,0 0 0 0,0 0 0 15,0 0-336-15,0 0-64 0,-6 7 0 0,-1 2-16 16,-1 6-144-16,-6 5-32 0,-3 7 0 0,-2 7 0 0,-3 6-320 0,-2 7-64 15,-4 1 0-15,-3 11-16 0,-6 2-48 0,-5 8-16 16,-7 3 0-16,-3 5 0 0,-1 7-288 16,-1-1-48-16,1-1-16 0,1 0 0 0,0-6-208 0,0-1-32 15,0-3-16-15,1-6 0 0,4-7-80 0,4-4 0 16,4-8-128-16,6-5 192 0,5-7-416 0,7-4-96 16,3-7 0-16,3 4-16 15,5-10-2080-15,10-12-400 0,0-6-96 0</inkml:trace>
  <inkml:trace contextRef="#ctx0" brushRef="#br0" timeOffset="10436.4">24407 1218 11055 0,'-4'-12'480'0,"2"5"112"0,-2-2-464 0,0 4-128 0,-1-1 0 0,-2 2 0 15,-1 2 3888-15,-3 2 752 0,0 3 160 0,-1 5 16 16,0 0-3152-16,-2 6-624 0,-1 2-128 0,-3 4-16 16,-1 8 160-16,-2 2 32 0,-3 4 16 0,-2 10 0 15,-4 6-160-15,0 9-48 0,-3-1 0 0,-3 4 0 16,1 7-288-16,0 8-64 0,0 1-16 0,0 1 0 0,1 0-320 0,2-6-64 16,3-1-16-16,5-4 0 0,1-7-128 0,4-2 0 15,2-7-192-15,0 10 192 16,6-21-736-16,4-8-32 0,2-13 0 15,2-5 0-15,3-7-1936 0,0-8-400 0,0 0-80 0</inkml:trace>
  <inkml:trace contextRef="#ctx0" brushRef="#br0" timeOffset="10638.53">23694 2008 19343 0,'0'0'1728'0,"7"2"-1392"16,4 3-336-16,0-1 0 0,4 0 2512 0,2-3 432 0,6 3 96 15,1-3 16-15,4 1-1776 0,4-2-368 0,2 0-64 0,5-2-16 16,6 0 416-16,2-3 80 0,0-3 16 0,-1 3 0 16,-3-6-496-16,1 2-80 0,2-4-32 0,0 0 0 15,1 2-384-15,-1-2-80 0,-1-1-16 0,0 1 0 16,-2 1-256-16,-2-2 0 0,-4 0 0 0,7-4 0 16,-8 1-384-1,-8 6-128-15,-4-1-16 0,-4 5-16 0,-3-3-2144 16,-3 5-416-16,-3-2-96 0</inkml:trace>
  <inkml:trace contextRef="#ctx0" brushRef="#br0" timeOffset="10911.98">24971 1126 34095 0,'0'0'1504'0,"-2"-4"320"0,-2 1-1456 0,4 3-368 16,-6-1 0-16,-1 2 0 0,0 2 736 0,-1 6 80 15,-2 1 16-15,-2 6 0 0,-3 8 64 0,-1 4 32 16,-2 8 0-16,-1 7 0 0,-2 4-224 0,-4 8-64 16,-3 5 0-16,-4 2 0 0,-1 7-80 0,-2 2-32 15,-5 1 0-15,1 2 0 0,1 2-128 0,-1 2-16 16,1-2-16-16,1-4 0 0,3 0-240 0,1-1-128 16,6-3 160-16,1-3-160 0,5-2 0 0,1-9 0 15,2-4 0-15,-2 12 0 16,5-14-1264-16,4-12-144 0,4-11-16 0,4-13-11344 15,3-5-2272-15</inkml:trace>
  <inkml:trace contextRef="#ctx0" brushRef="#br0" timeOffset="11915.92">25912 1054 20271 0,'2'-20'1792'0,"4"10"-1424"0,0-3-368 0,1 0 0 16,2 1 912-16,-2-1 112 0,-1 0 32 0,-1 3 0 15,0-3 240-15,-3 5 48 0,-2 8 16 0,0 0 0 16,3-9-160-16,-3 9-48 0,0 0 0 0,0 0 0 16,0 0-448-16,-5 12-80 0,0 5-32 0,-4 7 0 15,-5 9-128-15,2 5-16 0,1 3-16 0,-4 8 0 0,0 9-128 0,0 8-32 16,-3 1 0-16,0 8 0 0,-1 0-128 0,-1 4-16 15,-4 1-128-15,2-4 192 0,-2-3-192 0,2-5 144 16,4-7-144-16,4-5 128 0,4-13-128 0,5-4 192 16,5-8-192-16,5-6 192 0,5-8 96 0,3-3 32 15,1 0 0-15,5-10 0 0,3-6 0 0,1-5 16 16,1-4 0-16,1-6 0 0,2-3 48 0,3-7 16 16,2 1 0-16,1-8 0 0,-4 1-176 0,1 2-32 0,-1-4-16 0,0 4 0 15,0-2-16-15,1 2 0 16,-1 7 0-16,-1 5 0 0,-5 4-160 0,-3 3 0 0,-5 7 0 0,-1 4 0 15,0 2 0-15,0 7 0 16,-1 4 0-16,-3 7 0 0,0 8 0 0,-2 0-144 16,2 5 144-16,-2 3-160 0,2 2 160 0,-2 1 0 15,0 0 0-15,1-3 0 0,1-4 0 0,2 0 0 0,1-6 0 0,-1-2 0 16,1-4 0-16,4-2 0 0,2-2 0 16,1-4 128-16,3-7 80 0,4-1 32 0,3-4 0 0,7-3 0 15,9-5-48-15,1-3-16 0,2-4 0 0,0-4 0 16,-2-6 112-16,0 1 32 0,1-3 0 0,-1-5 0 15,-1-5 32-15,-2-6 16 0,1-6 0 0,-2-4 0 16,-1-2 64-16,-5-9 16 0,-5-6 0 0,-2-4 0 0,-2-1-80 16,-4 2-16-16,-6 8 0 0,-4 10 0 0,-6 7-224 0,-3 9-128 15,-4 8 128-15,-2 10-128 0,-3 3 0 0,-3 3 0 16,0 5 0-16,-2 4 0 0,0 4 0 0,-1 0-128 16,-2-2 0-16,1 4 0 15,-2 1-320-15,1 2-64 0,-4 0-16 0,2-2 0 16,2-3-1664-16,1 2-336 0,4-2-64 0,7 3-16288 0</inkml:trace>
  <inkml:trace contextRef="#ctx0" brushRef="#br0" timeOffset="38086.33">1202 7966 11055 0,'0'0'480'0,"0"0"112"0,0 0-464 0,0 0-128 16,0 0 0-16,0 0 0 0,0 0 1856 0,0 0 336 15,0 0 80-15,0 0 16 0,0 0-1840 0,0 0-448 0,0 0 0 0,0 0 0 16,0 0 0-16,7 4 0 0,-2 0 0 0,1 0 0 15,-1 0 320-15,2 1-48 0,-2 4 0 0,1-3 0 16,-3 3 272-16,6 10 48 0,-2 0 16 0,1 3 0 16,-2-6-64-16,-1 3-16 0,0 3 0 0,0 3 0 15,-1-1-320-15,-1 1-64 0,-1 1-16 0,1-3 0 16,1 1 112-16,-2 3 16 0,-2-3 0 0,0 3 0 16,0-4 96-16,-1 1 32 0,-2 1 0 0,1-1 0 15,-2 4-112-15,0-1-16 0,-1 4 0 0,-1 2 0 16,-2-5-48-16,1 2-16 0,-2 2 0 0,2 0 0 15,2-2 0-15,1 1-16 0,1-2 0 0,0-4 0 16,2 1-176-16,1-1 0 0,0-4 0 0,2-1 0 16,2-2 128-16,-1-3-128 0,1-1 0 0,1-3 128 0,0 2-128 0,1 0 192 15,0-6-192-15,-6-7 192 0,12 9 80 0,-1-5 32 16,1 0 0-16,-1 0 0 0,2 1-64 0,1-1-16 16,2-4 0-16,2 0 0 0,1-2-32 0,2 2-16 15,0 0 0-15,3 0 0 0,2-2 0 0,0-1 0 16,2-2 0-16,-1 1 0 0,1 2-48 0,0-1-128 15,3-3 192-15,2 2-64 0,0-1-128 0,2 4 0 16,3-1 0-16,1 1 128 0,0 0-128 0,3 0 0 16,1-2 0-16,2 6 0 0,-2-3 0 0,-1 0 0 15,-2 0 0-15,1 0 0 0,0 0 0 0,2 0 0 16,0 0 0-16,3 0 0 0,1 0 0 0,1 0 0 16,1 1 0-16,-1 0 0 0,0-1 0 0,-1 1 128 0,-2 2-128 0,-1-3 128 15,3 0 16-15,3 0 0 0,-4 0 0 0,6 4 0 16,2 1-16-16,5 3 0 0,-2-7 0 0,-2 1 0 15,-2 1 0-15,2-1-128 0,2 2 192 0,1 0-64 16,3-1-128-16,2 0 0 0,4 1 144 0,-2-4-144 16,-4-2 0-16,1-2 0 0,2 1 0 0,2 2 128 15,1 4-128-15,2-2 0 0,2-1 0 0,-2-1 0 16,-3 1 0-16,0-2 144 0,-1 4-144 0,1-2 0 16,2 1 128-16,1-1-128 0,1 0 0 0,-3 0 0 15,-2-1 208-15,1 1-64 0,2-2-16 0,2 1 0 16,1-1 0-16,1-4 0 0,1 3 0 0,-3 0 0 15,-3 2 0-15,-1 0 0 0,0-1 0 0,3 1 0 16,2 0-128-16,0-3 0 0,-1 0 144 0,-4 2-144 16,-2-1 0-16,-1 3 144 0,1 0-144 0,2 0 0 15,3 0 128-15,-2 0-128 0,-1-1 0 0,-1-2 0 0,-3 1 0 0,-1-1 0 16,-1 1 128-16,2-1-128 0,3 2 0 0,0 0 0 16,0-1 0-16,-6-2 0 0,-1-3 128 0,-1 0-128 15,-1 2 0-15,1 2 0 0,-1 3 0 0,4 0 0 16,2 0 0-16,-1-2 0 0,-3 0 0 0,0 0 0 15,-2 2 0-15,1-1 0 0,0-1 0 0,1 0 0 16,2 0 0-16,0 1 0 0,0-3 0 0,-2 2 0 16,-6 0 0-16,4-2 0 0,-1 2 128 0,-1-2-128 15,0-3 0-15,2 5 0 0,1-1 0 0,0 2 0 16,0 1 0-16,-1-1 0 0,-6 0 0 0,2-1 0 16,0 2 0-16,0-1 0 0,0-3 128 0,3 2-128 15,2-1 0-15,0-1 0 0,-1 4 0 0,-5 0 0 0,-1-1 0 0,-1 0 0 16,2-3 0-16,0 1 0 0,1 3 0 15,-1 0 0-15,2-3 0 0,1 0 0 0,-2 0 0 0,-3 2 0 16,-3-1 0-16,1 0 0 0,0 1 0 0,-1-1 0 16,1-1 0-16,0 2 0 0,1-1 0 0,2 2 0 15,0 0 0-15,-3 0 0 0,-3 0 0 0,1 0 0 16,0-1 0-16,0 1 0 0,-2-1 0 0,0 1 0 16,2 0 0-16,-1 0 0 0,3-3 0 0,-1 3 0 15,0-1 0-15,-3 1 0 0,-2-1 0 0,-2 0 0 16,0 1 128-16,2 0-128 0,-1 0 0 0,-2 0 0 15,0-2 128-15,-1 2-128 0,0-2 192 0,1 2-192 16,2 0 0-16,-3 0 0 0,-1 0 0 0,-3 0 0 16,-1 0 0-16,-3-1 0 0,-1-2 0 0,0 3 0 15,0 3 0-15,-3 0 0 0,1-1 0 0,-1 0 0 0,-1-2 0 0,-1 1 0 16,0 2 0-16,-1-1 0 0,-2 2 0 0,1 0 0 16,0-3 0-16,-1 2 0 0,1-1 0 0,-2 2 0 15,-2 0 0-15,1 0 0 0,-3-2 0 0,2 0 0 16,-6-2 0-16,2 1 0 0,0 0 0 0,-2 3 160 15,1-1-160-15,-5-1 128 0,-7-2 0 0,0 0-128 16,10-1 192-16,-10 1-64 0,11 0 0 0,-11 0 0 16,0 0 0-16,0 0 0 0,9 1-128 0,-9-1 128 15,0 0-128-15,0 0 128 0,8-1 0 0,-8 1-128 16,7-6 192-16,-1-1-64 0,-2-3 96 0,-3 1 16 16,3-5 0-16,0-1 0 0,0-2-16 0,0-3 0 15,1-3 0-15,0-6 0 0,1-3-16 0,2-1 0 0,1-4 0 16,1-2 0-16,-3-8-64 0,1 1-16 0,0-5 0 0,2 7 0 15,-4-1 128-15,3 5 32 0,-1-5 0 0,-1 2 0 16,2 3-96-16,0 4-32 0,0 3 0 0,0 1 0 16,-2 3-160-16,1 2 0 0,-2 1 0 0,2 6 0 15,-2 4 0-15,1 3-256 0,-2 0 48 0,-1 2 0 32,0 1-1520-32,1-1-288 0,-2 5-64 0,-3 6-15392 0</inkml:trace>
  <inkml:trace contextRef="#ctx0" brushRef="#br0" timeOffset="46405.94">11360 12186 14335 0,'0'0'640'0,"-4"-5"128"0,4 5-624 0,-5-9-144 0,1 1 0 0,4 8 0 16,-5-9 1504-16,5 9 272 0,0 0 48 0,0 0 16 15,-4-9-496-15,4 9-80 0,0 0-32 0,0 0 0 16,0 0-592-16,0 0-128 0,0 0-32 0,11 14 0 16,0-2-96-16,3 6-32 0,4 6 0 0,3 1 0 15,4 5 0-15,0-1 0 0,3 3 0 0,0 2 0 16,0 2-144-16,0 1-16 0,-1 1-16 0,-3 0 0 0,-4 0-176 0,4-1 160 16,0-1-160-16,-5-5 160 0,-2 0-160 0,-2-2 192 15,-2-3-192-15,-2-5 192 0,0-6-192 0,0-2 192 16,-5-1-192-16,1-3 192 0,-7-9-192 0,7 10 0 15,-7-10 144-15,0 0-144 16,0 0-336-16,0 0-144 0,0 0-32 0,0 0-8496 16,0 0-1696-16</inkml:trace>
  <inkml:trace contextRef="#ctx0" brushRef="#br0" timeOffset="46697.91">11815 12077 17615 0,'0'-20'768'0,"1"10"192"0,1 1-768 0,-1-3-192 16,-1 3 0-16,0-1 0 0,-1 3 1120 0,1 7 192 15,0 0 32-15,0 0 16 0,-5-8 80 0,5 8 16 16,0 0 0-16,-9 5 0 0,1 1-384 0,0 7-80 0,0 0-16 0,-3 8 0 16,1 5-160-16,-1 8-48 0,-3 2 0 0,0 4 0 15,-3 5-16-15,-1 1-16 0,-1 3 0 0,-1 5 0 16,0-1-208-16,-2 0-32 0,-3 2-16 0,-2-3 0 15,-1-5-160-15,-1-2-48 0,-3 2 0 0,3-7 0 16,1-3-128-16,2-2-16 0,3-2-128 0,4-8 192 16,2-1-192-16,1-5 0 0,5-2 128 0,2-3-128 15,3-4-160-15,6-10-80 0,-5 6-16 0,5-6 0 16,0 0-1792-16,2-7-384 0,2-7-64 0</inkml:trace>
  <inkml:trace contextRef="#ctx0" brushRef="#br0" timeOffset="46967.8">12318 12263 23951 0,'0'0'2128'0,"0"0"-1696"16,9-5-432-16,-1 1 0 0,3 0 1200 0,3-4 144 16,3 2 48-16,3-3 0 0,7 0-160 0,0 0-16 15,4 2-16-15,2 0 0 0,3-3-640 0,0 4-128 16,-3-3-32-16,9 1 0 0,-8-1-400 0,-4 6 0 16,-2 1 0-16,-12 4 0 15,-4 0-2192-15,0 2-432 0</inkml:trace>
  <inkml:trace contextRef="#ctx0" brushRef="#br0" timeOffset="47130.55">12360 12444 25791 0,'-8'0'2304'0,"8"0"-1856"0,0 0-448 0,0 0 0 15,0 0 1728-15,0 0 240 0,0 0 48 0,0 0 16 0,7 0-816 0,5 0-176 16,2-2-16-16,5 1-16 0,5 1-304 0,4-2-48 16,2 1-16-16,3-3 0 0,3 0-192 0,1 1-64 15,0-1 0-15,-2 3 0 0,1-2-384 0,-2 2-272 16,-5 1 32-16,-2 1-11600 15,-2 0-2336-15</inkml:trace>
  <inkml:trace contextRef="#ctx0" brushRef="#br0" timeOffset="47764.17">14271 12272 25567 0,'-4'-14'1136'0,"3"5"224"0,-2-4-1088 0,1 0-272 0,-1 2 0 0,-1-2 0 15,-1-2 1104-15,-1 1 176 0,-2-3 16 0,-3 5 16 16,-4-2-480-16,-2 1-80 0,-1 3-32 0,-1 1 0 16,-2 5-368-16,-2 5-80 0,-3 3-16 0,1 6 0 0,-1 2-256 0,1 6 0 15,0 2 0-15,-1 5 0 0,2 7 0 0,2 0 0 16,2 1 0-16,1 1 0 0,1 1 0 0,3-2 0 15,2 0 0-15,7-7 0 0,1 0 0 0,4-5 0 16,2-3 192-16,4-5-192 16,-5-13-608-16,14 5-224 0,1-2-64 0,4-6 0 0,3-1 1792 0,6-10 336 15,1-5 80-15,4-6 16 0,4-2-816 0,0-4-144 16,0-4-48-16,2-1 0 0,2-2-192 0,-6 0-128 16,-2 0 160-16,-3-5-160 0,-2-3 0 0,-2-1 128 15,1-1-128-15,-3-5 0 0,-1-1 0 0,-4-5 128 16,-1-2-128-16,-3 4 0 0,-1 3 0 0,-1 5 0 15,-2 10 0-15,-1 7 0 0,1 10 0 0,-4 7 0 16,-2 5 0-16,-5 10 0 0,0 0 0 0,0 11-128 16,-2 10 128-16,-3 8-208 0,-3 2 208 0,-1 12 0 15,-2 8 0-15,-2 6 0 0,-1 5 0 0,-1 5 0 16,0 5 0-16,1 0 160 0,1-1-160 0,0-5 192 0,-1-10-192 0,3-4 192 16,3-8-64-16,3-4 0 15,0-4 0-15,5-8 0 0,0-3-128 0,5-4 0 0,0-6 144 16,1-5-144-16,2-2-192 0,-8-8-128 15,10-4 0-15,0-3-16 16,-1-3-2560-16,1-4-512 0</inkml:trace>
  <inkml:trace contextRef="#ctx0" brushRef="#br0" timeOffset="47966.01">14731 12069 19343 0,'0'0'848'0,"0"0"192"0,0 0-832 0,10 3-208 15,-10-3 0-15,10 4 0 0,-2 6 2640 0,-5 1 496 0,-1 5 80 0,-2 1 32 0,-1 1-1632 0,-2 1-320 16,-2 3-64-16,-2 3-16 0,-2 0-688 0,0 2-144 16,-1-2-16-16,1 3-16 0,1-3-224 0,2 0-128 15,2 0 160-15,1-4-160 0,2 3-176 0,4-1-128 16,0-2-16-16,4-4-16 16,2-5-1808-16,3 1-352 15,-1 0-80-15</inkml:trace>
  <inkml:trace contextRef="#ctx0" brushRef="#br0" timeOffset="48356.78">15459 12078 23951 0,'0'0'2128'0,"6"-9"-1696"16,-1-2-432-16,0 5 0 0,-5 6 768 0,0 0 64 15,3-10 0-15,-3 10 16 0,-1-8-240 0,-4 0-48 0,-1 4-16 0,-6 3 0 16,1 0-160-16,-3 2-16 16,-3 2-16-16,3 3 0 0,-2 3-176 0,-2 4-48 0,-1-1 0 0,-3 5 0 15,0-1-128-15,0 2 0 0,0 0 0 0,5 0 128 16,-1-2-128-16,4 1 0 0,2-1 0 0,5 0 128 16,2 0-128-16,2 1 0 0,4-3 144 0,3-2-144 15,5 2 288-15,0 2-16 0,5-1 0 0,1-2 0 16,3 1 192-16,0 0 48 0,0-3 0 0,-1-1 0 15,0 3 48-15,-2-3 16 0,-2 3 0 0,-6 1 0 16,0-2-176-16,-3-1-16 0,-3 1-16 16,-2 1 0-16,-4 0-32 0,-3-1 0 0,-2 0 0 0,-3-2 0 0,-2 3-112 15,-4-2-32-15,0-2 0 0,-6 0 0 0,1-3-192 0,-1-3 0 16,-2-1 128-16,1 1-128 16,3-3-912-16,1 0-240 0,3-1-32 0,-4-3-9760 15,5-2-1936-15</inkml:trace>
  <inkml:trace contextRef="#ctx0" brushRef="#br0" timeOffset="48659.42">16104 11574 22111 0,'0'0'976'0,"0"0"208"0,8-10-944 0,-8 10-240 0,2-6 0 0,-2 6 0 16,0 0 1024-16,0 0 176 0,-8 14 16 0,-2 3 16 15,-2 2-208-15,-2 6-64 0,-3 10 0 0,1 3 0 16,-1 3-256-16,3 2-48 0,1 6-16 16,4-12 0-16,-2 5-288 0,-2 8-64 0,1 2-16 0,-6 20 0 15,0-2-144-15,3-9-128 0,-1-1 144 16,4-9-144-16,2-7 0 0,1-4 0 0,-3-5-208 0,3-4 64 15,2-10-448 1,-1-1-96-16,0-5-16 0,1-3 0 0,-1-5-2064 0,-1-3-432 16</inkml:trace>
  <inkml:trace contextRef="#ctx0" brushRef="#br0" timeOffset="49166.31">15717 12142 21647 0,'14'-14'960'0,"-1"9"192"0,4-3-912 0,2 3-240 16,1 3 0-16,3-1 0 0,1-3 1520 0,4 2 256 15,4 1 48-15,1 0 16 0,0-3-848 0,5 4-160 16,0 1-48-16,-9 1 0 0,5 0-448 0,0 0-80 16,-1 0-32-16,-1 1 0 0,-3 1-224 0,-2 2 0 15,-5 0 128-15,-1-3-128 0,-5 1 0 0,-2 0 0 16,-2 1 0-16,-2 2 0 0,-2 0 208 0,-8-5-48 16,0 0-16-16,3 7 0 0,-3 5 80 0,-2-4 16 15,-3 2 0-15,-2-3 0 0,-4 4 144 0,1 1 16 16,-5 0 16-16,-1 0 0 0,0 2 48 0,-2 2 16 15,-1-1 0-15,0 3 0 0,0-1 32 0,1 1 0 16,3 0 0-16,3-1 0 0,2-3-160 0,0 3-32 16,5-3 0-16,5-6 0 0,2 0-144 0,3-2-48 0,3-2 0 0,2 0 0 15,3-4-128-15,1-3 0 16,1-1 144-16,2-1-144 0,-1-4 0 0,2 0 128 0,1-6-128 0,-1 2 0 16,-2 1 0-16,0-1 0 0,-1-1 0 0,-1 1 128 15,-1 2-128-15,-2-3 0 0,-1 4 0 0,-1 1 0 16,-1 0 0-16,-2 5 0 0,-6 4 0 0,0 0-128 15,0 0 128-15,6 4-160 0,1 5 160 0,-2 2-160 16,-1-2 160-16,-2 4-128 0,1-2 128 0,-1 3-128 0,1 1 128 16,1 1-208-16,0-1 80 0,3-4 128 15,2 1-1616-15,-3 1-208 16,2-6-32-16,1 1-16 0,1-4-944 0,-1-4-192 0</inkml:trace>
  <inkml:trace contextRef="#ctx0" brushRef="#br0" timeOffset="49557.83">16952 11991 17503 0,'0'0'768'0,"0"0"176"0,0 10-752 0,-2-1-192 16,0 2 0-16,-1 4 0 0,0 2 2112 0,-3 2 400 16,0 1 80-16,-2 2 16 0,0 1-768 0,-1 4-160 15,-1-3-16-15,-2 4-16 0,1-2-656 0,-1 4-128 16,1-4-32-16,-1 0 0 0,2-6-448 0,3-2-80 15,0-2-32-15,3-3 0 0,2-4-96 0,2 0-32 16,0-9 0-16,0 0 0 0,0 0 64 0,10-1 16 16,3-6 0-16,1 1 0 0,1-7 0 0,1-1 0 0,0 0 0 0,0-2 0 15,1-1-224-15,1-2 128 16,-2-3-128-16,2 3 0 0,0 2 128 0,-1 3-128 0,1-3 0 0,0 4 0 16,0 4 0-16,-4 3 0 0,0 2 0 15,-1 4 0-15,-2 3 0 0,0 2 0 0,-2 5-128 0,-2 0 128 16,-2 3 0-16,-1 2 0 0,-4 3-128 0,0 0 128 15,0 1-352-15,-3 1-16 0,-1 1 0 0,0 0 0 16,-1 0-2208 0,1-2-448-16,1-2-96 0</inkml:trace>
  <inkml:trace contextRef="#ctx0" brushRef="#br0" timeOffset="49809.86">18080 11797 17503 0,'0'0'768'0,"2"-6"176"0,-2 6-752 0,0 0-192 16,0 0 0-16,0 0 0 0,-7-5 2336 0,-2 2 432 15,-3 2 96-15,-2 4 16 0,-4 1-1952 0,-1 4-384 16,-3 4-80-16,5 1-16 0,-5 1 0 0,-1 5 0 15,-1 0 0-15,-2 2 0 0,0 6 144 0,-12 14 32 16,3-2 0-16,6-2 0 0,2-1-256 0,5-1-48 16,1-1-16-16,7-2 0 0,3-4-112 0,3 0-32 15,3-6 0-15,2-2 0 0,2-3 0 0,2-2 0 0,2-2 0 16,3-3 0-16,2 1-160 0,2-6 0 16,2-1 0-16,2-1 128 0,2 0-320 0,4-4-64 0,2-4 0 0,2-1-16 31,0-3-2800-31,3 0-576 0</inkml:trace>
  <inkml:trace contextRef="#ctx0" brushRef="#br0" timeOffset="50157.71">18122 12100 12895 0,'0'0'576'0,"0"0"112"0,0 0-560 0,0 0-128 16,11 4 0-16,0 0 0 0,3-2 3328 0,1 3 624 15,-1-2 128-15,-1-2 16 0,1-1-2256 0,4-1-464 16,5-1-96-16,1 0 0 0,1-2-560 0,2 0-96 16,0-2-32-16,1 0 0 0,-2-1-80 0,0-3 0 15,-2-1-16-15,0 2 0 0,-1-3-48 0,-3 2 0 16,1-3 0-16,-4 2 0 0,-1 1-144 0,-4-3-48 16,-2 2 0-16,-2 1 0 0,-3-3 16 0,-2 4 0 15,-7-3 0-15,-1 5 0 0,-4-3 48 0,-3 3 16 16,-3 1 0-16,-3 5 0 0,-3 2-144 0,-5 4-48 15,0 0 0-15,-5 5 0 0,1 4 160 0,-5 3 16 16,1 3 16-16,-10 9 0 0,7-3-80 0,6 0 0 16,6 0-16-16,6 2 0 0,3-4-112 0,9 3 0 15,4-4-128-15,6-1 192 0,4 3-64 0,2-11-128 0,3 1 176 16,4-1-176-16,7 0 128 0,4-4-128 16,3 0 0-16,6-2 0 15,3-1-704-15,5-4-208 0,3-2-48 0,2-1-11584 0,1-1-2304 16</inkml:trace>
  <inkml:trace contextRef="#ctx0" brushRef="#br0" timeOffset="51104.82">20869 11772 13823 0,'4'-18'1216'0,"-4"18"-960"0,0 0-256 0,5-11 0 16,0-1 1536-16,0-2 272 0,-1 3 48 0,1 0 16 15,-2-2-208-15,-2 0-32 0,-1 2-16 0,-2-3 0 16,-1-2-272-16,-2 1-64 0,0 0-16 0,-4-2 0 15,-1 1-432-15,-2 2-96 0,0 1-16 0,-2 0 0 16,-3 5-128-16,1 1-16 0,-2 1-16 0,-4 6 0 16,1 5-192-16,-4 4-48 0,3-2 0 0,-15 10 0 15,19-3 48-15,-4 4 0 0,-2 1 0 0,-4 4 0 16,-1 6 144-16,0 1 48 0,-2 3 0 0,2 6 0 16,-21 32-240-16,14-9-64 0,9-2 0 0,8-2 0 15,5-2-256-15,6-2 128 0,4-7-128 0,4-2 0 0,4-6 0 16,1-3 0-16,4-3 0 0,1-2 0 15,0-7 0-15,1-2-256 0,0-3 64 0,2-4 0 16,-1-1-400-16,0-3-80 0,-2-5-16 0,-10-6 0 16,0 0-1632-16,0 0-336 0,0 0-64 0,0 0-16 15</inkml:trace>
  <inkml:trace contextRef="#ctx0" brushRef="#br0" timeOffset="51295.85">19949 12134 17503 0,'-18'-6'1552'0,"18"6"-1232"15,0 0-320-15,0 0 0 0,2-9 3152 0,5 3 576 16,7 2 112-16,5 0 32 0,5 0-2480 0,0 2-496 16,6-3-112-16,0 3-16 0,7 0-96 0,1-1-32 15,4-2 0-15,1 3 0 0,2-1-224 0,2 2-48 16,-1 1-16-16,-15 1 0 0,1-3-352 0,1 2 0 16,-9 0 0-16,-1 0 128 0,-2 0-128 0,-1 0-128 15,-1 0 128-15,-2-2-192 16,-2 4-384-16,-1-2-96 0,0 1-16 0,2 0 0 15,-2-1-1504-15,-2 0-304 0,-3 0-64 0,2-2-16 16,1-1 608-16,-1-1 128 0,-1-2 32 0,4 1-7840 0</inkml:trace>
  <inkml:trace contextRef="#ctx0" brushRef="#br0" timeOffset="51552.35">20843 11980 2751 0,'0'0'128'0,"0"0"16"0,7-5-144 0,-7 5 0 0,0 0 0 0,0 0 0 16,5 7 3712-16,-1-2 704 0,-4-5 128 0,0 13 48 15,-1 3-2480-15,-2 1-480 0,0 0-96 0,-3 6-32 16,1 0-192-16,-1 6-32 0,0 1-16 0,-2 3 0 15,-1 1-48-15,0 2 0 0,0-1 0 0,0-1 0 0,1 0-384 0,0 0-96 16,0-2-16-16,2-4 0 0,1 0-288 0,1-4-64 16,0-4-16-16,2-2 0 0,0-3 48 0,2-1 16 15,0-6 0-15,3 1 0 0,-3-9-16 0,0 0 0 16,8-3 0-16,0-2 0 0,4-3-32 0,-1-4-16 16,2-6 0-16,1-1 0 0,0-2-176 0,3 1-48 15,0-5 0-15,2-1 0 0,2-3-128 0,0 2 0 16,2-3 0-16,1 6 128 0,1 2-128 0,-1 3 0 15,-1 1 0-15,-2 3 0 0,0 2 0 0,-2 6 0 16,-3-2 0-16,-1 5 0 16,1 3-1088-16,-4 2-112 0,0 0-16 0,-2 3-10528 15,-1 1-2112-15</inkml:trace>
  <inkml:trace contextRef="#ctx0" brushRef="#br0" timeOffset="51950.72">21725 12119 28223 0,'0'0'1248'0,"0"0"256"0,0 0-1200 0,0 0-304 0,-8 4 0 0,-1 1 0 15,-2 0 624-15,-2 8 64 0,-3 2 16 0,-2 3 0 16,-3 2-64-16,1 2 0 0,-3 2 0 0,4 4 0 0,0 2-64 15,3-2 0-15,-1 2-16 0,9-5 0 0,2 2-256 0,4-4-48 16,2-1-16-16,6 1 0 0,3-5-96 0,3 0-16 16,4-5 0-16,0-2 0 0,2-5 160 0,1-2 32 15,1-6 0-15,1-3 0 0,-2-2 128 0,0-4 16 16,0 1 16-16,-1-3 0 0,-2-4-48 0,0 2-16 16,-4-1 0-16,0-2 0 0,-2-1 32 0,-4 0 0 15,1-2 0-15,-5 1 0 0,-2-4-208 0,-2 0-48 16,-2-2 0-16,-4 0 0 0,-2 3-192 0,-3 1 176 15,-1 0-176-15,0 9 160 0,0 0-288 0,-2 4-64 16,-1 4-16-16,1 2 0 16,-1 3-1648-16,2 4-336 0,0 2-64 0,-6 2-14416 0</inkml:trace>
  <inkml:trace contextRef="#ctx0" brushRef="#br0" timeOffset="52495">22280 11984 19343 0,'0'0'1728'0,"-4"7"-1392"0,2 2-336 0,1-1 0 16,-1 5 2432-16,0 4 432 0,1 2 80 0,-5 0 0 0,3 2-1472 0,-2 5-320 15,1-3-48-15,-3-2-16 16,2 3-752-16,0 1-144 0,1-5-48 0,1-1 0 15,0 0-144-15,1-2 0 0,-1-2 144 0,2-6-144 0,2 1 384 0,0-2 16 16,-1-8 0-16,0 0 0 0,0 0 432 0,9 3 64 16,1-3 32-16,2-6 0 0,0 0-432 0,2-6-96 15,0 2-16-15,2-3 0 0,-1-2-208 0,3-3-48 16,-2 1-128-16,5-1 192 0,-2 0-192 0,1 1 128 16,2 2-128-16,1 2 0 0,1 1 0 0,0 2 0 15,-1 2 0-15,0 5 0 0,-6 1 0 0,1 3 0 0,-3 3 0 16,-1 1 0-16,-5 3 0 0,-1-1 0 15,-3 5 0-15,-4-1 0 0,2 4 0 0,-6-1-160 16,1 2 160-16,-3-1-192 0,-6 7 192 0,5-5-192 16,-2-3 192-16,2-4-192 0,1 1 192 0,1-6 0 15,4-5 0-15,0 0 0 0,0 0 336 0,0 0 0 0,7-4 0 0,0-5 0 16,3-1-144-16,2-4-16 0,-1 2-16 0,2 1 0 16,0-3-160-16,1 1 0 15,0 2 144-15,1-2-144 0,0-1 0 0,0 5 0 16,2-1 0-16,2 5 0 0,-2 4 0 0,-1 1 0 15,-1 2 0-15,1 3 0 0,-1 7 0 0,-1 0 0 16,0 5 0-16,-2 2 0 0,0 5 0 0,-2-2 0 0,-1 1 0 16,-1 2 0-16,-2-1 0 0,-1 0 0 0,3-1-192 0,-1-1 64 15,2-4-416-15,1 0-80 16,1-6-16-16,4-2 0 0,4 1-1536 0,4-8-304 16</inkml:trace>
  <inkml:trace contextRef="#ctx0" brushRef="#br0" timeOffset="53611.76">24927 12261 17327 0,'7'-8'768'0,"-2"2"160"0,2-2-736 0,0 0-192 0,1-2 0 15,0 1 0-15,-1-3 880 0,0 1 144 16,-2 2 16-16,0-4 16 0,-3-1 16 0,0 3 0 0,-4-3 0 0,0 0 0 16,-2-1-112-16,-2-1 0 0,-3 4-16 0,-3-1 0 15,0 5-368-15,-4 0-64 0,-1 4 0 0,-2 1-16 16,-3 3-208-16,-1 4-32 0,-2 4-16 0,-6 3 0 16,-3 2-48-16,-3 2 0 0,-2 3 0 0,-1 1 0 15,1 1 64-15,6 3 0 0,1 1 0 0,4 2 0 16,4-5-64-16,5 2 0 0,3 0 0 0,6-3 0 15,4-1-192-15,3-2 176 0,5-2-176 0,4-3 160 16,5 0-160-16,6-5 0 0,3-1 0 0,7-3 128 0,6-3 0 16,4-4 0-16,2-5 0 0,2-3 0 0,-3 2 16 15,-1-4 0-15,-3 0 0 0,-1 2 0 0,-2-4-144 0,-2 1 160 16,-1 0-160-16,-3 2 160 0,-5 6-160 0,-3-2 0 16,0 2 144-16,-2 5-144 0,-1 0 256 0,-4 5-32 15,-1 2 0-15,-2 5 0 0,-1 7-224 0,-4 3 176 16,-3 3-176-16,-4 6 160 0,-3 4-160 0,-2 4 0 15,-2 3 144-15,-2 3-144 0,-3 4 192 0,-1 1-48 16,0-1 0-16,-2 0 0 0,-3-1 96 0,-10 12 16 16,15-31 0-16,-2 2 0 0,-3-1 32 0,-2 0 16 0,-3 3 0 0,-1-6 0 15,-2 3-304-15,2-6 0 16,2 1 0-16,-3-1 0 16,4-6-1904-16,5-5-272 0,3-7-64 0,-3-7-12768 0</inkml:trace>
  <inkml:trace contextRef="#ctx0" brushRef="#br0" timeOffset="54029.23">25639 11876 17503 0,'0'0'1552'0,"0"0"-1232"16,0 0-320-16,0 0 0 0,-7-4 1168 0,7 4 176 15,-9 3 48-15,2 0 0 0,-2 3-464 0,0 5-96 16,-1 2 0-16,-2 2-16 0,0 9-48 0,-1-1 0 16,-1 4 0-16,0 0 0 0,0 7 16 0,0 3 0 15,1 1 0-15,1 0 0 0,-2-1-144 0,1-3-16 16,3-1-16-16,1-2 0 0,1-7-96 0,2 0 0 16,1-5-16-16,1-2 0 0,0-5 0 0,2 0 0 0,2-12 0 0,0 0 0 15,0 5 16-15,0-5 16 0,0 0 0 0,0 0 0 16,11-5 48-16,-2-4 0 15,2 0 0-15,-1-6 0 0,-1 0-256 0,2-2-64 16,-1-2 0-16,2-4 0 0,0-1-256 0,-1-5 0 0,6 0 128 0,-1-1-128 16,2-1 0-16,1 1 0 0,3 4 0 15,1-1 0-15,2 4 0 0,2 4 0 0,-2 2 0 0,-2 5 0 16,3 2 0-16,-5-1 0 0,-1 6 0 0,0 3 0 16,-3 2-192-16,-1 4 192 0,-4-1-208 0,1 8 80 15,-4-3-528 1,0 5-112-16,-2 0 0 0,0 0-16 0,-2 2-1328 0,0 1-256 15,-1 2-48-15,0 0-7504 0,-1-3-1488 0</inkml:trace>
  <inkml:trace contextRef="#ctx0" brushRef="#br0" timeOffset="54476.55">26442 12161 14735 0,'2'-19'1312'0,"1"7"-1056"15,1-2-256-15,-2-2 0 0,3-4 1792 0,-1-1 320 16,0 1 48-16,0 0 16 0,-2 1-960 0,1 1-192 0,-2 4-48 0,-1 1 0 16,-1 7 96-16,-2 1 16 15,0 0 0-15,3 5 0 0,-9 5-448 0,0 1-96 16,-4 7-16-16,0-1 0 0,-1 5-144 0,0 3-48 15,-1 4 0-15,-1-1 0 0,-3 4 160 0,0-2 16 0,1 3 16 0,1-1 0 16,2 1-192-16,2-3-32 0,3 1-16 16,4-1 0-16,3-4-128 0,6-2-32 15,1-3 0-15,4 1 0 0,1-6 64 0,5-3 0 0,3-2 0 0,1-1 0 16,1-5 80-16,1-4 32 0,2-1 0 0,-1 0 0 16,1-5-144-16,-1 2-32 0,0-3 0 0,-3 0 0 15,-3-1-128-15,-4-4 192 0,1-1-192 0,-3-2 192 16,-2 0-64-16,-3-1 0 0,-4-5 0 0,-2 3 0 0,-4-1-128 15,0 4 192-15,-2-4-192 0,0 2 192 0,-4 7-400 16,-1 0-80-16,-1 1-16 0,0 5 0 16,0-1-2256-16,0 5-464 15</inkml:trace>
  <inkml:trace contextRef="#ctx0" brushRef="#br0" timeOffset="55090.98">27075 11930 14975 0,'0'0'656'0,"0"0"144"0,0-8-640 16,0 0-160-16,0 2 0 0,0-2 0 0,-1 3 1136 0,-2-2 192 15,1 0 32-15,-1 4 16 0,3 3 64 0,0 0 16 16,0 0 0-16,0 0 0 0,-6 0-256 0,-1 2-48 16,2 2-16-16,0 4 0 0,-2-1-304 0,-1 7-48 15,0 1-16-15,1 4 0 0,-1 3-272 0,2 3-64 16,1 1-16-16,0-2 0 0,1 5-240 0,1-5-48 16,2 2-128-16,1-3 192 0,1-3 32 0,4-1 0 15,-1-1 0-15,1-3 0 0,4-1 304 0,-1-4 64 0,2-1 16 0,-1-5 0 16,3-3-208-16,1-2-32 0,2 0-16 0,2-3 0 15,-1-4-96-15,1 2 0 16,0-3-16-16,-1 0 0 0,-1-1-240 0,1 0 176 16,-2-5-176-16,-2-1 160 0,0 0-160 0,-1-2 0 0,-1 0 0 15,0 2 0-15,-4-1-208 0,1 1-128 16,-2 2-32-16,-1 1-11088 0,0 4-2208 0</inkml:trace>
  <inkml:trace contextRef="#ctx0" brushRef="#br0" timeOffset="55617.72">27817 11822 14735 0,'0'0'1312'0,"0"0"-1056"15,0 0-256-15,0 0 0 0,-4 7 2720 0,1 5 480 16,-5-2 112-16,2 1 16 0,-2 2-2032 0,0 0-400 16,0 2-64-16,0 3-32 0,0 5-128 0,-1 0-32 15,0-2 0-15,1 7 0 0,-1-2-64 0,0 3 0 16,0-3-16-16,0 2 0 0,-2-2-48 0,3-3 0 16,-2 0 0-16,3-4 0 0,1-3-192 0,1 1-64 15,0-6 0-15,1 1 0 0,0-5 112 0,3 1 16 0,1-8 0 0,0 0 0 16,0 0 0-16,0 0 0 0,0 0 0 0,0 0 0 15,6-1-160-15,2-2-32 16,1-5 0-16,0 2 0 0,1-4-64 0,1 2-128 0,1-4 176 16,1-1-176-16,0 1 144 0,3-2-144 0,0-3 0 15,3 0 144-15,0 2-144 0,0 0 0 0,1 1 0 0,0 1 0 16,0 1 0-16,-1 6 0 0,-1-2 0 0,-1 3 0 16,-2 2 0-16,-1 1 0 0,-1 4 0 0,-2 0 0 15,0 3 0-15,-2 4 0 0,-1 0 0 0,-2 2 0 16,-1 6 0-16,0-3 0 0,-3 0 0 0,-1 2 0 15,-1 2-144-15,0 0 144 0,0 0 0 0,0-3 0 16,-1 0 0-16,-1-1-128 0,2-1 128 0,0-5 0 16,0-1-192-16,0 2 32 0,2-4 0 0,-2-5 0 15,0 0-1392-15,0 0-288 0,0 0-48 0,7 2-16 16,2-2-1296-16,-1-6-256 0</inkml:trace>
  <inkml:trace contextRef="#ctx0" brushRef="#br0" timeOffset="56396.94">28963 12000 21071 0,'0'0'928'0,"3"-7"208"0,0 2-912 0,-1 1-224 15,-2 4 0-15,3-7 0 0,-3-1 672 0,-1 2 96 0,-1-4 0 0,0 4 16 16,-3-1 240-16,0-1 32 0,0 2 16 15,-4-2 0-15,1 3-240 0,-1 0-32 0,-1 0-16 0,-4 2 0 16,0 2-208-16,-1 1-32 0,-3 0-16 0,-1 1 0 16,0 5-192-16,0 0-32 0,-3-1-16 0,-1 6 0 15,2 2-128-15,-3 5-32 0,-1 3 0 0,1 1 0 16,-1 0-128-16,-1 7 0 0,1-2 0 0,2 3 128 16,4-3-128-16,3 0 0 0,0-3 0 0,6 1 0 0,5-8 0 15,1 0 0-15,2-3 0 0,-1 3 0 0,7-3 0 0,0 0 0 16,2-5 0-16,2 2 0 0,3 1 0 15,3-6 0-15,0 0 128 0,3-2-128 0,1-4 0 0,1-2 192 16,2-3-192-16,3-1 192 0,3-4-64 0,2 1 0 16,-1-6 0-16,3 0 0 0,1-3-128 0,-1-1 128 15,1-1-128-15,0-6 128 0,-2-2-128 0,2-6 0 16,-1-2 144-16,-1-3-144 0,2-8 128 0,1 1-128 16,0-6 160-16,3-3-160 0,0-6 128 0,5-2-128 15,2-6 0-15,1-2 0 0,-2 0 144 0,-2 2-144 0,-3 3 128 0,-4 6-128 16,-4 6 368-16,-3 4-16 15,-5 7 0-15,-3 6 0 0,-3 5-64 0,-3 6-16 16,-3 5 0-16,-3 6 0 0,-2 2-272 0,-2 3 0 16,0 4 0-16,-2 6 0 0,0 0 128 0,-8 4-128 15,-2 2 0-15,-1 5 0 0,-2 6 0 0,-1 2 0 16,-1 3 0-16,-2 4 0 0,1 2 0 0,-4 7 0 0,0 3 0 0,-3 6 0 16,-2 1 0-16,-2 8 0 0,0 4 0 0,1 6 0 15,-1 4 0-15,2-1 0 0,2 0 0 16,5 1 0-16,5 0 208 0,4-4-16 0,2-3 0 0,2 0 0 15,3-7 208-15,4-2 48 0,-1-8 0 0,1 0 0 16,1-5-112-16,1-5-16 0,1 1 0 0,-3-4 0 16,4-1-128-16,-1-5-48 0,-3-3 0 0,1-3 0 0,-1-2-144 15,2-1 192-15,0-2-192 0,1-5 192 0,1-1-192 0,2 1 0 16,-2-7 0-16,6 2 0 16,-1-5-1328-16,1 1-192 0,0-4-32 0,6-5-15824 15</inkml:trace>
  <inkml:trace contextRef="#ctx0" brushRef="#br0" timeOffset="64365.75">11211 11633 3679 0,'0'0'320'0,"0"0"-320"16,0 0 0-16,0 0 0 0,0 0 2432 0,0 0 432 15,0 0 80-15,0 0 0 0,0 0-1776 0,-5 0-352 0,5 0-80 0,-5 0-16 16,-2 0-192-16,0 2-32 0,3 0-16 0,-2 3 0 16,6-5-176-16,-6 2-48 0,-2-1 0 0,3 0 0 15,5-1 80-15,-5 5 16 0,5-5 0 0,-5 4 0 16,5-4 0-16,0 0 0 0,0 0 0 0,0 0 0 0,0 0 80 0,0 0 16 15,0 0 0-15,0 0 0 0,0 0 16 0,0 0 16 16,0 0 0-16,0 0 0 0,0 0 0 0,10 5 0 16,0-2 0-16,3-2 0 0,1-1-80 0,1 0-16 15,-1 0 0-15,3 1 0 0,-1-2-96 0,2 1-32 16,0 0 0-16,-1 0 0 0,1 0-64 0,1 0 0 16,0 0-16-16,0 0 0 0,3 0-176 0,-3 1 128 15,-1 1-128-15,0-2 128 0,-2 0-128 0,0 1 0 16,-3 0 0-16,1 0 0 0,-1 1 0 0,-1-1 128 15,-2-1-128-15,-3 2 0 0,-7-2 128 0,0 0-128 16,8 4 128-16,-8-4-128 0,0 0 208 0,0 0-32 16,0 0-16-16,0 0 0 0,-6 2 160 0,-2-1 16 15,-1 1 16-15,-2 1 0 0,-2-1-32 0,-2 0-16 16,-2 0 0-16,-2 0 0 0,-2-2-16 0,-2 1 0 16,-1-1 0-16,-1 1 0 0,1 0-112 0,0-1-32 15,-1-1 0-15,3 1 0 0,-2 0-144 0,1 0 192 0,4 0-192 16,-3 0 192-16,3 0-192 0,3 0 0 0,2 0 0 0,-1-1 128 15,3-2-128-15,3 3 0 0,2 3 0 16,7-3 0-16,0 0 0 0,0 0 0 0,0 0 0 16,0 0 0-16,0 0 0 0,0 0 0 0,8 4 0 0,5 1 0 15,1-2 0-15,4 1 0 0,2 0 0 16,3-3 0-16,-1 2 0 0,2-1 0 0,0 0 0 0,4-1 0 16,-3-1 0-16,5 0 0 0,-4 0 0 0,1-1 0 15,0-2 0-15,-3 2 0 0,-1 0 0 0,1-1 0 0,-4 1 128 16,-1-3-128-16,-2-1 0 0,-3 1 128 0,-3 1-128 0,-2 3 192 15,-9 0-192-15,0 0 192 0,0 0-64 0,0 0-128 16,0 0 192-16,0 0-64 0,-6 0 64 16,-3 2 0-16,-4 2 0 0,-2 1 0 15,-3-2 16-15,-2 0 16 0,-4 0 0 0,-2 1 0 0,1 1-224 0,-2-1 176 16,-1-1-176-16,1 3 160 0,2-1-160 0,0-2 0 16,3 0 144-16,2 1-144 0,2 0 0 0,3 1 0 15,2-5 0-15,0 1 0 0,4 1 0 0,3 0 0 16,6-2 0-16,0 0 128 0,0 0-128 0,0 0 0 15,0 0 0-15,11 0 0 0,2-2 0 0,2 1 0 16,3 0 0-16,4 0 0 0,3-3 0 0,3 3 0 16,1-1 0-16,2 0 0 0,2-2 0 0,-4 1 0 0,-1-3 0 15,-1 4 0-15,0 0 0 0,-3 1 0 16,-3 1 0-16,-2 0 128 0,-2-3-128 0,-2 2 0 16,-3 1 0-16,-3 0 0 0,-9 0 0 0,0 0 0 0,0 0 0 15,0 0 128-15,0 0 0 0,0 0 0 16,-8 0 0-16,-1 0 0 0,-1 0 96 0,-2 0 32 0,-2 0 0 15,2 0 0-15,-4-2-112 0,1-1-16 0,0 4 0 0,0-1 0 16,-1-2-128-16,1-1 0 0,-1 6 0 0,-1-2 128 16,2-1-128-16,1 0-224 15,0 0 48-15,1 0 16 0,2 0-2848 16,-1-1-576-16</inkml:trace>
  <inkml:trace contextRef="#ctx0" brushRef="#br0" timeOffset="65502.87">9694 11497 1839 0,'0'0'160'0,"0"0"-160"0,0 0 0 0,0 0 0 0,0 0 2272 0,0 0 416 15,0 0 96-15,0 0 16 0,0 0-1568 0,-7 6-304 16,0 0-64-16,3 0-16 0,4-6-80 0,-7 5-32 15,0 2 0-15,-1 0 0 0,-2-3-112 0,4 1-32 16,-2-1 0-16,0 0 0 0,1 0-160 0,0-1-48 16,2 3 0-16,5-6 0 0,-6 5 112 0,6-5 16 15,-4 5 0-15,4-5 0 0,0 0-176 0,0 0-16 16,0 0-16-16,0 0 0 0,0 0 208 0,0 0 64 16,0 0 0-16,0 0 0 0,7 4-128 0,1-2 0 0,6-1-16 0,0-1 0 15,0-2-112-15,3 2-32 0,2 2 0 0,3 0 0 16,-2-5-80-16,3 2-16 15,1 0 0-15,0 1 0 0,2 0 16 0,-5 1 0 16,2 0 0-16,-1 0 0 0,-3 1 48 0,0 1 16 0,0 0 0 16,-1 0 0-16,-1-3-80 0,4 0-32 0,-6 2 0 0,0-1 0 15,-2-2-32-15,-2 1-128 0,0 0 192 16,-3 3-64-16,0-1 64 0,-8-2 0 0,0 0 0 0,0 0 0 16,0 0 80-16,0 0 32 0,0 0 0 0,-6 8 0 15,-2-4 128-15,-2 1 16 0,-3 1 16 0,-1-1 0 16,-5-2-128-16,-1 0-16 0,-3 1-16 0,-1 1 0 15,-2-2-64-15,-2-2-16 0,2 2 0 0,-3-2 0 16,-1 2 16-16,-8 2 0 0,3-2 0 0,1 0 0 0,4-3-112 16,2 3-128-16,8 2 176 0,-1-2-176 0,2-1 128 15,4-1-128-15,4 2 0 0,2-2 0 0,9-1 0 0,0 0 0 16,0 0 0-16,0 0 0 0,0 0 0 0,0 0 0 16,14 0 0-16,2 0 0 0,3 0 0 0,-3 0 0 15,3 0 0-15,2-3 0 0,3-3 0 0,4 2 0 16,3 2 0-16,1-1-144 0,1-1 144 0,0-1 0 15,-3 0 0-15,-1 1 0 0,3 2 0 0,-4-1 0 16,-4-1 0-16,-2 2 0 0,-4-1 0 0,-3 1 0 16,-2 0 0-16,-2 2 0 0,-2-1 0 0,-9 1 0 15,0 0 0-15,0 0 0 0,0 0 0 0,0 0 128 16,-8 0-128-16,-2 3 0 0,-2 0 0 0,-2 1 144 16,-4 1-144-16,-4-1 0 0,-1-1 128 0,-2 2-128 0,-3 1 0 0,-1-2 0 15,1 1 128-15,0 1-128 16,1-2 0-16,2-1 0 0,-1 1 0 0,-6 1 0 15,7 1 0-15,1-3 0 0,5-2 0 0,2 1 0 16,7 1 128-16,1-2-128 0,9-1 0 0,0 0 0 0,0 0 0 16,0 0 0-16,0 0 0 0,0 0 0 0,0 0 0 15,12 1 0-15,2-1 0 0,-3 0 0 0,3-1 0 0,1 0 0 16,1 0 0-16,0-2 0 0,2 1 0 0,0-2-144 16,-1-1-160-16,1 1-16 0,-1 0-16 0,1 2-11024 15,-1-4-2208-15</inkml:trace>
  <inkml:trace contextRef="#ctx0" brushRef="#br0" timeOffset="66443.59">10369 10293 3679 0,'0'0'160'0,"0"0"32"0,-7 2-192 0,1 2 0 15,-1-2 0-15,1 2 0 0,0-1 2080 0,6-3 368 16,-7 0 80-16,7 0 16 0,-5 4-1248 0,5-4-240 15,0 0-48-15,0 0-16 0,0 0 112 0,0 0 32 16,0 0 0-16,0 0 0 0,7 5-352 0,4-2-64 16,4 0-16-16,3-2 0 0,3 1-384 0,-1-1-96 15,3 0-16-15,2-1 0 0,4 1-64 0,2 1-16 16,-1-1 0-16,3-1 0 0,2 0 32 0,0 0 0 16,0 0 0-16,2 2 0 0,-3 0 176 0,1-1 48 15,0 0 0-15,-3 1 0 0,-4-1 16 0,-2-1 16 16,-3 0 0-16,-3 1 0 0,-3 0 64 0,-2-1 16 15,-2-1 0-15,-3 1 0 0,-2 0-48 0,-8 0 0 16,0 0 0-16,0 0 0 0,0 0 96 0,0 0 16 0,-8 3 0 16,-1-2 0-16,-1-1-256 0,-4 1-48 0,-1 0-16 15,-4 3 0-15,-3-2-112 0,-1-1 0 0,-1 0-128 16,-1 2 192-16,-3-3-192 0,0 1 144 0,0 0-144 0,-1 0 128 16,-1-1-128-16,0 2 128 0,-1 0-128 0,1 0 128 15,-2 0-128-15,3 1 0 0,2-1 144 0,3-1-144 16,1 2 0-16,1-1 0 0,3-2 0 0,3 2 128 15,2 0-128-15,4 3 0 0,3-1 0 0,7-4 0 16,0 0 0-16,0 0 0 0,0 0 0 0,11 0 0 0,1 0 0 0,6-1 0 16,4 0 0-16,2-1 128 15,4 1-128-15,2-3 0 0,2 0 0 0,14-1 0 0,-3 2 0 16,-15 0 0-16,-1 1 0 0,1-1 128 0,-2-1-128 0,1 2 0 16,-3 0 0-16,-1-1 0 0,-1-3 0 0,-3 3 0 15,-3-1 0-15,-3 3 128 0,-3-2-128 0,-2 0 0 16,-8 3 0-16,0 0 0 0,0 0 144 0,0 0-144 15,-8 0 192-15,-2 0-192 0,-3 2 0 0,-3 2 0 16,-3-2-240-16,-8 4 80 16,-1 2-544-16,0-3-96 0,4 2-32 0,5 0 0 15,-3-1-1856-15,1 3-368 0</inkml:trace>
  <inkml:trace contextRef="#ctx0" brushRef="#br0" timeOffset="82356.2">21192 9646 7359 0,'0'0'656'0,"0"0"-528"0,3-6-128 0,-2-1 0 16,-1 7 1136-16,0 0 192 0,3-7 32 0,-2 4 16 16,-1 3-240-16,0 0-48 0,0 0-16 0,0 0 0 0,-5-4-272 15,5 4-48-15,0 0-16 0,0 0 0 0,-5 5-160 0,0 1-16 16,1 6-16-16,1-2 0 0,2 4-96 0,-3 1-32 16,2 2 0-16,-1 2 0 0,-1 5-80 0,0 3-16 15,-1-1 0-15,2 6 0 0,-4 5 128 0,0 7 0 16,-2 2 16-16,-2 2 0 0,0 5-32 0,-4 1-16 15,-4 6 0-15,0 5 0 0,0 1-224 0,-2-1-32 16,1 1-16-16,1 0 0 0,2-5-16 0,1 0-128 16,1 0 192-16,1-6-64 0,2-2-128 0,2-3 0 15,2-7 0-15,1-1 0 0,-1-7 384 0,2-3-16 16,1 0 0-16,0-2 0 0,-1-4 272 0,0 0 64 16,1-1 16-16,0-3 0 0,1 4-336 0,2-3-64 15,-1-2 0-15,2 11-16 0,-2-6-128 0,3-1-32 0,3-6 0 0,-2-1 0 16,3-3-16-16,2-2 0 15,2-2 0-15,2 2 0 0,1-4-128 0,2 2 0 16,2-6 0-16,3 3 0 0,3-2 0 0,-2-2 0 16,1-1 0-16,4-2 0 0,0 0 0 0,4-2 0 15,-2 0 128-15,3-1-128 0,1 0 0 0,3-1 0 0,2 0 0 0,2 1 0 16,-1 1 128-16,5-3-128 0,1 2 0 0,1-1 128 16,2 4-128-16,1-1 0 0,1-1 0 0,0-1 0 15,-4 0 0-15,5 2 0 0,3 2 0 0,2-1 0 0,-2 0 144 16,5 0-144-16,3 1 160 0,0-1-160 0,-1-1 0 15,0-1 0-15,-1-1 0 0,3 4 0 0,-4 0 0 0,4 2 0 16,3-3 0-16,1 1 0 0,-2-2 0 0,-3 0 0 16,-4 1 128-16,3-1-128 0,-1 0 0 0,1 0 128 15,3 1-128-15,2 0 0 0,-2 2 0 0,-2-1 0 16,0 0 0-16,-1 0 0 0,0 2 0 0,0 0 0 16,2-3 0-16,3 3 0 0,3 4 0 0,-1-3 0 15,-3-1 128-15,-2-1-128 0,-3 0 0 0,2 2 128 0,1-1-128 16,2 1 0-16,1 1 144 0,0-2-144 15,-1-1 128-15,-2-2-128 0,-7 1 128 0,1 1-128 0,-2-2 128 16,5 3-128-16,-1 0 0 0,2 0 128 0,2 1-128 0,-1 0 0 16,-4-5 0-16,-1-3 128 0,-5 1-128 0,5 0 0 15,-2 2 0-15,1 0 0 0,3 0 0 0,0 2 0 16,3 3 0-16,-5-4 128 0,0-5-128 0,-3 2 0 16,-3-1 128-16,-1 2-128 0,1 0 0 0,0-1 128 15,1 2-128-15,0 0 0 0,3 2 0 0,-1-1 128 16,-1-1-128-16,-2-1 0 0,-1-1 144 0,-2 1-144 15,-2-1 0-15,0 0 144 0,2 1-144 0,0 1 0 16,0 1 128-16,2 2-128 0,1-2 0 0,1 0 0 16,-5-2 128-16,-1 0-128 0,-2-2 0 15,1-1 0-15,1 2 128 0,0 1-128 0,0-1 0 0,1 2 0 16,-1 3 0-16,3-1 0 0,-1 1 0 0,-3-2 0 0,2-1 0 16,-6 0 0-16,1 2 0 0,-2-2 0 0,-3 0 0 0,2 0 0 15,0 1 0-15,-2 0 0 0,0-1 0 0,2 1 0 16,-1-1 0-16,1 0 0 0,-2 2 0 0,2-1 0 15,-2-1 0-15,-1 0 0 0,-1-1 176 0,-4 1-176 16,0-2 160-16,-3 2-160 0,2 0 0 0,-2 2 0 16,1 0 0-16,-2 1 0 0,1-5 0 0,-3 4 0 15,1-2 0-15,-1 2 0 0,-2 2 0 0,-2-1 0 16,-3-1 0-16,1-1 0 0,2 1 0 0,-2 0 0 16,-3 2 0-16,1 1 0 0,-2-6 0 0,-1 1 0 15,2 2 0-15,-3 0 0 0,-10-2 0 0,10 0 0 0,-10 0 0 16,11 0 0-16,-11 0 0 0,8 1 0 0,-8-1 0 15,0 0 0-15,0 0 128 0,9 0-128 0,-9 0 0 0,0 0 0 16,0 0 128-16,0 0-128 0,0 0 0 0,0 0 144 16,8-4-144-16,-3-3 160 0,-5 7-160 15,4-8 160-15,0-2-160 0,1 2 128 0,-3-5-128 0,1 1 128 16,-1-1 0-16,1-2 0 0,2-2 0 0,-2-1 0 16,-1-1 0-16,2-1-128 0,0-3 192 0,1-1-64 15,0-5-128-15,3 1 128 0,-2-4-128 0,0 0 128 16,1-2-128-16,-1-3 0 0,-1-4 0 0,0 2 0 15,-1 2 0-15,4-6 0 0,-2-3 128 0,0-1-128 16,1 3 0-16,-1-1 0 0,2 3 0 0,-2-2 128 16,0-1-128-16,1 5 0 0,0-4 0 0,1 6 0 15,0-1 0-15,0 1 0 0,4-6 0 0,-2 4 0 16,0 2 0-16,0-3 0 0,2-2 0 0,-3 1 0 16,0-5 0-16,1 5 0 0,-1 4 0 0,0 0 0 0,-2 1 0 0,-2-1 0 15,0 1 0-15,1 5 0 0,-3 1 0 0,1 5 0 16,0 2 0-16,-2 2 0 0,1-1 0 0,0 0 0 15,-1 3 0-15,-1 1 0 0,1-2 0 0,-2 4 0 16,0 0 0-16,1 3 0 0,0 0-128 0,-1 3 128 16,-2-2 0-16,0 4 0 0,4-1 0 0,-4 2 0 15,-1-1 0-15,1 3 0 0,2 6-144 0,0 0 144 16,-6-9 0-16,6 9 0 0,-6-5 0 0,6 5-128 16,-7-6 128-16,7 6 0 0,-5-8 0 0,5 8 0 15,-5-8 0-15,5 8 0 0,-6-6 0 0,6 6 0 16,-8-8 0-16,0 3 0 0,1-1 0 0,7 6-128 15,-10-4 128-15,-2 2 0 0,2 0 0 0,0 2 0 0,-2 0 0 16,2 0 0-16,-1 0-128 0,-2 0 128 0,-1 0 0 0,3 0 0 16,-3 2 0-16,0-1-128 0,0 0 128 15,-4-1 0-15,-2 0 0 0,-2 0 0 0,-1 0 0 0,0 0 0 16,-2 0 0-16,-3 0 0 0,-5 2 0 0,1-4 0 16,0 0 0-16,-2 0 0 15,-2 0 0-15,-1 1 0 0,-1-1 0 0,0 1 0 0,0 1 0 0,-4 0 0 16,-1 1 0-16,-4-2 0 0,-1-3 0 0,-2 0 0 15,-1 1 0-15,0 0 0 0,0-1 0 0,1 0 0 16,-1 1 0-16,-1 0 0 0,-3 2 0 0,-3 1 0 16,-3-3 0-16,0-1 0 0,-2-3 0 0,1 3 0 15,0 3 0-15,-2-2 0 0,-1 2 0 0,-3 0 0 16,-4-3 0-16,1 1 0 0,0-2 0 0,1 3 0 16,0-1 0-16,2-1 0 0,-6 2 0 0,-1-1 0 0,-4-1 0 15,3 2 0-15,-2-4 0 0,3 2 0 0,2 1 0 0,-5-1 0 16,-5-1 0-16,2-2 0 0,0 2 0 0,2 0 0 15,1 1 0-15,0-1 0 0,-4 1 0 0,-2-1 0 16,3-3 0-16,1 3 0 0,2 2 128 0,0 0-128 16,-5-2 0-16,-2-1 0 0,-2 5 128 0,3-3-128 15,2-2 0-15,0 2 0 0,1 2 128 0,-2-1-128 16,-3-1 0-16,2 1 144 0,3-1-144 0,1 0 0 16,1 3 0-16,0-1 128 0,-1-3-128 0,0-2 0 15,1 3 144-15,5 1-144 0,-1 1 0 0,0 0 128 16,-2-1-128-16,-2 0 0 0,0 1 0 0,3 0 144 15,1 1-144-15,1 1 0 0,2 1 176 0,-2-1-176 0,-2 0 160 16,1 0-160-16,2 0 144 0,3 3-144 0,2-1 128 16,0 1-128-16,0 1 224 0,0-3-32 0,2 0-16 15,7 1 0-15,-1-1 0 0,3 3 0 0,-1-1 0 0,4 3 0 16,0-4-32-16,4 1 0 16,1-1 0-16,3 2 0 15,1-1-144-15,3 0 0 0,2 0 144 0,5-1-144 0,-1 2 0 0,3 0 0 16,3 1 0-16,2 0 128 0,5-1-128 0,2 1 0 0,4 1 0 0,3 0 0 15,1 0-320-15,4 3-16 0,4-3-16 0,6 6-11808 16,6-4-2368-16</inkml:trace>
  <inkml:trace contextRef="#ctx0" brushRef="#br0" timeOffset="83787.61">1663 12910 17503 0,'-13'-7'768'0,"13"7"176"0,-9-2-752 0,9 2-192 0,0 0 0 0,0 0 0 0,0 0 496 0,0 0 64 16,0 0 16-16,0 0 0 0,0 0-384 0,0 0-192 15,0 0 192-15,10 7-192 0,2-2 256 0,0-2-64 16,4 0-16-16,-4 0 0 0,4 2 160 0,0-1 48 0,2-1 0 0,5 1 0 16,3-1 0-16,4 4 0 0,4-3 0 0,3 1 0 15,1-3-64-15,5 2 0 0,6-1 0 16,0-2 0-16,-1-1-48 0,5 0-16 0,2 0 0 0,6 1 0 16,3 4-48-16,3 0-16 0,5 2 0 0,-1-1 0 15,-1 2-64-15,0-2-128 0,2 3 176 0,2 1-176 16,2 4 192-16,0-5-192 0,4-1 192 0,0-2-192 15,1 3 272-15,2-3-48 0,0 3-16 0,1 0 0 16,0-4 112-16,0 1 0 0,-2-4 16 0,4 0 0 16,1 2 16-16,2-1 0 0,-1-2 0 0,3-1 0 15,-4-3-32-15,3 3 0 0,2 4 0 0,-1-4 0 16,-1-1-144-16,2-2-48 0,-6 1 0 0,3 0 0 16,2 4-128-16,-1-2 0 0,-2-3 0 0,-3 1 128 15,2-3-128-15,1 3 0 0,0 2 144 0,2-1-144 16,0-3 0-16,-1 2 128 0,-2 0-128 0,0 1 0 0,5 1 128 15,-3-1-128-15,-1-4 128 0,-2 2-128 0,-1 1 304 0,-1 0-16 16,1 1 0-16,1 1 0 0,0 0 32 16,-5-2 0-16,-4-1 0 0,1 2 0 0,-3 1-32 0,2 1 0 15,0-2 0-15,-3-3 0 0,-5 0-64 0,-1 0-16 16,-2 1 0-16,-1 0 0 0,-1 3-64 0,-1 0-16 16,0-3 0-16,-4 2 0 0,-2 0 32 0,-3 0 0 15,-2 1 0-15,-5 0 0 0,0-2-160 0,-2 2 192 16,-7 2-192-16,1-1 192 0,0 0-64 0,0-1-128 15,-5-2 192-15,-4 0-64 0,-2 1 0 0,-3 0 0 16,-5 0 0-16,-4-2 0 0,0 0 48 0,-6-2 0 16,-10 5 0-16,0 0 0 0,5-8 80 0,-5 8 0 15,0 0 16-15,0 0 0 0,-6-9 32 0,-1 1 0 16,-2 2 0-16,-1 1 0 0,-3 2-304 0,-1 0 0 0,2 1 0 16,-6 2 0-16,-2 0-256 0,-2 0-96 0,-2 2-32 0,-2 1 0 31,2 0-2208-31,-2 3-448 0</inkml:trace>
  <inkml:trace contextRef="#ctx0" brushRef="#br0" timeOffset="95427.15">1836 15827 7359 0,'0'0'656'0,"-8"0"-528"0,8 0-128 0,-8-2 0 16,8 2 432-16,0 0 48 0,-9-1 16 0,9 1 0 16,0 0-32-16,0 0 0 0,-9-1 0 0,9 1 0 15,0 0 176-15,0 0 48 0,0 0 0 0,0 0 0 16,-8 1-144-16,8-1-32 0,-11 5 0 0,11-5 0 16,-9 3 0-16,3 2 0 0,0 3 0 0,-1-3 0 15,1 4-64-15,1-3 0 0,5-6-16 0,-8 8 0 16,8-8 144-16,0 0 48 0,-6 8 0 0,6-8 0 15,0 0 80-15,0 0 32 0,0 0 0 0,0 0 0 16,0 0-112-16,0 0-32 0,0 0 0 0,0 0 0 16,0 0-144-16,10 5-48 0,2-1 0 0,2-2 0 15,1-2 0-15,4 0 0 0,1-2 0 0,2 1 0 16,3 0-80-16,3 1-32 0,5 0 0 0,2 0 0 0,0 0-80 0,2 1-16 16,1 0 0-16,2 1 0 0,0 3 16 0,5-3 0 15,-1-1 0-15,5 1 0 0,3 0-32 0,6 1-16 16,4-1 0-16,2 2 0 0,-6-3-160 0,0 1 0 15,-1 0 144-15,1-2-144 0,2-1 128 0,2 0-128 16,4-2 160-16,-1-2-160 0,0 0 0 0,-3 2 0 16,-3 0 0-16,1-2 0 0,-2-3 0 0,4 3 176 15,-1 0-176-15,2 1 160 0,2-1-160 0,-6 2 160 16,-2 0-160-16,1-1 160 0,0 4-32 0,1-2-128 16,-1 2 192-16,3-1-64 0,1 2-128 0,-2 1 0 15,-3-2 144-15,-1 0-144 0,-2-3 0 0,0 2 0 16,3 1 0-16,1-1 128 0,0-1-128 0,2 2 0 0,0 0 0 0,-4 0 128 15,-2 0-128-15,-2 0 0 0,-1 0 0 0,3 0 0 16,-2 2 0-16,1 0 0 0,2-1 0 0,1-1 0 16,2 2 0-16,-6-4 0 0,-6 0 0 0,-1-1 128 15,-1 2-128-15,-2 0 0 0,-1-3 128 0,-1-1-128 16,1 1 0-16,-2 0 128 0,2 2-128 0,1-5 0 16,2 2 0-16,0 1 128 0,-6 2-128 0,-1-2 0 15,0 0 0-15,-2 1 0 0,-1 0 0 0,2 0 0 16,-3 3 0-16,0-2 144 0,-1-1-144 0,1 1 0 15,-1 1 128-15,0-1-128 0,-2 1 0 0,1-2 0 16,0 1 0-16,-1 1 128 0,-2-2-128 0,-3 2 0 16,3 0 144-16,-4-3-144 0,-1 0 0 0,-1 1 144 15,0 1-144-15,0 2 128 0,0 0-128 0,-1-1 128 16,1-1 0-16,-2 2 0 0,-1 0 0 0,0 2 0 16,0-1 0-16,0-1-128 0,-2-1 192 0,0-1-64 0,-1 2-128 0,1 0 0 15,-2 0 144-15,1 0-144 0,0-1 160 0,-1 0-32 16,0 1-128-16,0 0 192 0,2-3-16 0,2 2-16 15,0-2 0-15,-1 1 0 0,-4-1-160 0,0 2 0 16,1-3 0-16,0 2 0 0,1-2 0 0,-1 4 0 16,1-1 144-16,0-1-144 0,-1 0 0 0,-1 1 144 15,1 1-144-15,-2-2 0 0,-2-2 192 0,1-1-64 16,-3 3 0-16,1-1-128 0,0 1 176 0,1 0-176 16,-2 2 160-16,1-1-160 0,1 0 128 0,-1 1-128 15,0 0 0-15,0 0 144 0,0 0-144 0,0-1 0 16,1-1 0-16,-1 2 128 0,2-1-128 0,-1 1 0 15,-1-2 0-15,0 2 128 0,-10 0-128 0,13 0 0 0,-4 0 0 16,1 0 0-16,0 0 0 0,0 0 0 0,-1 0 0 16,0 0 0-16,-9 0 0 0,11 0 0 0,-3 2 0 0,-8-2 0 15,0 0 0-15,9 0 0 0,-9 0 0 0,0 0 0 16,0 0 0-16,0 0 128 0,0 0-128 0,0 0 0 16,0 0 208-16,0 0-32 0,0 0-16 0,-14 4 0 15,-3-4-160-15,-2 0 160 0,-4 1-160 0,-3 0 160 16,-5-2-160-16,-2 1 0 0,-2 0 0 0,-6 1-176 15,-2 2 176-15,-3 2 0 0,-4 3 0 0,-6-3-128 16,-8 0 128-16,-1 0-192 0,-1-2 192 0,0-1-192 16,2-1 192-16,2 4 0 0,3 6-144 0,-2-5 144 15,-4-2 0-15,1 1 0 0,3-1 0 0,0-2 0 16,0 2 0-16,0 0 0 0,2 1 0 0,-7-1 0 0,-4 0-176 0,-2-2 176 16,-3 1-128-16,1-1 128 0,-2-1-208 15,-1 2 32-15,-1-1 16 0,-5-2 0 0,-7 0-32 0,3 0-16 16,6 2 0-16,2-1 0 0,8-1 208 0,0 0-192 15,-3-3 192-15,4 2-192 0,4 0 192 0,5 0 0 16,2-1 144-16,4 2-144 0,-3 0 0 0,2 0 0 16,-5 0 0-16,-1 0 0 0,-3 2 0 0,-1-1 0 15,3-1 0-15,-2 2 0 0,3 1-192 0,-3 2-48 16,-1 1 0-16,-6 0 0 0,-3-3-80 0,0 8 0 16,2 0-16-16,1 2 0 0,5-1 80 0,-4-3 32 15,-4 1 0-15,5 3 0 0,4-4 224 0,5 1 0 16,5-2 0-16,5 2 0 0,5-2 0 0,4 2 240 15,0-5-48-15,2 1-16 0,-5 2-176 0,1-4 128 16,-1 1-128-16,3 0 128 0,0 0-128 0,4-2 0 0,0 0 0 16,1 1 0-16,0 1 0 0,3-2 0 0,1-1 0 0,0 1 0 15,0-1 0-15,-3-2 0 0,-2-1 0 0,3 1 0 16,-1-1-176-16,3 0 176 0,0-1-128 0,4 1 128 16,0 0 0-16,-1-1-128 0,7 2 128 0,1 0 0 15,-3-1 0-15,2 1-128 0,-1 0 128 0,1 1 0 16,2 1 0-16,-1-1 0 0,2-2 0 0,-2 1 0 15,-1 1 0-15,-1-1-192 0,-1-1 192 0,1-1-192 16,0 0 48-16,-1 1 0 0,0-3 0 0,3 1 0 16,2 0 144-16,2 1 0 0,3-2 0 0,1 2-128 15,1-1 128-15,3 0 0 0,-1 0 0 0,2 0-128 16,2 3 128-16,2-2 0 0,-1-2 0 0,6 4 0 16,0 0 0-16,0 0 0 0,0 0 0 0,5-10-128 0,-1 4 128 15,5-2-160-15,0 2 160 0,6-3-160 0,1 1 160 16,5 2 0-16,2-3-144 0,3 4 144 0,2-4 0 15,5 4-176-15,-1 1 176 0,2-2-128 0,1-2 128 0,3 3 0 16,3-3 0-16,2 2 0 0,4-4 0 0,2 2 0 16,6 3 0-16,5-3 0 0,3 2 0 15,2-2 0-15,-3 2 0 0,5 1 0 0,1-3 0 0,7 2 0 16,4 3 0-16,0-2 0 0,-2-2 0 0,0 2 0 16,-1 3 0-16,1 0 0 0,4 1 0 0,-1-2 0 15,1 6 0-15,-2-6 0 0,-4 2 0 0,1 1 0 16,2 0 0-16,0 0 0 0,4-2 0 0,-6 2 0 15,-5-3 0-15,0-1 0 0,2 4 0 0,-1-3 144 16,1 1-144-16,0-2 0 0,2 3 160 0,-3-2-160 16,-1 1 128-16,-5 2-128 0,1-2 176 0,2 4-48 0,3 0-128 15,0 1 192-15,-3 2-192 0,1-3 0 0,-4-2 128 16,1 3-128-16,0-2 0 0,2 3 128 0,1 1-128 16,-2-1 0-16,-2-5 144 0,-2 1-144 0,-6 1 128 0,2-1-128 15,0 0 128-15,2 0-128 0,3 0 0 0,0 0 128 16,-2 1-128-16,-2-2 128 0,-6 0-128 0,2-2 128 15,0 2-128-15,3 1 128 0,-1 1-128 0,5 3 128 16,1-5-128-16,-3-2 0 0,-4 0 0 0,-4 2 0 16,2-3 0-16,-2 2 0 0,-1-1 0 0,2 1 0 15,2-1 0-15,0 2 0 0,0-2 0 0,-2-2 128 16,-7 2-128-16,1-4 0 0,-2 3 0 16,1 2 0-16,-2-1 0 0,-2 2 0 0,-1 1 0 0,6 0 0 15,0-1 0-15,0-1 0 0,-4 2 128 0,-1 2-128 16,-4-1 0-16,-3 0 0 0,-1 1 0 0,-1 1 0 15,0 4 0-15,-2-2 0 0,1-3 0 0,-2 3 0 0,-2 2 0 16,1-2 0-16,-2 1 0 0,1 2 128 0,-2-6-128 16,-2 0 0-16,-1-2 0 0,-3 1 0 0,0-1 128 0,-3 0-128 15,-2 0 0-15,1 0 128 0,-3 1 0 0,-1-1 0 16,0 0 0-16,-1 0 0 0,-1-1-128 0,-1 1 128 16,0-1-128-16,0 1 128 0,-3-2-128 0,-8 2 128 15,8 2-128-15,-8-2 128 0,0 0-128 0,0 0 128 16,0 0-128-16,0 0 128 0,6-5 0 0,-6 5 0 15,0 0 0-15,0 0 0 0,0 0 32 0,0 0 0 16,0 0 0-16,-11-8 0 0,-2 3-160 0,2 0 0 16,-1-2 144-16,1 4-144 0,1 0 0 0,-2-1 0 15,1-1 0-15,0 1 128 0,-3 1-128 0,-3 0 0 16,-1-1 0-16,2-1 0 0,-6 1 0 0,2 0 0 0,-1 2-128 16,-1-4 128-16,-5-3-160 0,0 2 160 0,-1-2-192 0,-1 4 192 15,-2-2-208-15,0 0 64 16,-5 1 16-1,-3-2 0 1,-3 2-64 0,-10-3-16-16,-6 1 0 15,-8 0 0-15,-9-1-128 0,-2 0-32 16,-2 1 0-16,-35-2 0 0,-42-4 368 16,15 1 0-16,21 3 0 0,-1 1 0 0,-5-1 128 0,3 4-128 15,2 1 0-15,-4-2 0 0,-6 2 0 0,1 3 0 0,-1 0 0 16,-8 4 0-16,-8 0-224 0,-1 10 80 0,3 0-624 0,-10 7-112 15,-13 8-16-15,-3 7-8544 0,-1 7-1696 0</inkml:trace>
  <inkml:trace contextRef="#ctx0" brushRef="#br0" timeOffset="125284.07">9718 16261 16991 0,'0'0'752'0,"0"0"144"0,0 0-704 0,5-8-192 15,1-1 0-15,1 1 0 0,-2-3 896 0,1 2 128 16,3-1 48-16,0-2 0 0,0 1-48 0,0-3 0 16,-1-4 0-16,3 1 0 0,0 0-64 0,2-3-32 15,1 1 0-15,0 0 0 0,-3 2-176 0,1 0-48 16,-2 2 0-16,1 1 0 0,-1 2-240 0,-1 0-48 15,-2 0-16-15,-1 5 0 0,3-1-176 0,0 3-32 16,-9 5-16-16,0 0 0 0,0 0-48 0,11 4-128 16,-1 5 192-16,-2-1-64 0,-2 5-128 0,-1 4 192 15,1 2-192-15,-1 4 192 0,0 5-192 0,-1 0 128 16,-1 3-128-16,1 4 128 0,-3 2-128 0,-1 2 128 16,0 0-128-16,0-1 128 0,-1-3-128 0,0-3 0 15,0-2 0-15,-1-1 0 0,1-5 128 0,0-2-128 16,0 0 128-16,1-8-128 0,1-3 0 0,0 1 0 15,2-5 0-15,-3-7 0 16,0 0-448-16,0 0-128 0,0 0-32 0,0 0 0 16,0 0-2432-16,6-5-480 0</inkml:trace>
  <inkml:trace contextRef="#ctx0" brushRef="#br0" timeOffset="125572.3">9964 16240 4607 0,'0'0'400'0,"-6"0"-400"0,6 0 0 0,-8 1 0 15,1 3 4016-15,-1 0 720 0,0 2 128 0,0 2 48 16,-1 3-2800-16,0 2-544 0,-1-2-112 0,1 5-32 16,0 0-176-16,-1 4-32 0,-1 5-16 0,3 1 0 0,-1 6-224 0,0-3-32 15,0 6-16-15,0 3 0 0,0 4-240 0,0 0-48 16,0 2-16-16,3-11 0 0,2 5-240 0,-3 3-32 16,0 1-16-16,3 2 0 0,-2-2-80 0,2 2-32 15,2 0 0-15,0-2 0 0,2 1 32 0,2-1 16 16,-1 1 0-16,3 1 0 0,1-5-80 0,1 0-32 15,2 2 0-15,2-3 0 0,1 2 224 0,5-2 32 16,1-1 16-16,6-1 0 0,-1 1-656 0,3-1-128 16,3 0-32-16,14 13 0 0,-4-4 128 0,-1-5 0 15,1-2 16-15,2-1 0 16,-1-1-1664-16,4-1-336 0,4-3-64 0</inkml:trace>
  <inkml:trace contextRef="#ctx0" brushRef="#br0" timeOffset="126223.65">11384 17999 12895 0,'-9'-10'1152'0,"7"5"-928"16,-2-2-224-16,0 1 0 0,-1-4 1264 0,2 2 208 15,1-2 32-15,-2 2 16 0,0 0-128 0,2 1-32 16,-1 2 0-16,3 5 0 0,0 0-224 0,0 0-48 0,0 0-16 0,0 0 0 15,0 0-272-15,0 0-48 0,0 0-16 0,0 9 0 16,3 4-224-16,-1 2-32 0,1 4-16 0,1 3 0 16,1 3 0-16,1 4 0 0,2 6 0 0,-1 3 0 15,2 4-192-15,0 0-32 0,0-4-16 0,0 0 0 16,-3-2 16-16,1-2 0 0,0-4 0 0,0-3 0 16,-2-2 400-16,0-3 96 0,-1-4 16 0,-1-3 0 15,3-5-112-15,-1 0 0 0,-2-4-16 0,-3-6 0 16,0 0 64-16,9-6 16 0,0-5 0 0,0-3 0 0,1-4-64 0,0-3 0 15,2-4 0-15,1-5 0 0,-2-3-352 16,2 0-80-16,-3-4-16 0,-1-2 0 0,0-3-192 0,1-3 128 16,0 3-128-16,0 4 0 0,4 2 0 0,0 1 0 15,0-1 0-15,0 5 0 0,0 5 0 0,0 2-192 16,0 2 48-16,5-3 0 16,-1 6-1024-16,-1 4-208 0,-2 2-32 0,0 8-16 15,-1 2-1616-15,0 3-320 0</inkml:trace>
  <inkml:trace contextRef="#ctx0" brushRef="#br0" timeOffset="126629.58">12345 17984 9215 0,'0'0'816'0,"0"0"-656"0,0 0-160 0,-6 2 0 0,1 0 2368 0,5-2 448 0,0 0 96 0,-7 0 16 0,7 0-944 0,0 0-176 15,0 0-32-15,0 0-16 0,0 0-384 0,0 0-80 16,0 0-16-16,0 0 0 0,0 0-336 0,8-6-80 16,2 3-16-16,0-1 0 0,3 0-240 0,2-2-48 15,-1-1-16-15,4 0 0 0,2-3-352 0,1 3-192 16,-2 0 192-16,0 0-192 0,0 2 128 0,-1-3-128 16,0 3 0-16,-3 3 0 0,-1-1 0 0,-3 0 0 15,-1 0 0-15,2 2 0 16,-12 1-1152-16,0 0-224 0,0 0-48 0,0 0-8400 15,0 0-1680-15</inkml:trace>
  <inkml:trace contextRef="#ctx0" brushRef="#br0" timeOffset="127638.07">12383 17253 10127 0,'0'0'896'0,"0"0"-704"15,0 0-192-15,0 0 0 0,0 0 1728 0,0 0 320 16,0 0 64-16,0 0 16 0,0 0-368 0,0 0-80 16,0 0-16-16,0 0 0 0,0 6-528 0,-1 6-112 15,-2-1-32-15,0 6 0 0,-1 2-80 0,-1 5-16 16,0 3 0-16,-2 4 0 0,0 4 0 0,-1 3-16 16,-1 1 0-16,0 6 0 0,0-3-368 0,-1 2-64 15,-1 1 0-15,-3-6-16 0,2-2 32 0,2-4 16 16,1 0 0-16,2-8 0 0,0 0-48 0,2-6-16 15,0-4 0-15,3-4 0 0,2-1 0 0,0-10 0 16,0 0 0-16,0 0 0 0,0 0 0 0,6-8 0 16,3-4 0-16,1-3 0 0,0-4-144 0,2-4-16 0,-1 1-16 15,2-1 0-15,-2-3-240 0,2-1 144 0,-2-2-144 0,2 0 128 16,1-3-128-16,0-1 0 0,0 2 0 16,1 3 0-16,3-2 0 0,0 3 0 0,0 3 0 0,-1 4 0 15,1 1 0-15,-2 5 0 0,-3 3 0 0,0 4 0 16,-3 5 0-16,-1 6-192 0,-2 5 64 0,-1 4 128 15,-5 5-208-15,-1 2 80 0,-1 3 128 0,-5 9-208 16,-2 1 208-16,-3 4 0 0,-5 1 0 0,0 0-144 16,-2 3 144-16,0-3 0 0,-2-3 0 0,2-2 0 15,2-2 0-15,0-6 176 0,5-2-48 0,1-5 0 0,1-5 112 0,2-2 16 16,2-1 0-16,5-10 0 0,0 0 96 0,0 0 32 16,0-7 0-16,3-4 0 0,1-5-64 0,5-6 0 15,-1-2 0-15,1 0 0 0,0-7-192 0,3 1-128 16,-1-3 128-16,-1-4-128 0,0-4 0 0,1-1 0 15,1-5 0-15,0 3 0 0,-1-4 0 0,1 7 0 16,-1 2 0-16,1 6 0 0,-1 2 0 0,-1 8 0 16,-1 2-176-16,0 8 176 0,-5 1-272 0,-4 12 32 15,0 0 16-15,4 7 0 0,-4 4 32 0,-2 7 16 16,-1 5 0-16,-4 6 0 0,-2 5 176 0,-1 6 0 16,-1 2 0-16,-3 2 128 0,-2 5-128 0,0-4-192 0,-2 1 64 0,0-4 0 15,2 2 256-15,-2-5 48 16,0-4 16-16,3-4 0 0,0-3 160 0,2-4 32 15,2-5 16-15,0-4 0 0,2-3-112 0,3-4-32 16,0-1 0-16,6-7 0 0,0 0 0 0,-5-7-16 16,1-1 0-16,1-6 0 0,2-4-112 0,2-3-128 0,1 0 176 15,1-5-176-15,1 0 0 0,0-3-256 0,1 3 32 0,3-8 0 32,1 3-1184-32,0 7-224 0,-1 4-48 0,3 3-16 0,-1 3-1760 15,0 7-336-15</inkml:trace>
  <inkml:trace contextRef="#ctx0" brushRef="#br0" timeOffset="128003.32">13260 17994 22511 0,'0'0'992'0,"0"0"224"0,-5-3-976 0,5 3-240 15,0 0 0-15,0 0 0 0,0 0 1696 0,0 0 288 16,0 0 64-16,4-5 16 0,4-1-560 0,1 3-112 0,3 0-32 0,4 0 0 16,1-3-352-16,4 1-80 15,2 1-16-15,2-1 0 0,3-3-336 0,4 3-64 0,2-1 0 0,4-1-16 16,2 2-304-16,-2 0-48 0,-3-1-16 0,-2 2 0 16,-2 1-128-16,-4 2-144 0,-5-1 144 0,4 0-208 31,-6 2-1632-31,-7 4-320 0,-13-4-64 0,0 0-8272 0,-1 9-1648 0</inkml:trace>
  <inkml:trace contextRef="#ctx0" brushRef="#br0" timeOffset="128246.95">13470 18188 17503 0,'-20'17'768'0,"11"-12"176"0,-1 0-752 0,1 3-192 0,2-3 0 0,2 2 0 0,5-7 3088 0,0 0 592 16,0 0 112-16,0 0 32 0,9 7-2032 0,4-3-384 16,2-4-96-16,4-2-16 0,7 0-304 0,2 1-64 15,3-5-16-15,5-4 0 0,1-1-368 0,1-1-80 16,0-2-16-16,0 2 0 0,4-4-448 0,-2 2 0 15,-2-2 0-15,14-6 0 16,-8 7-2368-16,0 0-560 0,-1 0-112 0</inkml:trace>
  <inkml:trace contextRef="#ctx0" brushRef="#br0" timeOffset="129309.84">15702 17545 8287 0,'0'0'736'0,"8"0"-592"0,1-2-144 0,0-1 0 16,0-2 2176-16,-1 1 384 0,0 0 96 0,0 2 16 15,-2-2-1216-15,0-2-240 0,1 1-64 0,-1 1 0 0,-6 4-304 16,6-7-64-16,0 1-16 0,-3 2 0 16,1-2 160-16,-1 1 32 0,-3 5 0 0,0 0 0 0,1-6-112 0,-1-2-16 15,0 8 0-15,-3-8 0 0,0 3-160 16,-2-5-32-16,-2 2-16 0,-2-3 0 0,-1 3-160 0,-4-2-16 15,1 5-16-15,-3-3 0 0,-4 2-208 0,-2 2-32 16,-1-2-16-16,-1 5 0 0,-2-2-32 0,1 3 0 16,0 3 0-16,-1 3 0 0,-2 0-144 0,2 6 192 15,-4-1-192-15,5 4 192 0,-3 2-192 0,3 3 128 16,-2 4-128-16,3 1 128 0,1-1-128 0,1 5 0 16,2 2 0-16,2-2 128 0,3 0-128 0,2 3 0 15,3-6 0-15,2 2 0 0,3-5 0 0,4-1 0 16,2-4 0-16,4-2 0 0,3-2 176 0,2-1-48 15,4-5-128-15,3-2 192 0,-1 0 32 0,3-3 0 16,2-3 0-16,0 0 0 0,2-4-32 0,2-4-16 16,2 2 0-16,0-7 0 0,0-2-176 0,-2-1 128 15,0-5-128-15,0 1 128 0,1-2-128 0,0-1 0 16,-1-5 0-16,0 0 0 0,0-2 0 0,-2-4 128 0,-2-3-128 16,1-4 0-16,-2-5 0 0,-1-2 0 0,-1-4 128 15,-2-5-128-15,0-6 0 0,-2 0 0 0,0 4 0 16,0 1 0-16,-2 6 0 0,1 2 0 0,-1 4 0 0,-2 8 0 15,-1 8 0-15,-1 2 0 0,0 8 0 0,-2 2 0 16,0 3 0-16,-1 3 0 0,-4 6-128 0,-1 6 128 16,0 0 0-16,0 0 0 0,-4 14 0 0,-1 3 0 15,-3 4-160-15,-1 6 160 0,1 0 0 16,-3 8-144-16,1 3 144 0,0 4 0 0,0 4 0 0,-2 3 0 0,1 2 0 16,1 1 0-16,0-1 0 0,0-1 0 0,1-1 0 15,0-4 0-15,5-1 0 0,0-6 0 16,2-2 0-16,0-3 128 0,2-1-128 0,3-7 0 0,1-1 0 15,1-1-160-15,2-4 16 0,4 3 0 16,-1-8-1712-16,1-5-320 0,1-4-80 0,0-7-12592 16</inkml:trace>
  <inkml:trace contextRef="#ctx0" brushRef="#br0" timeOffset="129696.55">16347 17086 19343 0,'0'0'848'0,"0"0"192"0,3-5-832 0,-3 5-208 16,0 0 0-16,0 0 0 0,0 0 1664 0,0 0 272 0,0 0 64 0,3 8 16 15,-3 2-688-15,-1 4-144 16,-3 0-32-16,1 3 0 0,0 7-144 0,-3-1-48 15,0 5 0-15,0 0 0 0,-1 2-192 0,1 2-64 0,1-2 0 0,0 5 0 16,1-2-368-16,2-3-80 0,0-2 0 0,2-1-16 16,0-7 64-16,2-2 16 0,3-3 0 0,0-1 0 15,0-5 224-15,1 0 48 0,2-5 16 0,1-2 0 16,0-3 64-16,1-1 16 0,1-4 0 0,3-5 0 16,0-3-160-16,3-2-16 0,0-4-16 0,1-1 0 0,0-2-224 15,0-6-32-15,0-2-16 0,-2-1 0 16,2-3-224-16,0 1 0 0,0 0 0 0,-1 1 0 0,1 2 0 15,0 4 0-15,1-1 0 0,0 6 0 0,0 3 0 0,0 2 0 16,-1 1 0-16,-1 5 0 0,-2 3-224 0,0-1 16 16,-4 3 0-16,1 3 0 15,-3 2-1456-15,-2 2-304 0,-7-1-48 0,8 6-10144 16,-3 5-2016-16</inkml:trace>
  <inkml:trace contextRef="#ctx0" brushRef="#br0" timeOffset="130290.97">14957 18377 16287 0,'0'0'720'0,"0"0"160"0,0 0-704 0,-3-4-176 16,3 4 0-16,0 0 0 0,0 0 1296 0,0 0 240 16,0 0 32-16,0 0 16 0,0 0-160 0,0 0-16 15,0 0-16-15,6-4 0 0,3 0-160 0,3 0-16 16,4-2-16-16,4 2 0 0,4 0-336 0,8-2-64 16,6 1-16-16,5 0 0 0,4-4-32 0,5 1-16 15,6-1 0-15,5 2 0 0,6 2-80 0,7-3-16 16,7 3 0-16,-1 1 0 0,0-4-320 0,-1 3-80 15,2 3-16-15,31 1 0 0,-8-2-224 0,-16 0 128 16,-14-2-128-16,-6 3 0 0,-6-1 0 0,-6 2 0 16,-7 0 0-16,-1 0 0 15,-5-2-2000-15,-9 0-400 0,-6-3-80 0,-5 2-16 0</inkml:trace>
  <inkml:trace contextRef="#ctx0" brushRef="#br0" timeOffset="131465.76">15709 19350 17503 0,'0'0'768'0,"0"0"176"0,2-6-752 0,1-2-192 16,-1 3 0-16,-2 5 0 0,0 0 1088 0,0-8 176 0,0 1 32 0,0 7 16 15,0 0-128-15,-2-4-32 16,-2-4 0-16,-1 2 0 0,-2 0-80 0,0-2-32 16,-2 2 0-16,-1-3 0 0,-2 1-320 0,1-2-64 0,-2 1-16 0,0-1 0 15,1 1-128-15,0 1-16 0,0 3-16 0,-1 3 0 16,0-2-144-16,-1 3-16 0,0-1-16 0,-5 5 0 15,3 1-128-15,0 2-32 0,2 3 0 0,0 1 0 16,-1 5-144-16,1 1 0 0,0-1 0 0,1 3 0 16,1 2 0-16,0 3 0 0,2 0 0 0,0-2 0 15,-2 0 0-15,4 3 0 0,-1 1 0 0,1-3 0 16,2-3 0-16,2 1 0 0,3-1 0 0,-1 1 0 16,2-3 208-16,3-1 64 0,-1-2 16 0,4 0 0 0,0-4 96 0,1 1 0 15,2-4 16-15,3 0 0 0,-1-3-144 16,2-3-48-16,1 0 0 0,0-2 0 0,4 0-208 0,2-3 176 15,-1-3-176-15,1-1 160 0,1-1-160 0,0 0 192 16,2-5-192-16,1 0 192 0,1-2-192 0,0-1 128 16,2 2-128-16,-1 0 128 0,0-5-128 0,-1 1 192 15,-1-1-192-15,1 0 192 0,-3-1-192 0,0 1 160 16,0 0-160-16,-2-2 160 0,-2-2-160 0,0 1 128 16,-1 2-128-16,1-5 128 0,0-1-128 0,-1-2 0 15,-1 1 0-15,-1-2 0 0,-1 0 0 0,-1 1 0 16,1-4 128-16,-1 0-128 0,-2 0 0 0,-1 1 0 15,-1 2 0-15,0 2 0 0,-1 4 0 0,-1 0 0 0,1 3 128 16,-2 3-128-16,1 1 0 0,-1 3-224 16,-1 1 48-16,0-1 16 0,-1 2 160 0,0 4 0 15,0-1 0-15,-4 9 0 0,3-8 0 0,-3 8 144 16,0-4-144-16,0 4 160 0,0 0-160 0,-3 10 0 16,-1 2 0-16,-1 6 128 0,0 2-128 0,-3 4 0 15,0 2 144-15,1 2-144 0,-1 2 0 0,-1 2 128 16,-1 1-128-16,0 2 0 0,-2 2 0 0,2 1 128 0,-1 1-128 15,1-1 0-15,0 1 0 0,-1 1 0 0,2-4 0 16,2-3 0-16,2-2 0 0,0-1 128 0,1-3-128 0,1 0 0 16,1-4 0-16,2-3 128 0,2-1-128 0,3-4 0 15,2-2 0-15,2 1 144 0,0-8-144 0,2 2 0 16,2-4 176-16,2-2-176 0,1-2 160 0,4-1-160 16,0 0 0-16,3-6 0 0,1 0 0 0,3 0 0 0,2-4 0 15,-2-2 0-15,2-3 0 0,-1-1 0 16,-2-2 0-16,0-1 0 0,-3-3 0 0,1 1 0 0,-1-3 0 15,1 0 0-15,0-6 0 0,0 3 0 0,2-2 0 0,-3-3 0 16,1-3 0-16,-1 0 0 0,2-2 0 0,-1 1 0 16,0 2 0-16,-1-1 0 0,-1 2 0 0,-3 0 0 15,-1-2 0-15,-2-1 0 0,-1 0 0 0,-2 2-192 16,-3-2 192-16,-2 4-160 0,-2 1 160 0,1 8 0 16,-2 2 0-16,0 4-128 0,-3 1 128 0,0 3 0 15,-2 2 0-15,-2 5-128 0,0-1 128 0,-3 5 0 16,-2 1 0-16,0 4 0 0,-3 5 0 0,-2-2 0 15,1 6 0-15,-5 1 0 0,-1 3 0 0,-1 1 0 0,-1 4 0 16,1 4 0-16,0 4 0 0,2 3 144 16,0-1-16-16,1 5-128 0,2 5 224 0,2 0-64 15,0 4-16-15,2 4 0 0,0 1-144 0,5 4 192 16,-1 1-192-16,1 0 192 0,2-6-48 0,-1 0 0 16,3-3 0-16,0-6 0 0,0-3-144 0,5-3 0 15,-2-5 0-15,2 1 128 0,0-5-128 0,1 1 0 16,2-3 0-16,2-2 128 0,-1 1-128 0,1-6 0 0,0 0 0 15,-1-2 0-15,0-4-208 0,-1 0 80 16,0-7 128-16,0 0-208 16,-8-2-240-16,10-8-64 0,-2 0 0 0,-8 8 0 15,6-14-1216-15,-1 0-240 0,-1 3-48 0,-1-3-16 0,-2 0-1024 16,-1 1-208-16,-3 3-32 0</inkml:trace>
  <inkml:trace contextRef="#ctx0" brushRef="#br0" timeOffset="131669.01">16398 19148 10127 0,'-4'-13'448'0,"2"4"96"0,1 1-544 0,2-5 0 15,1 3 0-15,2-3 0 0,2 0 5072 0,0-2 912 16,3 5 176-16,4-2 48 0,1 5-3840 0,5-2-768 16,2 3-160-16,6-5-32 0,1 2-176 0,5-2-32 15,4 2-16-15,6-2 0 0,3 3-384 0,4-2-80 16,-1 2-16-16,-1-2 0 0,0 2-288 0,0-2-64 15,3 4-16-15,-4-3 0 0,-2 4-208 0,0-3-128 16,-1 3 128-16,-2 1-128 16,-2 1-848-16,-2-4-240 0,-2 1-64 0,-7 3-18048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7:19:17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3140 3870 9375 0,'0'0'416'0,"0"0"96"0,0 0-512 0,0 0 0 0,0 0 0 0,0 0 0 0,0-5 1008 0,-2-3 96 16,-3 2 32-16,2 1 0 0,-3-3-240 0,3 3-32 15,-5-3-16-15,0 2 0 0,-1 1-192 0,1-3-32 16,-3 3-16-16,1 1 0 0,0 1-16 0,-1-3 0 15,-2 1 0-15,-1 2 0 0,0 0 16 0,0-1 0 16,-3-2 0-16,1 5 0 0,1 1-112 0,-3 1-32 16,-1 1 0-16,1 2 0 0,-4 0-64 0,3-1-16 15,2 2 0-15,-3 2 0 0,-1 0 16 0,1 4 0 0,-1-2 0 0,1 5 0 16,-1 0-128-16,0 2-16 16,-3-2-16-16,1 2 0 0,1-2-112 0,-1 1-128 15,-1 0 176-15,3 2-176 0,-2 0 192 0,2 0-192 0,2 2 192 16,2 3-192-16,-1 1 144 0,1 5-144 0,2-2 0 0,2 5 144 15,2 0-144-15,2 1 0 16,0 4 0-16,4 3 0 0,1 1 0 0,4 2 0 0,3 6 144 0,3-2-144 16,3-1 0-16,4 1 0 0,3-4 0 15,2-1 128-15,2-1-128 0,2 0 0 0,1-6 0 0,1-5 128 16,-1-1-128-16,0-2 0 0,-2-2 0 0,0-4 0 16,-1-1 0-16,-1-2 144 0,-2-4-144 0,0-1 0 15,4 1 176-15,-2-5-176 0,-1-1 160 0,1-3-160 0,0-3 192 16,1-1-48-16,0-1-16 0,3-4 0 15,1-4 112-15,2 1 16 0,-1-3 0 0,2-2 0 0,-2-3-80 0,2-2-16 16,1-2 0-16,1-3 0 0,-1-1 0 0,0-3 0 16,-1-1 0-16,-2-3 0 0,1-2-160 0,-1 2 0 15,2-2 144-15,-4 1-144 0,0-5 320 0,-4 3 0 16,-2 2 0-16,-1-1 0 0,-4-1-16 0,-3 2-16 16,-2 3 0-16,-5-3 0 0,-4 1 32 0,-3 3 16 15,-4-1 0-15,-3 4 0 0,-2-1-32 0,-4 5-16 16,-3 2 0-16,-3 1 0 0,0 1-96 0,-6 6-32 15,0 3 0-15,-2-1 0 0,0 3-160 0,3 3 0 16,-1 2 0-16,-9 1 0 16,5 1-832-16,5 4-192 0,3 3-32 0,11-2-9504 0,0 6-1920 0</inkml:trace>
  <inkml:trace contextRef="#ctx0" brushRef="#br0" timeOffset="1015.42">2831 5115 10943 0,'4'-11'480'0,"-4"11"96"0,2-5-448 0,1-3-128 0,-1 2 0 0,1 0 0 16,-2-2 896-16,0 2 144 0,1-3 48 0,-1 2 0 16,-1 4-320-16,0 3-48 0,0-7-16 0,-1 1 0 15,-2 2 16-15,3 4 0 0,0 0 0 0,-6-6 0 16,1-1-16-16,-2 3-16 0,1 2 0 0,1-3 0 15,-4 0-192-15,1 1-48 0,1 3 0 0,-2-1 0 16,-3 2-16-16,1 3-16 0,1 0 0 0,-3 0 0 0,-2 4-80 0,-2-2-16 16,1 0 0-16,-3 5 0 0,-2 1-16 15,1 2-16-15,-3 1 0 0,0 3 0 16,2 2-48-16,-1 0-16 0,-1 2 0 0,1 6 0 0,0 0-48 0,0 3-16 16,2 3 0-16,1 4 0 0,0 4-160 0,1 3 192 15,1 2-192-15,3 4 192 0,3-2-192 0,1 0 0 16,2 1 144-16,4-1-144 0,3-4 128 0,2 2-128 15,3-3 160-15,4-2-160 0,4-3 176 0,4-5-176 16,0 0 192-16,2-1-192 0,6 1 192 0,0-5-64 16,3-3 0-16,2 0-128 0,3-5 256 0,0-2-64 15,2-3-16-15,-1-2 0 0,0-4-32 0,-1-2 0 16,-2-4 0-16,0-3 0 0,-2-1 64 0,0-3 16 16,1-3 0-16,-1 0 0 0,1-3 144 0,-1-3 16 0,1-4 16 0,0-2 0 15,1-4 16-15,0 0 0 16,1-1 0-16,-2-5 0 0,-2-4-80 0,-2 3-16 15,-1-3 0-15,-2-1 0 0,-3-1 0 0,-1-1-16 16,-1 1 0-16,-1-1 0 0,-6-1-64 0,-2-1-16 0,-3-4 0 16,-3 0 0-16,-4 0 64 0,-3-1 16 0,-4 4 0 15,-3 2 0-15,-3 0 16 0,-3 3 0 0,-2 2 0 0,-3 4 0 16,-1 2-16-16,-3 5 0 0,-1 2 0 0,-1 4 0 16,0 1-176-16,-2 3-128 0,1 1 192 0,-1 4-192 15,2 3 0-15,1 3 0 0,1 3 0 0,1 1 0 16,-1 2 0-16,0 3-192 0,3 2 0 0,-7 3 0 15,6 0-1616-15,5 2-320 0,7 0-64 16,4-2-14112-16</inkml:trace>
  <inkml:trace contextRef="#ctx0" brushRef="#br0" timeOffset="2706.37">9668 5087 5519 0,'0'0'240'0,"0"0"64"0,1-6-304 0,1-3 0 0,-2 2 0 0,-2-2 0 16,1 2 2384-16,-1 2 432 0,-2-2 64 0,0 2 32 0,0-4-1504 0,-1 1-288 16,-3 2-64-16,0-2-16 0,-1 3-32 0,-1 0-16 15,-1-3 0-15,-1 3 0 16,-4 3-288-16,0 0-64 0,-2 2-16 0,-2 0 0 0,-6-1-32 0,1 1 0 15,-2 1 0-15,-5 3 0 0,3 4 16 0,-3 3 0 16,-1 6 0-16,-1 1 0 0,0 1-272 0,-2 3-48 16,-1 6-16-16,-2 0 0 0,-2 5 16 0,-1 4 0 15,-1 5 0-15,0 1 0 0,1 7 0 0,0 2 0 16,0 4 0-16,3 0 0 0,3 4-96 0,4 1 0 16,5-1-16-16,5-2 0 0,3 2 16 0,3-3 0 15,4 0 0-15,3-2 0 0,4-3 64 0,3-3 0 16,6-4 16-16,1-2 0 0,4-5-32 0,4 0-16 15,2-3 0-15,4-2 0 0,1-5-64 0,3-2-16 0,2 0 0 0,2-2 0 16,3-4-16-16,0-2 0 16,2-3 0-16,1-2 0 0,0-3 0 0,0-2 0 15,-2-2 0-15,0-3 0 0,2-2 16 0,1-2 0 16,-1-3 0-16,2-4 0 0,2 1 48 0,0-5 0 16,0 0 0-16,-2-1 0 0,0-5 0 0,-1-2 0 0,-1-3 0 15,0 0 0-15,-4-2 0 0,1-3 0 16,-2 1 0-16,-2-2 0 0,0 1-64 0,-1-2-128 0,0-3 192 0,1-1-64 15,-2-3-128-15,0 2 128 0,-1-1-128 16,-1-1 128-16,-3 0-128 0,-1-2 0 0,-3-3 0 0,-1 1 128 16,-3 2-128-16,-2-4 128 0,-3 0-128 0,0 2 128 15,-1-1-128-15,-3 4 0 0,-3 1 0 0,0 3 0 16,-3 1 0-16,1 3 0 0,-3 1 0 0,-2 6 0 16,-1-4 0-16,1 5 0 0,-5 1 0 0,0 0 0 15,-2-1 0-15,-2 2 0 0,0 1 0 0,-1 1 0 16,-3 0 0-16,2 2 0 0,0 2 0 0,-1 0 0 0,-2 0 0 0,-1 2 0 15,3 2 0-15,0-1 0 0,-1 2 0 0,1 0 0 16,0 4 0-16,-1 0 0 0,2 1-144 0,-1 2 144 16,1 1 0-16,1 1 0 0,0 1-128 0,-1 1 128 15,-1 2 0-15,1-2 0 0,-1 2-144 0,-1 2 144 16,1 4 0-16,0-2-144 0,-2 2 144 0,0 0 0 16,1 3 0-16,-2 2-128 0,0 3 128 0,0 3 0 15,0 0 0-15,-1 5 0 0,-3-2 0 0,1 5-160 16,-4 0 160-16,1 3 0 0,1 1-128 0,-1 4 128 15,0 2 0-15,-1 3 0 0,3-1 0 0,0 0-128 16,1-1 128-16,4 5 0 0,1-5 0 0,3 4 0 0,3-4 0 0,4 1 0 16,2 2-128-16,4-1 128 15,2 1 0-15,3-1 0 0,4-5 0 0,2-1 0 0,5-2 0 16,-1-2 0-16,4 0 0 0,2-2 0 0,2 1 0 0,1-5 0 16,0 0 0-16,1-5 0 0,2 0 0 0,1-4 0 15,0-1 0-15,1-4 0 0,1 0 0 0,1-1 0 16,-2-3 0-16,0 0 0 0,0-3 128 0,0-2-128 15,4 1 0-15,0-1 0 0,-1-3 128 0,0-1-128 16,1-2 0-16,1 0 0 0,0 1 128 0,2-4-128 16,-1-5 0-16,-1 0 128 0,3 0-128 0,-3-5 0 0,-1-2 144 15,3 1-144-15,-6-4 128 0,1 0-128 0,-2-5 0 16,0 3 0-16,0-2 128 0,-1-2-128 0,-3-1 0 16,1-2 0-16,-1-6 144 0,-1-3-144 0,-2-2 128 0,-2-1-128 15,-1-5 128-15,-3-2-128 0,0-5 128 16,-6-2-128-16,-2-1 128 0,0 0-128 0,-3 2 128 0,-3 3-128 15,-2 4 128-15,-1 6-128 0,-2 1 160 0,-2 4-32 16,-1 4-128-16,-3 4 192 0,-1 5-192 0,-2 1 128 16,-2 8-128-16,-1 2 0 0,-2 2 0 0,0 4 0 15,1 2 0-15,-8 1 0 16,2 8-1536-16,3 3-192 0,0 8-32 0,-3 3-15136 0</inkml:trace>
  <inkml:trace contextRef="#ctx0" brushRef="#br0" timeOffset="27177.05">25987 8826 5519 0,'0'0'240'0,"0"0"64"0,-5 2-304 0,5-2 0 0,-7 2 0 0,1 1 0 15,-2 0 1504-15,1-2 240 0,0-1 48 0,7 0 16 16,-6 1-976-16,6-1-208 0,-5 4-48 0,5-4 0 16,0 0-64-16,0 0 0 0,0 0-16 0,0 0 0 15,0 0-48-15,0 0 0 0,0 0 0 0,9 1 0 0,-1 1-64 16,2-1 0-16,0-1-16 0,1 0 0 15,6-1 0-15,-1 1 0 0,3 0 0 0,3 0 0 0,2 0-96 0,2-2-16 16,0 1 0-16,1 0 0 16,0-2 64-16,-1 1 16 0,0-3 0 0,-2 1 0 0,-1 1 48 15,-2 1 16-15,-3-1 0 0,-2 1 0 0,-1 1-80 16,-3-2 0-16,-1 3-16 0,-5 0 0 0,-6 0-144 0,0 0-32 16,0 0 0-16,0 0 0 0,0 0 0 0,0 0 0 15,-6 4 0-15,-3-2 0 0,0 0 64 0,-8 0 0 16,0 1 0-16,-5-1 0 0,2 1-16 0,-3 1 0 15,-1-2 0-15,-1-1 0 0,-1-3 80 0,0 2 0 16,1 2 16-16,1-2 0 0,0 2-80 0,2 0-32 16,2-1 0-16,1 2 0 0,2 0-160 0,2 2 0 0,1-3 0 0,2 2 128 15,3 0-128-15,3-2 0 0,6-2 0 0,0 0 0 16,0 0 0-16,0 0 0 0,0 0 0 0,8 7 0 16,2-5 144-16,1 2-144 0,6-1 160 0,1-1-160 15,3 1 144-15,3-2-144 0,2 0 128 0,1 1-128 16,-1-2 0-16,1 0 128 0,-2 0-128 15,1-2 0-15,-2 1 0 0,-1 0 0 0,0-2 128 0,-4 2-128 16,-3 0 0-16,0 1 160 0,-4 0-160 0,-3 0 160 16,-9 0-160-16,0 0 0 0,0 0 144 15,0 0-144-15,0 0 128 0,0 0-128 0,-9 7 128 0,-3-2-128 16,-6 0 128-16,-4 3-128 0,-2-2 160 0,-4-1-160 16,-4-1 144-16,-1-1-144 0,0-2 128 0,1 2-128 15,1-1 208-15,0 2-32 0,3-1-16 0,3 2 0 16,1-2-160-16,3 4 192 0,3 0-192 0,3-3 192 15,2-2-192-15,3 0 0 0,4 2 0 0,6-4 0 16,0 0 0-16,0 0 0 0,0 0 128 0,0 0-128 16,8 0 0-16,3 0 160 0,4 0-160 0,4 0 160 0,3 0-160 15,1 0 128-15,1-1-128 0,3-1 128 0,-1 1-128 16,2 0 0-16,0-2 0 0,-2 2 0 0,-3-2 0 0,-3 2 0 16,-2-3 0-16,-3 3 0 0,-2 0 128 0,-4 0-128 15,-9 1 0-15,0 0 128 0,0 0 0 0,0 0-128 16,0 0 192-16,0 0-64 0,-8-2 48 0,-6 4 0 15,-4-1 0-15,-3 1 0 0,-5 1-176 0,-1-2 0 0,-1 0 144 0,2 1-144 16,-1-2 160-16,2 1-32 16,-1-1-128-16,3 1 192 0,0 1-192 0,3 0 176 15,2 1-176-15,4 2 160 0,2-2-160 0,3 0 0 16,1 0 0-16,8-3 0 0,0 0 0 0,0 0 128 16,0 0-128-16,0 0 0 0,9-2 128 0,2 1-128 15,3 0 128-15,4-1-128 0,-3 2 128 0,5-1-128 16,0 0 0-16,1-3 128 0,2 2-128 0,-1-1 0 0,-2 3 0 0,2-1 0 15,0-2 0-15,-3-1 0 0,-3 2 0 16,-2-1 0-16,-4 1 0 0,-2 1 0 0,-2-2 128 0,-6 3-128 16,0 0 0-16,0 0 0 0,-6 3 0 0,-4-1 0 15,-4-3 0-15,-3 1 0 0,-1 1 0 16,-2-1 128-16,-2-2-128 0,0 0 0 0,-3 1 0 0,3 1 0 16,-1 3 0-16,2-1 0 0,2-2 128 0,1 4-128 15,2-2 0-15,1 2 0 0,1-1 0 0,1 1 0 16,3-2 0-16,2 3 0 0,2 0 0 0,6-5 0 15,0 0-1072 1,0 0-144-16,2 8-16 0,6 1-13168 0</inkml:trace>
  <inkml:trace contextRef="#ctx0" brushRef="#br0" timeOffset="33632.73">11294 14238 6447 0,'0'0'576'0,"0"0"-576"15,0 0 0-15,0 0 0 0,4-3 1248 0,-4 3 144 16,0 0 16-16,0 0 16 0,0 0-944 0,0 0-192 0,5-3-32 0,-5 3-16 15,0 0-240-15,0 0 0 0,0 0 0 0,0 0 0 16,0 0 0-16,0 0 0 0,0 0 0 0,0 0 0 16,0 0 0-16,0 0 0 15,0 0 0-15,0 0 0 0,0 0 0 0,0 0 0 16,7-3 128-16,-7 3-128 0,0 0 0 0,0 0 0 0,0 0 0 16,0 0 0-16,0 0 0 0,0 0 128 0,8 3-128 0,-8-3 192 15,0 0 128-15,0 0 0 0,0 0 16 0,6 0 0 16,-6 0-112-16,0 0-32 0,0 0 0 0,0 0 0 15,0 0-192-15,0 0 144 0,0 0-144 0,0 0 128 16,8-4-128-16,-8 4 0 0,0 0 0 0,0 0 128 16,0 0-128-16,0 0 0 0,0 0 0 0,0 0-4432 15,0 0-928-15</inkml:trace>
  <inkml:trace contextRef="#ctx0" brushRef="#br0" timeOffset="34374.14">11228 14158 12543 0,'4'-10'560'0,"-4"10"112"0,0 0-544 0,0 0-128 0,0 0 0 0,1-9 0 16,-1 0 1072-16,0 1 176 0,1 2 32 0,2 0 16 16,-3-3-80-16,0 2 0 0,0 0-16 0,0 0 0 15,-3 2-240-15,3 5-32 0,0-7-16 0,0 2 0 16,0 5-288-16,0 0-64 0,0 0-16 0,0 0 0 0,0 0-224 0,0 0-32 16,0 0-16-16,0 0 0 0,0 0-64 0,0 0-16 15,7 8 0-15,-1 1 0 0,-1 4 128 0,0 2 0 16,1-1 16-16,1 8 0 0,-1 1-64 0,1 7-16 15,-1 2 0-15,1 6 0 0,2 0 0 0,0 2 0 16,-1 2 0-16,0 2 0 0,-1-2 16 0,1 0 0 16,-1 1 0-16,1-5 0 0,-2-1 128 0,1-1 32 15,-2-4 0-15,1-4 0 0,2 0 0 0,-1-4 0 16,0 0 0-16,0-3 0 0,0-2-16 0,0-1 0 16,1-1 0-16,-2-2 0 0,2-4-128 0,-2 0-32 0,-1-4 0 0,1 1 0 15,-6-8 48-15,6 2 0 0,-6-2 0 0,8-1 0 16,-1-3 160-16,0-5 48 15,-1 1 0-15,0-5 0 0,1-1-208 0,-1-3-48 0,0 0 0 0,1-4 0 16,-1 1-48-16,2-7-16 0,1 1 0 0,1-5 0 16,0-1 32-16,1 0 0 15,2-3 0-15,1-2 0 0,1 1-64 0,2 0-16 0,-1-3 0 16,2 3 0-16,2-1 48 0,1 0 0 0,-3 1 0 0,1 2 0 16,0 0-192-16,0 2 0 15,0 0 0-15,0 2 0 0,0 4 0 0,-1-1 0 0,-3 3 0 0,0 0 0 16,-1 4 0-16,-1 5 0 0,-4-1 0 15,0 2 0-15,-2 3 0 0,0 5-144 0,-2-1 144 0,-5 7-208 16,0 0-1936-16,0 0-384 0,0 0-80 0</inkml:trace>
  <inkml:trace contextRef="#ctx0" brushRef="#br0" timeOffset="35610.33">13699 13764 2751 0,'0'0'128'0,"0"0"16"15,0 0-144-15,0 0 0 0,0 0 0 0,8-4 0 0,-3 0 2784 0,-5 4 528 0,0 0 96 0,6-2 32 16,-1-2-1984-16,-5 4-400 16,5-5-80-16,-1 1-16 0,-4 4 16 0,4-4 0 0,-2-2 0 15,3-1 0-15,-2 2-16 0,-1-1 0 0,1-2 0 0,-2 2 0 16,1-3-208-16,-1 1-48 0,-1-2-16 0,-1 3 0 16,-2-4-96-16,-1 3-16 0,0-4 0 0,-1 3 0 0,-1-2-144 0,-2-1-48 15,-2 1 0-15,-3-3 0 16,-2 0-128-16,-1-1-48 0,-2-1 0 0,-1 4 0 0,-3-3-32 15,-1 1-16-15,-1 5 0 0,1 0 0 0,-2 5-160 0,2 1 128 16,0 2-128-16,0 5 128 0,2 4-128 0,-1 3 0 16,0 6 0-16,1-1 0 0,0 2 0 0,1 2 0 15,1 4-144-15,1 4 144 0,2-1 0 0,0 2-128 16,2 2 128-16,3-2 0 0,2 3-144 0,3 1 144 16,2 0 0-16,3-4-144 0,1-1 144 0,4 0 0 15,1-4 0-15,2-4 0 0,3 0 0 0,2-3 0 16,-1-3 0-16,6-2 0 0,1-6 0 0,1-2 128 0,1 0-128 15,0-6 0-15,3-3 288 0,1-1-16 16,1-7 0-16,1-1 0 0,2-1-16 0,0-4 0 16,0-4 0-16,0-1 0 0,-2-5-96 0,-1-2-32 15,0 3 0-15,0-5 0 0,-3-5-128 0,0-4 192 0,-3-1-192 16,-1-8 192-16,-3-2-192 0,2-6 192 16,-2-6-192-16,-1-3 192 0,-1-3-192 0,-1 4 160 0,0 0-160 15,-2 10 160-15,1 5-160 0,1 6 0 16,-3 7 0-16,0 8 0 0,-2 7 0 0,1 5 0 0,-3 4 0 15,-1 7 0-15,1 2 0 0,-5 6 0 0,0 0 0 0,-4 12 0 16,1 6 0-16,0 6 0 0,-2 6 144 0,-2 4-144 16,0 3 0-16,0 6 0 0,0 8 0 0,-1 2 0 15,-2 3 0-15,-3 4 0 0,5-2 0 0,-2 0 0 16,5-4 0-16,0-2 0 0,3-1 0 0,-1-6 0 16,0-5 0-16,3-3 144 0,3-2-144 0,0-6 0 15,-1-1 0-15,2-4 0 0,1-3 0 0,1-3 0 16,1-4-528-1,-1-2-64-15,-1-3-16 0,2-3-9760 0,-1-6-1968 0</inkml:trace>
  <inkml:trace contextRef="#ctx0" brushRef="#br0" timeOffset="36399.21">14425 13321 13823 0,'1'-14'608'0,"0"7"128"0,-1 7-592 0,3-12-144 16,1 0 0-16,-1 0 0 0,-1 2 1872 0,-1 4 352 16,-1 6 64-16,0 0 16 0,3-8-1376 0,-3 8-272 15,0 0-48-15,0 0-16 0,0 0-368 0,0 0-80 16,3 14-16-16,0-4 0 0,-1 4 112 0,2 4 16 16,-3 2 0-16,2 6 0 0,1 1 96 0,0 4 32 15,2 4 0-15,-3 0 0 0,-1 3 0 0,1 0 0 0,-1 2 0 0,1-2 0 16,-1-2-64-16,1-5-16 0,1 0 0 0,-1-3 0 15,3-5 240-15,-1-6 48 0,1 0 16 0,0-7 0 16,2 0 64-16,1-3 16 0,0-2 0 0,1-8 0 16,1-2 96-16,3-1 32 0,0-8 0 0,4-3 0 15,-1-3-160-15,0-2-16 0,1-7-16 0,0-1 0 16,-1-3-240-16,-2-6-64 0,-1-1 0 0,0-5 0 16,-2-4 32-16,1-2 0 0,0-3 0 0,1 4 0 15,0 0-160-15,0 4-48 0,0 8 0 0,1 5 0 0,2 3-144 16,-1 7 0-16,-2 2 0 0,1 6 0 0,-1 1 0 15,-1 5 0-15,-1 0 0 0,-2 6 0 16,-3 3-1056-16,2 5-96 0,-4 5 0 16,-1 0-10624-16,-1 5-2128 0</inkml:trace>
  <inkml:trace contextRef="#ctx0" brushRef="#br0" timeOffset="36798.56">12620 14615 20847 0,'-19'-2'912'0,"10"2"208"0,9 0-896 0,0 0-224 0,0 0 0 0,0 0 0 16,0 0 864-16,18-5 128 0,2-2 32 0,8 1 0 15,4-7-384-15,11 2-64 0,10-3 0 0,13-1-16 0,11 1 224 16,7 1 48-16,4 2 16 0,7-3 0 0,2 2-96 0,8 5-32 15,3-4 0-15,1 4 0 0,-6-5-80 0,1 6 0 16,4-3-16-16,-4 3 0 0,-3-3-160 0,-4 0-16 16,-6 5-16-16,1-4 0 0,-2 3-240 0,-6 2-64 15,-7 1 0-15,-7 1 0 0,-8 1-128 0,-7-1 0 16,-5-1 0-16,-8 1 128 16,-8 1-1488-16,-6 0-304 0,-6 0-64 0,-6 0-12800 15</inkml:trace>
  <inkml:trace contextRef="#ctx0" brushRef="#br0" timeOffset="37861.82">13657 15668 4607 0,'0'0'400'0,"5"-9"-400"16,1 0 0-16,-2 3 0 0,-4 6 2816 0,4-9 496 15,-3 1 80-15,1-3 32 0,-4 3-2112 0,2 8-416 16,0 0-96-16,-4-7-16 0,-1 0-32 0,-1-2-16 16,-3 4 0-16,0 3 0 0,0-3 144 0,-1-3 16 15,-4 3 16-15,1-3 0 0,0 6-272 0,-4-1-48 16,-1-1-16-16,-1 2 0 0,-1-2 0 0,-1 4 0 15,1 1 0-15,0 3 0 0,-2 1 688 0,2 4 128 16,1-1 16-16,-2 6 16 16,0 2-1808-16,0 3-384 0,2 0-64 0,0 4 0 0,0 5 832 0,1 0 128 15,2 3 64-15,1 2 0 0,1-2-192 0,0 0 160 16,1-1-160-16,3 2 160 0,2-4-32 0,3-1-128 16,0-4 192-16,1-2-64 0,2 2 48 0,0-4 0 15,2-3 0-15,0-4 0 0,2 1-32 0,0-2 0 16,-2-11 0-16,7 8 0 0,0-3 48 0,-7-5 16 15,12 4 0-15,-1-3 0 0,2-5 16 0,1 1 0 16,1-3 0-16,0-4 0 0,-1-1-48 0,7-4-16 0,0-3 0 0,2 0 0 16,-1-4 16-16,1-2 0 0,2 0 0 0,4-4 0 15,2-2-176-15,2-2 192 0,2-2-192 0,1-1 192 16,1 0-192-16,-2-3 0 0,-1-1 144 0,-4-4-144 16,-2-1 0-16,-1-2 0 0,-4 0 0 0,1-3 128 0,-1-2-128 15,-3-4 0-15,-4-2 0 0,-2 1 128 16,-1 1-128-16,-1 1 0 0,-1 2 128 0,-2 3-128 0,1 7 0 15,-1 0 0-15,-1 5 0 0,-1 3 128 0,-2 5-128 16,2 2 0-16,-2 6 0 0,-1 2 0 0,-2 5 0 0,1 3 0 16,-1 3 0-16,-2 8 0 0,0 0 0 15,0 0 0-15,0 0 0 0,0 0 0 0,-9 3 0 0,2 8 128 16,-2 2-128-16,0 9 0 0,-1 4 0 0,-2 7 0 16,2 5 0-16,-1 5 0 0,-1 5 0 0,1 3 0 15,1 1 0-15,-2 4-128 0,1 6 128 0,-1-2 0 16,1-1 0-16,1-1 0 0,1-5 0 0,1-3 0 15,3 0 0-15,1-6 0 0,2-7 0 0,3-5 176 16,2-6-176-16,0 1 192 0,1-5-192 0,1-2 128 16,2-6-128-16,0-3 128 0,5 0-128 0,-1-5 0 15,1-3 0-15,0-5 128 0,2-3-128 0,4-1 128 0,-1-8-128 16,2-4 128-16,1-4 0 0,0-3-128 16,2 0 192-16,1-5-64 0,-4 1-128 0,4 0 128 15,2 0-128-15,-2 2 128 0,0-1-128 0,0 4 0 16,2 2 0-16,-1 4 0 0,1 3 0 0,-1 2 0 15,-1 7 0-15,-1 5 0 0,0 5 0 0,0 5 0 16,-1 5-176-16,-2 2 176 0,-2 4 0 0,-3 7 0 16,-1 1 0-16,-2 5-128 0,0 1 128 0,-3 5 0 15,0-3 0-15,-2 3 0 0,-2-1 0 0,1 0 0 0,-3-3 128 0,1 1-128 16,2-4 0-16,-1-3 144 0,1 2-144 0,1-9 0 16,-1 1 128-16,2-4-128 0,2-2 0 0,-3-3 0 15,0 0 0-15,2-5-256 0,-2-3 64 0,1-7 0 31,2-4-2112-31,-2-4-432 0,1-3-80 0</inkml:trace>
  <inkml:trace contextRef="#ctx0" brushRef="#br0" timeOffset="38117.01">14792 15264 28383 0,'0'0'1264'0,"0"0"256"0,0 0-1216 0,0 0-304 15,-8 2 0-15,1 5 0 0,-2-1 768 0,0 8 112 16,-5 2 16-16,-1 3 0 0,-3 2 144 0,-4 6 48 16,-3 0 0-16,-2 8 0 0,-2 3-192 0,-1 8-16 15,-2 5-16-15,-1-2 0 0,0 3 32 0,0 4 0 0,-2 3 0 16,4-1 0-16,-1-3-384 0,1-1-64 0,2-1 0 16,1-1-16-16,1-4-256 0,2-6-48 0,2 0-128 0,0-8 192 15,2-3-192-15,9-14 0 0,2 1 0 16,-3 6 0-1,4-7-304-15,4-4-96 0,3-4-32 0,2-9 0 16,0 0-1808-16,11-6-352 0,7-2-80 0</inkml:trace>
  <inkml:trace contextRef="#ctx0" brushRef="#br0" timeOffset="38446.62">16436 14380 23951 0,'0'0'2128'0,"0"0"-1696"16,0 0-432-16,0 0 0 0,0 0 1008 0,0 0 112 16,0 0 32-16,9 7 0 0,3-4-384 0,0 1-64 0,0-4 0 15,6-1-16-15,1-4-96 0,5 1-16 0,4 0 0 16,4-1 0-16,5-2-256 0,1 1-48 16,2 3-16-16,0-5 0 0,2 2-256 0,-4 2 0 15,-3-2-176-15,-5 3 176 16,-4 3-1600-16,-5 4-192 0,-2 2-64 0</inkml:trace>
  <inkml:trace contextRef="#ctx0" brushRef="#br0" timeOffset="38667.21">16520 14834 31503 0,'-9'10'1392'0,"9"-10"288"0,0 0-1344 0,0 0-336 0,0 0 0 0,12 3 0 16,5-3 656-16,2-2 64 0,3 1 16 15,6-4 0-15,3-2-240 0,5-1-48 0,3-5-16 0,5 0 0 16,1 1-48-16,4-4-16 0,-1 1 0 0,1-1 0 15,1-2-992-15,0 0-192 0,-2 0-32 0,-1 3-14752 16</inkml:trace>
  <inkml:trace contextRef="#ctx0" brushRef="#br0" timeOffset="39078.72">18447 14457 23039 0,'-22'-2'2048'0,"11"2"-1648"0,-2 0-400 16,4 0 0-16,9 0 1712 0,0 0 256 16,0 0 48-16,0 0 16 0,0 0-944 0,0 0-176 0,15 3-32 0,2-3-16 15,2-1-352-15,2-1-80 0,5 0-16 0,2 0 0 16,1 1-64-16,3-1-16 0,2-5 0 0,3 5 0 15,2-1-16-15,5 2 0 0,1-2 0 0,0 0 0 16,-2-3-80-16,0 1-32 0,-5 3 0 0,-3 1 0 16,-5-3-208-16,3 0 0 0,-2 1 0 0,-12 1 0 15,-1-1-1616-15,-1 2-320 16,0-4-64-16,2-1-12880 0</inkml:trace>
  <inkml:trace contextRef="#ctx0" brushRef="#br0" timeOffset="39586">20518 14162 3679 0,'0'0'320'0,"4"-8"-320"16,1 3 0-16,-2 0 0 0,-2-3 5200 0,-1 3 976 16,0 5 192-16,-4-5 32 0,-1-5-4448 0,-4 4-896 15,-2-3-176-15,-3 2-48 0,-5-4-320 0,-3 4-80 16,-3-1-16-16,-3 3 0 0,-1 1-208 0,-2 4-32 0,-1 1-16 0,-1 3 0 16,-1 3-160-16,0 0 160 15,1 4-160-15,-11 7 160 0,6 0 0 0,7 1 0 0,3 1 0 0,5 3 0 16,4 4-160-16,5-3 192 0,5 0-192 0,6-7 192 15,3 2-192-15,3-3 0 0,3-1 0 0,3 1 0 16,2-2 0-16,5-5 0 0,1 3 0 0,13-2 0 0,-5-2 208 0,4-7-32 16,2-1-16-16,-2-1 0 0,0 0 32 0,-7 0 0 15,2-2 0-15,2-1 0 0,0 5-64 0,2 3-128 16,0 0 192-16,-1 2-64 0,-3 6 0 0,-1 1 0 16,-3 4 0-16,-2 6 0 0,-1 3 160 0,-3 5 32 15,-3 6 0-15,-3 1 0 0,-2 2 64 0,-2 3 32 16,-2 5 0-16,-3 1 0 0,-4 4-32 0,-3 2-16 15,-2 4 0-15,-10 20 0 0,-1-8-48 0,-4-6-16 16,-4-5 0-16,0-5 0 0,-3-5-48 0,0-6 0 16,0-1 0-16,-1-5 0 0,3-2 0 0,-1-5 0 15,1-3 0-15,2-2 0 0,0-6-256 0,1-3 0 16,-2-2 128-16,2-9-128 16,-3-6-1616-16,2-9-384 0,-5-5-80 0,3-7-14624 0</inkml:trace>
  <inkml:trace contextRef="#ctx0" brushRef="#br0" timeOffset="40553.44">22715 12559 6447 0,'-6'-18'576'0,"3"7"-576"0,1-1 0 0,0-1 0 16,0 1 4032-16,0 2 688 0,1-3 144 0,-1 5 16 15,2 8-3136-15,0 0-624 16,0 0-128-16,0 0-32 0,0 0-512 0,-9 8-128 0,-1 7 0 0,-2 4-16 15,1 4-112-15,-5 8 0 0,-1 3-16 0,-1 3 0 16,0 3 96-16,-1 6 32 0,-1 5 0 0,-2 2 0 16,-1 3-160-16,2 0-16 0,-1-1-128 0,3 0 192 15,0-5-192-15,4-8 176 0,2-5-176 0,3-4 160 0,1-6-160 0,4-8 0 16,1-6 0-16,1-3 128 0,3-10-128 0,0 0 192 16,0 0-192-16,0 0 192 0,7-13 128 0,-1-1 48 15,4-1 0-15,-3-8 0 0,-1-1-128 16,-1-3-32-16,0-1 0 0,0-4 0 0,-1-4-80 0,0-2-128 15,0-2 176-15,-1-6-176 0,4-3 208 0,2-5-64 16,1 1-16-16,5 0 0 0,5-2-128 0,3 2 0 16,4 0 0-16,4 6 0 0,3 3 0 0,1 6 0 15,2 1 0-15,1 6-176 0,2 6 176 0,1 5-128 16,-1 1 128-16,3 1-128 0,2 3 128 0,-3 6 0 16,-1 4 0-16,-5 6-128 0,-3 5 128 0,-3 2 0 15,-6 3 0-15,-5 6 0 0,-4 2 0 0,-6 2 0 16,-4 2 0-16,-4 4-128 0,-3 0 128 0,-6 5 0 15,-4 2-144-15,-4-1 144 0,-4-5 0 0,-4 1 0 16,-5-2 0-16,-3-2 0 0,-4-4 0 0,-1-1 160 16,-2-2-160-16,0-2 160 0,-1 2 32 0,2 1 0 0,0-2 0 0,1-1 0 15,1-1-16-15,2-3 0 16,-2-1 0-16,7 2 0 0,3-4-176 0,5 4 0 16,5-2 0-16,6-1 0 0,4 3 0 0,6 0 0 0,6-2 0 0,5 4 0 15,4 2-144-15,6 1 144 0,4 1 0 0,3 2 0 16,1 0 0-16,3 1 0 0,1 1 0 0,3-1 0 15,2-3 0-15,0 0 0 0,1-1 0 16,1 0 0-16,-2-1 0 0,-1-1 0 0,-3-2 0 0,-4 0 0 16,-3-4 0-16,-6-1-192 0,-2-5 192 0,-4 1-160 15,-2-4-1760-15,-2-2-368 0,2-3-64 16,-3-1-16-16</inkml:trace>
  <inkml:trace contextRef="#ctx0" brushRef="#br0" timeOffset="40928.22">23597 12039 15663 0,'1'-6'1392'0,"3"-5"-1120"16,3 4-272-16,1-3 0 0,3 2 2816 0,3-1 496 15,3 3 96-15,4-2 32 0,-2 4-2624 0,2 2-528 0,4-1-96 0,0 3-32 16,0 3-160-16,1 2 192 0,-3 5-192 16,-2 0 192-16,-2 4-192 0,-3 4 0 15,-6 2 144-15,-4 6-144 0,-5 0 0 0,-4 7 0 16,-8 6 0-16,-4 1 0 0,-4 5 144 0,-1-2-144 0,-2 0 192 0,1-2-192 16,-1 0 384-16,0-3-16 0,0-3-16 0,0-2 0 15,3-3 480-15,1-5 112 0,3 2 16 16,3-7 0-16,5-1-96 0,4-2-16 0,4-1 0 15,7-2 0-15,4-2-224 0,4 0-48 0,3 1-16 0,5-4 0 16,2 0-144-16,7-4-32 0,4-1 0 0,20-1 0 16,0-3-240-16,1 0-144 0,3-2 160 0,-2-1-160 15,-3 0 0-15,-4 0 0 0,-5-3 0 0,-4 1 0 16,-1 0-320-16,-2 2-96 16,-5-3-32-16,-3 4 0 0,-4 1-1920 0,-6 1-400 15,-7 3-80-15</inkml:trace>
  <inkml:trace contextRef="#ctx0" brushRef="#br0" timeOffset="41344.86">21365 13991 21183 0,'0'0'944'0,"0"0"192"0,0 0-912 0,12-2-224 0,3-1 0 0,8-1 0 15,7-2 1664-15,6 1 272 16,4 1 64-16,6-3 16 0,4-2-1264 0,11-3-256 0,7 2-48 15,14-1-16-15,9 0 416 0,7 3 96 16,4-3 16-16,12 4 0 0,13 0-320 0,4 1-48 0,-1 3-16 16,10 1 0-16,8 1-256 0,-1 1-64 0,-5 1-16 0,2 0 0 15,1-1-240-15,-4 3 0 0,-8-1 128 0,-2 1-128 16,0 1 0-16,-12-2 128 0,-9 1-128 0,-5-2 0 16,-2 0 0-16,-7 1-240 0,-14-2 32 0,-9 0 0 15,-10 0-2096-15,-9 0-432 16,-9 0-80-16,-6 0 0 0</inkml:trace>
  <inkml:trace contextRef="#ctx0" brushRef="#br0" timeOffset="41830.33">21596 14837 14735 0,'-2'-13'640'0,"-1"1"160"0,-2 1-640 0,4 1-160 0,0-2 0 16,-2 5 0-16,-1-3 1792 0,-1 5 336 0,5 5 64 0,-9-7 16 16,-1 1-736-16,0 5-128 0,0 2-48 0,-3 3 0 15,-2 3-400-15,-2 2-96 0,0 4-16 0,-5 6 0 16,0 8-208-16,-3 2-64 0,0 4 0 0,-1 6 0 0,-2 6-48 0,3-1-16 15,1 3 0-15,-3 5 0 0,1 2-64 0,5 2 0 16,2 1-16-16,2-1 0 0,1-1-240 0,3-3-128 16,3-3 160-16,3-1-160 0,4-4 0 0,1-1 128 15,2-6-128-15,4-5 0 0,3-4 0 0,0-2 0 16,3-3 0-16,4-4 0 16,3-2-464-16,6-6-48 0,0-1 0 0,3-6 0 15,5-4-1296-15,3-2-272 0,2-2-48 0</inkml:trace>
  <inkml:trace contextRef="#ctx0" brushRef="#br0" timeOffset="42352.93">22037 14809 28559 0,'0'0'2544'0,"0"0"-2032"0,0 0-512 0,0 0 0 15,-2 15-192-15,-2 1-144 0,-1 3-32 0,-4 6 0 16,-2 6 528-16,-5 4 96 0,-1 3 32 0,-4 1 0 16,-2 6 352-16,-2-1 80 0,0 6 16 0,-2-4 0 15,-1 2-112-15,0 1-32 0,-1 1 0 0,0-4 0 16,4 1-192-16,1-5-32 0,5 2-16 0,1-8 0 16,3-8-160-16,2-2-48 0,3-6 0 0,4-10 0 15,2 0 96-15,4-10 16 0,0 0 0 0,0 0 0 16,4-14 176-16,2-5 32 0,2-7 16 0,5-4 0 0,-1-6-256 15,4-1-48-15,0 1-16 0,4-8 0 0,1 0-160 0,-1-2 0 16,2 3 0-16,2-3 0 0,2-1 0 0,4 0 0 16,-1 4 0-16,7 5 0 0,3 5 0 0,0 3 0 15,2 4 0-15,-2 3 0 0,0 4-192 0,-3 5 192 16,0 4-192-16,0 5 192 0,-2 3-160 0,-4 6 160 16,-3 1 0-16,-5 8-144 0,-4 0 144 0,-7 4-192 15,-6 1 192-15,-5 8-192 0,-8 0 192 0,-4 5-160 16,-6 1 160-16,-7 3-160 0,-6 3 16 0,-2 2 0 15,-5-5 0-15,-2 0 0 0,-3-2-64 0,-1-2-16 16,-3-3 0-16,5-1 0 0,5-4 224 0,4 0 0 16,7-2 192-16,6 1-192 0,5-2 160 0,5 2-160 15,3-2 128-15,6 2-128 0,4 1 0 0,4-2 0 16,6 0 0-16,3-1 0 0,3-2 0 0,6 0 0 16,1 0 0-16,5-1 0 0,2-3-128 0,4 0 128 15,-2-4 0-15,0 2 0 0,-1-3-272 0,-1-2 16 16,5 0 0-16,-5 2 0 15,0-6-2224-15,-1 0-432 0,5-2-96 0,-9-3 0 0</inkml:trace>
  <inkml:trace contextRef="#ctx0" brushRef="#br0" timeOffset="42586.55">22843 15007 29487 0,'0'0'2624'0,"0"0"-2112"16,0 0-512-16,0 0 0 0,3 15 384 0,-4 2-16 16,-3 2-16-16,0 2 0 0,-1 7 128 0,-1 2 32 15,-3 5 0-15,0 2 0 0,-1 0 32 0,-2 4 16 16,1-1 0-16,-1 1 0 0,1-2-80 0,1 2-16 16,1-2 0-16,1-2 0 0,2 1-304 0,-1-2-160 15,4-2 160-15,-4 8-160 16,3-7-1088-16,1-5-304 0,1-10-64 0,1-4-8496 15,0-7-1696-15</inkml:trace>
  <inkml:trace contextRef="#ctx0" brushRef="#br0" timeOffset="42815.41">22332 15351 20271 0,'0'0'896'0,"0"0"192"0,0 0-880 0,0 0-208 0,9 4 0 0,4 1 0 15,2-2 2112-15,7 1 384 0,3 1 80 16,7 1 16-16,4-2-1744 0,3-3-336 16,3-1-80-16,5-1-16 0,4-3 384 0,4-2 80 15,2 1 16-15,5 2 0 0,5 1-512 0,-1-1-80 0,1-1-32 0,16 2 0 16,-14-1-272-16,-9 1-144 0,-8-1 16 0,-8 0 0 16,-4-2-2240-1,-7 2-432-15</inkml:trace>
  <inkml:trace contextRef="#ctx0" brushRef="#br0" timeOffset="43175.45">23728 15087 24991 0,'0'0'1104'0,"-2"-8"240"0,-2 1-1088 0,1-3-256 16,1 3 0-16,0 0 0 0,2 0 304 0,0 7 0 16,-3-4 0-16,3 4 0 0,0 0 304 0,0 0 64 15,0 0 16-15,0 9 0 0,0 5-112 0,3 4 0 16,0 1-16-16,1 4 0 0,1 4 0 0,0 2 0 15,3 3 0-15,-1 1 0 0,1 2-304 0,1 2-64 16,1 1-16-16,0 1 0 0,0 0-176 0,2-2 128 0,0 0-128 0,1-1 128 16,-2-2-128-16,1-4 128 0,-1 3-128 15,1-4 128-15,-1-3-128 0,1-2 0 0,-3-2 0 0,2 0 0 16,-1-3-640 0,-3-6-48-16,-2-6-16 0,-5-7-8816 0,0 0-1760 0</inkml:trace>
  <inkml:trace contextRef="#ctx0" brushRef="#br0" timeOffset="43489.82">24211 15029 26719 0,'0'0'2368'16,"-4"-4"-1888"-16,4 4-480 0,-4-2 0 0,-3 0 512 0,-1 3 0 15,1 2 0-15,-5 2 0 0,-2 6 32 0,-2 4 16 16,-5 5 0-16,-2 0 0 0,-1 5 224 0,-5 7 48 16,-1 4 16-16,-2 4 0 0,0 4-144 0,-1 0-16 15,-3 3-16-15,1 6 0 0,0 1-80 0,0 3-16 16,-3 2 0-16,0-2 0 0,-3-3-368 0,1 0-80 16,0-5 0-16,3 0-128 0,4-1 0 0,2-7 0 15,3-2-160-15,-5 8 160 16,8-11-944-16,7-8-64 0,5-8-16 0,7-12-9664 0,2-2-1920 15</inkml:trace>
  <inkml:trace contextRef="#ctx0" brushRef="#br0" timeOffset="45082.96">24366 14582 21135 0,'-9'-9'928'0,"9"9"208"0,-5-2-912 0,5 2-224 16,-4-8 0-16,4 8 0 0,0 0 432 0,0 0 32 15,0 0 16-15,8-1 0 0,1 1-160 0,1 1-16 16,0 2-16-16,3 2 0 0,0 0 160 0,4 1 48 16,1 6 0-16,4 2 0 0,1 2-160 0,2 5-16 15,3 0-16-15,0 6 0 0,4 3-80 0,-2 6-16 16,0 2 0-16,-2 5 0 0,-3 2 32 0,-1 6 0 16,-2 5 0-16,-3 2 0 0,-1 4-80 0,-3 2-16 15,-4 2 0-15,-2 1 0 0,-1 0 224 0,-3-5 32 16,-1-1 16-16,-4 1 0 0,-2-6 160 0,-1-3 16 0,-4 0 16 0,2-4 0 15,-4-7-144-15,-2-3-16 16,-2 0-16-16,-1-4 0 0,0-3-144 0,-2-2-32 16,-2-4 0-16,-2 2 0 0,-1-7-80 0,-2 0-32 15,-2-3 0-15,-1-2 0 0,1-3-304 0,2-7-64 0,2 1-16 0,-10-10 0 32,9-5-2032-32,3-4-416 0,4-6-64 0</inkml:trace>
  <inkml:trace contextRef="#ctx0" brushRef="#br0" timeOffset="45664.36">25444 14223 9215 0,'0'0'816'0,"0"0"-656"16,-6-3-160-16,-2 1 0 0,2-5 1664 0,-2 5 288 0,1 0 64 0,0 1 16 15,0-1-768-15,1 0-160 16,0 4-16-16,1-1-16 0,5-1 96 0,0 0 32 16,0 0 0-16,0 0 0 0,0 0-208 0,0 0-32 0,0 0-16 0,6 0 0 15,5-1-304-15,1 1-64 0,3 1-16 0,3-1 0 16,1-1-176-16,3-1-48 0,1 2 0 0,1 0 0 16,0 4-48-16,2 0-16 0,-1 1 0 15,-2 0 0-15,-3 4-48 0,-5 0-16 0,1 2 0 0,-5 0 0 16,-3 3-208-16,-6 3 176 0,-2 4-176 15,-1 3 160-15,-4 0-160 0,-6-1 128 0,-3 0-128 0,-4 0 128 16,-1-3 0-16,0-1 0 0,-2-1 0 0,2-3 0 16,1-2 352-16,4-2 64 0,2 1 16 0,3-5 0 15,2 3 16-15,5-3 0 0,3-1 0 0,6 0 0 0,1-4-320 16,6-1-64-16,4 0-16 0,6-1 0 0,6 0 48 16,3 0 16-16,2-2 0 0,2 0 0 0,-1 2-240 0,3 0 128 15,1-1-128-15,0 0 0 0,1-2 128 0,1 2-128 16,1 2 0-16,3-1 0 0,0 0 0 0,1 0 128 15,0-1-128-15,-5 0 0 0,-2-2 0 0,-2 2 0 16,-2 1 0-16,-2 3 0 16,-2 0-1600-16,-3 4-224 0,-2-2-32 0</inkml:trace>
  <inkml:trace contextRef="#ctx0" brushRef="#br0" timeOffset="54541.78">17736 6909 8399 0,'0'0'368'0,"0"0"80"0,0 0-448 0,0 0 0 0,0 0 0 0,0 0 0 16,9 11 0-16,-1-4-208 0,-8-7 16 0,0 0 0 31,0 0-448-31,10 7-96 0,-10-7-16 0,0 0 0 0,0 0 320 0,7 4 64 0,-7-4 16 0,0 0 0 16,0 0 1104-16,10 0 208 0,-10 0 64 0,0 0 0 15,7-7 512-15,-7 7 128 0,0 0 0 0,4-8 16 16,-4 8-352-16,0 0-80 0,0 0-16 0,0 0 0 16,0 0-336-16,0 0-64 0,0 0 0 0,-8 4-16 15,-1 3-288-15,0 5-48 0,0 2-16 0,-1 5 0 16,-1 4 16-16,-1 3 0 0,1 0 0 0,-1 8 0 15,1 6-96-15,1 5 0 0,-3 1-16 0,0 5 0 16,2 2-160-16,-2 4-16 0,1 2-16 0,0 1 0 0,1 1-48 16,0 2-128-16,-3 2 192 0,3 1-64 0,-2 5-128 0,2 2 0 15,-1-1 0-15,2 1 0 0,1 2 176 0,2-4 0 16,-1-1 0-16,2-2 0 0,1 0 80 0,0-2 32 16,1-8 0-16,0 2 0 0,0 2 64 0,0-4 16 15,2-4 0-15,-1 1 0 0,-1 1-112 0,1-3-32 16,-2-3 0-16,2-1 0 0,0-8-32 0,1-2-16 15,-2-2 0-15,2-2 0 0,0-4 0 0,2 0 0 16,0-6 0-16,0 2 0 0,0-7 64 0,0-1 16 16,2 0 0-16,0 1 0 0,2-4-256 0,1 3 176 15,0-1-176-15,1-2 160 0,2 0-160 0,2-1 0 16,-1-4 0-16,5 2 0 0,0-1 0 0,1-4 0 0,3 1 0 0,3-1-176 16,0 2 32-16,3-5 0 0,-1 0 0 0,5 3 0 15,3-3 144-15,2 0-128 0,1 3 128 0,3-3-128 16,2-1 128-16,1-1 0 0,-2 1 0 0,0-1 0 15,0 1 0-15,3-3 0 0,1 1 0 0,2 2 0 16,2 3 0-16,5-4 0 0,3 0 0 0,5 1 0 16,-1-2 128-16,2 1-128 0,-1-2 160 0,3 3-160 15,0-2 160-15,4 2-160 0,3 3 160 0,1-2-160 16,2-3 0-16,-1 2 0 0,-2 0 0 0,2 1 0 16,2-1 0-16,4-2 0 0,6 1 0 0,-2-1 0 15,-2 0 0-15,1-2 0 0,0 0 0 0,4 0 0 16,4 0 0-16,-2 0 0 0,-2-2-128 0,1 0 128 15,-2-2 0-15,5 3 0 0,3-2 0 0,-2 1 0 16,-4-3 0-16,-1 1 0 0,0 0 0 0,3 4 0 0,3 0 176 0,-1 0-176 16,-3 0 192-16,-1 0-192 0,1 0 128 15,-1 0-128-15,4 0 0 0,-3 1 0 0,-2-1 0 16,-1 3 0-16,-2-1 0 0,2 2 0 0,2 1 0 0,-3-2 0 16,-3-2 0-16,-1 2 0 0,-2-1 0 0,2 2 0 15,0 2 0-15,1-2 0 0,0-1 0 0,-3-1 160 16,-5 1-160-16,2 1 128 0,-1-2-128 0,3-1 0 15,3 2-160-15,-1-3 160 0,-3 0 0 0,-1-1 0 16,-2-1 0-16,1 1 0 0,1 1 0 0,0 0 0 16,2 0 0-16,-2-1 0 0,-7 1 0 0,1 0 0 15,1 0 0-15,2 1 0 0,2 0 0 0,1-1 0 16,-1 2 0-16,-3-1 0 0,-6 1 0 0,2 2 0 16,1 1 0-16,4 0 0 0,1 1 0 0,2 1 0 15,-2-4 0-15,-3-1 0 0,0 1 128 0,-1-1-128 0,-1 1 0 0,8 2 0 16,-2-1 0-16,0-3 0 0,-5 0 0 0,-1 2 0 15,-2-2 0-15,-1 2 0 0,2-2 0 16,2 1 0-16,2-2 0 0,0 2 0 0,-2-1 0 0,-3-1 0 16,-3 0 0-16,2 1 0 0,1-1 128 0,4 0-128 15,4 0 0-15,-2 0 0 0,-2-2 0 16,0-2 0-16,-1 3 0 0,2-2 0 0,-1-1 128 0,3 3-128 16,2 0 0-16,-5-1 0 0,-4 1 0 0,0 1 0 15,-2 0 0-15,1 0 0 0,1 0 0 0,3 3 0 16,1-2 0-16,-1 0 0 0,-3 1 0 0,-1 1 0 15,1 0 0-15,1 2 0 0,-1-1 0 0,2-2 0 16,2 2 0-16,-3 1 0 0,-3-1 0 0,-2-1 0 16,-3-1 0-16,3 2 0 0,-2 1 0 0,3-1 0 15,1-2 0-15,-1 1 160 0,0 0-160 0,-3-1 128 16,-5 2-128-16,-1-2 0 0,-2 2 0 0,-1-1-176 0,1 1 176 0,-1-3 0 16,1 3 0-16,-2-2 0 0,-1 2 0 0,-3-3 0 15,-4 2 0-15,-2 1 0 0,-3-3 0 16,-2 1 0-16,-1 2 0 0,-1-2 0 0,-1-1 0 0,-2-1 0 15,-3 0 0-15,-1 0 0 0,-1 0 0 0,-3 0 0 16,1-1 0-16,-2-1 0 0,-4 0 0 0,-2-2 0 16,-2 1 0-16,-2 0 128 0,-1-1-128 0,-1-1 0 15,-3-4 128-15,-1 1-128 0,-2-5 0 0,-1-2 0 16,-3-1 0-16,0-2 128 0,-1-2-128 0,-1-2 0 16,0-2 0-16,-2-3 0 0,0-3 0 0,0-6 0 15,0-3 0-15,3-3 0 0,-1-8 0 0,2-1-160 16,2-3 160-16,0-4 0 0,-3-5-224 0,4 1 64 0,2-8 16 15,2-5 0-15,-3-7 144 0,2 1 0 0,1-6 0 0,0 1 0 16,-1 1 0-16,0-2 0 0,-1-2 0 0,1 2 0 16,-2 2 0-16,-1-2 0 0,0 2 0 0,3 1 0 15,-1 3 0-15,1-1 0 0,-2 5 0 0,2 4 0 16,2 2 0-16,1 0 0 16,2-1 0-16,-1 2 0 0,0 5-144 0,-1 0 0 0,-1-1 0 0,2 6 0 15,-1 1 0-15,0 1 0 0,1 1 0 0,-1 2 0 16,-1 2 144-16,0 2 0 0,0 4 0 0,0 3 0 15,2-1 0-15,-1 5 0 0,2 1 0 0,-1 3 0 16,2 3 0-16,0-1 0 0,-1 4 0 0,1-3 0 16,0 0 0-16,-1-1 0 0,1 3 0 0,0 4 0 15,0-1 0-15,1 4 0 0,-1 1 0 0,0-1 0 16,-1 3 0-16,-1 2 0 0,0 2 0 0,-1 0 0 0,-1 0 0 16,0 3 0-16,-1 4 0 0,0-3 0 0,-2 0 128 15,-2 4-128-15,3-1 160 0,-3 2-160 0,-3-3 208 16,3 5-48-16,0 6-16 0,-5-11 0 0,-1 5-144 0,0 2 128 15,-3-5-128-15,0 4 128 0,-1-1-128 0,-3-2 0 16,-1 5 0-16,-1-3 0 0,-6 0 0 0,-3 2 0 16,-3 2 0-16,-3 2 0 0,-6-4-128 0,-2-1 128 15,-5 1 0-15,-3 1 0 0,-2 1 0 0,-2 2-144 16,-3 1 144-16,-5 3 0 0,-5 2 0 0,-5-2 0 16,-5-1 0-16,-2-3 0 0,0 0 0 0,-2 2-128 15,-3 3 128-15,-4 0 0 0,-8-1 0 0,-1-2 0 16,3 1 0-16,-3 5 0 0,-2 0 0 0,-4-1 0 15,-4-2 0-15,-3 0 0 0,3 2 0 0,-6 2 0 16,-8-3 0-16,3 3 0 0,2-2 0 0,-5 5 0 16,-6-3 0-16,1 2 0 0,1 3 0 0,-6-4 0 15,0 3 0-15,-3 0 0 0,0-2 0 0,1 3 0 0,-4 2 0 0,0-3 0 16,0 0 0-16,-1 0 0 0,1 0 0 0,0-4 0 16,1 1 0-16,3 4 0 0,-1 1 0 0,0-2 0 15,2-3 0-15,2 0 0 0,-2 3 0 16,2-1 0-16,1-4 128 0,3 3-128 0,-1 2 176 15,1-4-176-15,-3 0 192 0,5 1-64 0,3 4 0 16,-3 1-128-16,-2-6 160 0,4 3-160 0,7 3 128 0,-3-4-128 16,-4 0 0-16,3 1 0 0,5-2 128 0,0 3-128 15,-2-1 0-15,3-3 0 0,1 1 0 0,3-1 128 0,-1 3-128 16,1 0 0-16,-2-5 0 0,4 2 0 0,1 1 0 16,-1 2 0-16,-1-3 0 0,1 2 128 0,1-3-128 0,2 2 0 15,2-1 0-15,-4 2 0 0,-3-3 0 16,3 2 0-16,4-2 0 0,0 2 0 0,2 1 0 15,-1-3 0-15,1 0 0 0,2 0 0 0,1-1 0 0,3 2 0 16,1-4 0-16,0 1 0 0,0 1 0 16,3-4 0-16,4 5 0 0,0 0 0 0,2-5 0 0,0 3 0 15,-1-1 0-15,0 0 0 0,3 0 0 0,4 4 160 16,-1-4-160-16,0 2 160 0,-4 2-160 0,4-1 0 16,6-2 0-16,1 1 0 0,3-1 0 0,3 3 0 15,2-3 0-15,3 1 0 0,-3-4 0 16,2-1 0-16,1-4 0 0,3 2 0 0,6 2 0 0,2-2 0 15,2 0 176-15,3 0-176 0,3 0 0 0,2 0 0 16,3 1 0-16,4 0 0 0,-1 0 160 0,0-1-16 0,4 0 0 16,2 0 0-16,4 0-144 0,0 0 192 0,1 0-192 0,3 3 192 15,0 0-192-15,5 2 0 0,1-2 0 0,1 5 0 32,1 1-1568-32,2 1-352 0</inkml:trace>
  <inkml:trace contextRef="#ctx0" brushRef="#br0" timeOffset="60269.05">2765 1607 11967 0,'0'0'1072'0,"4"-9"-864"15,-2 0-208-15,-2 9 0 0,0 0 1072 0,0 0 160 16,0 0 48-16,0 0 0 0,0 0 176 0,0 0 32 16,0 0 16-16,-6 9 0 0,-3 5-544 0,2 4-128 15,1 3 0-15,1 4-16 0,-4 7-240 0,1 7-64 16,3 7 0-16,-1 9 0 0,-3 6-128 0,2 5-16 15,-1 0-16-15,2 1 0 0,2 4-208 0,-1 0-144 16,-2 1 192-16,3-1-192 0,2-3 160 0,-2-7-160 16,3-11 128-16,1-5-128 0,4-7 0 0,-2-4 0 0,1-7 0 0,-1-2 0 31,2-6-1872-31,0-6-256 0</inkml:trace>
  <inkml:trace contextRef="#ctx0" brushRef="#br0" timeOffset="60483.09">2527 1950 16287 0,'23'-11'720'0,"-3"1"160"0,8-3-704 0,3-3-176 0,2-1 0 0,1-4 0 16,2-5 576-16,1 3 96 0,1 2 16 0,2 0 0 15,4-2 224-15,3 2 48 0,2 0 16 0,2 0 0 0,0 0-400 0,-2 4-64 16,-2 1-32-16,-3 4 0 0,-6 4-336 15,-1 2-144-15,-4 2 128 0,-5 4-128 16,-8 1-288-16,-3 4-144 0</inkml:trace>
  <inkml:trace contextRef="#ctx0" brushRef="#br0" timeOffset="60683.6">2747 2144 21183 0,'-4'11'1888'0,"4"3"-1504"15,0-4-384-15,6 2 0 0,2-1 272 0,4-1-16 16,0 3 0-16,6-4 0 0,0 0 336 0,9-5 64 16,3-1 16-16,8 1 0 0,5 0 128 0,6-1 32 15,3-5 0-15,5-1 0 0,4-6-400 0,0 2-80 16,-1-3-16-16,1 4 0 0,1-3-336 0,-3 3 0 16,-2 2 0-16,-8-4-12704 0</inkml:trace>
  <inkml:trace contextRef="#ctx0" brushRef="#br0" timeOffset="61019.86">4031 1703 26895 0,'0'0'1184'0,"0"0"256"0,-3-8-1152 0,3 8-288 0,0 0 0 0,0 0 0 0,0 0 0 0,0 0 0 15,-6 9 128-15,1 0-128 0,0 4 192 0,2 3-32 16,2 3 0-16,0 3 0 0,2 3 32 0,3-1 0 16,1 2 0-16,4 2 0 0,2 1-16 0,4-2 0 15,3 1 0-15,0-6 0 0,0-1 80 0,1-6 0 16,0-2 16-16,1-7 0 0,1-5 736 0,-1-3 144 16,-1-2 16-16,-1-6 16 0,-2-3-304 0,1-5-64 15,-1-5-16-15,-2 1 0 0,-2-6-336 0,2 0-64 16,0-5-16-16,-2 1 0 0,0 0-128 0,-2 2-16 15,-1-2-16-15,0-1 0 0,-2 0-96 0,0 2-128 16,-2 2 176-16,0 1-176 0,0 4 128 0,0 6-128 16,-1 3 0-16,0 2 0 0,1 5-160 0,-5 8-96 15,0 0 0-15,0 0-11328 16,0 0-2240-16</inkml:trace>
  <inkml:trace contextRef="#ctx0" brushRef="#br0" timeOffset="61208.16">4291 2062 26943 0,'-2'24'1200'0,"1"-2"240"0,-1 5-1152 0,0 7-288 15,-3 3 0-15,-2 7 0 0,0 5 624 0,-2 3 64 0,0 4 16 0,-5 0 0 16,1-3 128-16,2 3 48 0,1-4 0 0,-1-1 0 16,1-1-624-16,1-5-112 0,2 0-16 0,0-5-128 15,5-3 0-15,-1-4 0 0,2-2 0 0,1-8-192 16,4-4-1792-16,1-5-336 15</inkml:trace>
  <inkml:trace contextRef="#ctx0" brushRef="#br0" timeOffset="61757.16">5317 1624 20559 0,'0'0'896'0,"0"0"208"0,0 0-880 0,0 0-224 16,13-5 0-16,0 2 0 0,1 1 560 0,3-1 64 15,6-1 16-15,4-1 0 0,5 0 192 0,3-3 32 16,5 2 16-16,4 1 0 0,4-3-368 0,-2 2-64 15,1 1 0-15,-2-1-16 0,-6 2-288 0,-3 1-144 16,-4 2 160-16,-5-2-160 0,-1 3 0 0,-4 2 0 16,-2-1-128-16,-7 3-12176 0</inkml:trace>
  <inkml:trace contextRef="#ctx0" brushRef="#br0" timeOffset="62049.37">5609 1495 26031 0,'0'0'1152'0,"0"0"240"0,-3 13-1120 0,0 0-272 16,2 0 0-16,1 4 0 0,-1 2 0 0,-1 7 160 15,2-1-160-15,0 7 128 0,0 5 688 0,0 6 128 16,-1 4 16-16,1 7 16 0,1 5-352 0,-1 2-80 16,-1-1-16-16,-2 2 0 0,0-1-256 0,-4 4-48 15,-2 0-16-15,1 2 0 0,-3 3-208 0,1-5 176 0,1-8-176 16,0-5 160-16,-1-8-160 0,0-5 0 0,0-5 0 15,0-4 0-15,0-4-240 0,2-4-16 16,-2-4-16-16,0-4 0 16,-3-2-1536-16,-2 0-304 0,-3-8-64 0,0-3-5888 0,-1-4-1184 0</inkml:trace>
  <inkml:trace contextRef="#ctx0" brushRef="#br0" timeOffset="62214.7">5154 2721 18831 0,'-10'-14'832'0,"5"7"176"0,5 7-816 0,0 0-192 0,-1-8 0 0,1 8 0 0,0 0 1104 0,5-6 176 15,-5 6 48-15,14-3 0 0,2-1-560 0,4 4-96 16,4 0-32-16,2 0 0 0,4 1 16 0,1 2 0 15,4-3 0-15,2 1 0 0,2 1 32 0,5 2 0 16,6 1 0-16,2 2 0 0,0-2-304 0,2-1-48 16,-2 1-16-16,-6 4 0 0,-5-3-176 0,-2 3-144 15,-4-4 192-15,-2 1-192 0,-3 1 160 16,-3-4-160-16,0 0 128 0,1 0-128 16,-2-1-1440-16,-2-3-368 0,-3-3-80 0</inkml:trace>
  <inkml:trace contextRef="#ctx0" brushRef="#br0" timeOffset="62434.64">6989 1830 27647 0,'0'0'2448'0,"0"0"-1952"0,0 0-496 0,3-9 0 32,-3 9-256-32,0-8-128 0,0 8-48 0,-1-11 0 0,0 3 1472 0,1 8 304 0,-1-11 48 0,1 11 16 15,-3-9-912-15,3-1-176 0,4 2-48 0,-4 8 0 16,0 0-272-16,0 0 0 0,5-8-128 0,-5 8 128 16,0 0-1760-16,5 12-256 15,-5 6-48-15,-2 4-16 0</inkml:trace>
  <inkml:trace contextRef="#ctx0" brushRef="#br0" timeOffset="62603.01">6776 2402 25791 0,'0'0'1152'0,"12"-5"224"0,-1-6-1104 0,4 4-272 0,3-3 0 0,-2 3 0 0,-2-2 1280 0,0 4 208 16,-2-2 48-16,2 3 0 0,1 6-1120 0,1 6-224 16,-2-2-32-16,-2 6-9520 15,0-2-1904-15</inkml:trace>
  <inkml:trace contextRef="#ctx0" brushRef="#br0" timeOffset="63698.36">9108 1870 17503 0,'0'-15'1552'0,"-2"-1"-1232"15,2-1-320-15,-1 4 0 0,0 1 304 0,1 12 0 16,0 0 0-16,0 0 0 0,0 0 464 0,0 0 112 16,0 0 16-16,-9 7 0 0,0 7-448 0,3 8-96 15,2 5-16-15,0 8 0 0,3 5-112 0,-3 7-32 16,0-2 0-16,0 5 0 0,-2 1 64 0,-2 3 16 16,-1 5 0-16,3 1 0 0,-3-3-48 0,-1-5-16 15,-1-9 0-15,2-3 0 0,2-7 272 0,0-4 48 16,2-10 16-16,2-5 0 0,2-6 176 0,1-8 48 0,0 0 0 0,0 0 0 15,0 0 64-15,0 0 0 0,5-16 16 0,1-2 0 16,1-3-336-16,1-5-64 0,3-4 0 0,0-3-16 16,1-1-288-16,2-2-144 0,1-1 160 0,0 4-160 15,3 6 0-15,0 2 0 0,2 2 0 0,2 4 0 16,2-3 0-16,1 6 0 0,-1 3 0 0,2 9-160 16,0 2 160-16,0 7-208 0,-2 10 80 0,-1 6 128 15,-4 4-240-15,-1 8 80 0,-4 9 16 0,-3 5 0 16,-3 9 144-16,-3 4-128 0,-5-3 128 0,-1-1-128 0,-2-4 128 0,-1-5 0 15,-1-8 0-15,-1-1 0 0,-1-2 0 0,4-4 0 16,-2-8 128-16,1-4-128 16,1-3-1088-16,3-6-304 0,0-11-48 0,0 0-12160 15</inkml:trace>
  <inkml:trace contextRef="#ctx0" brushRef="#br0" timeOffset="63974.73">10161 2118 26719 0,'-9'4'2368'0,"-1"0"-1888"0,0 2-480 0,0 3 0 15,-1 5 368-15,-5 5-32 16,-3 5 0-16,-4 4 0 0,-3 4-336 0,-2 2 144 16,-2 3-144-16,2 1 0 0,2-1 304 0,3 3-48 15,4-1-16-15,5-2 0 0,7-1-96 0,7-5-16 16,6-3 0-16,4-7 0 0,4-4 16 0,5-1 0 0,2-9 0 0,5-3 0 15,1-4 288-15,2-4 48 0,-3-3 16 0,2-5 0 16,2-2 0-16,-2-4 0 0,-3-2 0 0,-1-3 0 16,-2-1-64-16,-3-5-16 0,-1-4 0 0,-2-2 0 15,-1 4-48-15,-2 0-16 0,-4-1 0 0,-4 3 0 16,-4-1-64-16,-3 0-16 0,-6 1 0 0,-2 5 0 16,-4 0-144-16,-1 2-128 0,-3 4 144 0,3 4-144 15,-2 1-256-15,1 0-160 16,-1 4-32-16,3-1 0 0,3 5-2544 0,2-3-512 0</inkml:trace>
  <inkml:trace contextRef="#ctx0" brushRef="#br0" timeOffset="64261.93">11060 1171 29487 0,'1'-7'2624'0,"1"-3"-2112"16,-2 10-512-16,0 0 0 0,0 0-192 0,0 0-160 15,0 0-32-15,-2 6 0 0,0 4 384 0,-2 5 0 16,-1 3 0-16,-1 4 0 0,-2 7 336 0,-2 5-16 16,-2 6 0-16,1 3 0 0,-1 6 0 0,0 7-16 15,-4 2 0-15,-14 60 0 0,2-11-112 0,3-8 0 16,2-1-16-16,4-8 0 0,0-6-176 0,3-5 160 0,4-3-160 0,3-9 160 15,2-8 736-15,2-11 128 0,5-7 48 0,0-6 0 32,0-3-1776-32,0-5-336 0,3-7-80 0,-1-5-16 0,1-7-784 15,-3-8-176-15,0 0-16 0</inkml:trace>
  <inkml:trace contextRef="#ctx0" brushRef="#br0" timeOffset="64492.96">10502 1952 4607 0,'-1'-16'192'0,"1"16"64"0,7-8-256 0,7 1 0 0,5 3 0 0,3-1 0 0,3 2 5680 0,5 0 1088 16,1 0 208-16,5 2 64 0,2-1-5584 0,5 0-1120 15,3 1-208-15,6-3-128 0,6 2 224 0,1-2-32 16,1-1 0-16,1-3 0 0,0 2-64 0,-16 3 0 16,4 1-128-16,3-1 192 0,3-1-192 0,-2 3 0 15,-3 0-192-15,-4 0-9024 16,-6-1-1824-16</inkml:trace>
  <inkml:trace contextRef="#ctx0" brushRef="#br0" timeOffset="65219.43">13497 1420 19343 0,'-4'-8'1728'0,"1"2"-1392"0,0 1-336 0,1-2 0 16,0-1 256-16,1 4 0 0,-3-2-16 0,0 5 0 15,-2 2 352-15,-1 7 80 0,1-3 16 0,-1 6 0 16,0 4-208-16,-3 6-32 0,0 2-16 0,-2 8 0 15,3 6 80-15,-5 5 32 0,3 5 0 0,-3 7 0 0,0 4-32 16,-4 9 0-16,-2 5 0 0,1 4 0 0,0-1-352 16,-1 4-160-16,3-2 128 0,0 3-128 0,-1-5 128 15,3-10-128-15,6-5 0 0,2-8 128 0,0-9-128 0,5-7 0 16,0-6-192-16,4 3 192 16,0-14-448-16,2-8 16 0,-4-11 16 0,0 0-7664 15,8-8-1536-15</inkml:trace>
  <inkml:trace contextRef="#ctx0" brushRef="#br0" timeOffset="65465.88">13215 2099 23951 0,'0'0'1056'0,"0"0"224"0,11 0-1024 0,0 1-256 0,5-1 0 0,-1 0 0 16,2 0 144-16,0 0-16 15,4 0-128-15,0 0 192 0,2 0 128 0,3-1 0 16,3-3 16-16,4-2 0 0,4-2 176 0,2-3 48 0,4 0 0 0,-1-3 0 15,0-3-272-15,-2 2-48 16,-2-2-16-16,-1 1 0 0,-3 0-224 0,-2 4 176 0,-3-1-176 0,-2 3 160 16,-3 1-416-16,-3-1-96 0,0 1-16 0,-2 0 0 15,-1 4-1872 1,-2 1-368-16,-2-2-80 0</inkml:trace>
  <inkml:trace contextRef="#ctx0" brushRef="#br0" timeOffset="66045.36">14127 1398 6447 0,'0'0'272'0,"0"0"80"0,0 0-352 0,0 0 0 16,0 0 0-16,0 0 0 0,0 0 0 0,-6 6-256 15,6-6 32-15,0 0 16 16,-8 8-400-16,8-8-80 0,0 0-16 0,0 0 0 0,0 0 496 0,0 0 208 0,0 0-192 0,0 0 192 15,0 0 128-15,0 0 160 0,0 0 32 0,0 0 0 16,0 0 480-16,0 0 96 0,0 0 32 0,0 0 0 16,0 0 176-16,0 0 48 0,0 0 0 0,0 0 0 15,0 0 0-15,0 0 16 0,0 0 0 0,0 0 0 16,8-6-208-16,-8 6-64 0,6-2 0 0,-2-1 0 16,2-2-576-16,-6 5-112 0,3-6-16 0,-3 6-16 15,0 0-176-15,0 0 0 0,3-5 144 0,-1-2-144 16,1 0 288-16,-3 7-16 0,1-6 0 0,-1 6 0 0,2-8 256 0,-2 8 48 15,0 0 16-15,3-6 0 0,-2 0-80 0,-1 6-32 16,0 0 0-16,0 0 0 0,0 0-112 0,0 0-32 16,0 0 0-16,0 0 0 0,0 0-208 0,0 0-128 15,2 7 160-15,-2 4-160 0,-2-2 368 0,0 5-32 16,-3 4 0-16,1 5 0 0,-1 6 160 0,-3 4 16 16,3 5 16-16,-5 5 0 0,-3 11 112 0,-2 7 0 15,-4 5 16-15,-2 10 0 0,0 3-208 0,-3 7-32 16,-2 0-16-16,1 4 0 0,-1 4-192 0,1-3-32 15,1-5-16-15,2-8 0 0,3-1 32 0,3-9 0 16,3-5 0-16,0-6 0 0,3-6 128 0,0-7 16 16,5-2 16-16,0-8 0 0,1-4-128 0,3-5-32 15,1-6 0-15,2-4 0 0,2-6-192 0,1-5-128 16,-5-4 128-16,12-8-208 16,-2-11-1520-16,4-1-288 0,1-5-64 0,-5 6-16 0</inkml:trace>
  <inkml:trace contextRef="#ctx0" brushRef="#br0" timeOffset="71876.03">15086 2308 7359 0,'5'-14'656'0,"2"-3"-528"0,0-2-128 0,2 1 0 16,1 3 2176-16,-1 1 384 0,-3 1 96 0,-1 2 16 15,-1-1-816-15,-1 5-144 0,-3 7-48 0,2-9 0 16,-2 9-640-16,0 0-128 0,0 0-16 0,0 0-16 16,0 0-288-16,-9 1-48 0,0 4-16 0,0 2 0 15,0 7-112-15,1 3-16 0,-3 5-16 0,1 3 0 16,-1 6 16-16,-1 6 16 0,1 6 0 0,-1 2 0 16,0 5 0-16,-1 1 0 0,0 1 0 0,3-3 0 15,0 4-144-15,4-7-48 0,2-7 0 0,1-6 0 16,7-2-64-16,1-7-16 0,2-6 0 0,1-3 0 0,4-2 80 0,2-7 16 15,2-1 0-15,5-6 0 0,3-3 240 0,4-10 48 16,5-4 16-16,0-3 0 0,0-1-80 0,-2-5 0 16,-1-1-16-16,-5-3 0 0,0-2-224 0,-5 2-32 15,-1 2-16-15,-4-3 0 0,-2 1-32 0,-2 2 0 16,0 1 0-16,-3 9 0 0,-1 3 0 0,-1 6-128 16,-6 10 192-16,0 0-64 0,0 0-128 0,0 0 0 15,3 11 0-15,-3 11 0 0,-2 7 0 0,0 5 0 16,-1 3 0-16,1 1 0 0,-3 4 0 0,1 3 0 15,1 4-144-15,2-2 144 0,2 0 0 0,4-6 0 16,2-6 0-16,2-4 0 0,1-11 0 0,5-3 0 16,3-3 0-16,2-9 0 0,4-5 0 0,3-3 128 15,4-4 0-15,3-6 16 0,4-9 144 0,1-3 32 16,1-3 0-16,-3-5 0 0,-4-3-128 0,-3 1 0 16,-2-2-16-16,-2 0 0 0,-3-2-176 0,-2 2 160 0,-2-3-160 0,-1 1 160 15,-3-2 64-15,-3-7 16 16,-3 1 0-16,-3 1 0 0,-1-1-96 0,-1 9-16 15,0 4 0-15,-2 7 0 0,1 0-128 0,-1 7 0 0,2 1-192 0,-1 10 192 32,-1 0-528-32,1 2 16 0,-1 1 0 0,2 3 0 15,-4 3-3056-15,0 0-592 0</inkml:trace>
  <inkml:trace contextRef="#ctx0" brushRef="#br0" timeOffset="72697.2">18738 2651 13823 0,'0'0'608'0,"-3"-10"128"0,3 10-592 0,-1-7-144 16,0-3 0-16,1 10 0 0,0 0 1152 0,0 0 192 15,-6-7 32-15,0-1 16 0,0 3-448 0,-3 2-96 16,-1 3-16-16,0 3 0 0,-2 1 80 0,-1 3 16 16,-1 1 0-16,-1 5 0 0,-1 1-352 0,-2 3-64 15,-1 5 0-15,0 5-16 0,-2 8-32 0,4 2 0 16,0 3 0-16,3-1 0 0,3-2 0 0,4-4 0 0,5-1 0 16,4-7 0-16,3-2-176 0,4-4-32 0,3-4-16 0,0-1 0 15,5-7 80-15,2-2 32 16,6-5 0-16,0-5 0 0,-1-3 160 0,0-5 16 0,1-3 16 0,1-5 0 15,-1-2-32-15,1-4 0 0,-4 1 0 0,-1-4 0 16,-3 2-176-16,-4 0-32 0,-4 5-16 0,-5-3 0 16,-5 1 80-16,-4-2 16 0,-5 7 0 0,-4 1 0 15,-3 1-144-15,-2 2-32 0,-2 5 0 0,-2 1 0 16,0 4-208-16,2 2 0 16,1-1 0-16,1 5 0 15,2 5-1136-15,3 0-160 0,3-1-48 0,2 2 0 16,8-6-1600-16,0 0-320 0,0 16-64 0,0-16 0 0</inkml:trace>
  <inkml:trace contextRef="#ctx0" brushRef="#br0" timeOffset="73019">19238 2572 22111 0,'0'0'976'0,"-3"13"208"0,0 1-944 0,2 1-240 0,0 2 0 0,-1 3 0 0,0-1 608 0,-3 3 80 16,-3 3 16-16,0 0 0 0,1 0 416 0,-2-1 96 16,-3-3 0-16,1 0 16 0,2-4-48 0,-1 1-16 15,4-4 0-15,1-5 0 0,5-9-336 0,0 0-64 16,0 0 0-16,0 0-16 0,0 0-208 0,0 0-32 16,7-14-16-16,2-4 0 0,2-1-48 0,2-1 0 15,0-3 0-15,2 3 0 0,3-4-256 0,2 1-64 16,2 0-128-16,0 1 192 0,3 2-192 0,-5 7 0 15,4-3 0-15,3 2 0 0,1 0 0 0,0 3-208 0,-1 0 32 16,-1 5 16 0,-1-2-1600-16,-1 4-320 0,-3 2-64 0</inkml:trace>
  <inkml:trace contextRef="#ctx0" brushRef="#br0" timeOffset="73620.17">21155 2498 19983 0,'-21'-5'880'0,"7"1"192"0,0-1-864 0,-2 2-208 0,1 0 0 0,1 3 0 15,2 1 1024-15,0 2 144 16,2 2 48-16,2 0 0 0,8-5-640 0,-6 9-112 0,2 1-16 0,4 4-16 15,0-14-48-15,8 11-16 16,4 0 0-16,4 0 0 0,2-5 128 0,3 1 16 0,3-2 16 16,4-3 0-16,4-2-32 0,2-2-16 0,3-5 0 0,1 2 0 15,3-6-112-15,1 0-32 0,1-2 0 0,-3 0 0 16,-6 4 16-16,-2-4 0 0,-4 1 0 0,-4 0 0 16,-6-2-32-16,-4-2 0 0,-4 1 0 0,-3 1 0 15,-2 1-96-15,-3 0-32 0,-5 0 0 0,-3 5 0 16,-7-1 0-16,-5 5-16 0,-3 3 0 0,-9 3 0 15,-6 2-176-15,-4 5 0 0,1 1 0 0,2 5 0 16,-1 4 0-16,2 5 0 0,7 2 0 0,2 6 128 16,3 1 16-16,5 1 0 0,5-2 0 0,5 0 0 15,5-1-144-15,4-4 0 0,3 0 0 0,3-2 0 0,6 1 0 0,3-6 0 16,3-4 0-16,3 1 0 0,2-6 0 0,4 0 0 16,2-5 0-16,4 0 0 0,4-2 0 0,-6-4-192 15,3-1 32-15,18-7 16 16,-4-1-1264-16,-4-3-240 0,-5-2-48 0,-1 0-7920 15,-2-3-1584-15</inkml:trace>
  <inkml:trace contextRef="#ctx0" brushRef="#br0" timeOffset="73873.11">22233 2243 34095 0,'0'0'3024'0,"0"0"-2416"16,0 0-480-16,7 9-128 0,-1 1 0 0,0 4-240 0,2 1 64 0,0 4 16 16,-1 3 320-16,3 2 64 0,-2 3 16 0,2 1 0 15,0 1 32-15,2 1 16 16,-2-2 0-16,1 2 0 0,2-4-160 0,0 1-128 0,1-4 144 0,0 2-144 16,0-3 0-16,-2-2 0 0,4 2 0 0,-1 1 0 15,1 2 0-15,1-2-128 0,-2 0-16 0,1 0 0 16,-1-3-880-1,3-3-160-15,-4-5-32 0,1 0-16 16,-2-3-1408-16,-1-6-288 0,1 0-48 0</inkml:trace>
  <inkml:trace contextRef="#ctx0" brushRef="#br0" timeOffset="74094.46">22676 2242 29487 0,'0'0'1296'0,"-7"2"288"15,0 3-1264-15,-2 4-320 0,-3 0 0 0,-3 8 0 0,-4 3 544 0,-5 8 48 16,-5 5 16-16,-4 2 0 0,-1 4 80 0,1 1 16 16,-1 1 0-16,2 3 0 0,-1 1-192 0,5-1-16 15,0 1-16-15,4-2 0 0,4-1-480 0,2-4 128 16,2-2-128-16,2-4 0 16,1-2-640-16,5-7-160 0,1-3-32 0,1-3-9328 15,5-3-1856-15</inkml:trace>
  <inkml:trace contextRef="#ctx0" brushRef="#br0" timeOffset="74669.82">23980 2397 14735 0,'-12'-9'1312'0,"1"4"-1056"15,-1 1-256-15,1-3 0 0,-2 1 3168 0,-1 1 576 16,-1 0 112-16,-3 2 32 0,-2 0-2960 0,0 1-592 15,-2 1-112-15,-1 0-32 0,-1 1 160 0,0 2 32 16,-4 1 0-16,-1 4 0 0,-2 4 0 0,-2 4 0 16,-5-2 0-16,2 2 0 0,2 4-64 0,3 4 0 15,2 1 0-15,4 3 0 0,2-1-64 0,6 5-32 16,7-8 0-16,3 0 0 0,2-2-224 0,5-2 144 16,5-5-144-16,2 0 128 0,3-1-128 0,6-7 192 0,1-1-192 15,5-5 192-15,2-6 64 0,7 0 32 16,4-6 0-16,2 2 0 0,3-3-16 0,-5-3 0 15,-2-1 0-15,-2 0 0 0,-7-1-272 0,1 1 0 16,-3-2 0-16,-3 3 0 0,-4 3 0 0,-1 4 0 16,-2 3 0-16,-2-1 0 0,-10 7 144 0,0 0-144 15,0 0 0-15,7 7 144 0,0 2-144 0,-6 5 0 0,-1 1 0 0,0 0 0 16,0-1 0-16,1 1 0 0,1 1 0 16,-1-1 0-16,0 1 0 0,3-2 0 0,2-2 0 0,2-1 0 15,0-4 0-15,2-1 0 0,0-2 0 0,1-2 0 16,3 2 0-16,0-3 0 0,2-2 0 0,1-1 0 15,2-1-304-15,3-3 64 0,2-3 16 0,-6 5 0 16,4-5-576-16,-1 1-112 16,0 2-32-16,-1-4-9152 0,0 0-1824 0</inkml:trace>
  <inkml:trace contextRef="#ctx0" brushRef="#br0" timeOffset="75151.19">24592 2314 29487 0,'-15'9'1296'0,"10"0"288"0,-1 4-1264 0,-1 0-320 16,-2 5 0-16,1 4 0 0,-4 1 128 0,-2 1-128 16,-2 5 144-16,-3-3-144 0,-2 0 304 0,2-3-48 15,3-1 0-15,0-2 0 0,2-2-32 0,3-4-16 16,2-1 0-16,3-7 0 0,1 0 240 0,5-6 32 15,0 0 16-15,0 0 0 0,9-10 256 0,1 3 48 16,2-6 16-16,4-4 0 0,4-1-304 0,0-1-48 16,3-3-16-16,1-1 0 0,2 1-272 0,0 0-176 0,1 2 192 0,1 0-192 15,-1-4 144-15,0 5-144 16,-3 2 0-16,-1 4 144 0,-3 1-144 0,-2 5 0 16,-3 1 0-16,-2 3 0 0,-3 6 0 0,-3 5 0 0,-1 0 0 15,-5 6 0-15,-2 5 0 0,-2 3 0 0,-1 1 0 16,-5 2 0-16,0 0 0 0,-3 0 0 0,-1-3 0 0,0-1 0 15,1-2 0-15,1-2 0 0,2-3 0 0,3-5 0 16,2 1 0-16,4-10 128 0,0 0-128 0,0 0 128 16,12-1 16-16,3-5 0 0,0-2 0 0,6-1 0 15,-2-4 0-15,4-4 0 0,1-2 0 0,1-1 0 0,2 0-144 0,0-2 0 16,0 2 0-16,1-1 0 0,0 4 0 0,0 1 0 16,-1 6 0-16,0-1 0 0,-2 4 0 0,-2 1 0 15,-3 6 0-15,-3 6 0 0,-3 2 0 0,-3 6 0 16,-2 4 0-16,-2 3-176 0,-4 2 176 0,-1 3 0 15,-4-3 0-15,0 3-128 0,-2 1-80 0,0 2-16 16,-1-2 0-16,3 2 0 16,-2-3-2304-16,3 0-464 0,2-3-80 0,4-3-6448 15,4-2-1280-15</inkml:trace>
  <inkml:trace contextRef="#ctx0" brushRef="#br0" timeOffset="75633.09">26596 2118 27007 0,'-9'-14'1200'0,"5"9"240"0,-1-4-1152 0,0 0-288 0,-3-1 0 0,-2 3 0 16,-1-2 144-16,-3 1-16 0,-4 3-128 0,-2-1 192 15,-3 3 0-15,-4 1-16 0,-4 2 0 0,-3 2 0 0,-7 4 144 0,-3 1 16 16,-4 4 16-16,1 1 0 0,0 3 160 16,5 0 48-16,3 3 0 0,6 0 0 0,4 1-16 15,6 2 0-15,9 1 0 0,3 1 0 16,6-3-208-16,6-1-32 0,7 0-16 0,6 0 0 0,5 3 32 0,5 2 0 15,5-3 0-15,5-1 0 0,6-1-80 0,-1-1-16 16,-1 2 0-16,1-1 0 0,-3 2-224 0,-1-1 128 16,-5-2-128-16,-3-1 0 0,-4 3 208 0,-4-3-48 15,-3-1-16-15,-3-1 0 0,-4 0 352 0,-3 0 64 16,-3-1 16-16,-4-2 0 0,-3 0 144 0,-5 4 48 16,-4-2 0-16,-6-2 0 0,-5 0-176 0,-8 1-16 15,-10-3-16-15,-6 1 0 0,-5 2-272 0,-5-3-48 16,-1 3-16-16,-2-3 0 0,-2 3-224 0,-28 1 128 15,2-3-128-15,9-1 0 16,6 4-1024-16,9 0-320 0,8-2-48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39:34.12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722 9037 16575 0,'-14'-12'736'0,"8"6"160"0,1-2-720 0,-1 1-176 0,1 2 0 0,5 5 0 16,0 0 1200-16,-3-2 208 0,-1 1 32 0,4 1 16 16,-5 0-944-16,5 0-192 0,0 0-48 0,0 0 0 15,-5 1 48-15,5-1 16 0,-8 3 0 0,8-3 0 16,0 0 48-16,-6 11 16 0,1-1 0 0,1 4 0 16,1-1-64-16,1 4-16 0,-2 2 0 0,0 4 0 15,-1 5 0-15,0 7 0 0,-3 7 0 0,1 0 0 16,-1 4 96-16,-3 1 16 0,-2 2 0 0,1 1 0 15,-2-6 48-15,3 5 16 0,-2 2 0 0,1 6 0 16,-1 5 16-16,0-1 0 0,2 0 0 0,2 1 0 16,-4-4-192-16,3-1-16 0,-3 1-16 0,0 3 0 0,3 8-144 15,1 0-16-15,-2-5-128 0,2-1 192 0,1-9-192 16,1-7 144-16,-2-2-144 0,3-3 128 0,0 1 32 0,3-1 0 16,-2 2 0-16,1-2 0 0,-4 3 48 0,3-2 16 15,0-5 0-15,-3 0 0 0,-1-2-16 0,2-3 0 16,-2-1 0-16,1-6 0 15,2 2-16-15,1-3-16 0,0-1 0 0,1 2 0 0,0-1-48 0,2 1-128 16,0-3 192-16,2 0-64 0,0 0-128 0,2-3 0 16,0-1 0-16,2-1 128 0,1-3-128 0,0-3 0 15,1-1 0-15,1 1 128 0,3-3-128 0,0-1 0 16,-10-8 0-16,14 7 0 0,3 0 0 0,0 1 128 16,1-3-128-16,3 0 0 0,-1 0 192 0,0 0-64 15,1-2 0-15,0 1 0 0,2 1 0 0,4-3-128 16,-1 0 192-16,-6-2-64 0,4 1-128 0,4-4 160 0,6 2-160 0,4 1 160 15,4 1-160-15,5-1 128 0,4-1-128 0,43 0 128 16,-15-2-128-16,-8 2 0 0,-1 1 0 0,1-1 0 16,2-1 0-16,2 4 0 0,2 0 128 0,-1 1-128 15,-7-3 0-15,3 0 0 0,3 0 0 0,6 1 0 16,4 2 0-16,0-2 0 0,-1-1 0 0,3 1 0 16,2 2 0-16,4-1 0 0,3 1 0 0,0 1 128 15,-3-2-128-15,1 2 0 0,0-3 0 0,5 2 0 16,3 1 0-16,0 1 0 0,-3-3 0 0,4 2 0 15,2 2 0-15,2 1 0 0,-4-9 0 0,2 2 0 16,4 3 0-16,0-4 0 0,3-4 0 0,0 0 0 16,-3 0 0-16,4-1 0 0,5 0 0 0,-3 1 0 15,-2 0 0-15,2-3 0 0,1 3 0 0,-2 0 128 16,-5-1-128-16,2 3 0 0,1 1 0 0,-1 0 0 0,-1 2 0 16,-2 2 0-16,-1-1 0 0,4 0 0 0,1-1 0 0,-4-1 0 15,-3 0 0-15,2 1 0 0,2 2 0 0,-1-2 0 16,0-1 0-16,0 0 0 0,-1-1 0 0,4 1 0 15,2-3 128-15,-2-1-128 0,-7 0 0 0,3 1 0 16,4-1 0-16,-3-1 0 0,-1 1 0 0,1-2 160 16,0 0-160-16,3 3 160 0,1-1-32 0,1-3 0 15,-5 2 0-15,4 2 0 0,2-1-128 0,-3 4 192 16,-1-2-192-16,4 2 192 0,1 1-192 0,-2 0 0 16,-2 0 0-16,3 0 128 0,-1 0-128 0,1 0 0 15,-1 0 144-15,1 0-144 0,-2 0 0 0,4 0 0 16,1 0 0-16,0 0 0 0,-7-1 0 0,5-1 0 0,0 1 0 0,2 1 0 15,-4-1 0-15,-2 0 0 16,-3-1 0-16,0 2 0 0,1 0 0 0,-3 0 0 0,-5-1 0 0,5 1 0 16,1 1 0-16,-4 2 144 0,-4-2-144 0,1-1 0 15,2 3 0-15,3-1 0 0,3 1 0 0,-1-1 0 16,-4 2 0-16,4-1 0 0,2-2 0 0,-2 3 0 16,-4 0 128-16,3 1-128 0,-1-3 0 0,2 2 0 15,1 2 0-15,-5 2 0 0,-4-4 0 0,0 0 0 16,4 1 0-16,-1 1 0 0,-6-3 0 0,5-1 0 15,-6 4 0-15,4 2 0 0,-1-3 0 0,-2 0 0 16,-5-2 0-16,2-1 0 0,0 2 0 0,2-3 0 16,3 1 0-16,-2-1 0 0,-4-1 0 0,-2 1 0 15,0 1 144-15,2-1-144 0,2-1 0 0,-6 0 144 16,-3 0-144-16,-1 0 0 0,0 0 0 0,2 0 0 16,6 1 0-16,-8-1 0 0,-3-1 0 0,2 0 0 15,-3-1 0-15,1 2 0 0,2-1 0 0,-1 1 0 16,0 0 0-16,-2 0 0 0,0-1 0 0,2-1 0 0,1 2 0 0,2 0 0 15,-1 0 0-15,-3-1 0 0,2-3 0 0,0 2 0 16,3-1 0-16,-2 1 0 0,1-3 0 0,-1 1 0 16,-1-3 0-16,-1 4 0 0,1-1 0 0,0 1 0 15,4 1 0-15,1-5 0 0,-4 4 0 0,0 0 0 16,-2 2 0-16,2 1 0 0,1-1 0 0,-1-1 0 16,-4 2 0-16,-1 0 0 0,-1 0 0 0,1 2 0 15,1-1 0-15,-2-1 0 0,0 0 0 0,-2 0 0 16,-1 0 0-16,4 0 0 0,-1 0 0 0,0 0 0 15,2 0 0-15,1-1 0 0,-1-1 0 0,1 2 0 0,0-1 0 16,4 1 0-16,-1-1 0 0,0-3 0 0,-1 3 0 0,0 1 0 16,0-2 0-16,1 1 0 0,0-1 0 0,-1 2 0 15,-4 0 0-15,-1 0 0 0,3 0 0 0,-3 1 0 16,0 1 0-16,-1 0 0 0,0 1 0 0,1-1 128 16,0 0-128-16,2 0 0 0,1-1 0 0,2-1 0 15,-2 1 0-15,0 0 0 0,-4-2 0 0,2 4 0 16,1-1 0-16,1 1 0 0,-1 1 0 0,-7-3 0 15,-5 0 0-15,2 2 0 0,3-2 0 0,-2 1 0 16,1 1 0-16,0-1 0 0,-2 2 0 0,-2-1 0 16,-4-2 0-16,1 0 0 0,-1 2 0 0,3 1 0 15,1 2 0-15,-2-1 0 0,-2 2 0 0,-2 0 0 16,-3-3 0-16,-5 4 0 0,1-1 128 0,-3 1-128 16,-1 2 0-16,-2-1 0 0,1 2 0 0,-3 1 0 0,-2-5 0 15,-5 0 0-15,-3 0 0 0,-4-2 0 16,-4 4 0-16,1-2 0 0,-6-5 0 0,0 3 0 0,0 2 0 0,-1-3 0 15,-1-2 0-15,-2 2 0 0,-2-3 0 0,-2-1 0 16,-1 0 176-16,1 0-176 0,-4-1 0 0,-1 0 0 16,-4-2 0-16,1 1 0 0,-1-2 128 0,1-4-128 15,-3-1 176-15,0-2-176 0,0 1 160 0,0-4-160 16,0-3 128-16,1-3-128 0,-1-6 0 0,-3 2 128 16,1-4-128-16,-1-2 0 0,1-6 0 0,-2-3 128 15,-1-3-128-15,4 0 0 0,0-5 0 0,1-3 0 16,0-3 0-16,4-3 0 0,0-3 0 0,1 0 128 15,1-5-128-15,1 3 0 0,-1-2 0 0,2 2 0 16,1-4 0-16,0 0 0 0,-1-2 0 0,-1-3 0 0,1-5-176 16,0 3 176-16,-3 4 0 0,3-1-128 15,-2-2 128-15,-1 4 0 0,0 3-160 0,1-2 160 0,-1 4-192 16,-1 1 192-16,-2 4 0 0,1-1 0 0,-1 4 0 0,1 2 0 16,0 3 0-16,-1 2-128 0,1 4 128 0,0 1 0 15,-3-1 0-15,2 3 0 0,-2 2 0 0,-1-4 0 16,1 2-128-16,-1 3 128 0,-1 3 0 0,-2 4 0 15,0 2 0-15,-1 4-128 0,0-1 128 0,-1 3 0 16,0-2 0-16,-2 1 0 0,-1 4 0 0,1 3 0 16,-1 3-160-16,-1-1 160 0,0-3-128 15,-2 2 128-15,-2 2 0 0,0 3-160 0,2-1 160 0,-2 3 0 16,-1-2-128-16,-2 4 128 0,1 0 0 0,-2 3 0 16,0 1-144-16,-2 4 144 0,-3 1 0 0,-1 3-144 15,-4-3 144-15,-1 6 0 0,-1-1 0 0,-3 3-128 16,-3-2 128-16,-2 4 0 0,-1-4 0 0,0 2 0 15,-3-1 0-15,-3-1 0 0,0 2 0 0,-2-3 0 0,0 4 0 0,-4-5 0 16,-4 1 0-16,-4-2 0 0,-5 6 0 0,-2-6 0 16,-2 2 0-16,-1 1 0 0,1-3 128 15,-5 4-128-15,0-3 128 0,-5 3-128 0,-3-5 0 0,2 0 128 16,-2 1-128-16,1-1 0 0,-1 1 0 0,-2-3 128 16,-7 1-128-16,0-1 0 0,0-2 0 0,-1 0 0 15,0 3 0-15,-5-1 128 0,-5-2-128 0,-3-1 0 16,-1 0 0-16,-2 0 128 0,-2 0-128 0,-3-1 0 15,-4-2 0-15,-1 4 0 0,-1 2 0 0,-1-2 0 16,-3-1 0-16,0-1 0 0,0 0 0 0,-4-3 0 16,-2-1 0-16,0-2 0 0,-1 5 0 0,-1-2 0 15,-5-1 0-15,0-1 0 0,1 2 0 0,-4 1 0 16,-3 1 0-16,0-2 0 0,0-4 0 0,-5 2 0 0,-5 0 0 0,1-1 0 16,0 5 0-16,-2-1 0 0,-4-6 0 0,-1 3 0 15,0 1 0-15,3-4 0 0,-2 1 0 0,1-1 0 16,0 3 0-16,2 1 0 0,3-4 0 15,-2 1 0-15,-4-2 0 0,1 3 0 0,1-4 0 0,0 4 0 16,-1-6 0-16,0 5 0 0,3-2 0 0,-2 1 128 16,0-2-128-16,-2 3 0 0,0-1 0 0,1 0 0 15,2-2 0-15,-2-2 0 0,-3 3 0 0,1-1 128 16,0 1-128-16,-2 1 0 0,-2 0 0 0,-1 1 0 16,-2 3 0-16,4-4 0 0,3 0 0 0,-2 2 0 15,-4 2 0-15,2 2 176 0,2 0-48 0,-3-2 0 16,-1 2 0-16,2-1 0 0,-1 1 0 0,4 2 0 0,0-2 0 15,-1 2 0-15,-2-1 0 0,2 0 0 16,3 2-128-16,-3-1 160 0,-4-1-160 0,1 0 160 0,-2 1-160 16,0-2 192-16,-2 2-192 0,-1-1 192 0,-1-2-64 0,-1 3-128 15,0 1 192-15,0-2-64 0,-2 0 0 0,-1 2 0 16,1 2 0-16,2 5 0 0,4-4-128 0,-4 4 0 16,0-3 144-16,1 3-144 0,3-3 0 0,2 2 0 15,3-2 0-15,1 0 128 0,-1 4-128 0,5-2 0 16,5-1 0-16,1-2 0 0,-3-1 0 0,6 2 0 15,5 4 0-15,0-6 0 0,-5-1 0 0,8 2 0 16,3-1 0-16,2 4 0 0,-3-4 0 0,4 1 0 16,3-2 0-16,2 3 0 0,-1-2 0 0,5 6 0 15,3-3 0-15,6-1 0 0,2-4 0 0,2 1 0 16,-2 3 0-16,4-2 0 0,6 1 0 0,0-2 0 0,-3 2 0 0,3-2 0 16,6 2 0-16,1-1 0 0,4 2 0 15,-3-1 0-15,-3 2 0 0,3 3 0 0,1-1 128 16,3 4-128-16,1 1 0 0,2 0 0 0,0 2-160 0,0-3 160 15,2-1 0-15,2-3 0 0,2 4 0 16,2-3 0-16,2 3 0 0,-1-1-128 0,1 0 128 0,2 0 0 16,1-2 0-16,2 2 0 0,2-2 0 0,2 4 0 15,-1 1 0-15,-1 1-128 0,0 1 128 0,0-2 0 16,2-7 0-16,2 4 0 0,1-1 0 0,2 5 0 16,2 3 0-16,-3 1 0 0,-2-3 0 0,0-1 0 15,2-4 0-15,1 1 0 0,2-2 0 0,2 4 0 16,-2 1 128-16,1-1-128 0,0 1 0 0,2-3 0 15,0-2 144-15,2 1-144 0,1 2 128 0,2-3-128 16,1 2 160-16,1-3-160 0,2 2 192 0,2-4-192 0,0 1 128 16,0 1-128-16,-1 0 0 0,1 2 0 0,-2-3 144 0,3 1-144 15,-3-2 0-15,2 2 144 0,-1-1-144 0,20-3 0 16,-5 5 0-16,-1-2 128 0,-3 3-128 0,1-1 0 16,-1 1 144-16,-1-1-144 15,-2 3 0-15,-28 6 0 0,7-3 0 0,6-4 128 0,5-1-128 0,3 1 0 16,2-3 0-16,20-2 0 0,-3-3 0 0,0 4 0 15,1-5 0-15,2 3 0 0,2-1-336 0,3 1-48 16,2-1 0-16,-2 0 0 16,15-4-3040-16,-25 1-608 0,-41-6-128 0,66 5-32 15</inkml:trace>
  <inkml:trace contextRef="#ctx0" brushRef="#br1" timeOffset="14551.75">25518 6397 6447 0,'0'0'272'0,"0"0"80"0,1-9-352 0,-1-1 0 16,0 3 0-16,0-3 0 0,0 1 2256 0,-1-2 384 16,-2 2 80-16,1-3 16 0,-2 1-1312 0,-1 2-256 15,0 0-48-15,-2 0-16 0,-1 0-176 0,0 3-32 16,-2 2-16-16,2 0 0 0,-2-1-128 0,1 2-32 16,-5 0 0-16,0 4 0 0,-2 3-160 0,-1 2-48 15,-1 1 0-15,-2 4 0 0,1-1-240 0,-2 6-48 16,0 4-16-16,-1-1 0 0,-3-1-208 0,-1 2 128 15,0 4-128-15,2-1 0 0,-3 1 128 0,1 4-128 16,2-2 0-16,3 4 144 0,4 2-144 0,3-5 128 16,3-2-128-16,3-3 128 0,4-1-128 0,4 0 0 15,4-2 0-15,2-4 0 0,2-2 192 0,4-4-32 16,3 1-16-16,3-4 0 0,2-1 112 0,3-2 0 16,-2-3 16-16,2-2 0 0,-1-3 0 0,0 0 0 15,2-1 0-15,-3-4 0 0,0 0-48 0,-1-4-16 0,-1-4 0 16,0 0 0-16,-1-1-80 0,2-3 0 15,-2-3-128-15,-1-2 192 0,0-5-192 0,0 1 128 16,-2-4-128-16,2-1 0 0,-1-4 160 0,1-4-160 0,-2-2 160 0,1 0-160 16,1 3 0-16,0-2 0 0,0 3 0 0,0 4 0 15,-6 4 0-15,1 4 0 0,0 4 0 0,-4 4 0 16,0 2 176-16,-3 4-176 0,-1 2 192 0,-2 0-192 16,-2 6 304-16,0 8-48 0,0 0-16 0,0 0 0 15,-9 4-240-15,-5 5 128 0,-2 6-128 0,-2 5 0 16,-1 7 0-16,-1 5 0 0,-2 5 0 0,0 3 0 15,2 2 0-15,2 4 0 0,3 0 0 0,1 2 0 0,0 0 0 16,4-2 0-16,1 0 0 0,3-4 0 0,0 0 0 0,4-5 0 16,-1-4 0-16,3-7 0 0,2 0 0 0,0-3 0 15,1-4 0-15,1-4 0 16,-1-2-512-16,4-3-112 0,-7-10-16 0,9 6 0 16,1-3-2176-16,0-6-432 0,8-7-80 15,0-5-7680-15</inkml:trace>
  <inkml:trace contextRef="#ctx0" brushRef="#br1" timeOffset="14971.53">26344 5770 3679 0,'0'0'320'0,"0"0"-320"16,-4-6 0-16,4 6 0 0,0 0 3600 0,-6-3 656 0,6 3 128 0,-10 1 32 16,0 3-2704-16,-3 9-544 0,-1 3-96 0,-3 5-32 15,2-2-320-15,-5 2-64 0,-2 4-16 0,-5 6 0 16,-1 8-64-16,1 6-32 0,-1 4 0 0,2-1 0 16,2 3-176-16,4 1-48 0,3 3 0 0,6-3 0 15,2-3-160-15,5-6-32 0,5-1-128 0,6-10 192 16,4-5-32-16,4-8-16 0,4-1 0 0,5-6 0 15,7-4 320-15,1-4 64 0,1-3 16 0,2-3 0 16,0-5-80-16,0-3-16 0,0-1 0 0,-4-7 0 16,-1-8 80-16,-1 2 16 0,0-4 0 0,0 2 0 15,-1-4-240-15,-1 0-48 0,-2-4-16 0,-8 6 0 0,0-3-48 0,-2-3 0 16,-3-4 0-16,-1-1 0 0,-4 1-64 0,-3 1-128 16,-3 3 176-16,-3-5-176 0,-3 7 176 0,-4 12-176 15,-3 3 160-15,-3 8-160 0,0 3 0 0,-3 5 0 16,0 2-208-16,-2 5 64 15,-3 6-1808-15,3 2-352 0,1-4-80 0,0 4-16 0</inkml:trace>
  <inkml:trace contextRef="#ctx0" brushRef="#br1" timeOffset="15184.72">26240 6141 21183 0,'0'0'1888'0,"0"0"-1504"16,2 13-384-16,3-4 0 0,3 2 1392 0,4-1 208 16,3 2 32-16,4 3 16 0,1 0-208 0,3 3-32 0,2 1-16 0,5 0 0 15,1 3-592-15,1 0-112 16,-1-2-32-16,-10-4 0 0,4-2-368 0,-1 3-80 0,-1 1-16 0,-2 1 0 16,-2 0-192-16,-2-1 0 0,-5-1 0 0,-1-3 0 15,-4 0-1792 1,-3-3-320-16,-5-1-48 0</inkml:trace>
  <inkml:trace contextRef="#ctx0" brushRef="#br1" timeOffset="15566.61">24693 7004 11967 0,'-8'-1'1072'0,"8"1"-864"15,-9-1-208-15,9 1 0 0,0 0 1392 0,0 0 224 16,0 0 48-16,0 0 16 0,0 0-208 0,16 10-32 0,1-5-16 0,2 0 0 15,2 0-336-15,4-4-64 16,7-1 0-16,5 2-16 0,6-5-400 0,13-1-80 0,11 1-16 0,8-1 0 16,5-1 16-16,4-3 0 0,3 3 0 0,8 1 0 15,14 3 48-15,-6-3 16 0,-3-2 0 0,-3 1 0 16,-1-4-112-16,2 5-32 0,1 1 0 0,-9 3 0 16,-11 2-224-16,-8 1-48 0,-7 4-16 0,-25-3 0 15,-1-1-1008 1,-5 4-208-16,-5 0-32 0</inkml:trace>
  <inkml:trace contextRef="#ctx0" brushRef="#br1" timeOffset="16680.04">25391 7862 16127 0,'0'0'704'0,"1"-6"160"0,-1 6-688 15,0-9-176-15,0 0 0 0,0 9 0 0,0-6 912 0,0 6 160 0,0 0 16 0,0 0 16 16,-5-10-224-16,0 3-48 0,-2 0-16 0,1 1 0 16,-2 5-48-16,0-1-16 0,-3-1 0 0,1-1 0 15,0 3-16-15,0 0 0 0,-2-2 0 0,-2 2 0 16,-1 1-112-16,-1 4-32 0,-3 3 0 0,1-2 0 16,0 1-208-16,-2 1-64 0,-2-2 0 0,-1 8 0 15,-1 0-112-15,1 2-16 0,0 1-16 0,3 1 0 0,2 0-176 0,3 0 192 16,0 0-192-16,3 2 192 0,2 1-192 0,2-1 0 15,3-2 0-15,3-3 0 0,1 0 0 0,2-1 0 16,3-2 0-16,1 3 0 0,1 0 0 0,4-3 128 16,2 2-128-16,0 0 128 0,0-3-128 0,3 0 0 15,3-5 0-15,2 0 0 0,2 0 0 0,1-1 128 16,-2-3-128-16,3-2 128 0,2-1-128 0,-1-7 192 16,-1-1-192-16,-1-4 192 0,-1-3 32 0,1-2 16 15,0-4 0-15,0-4 0 0,-2 1 0 0,2-5 0 16,0 1 0-16,1-3 0 0,0-2-80 0,0 0-16 15,-1-5 0-15,1 1 0 0,-4 1-144 0,0-3 128 16,0-5-128-16,-1 3 128 0,-2 0-128 0,-1 2 0 16,1 3 0-16,-2 3 128 0,-2 3-128 0,-2 6 0 0,-2-2 0 0,-1 8 0 15,-2 4 0-15,-2 3 0 0,0 5 0 0,-4 8 0 16,0-11 0-16,0 11 128 0,0 0-128 0,0 0 128 16,0 0 0-16,0 0 0 0,0 0 0 0,-10 11 0 15,-2 3-128-15,3 4 192 0,-2 2-192 16,-2 4 192-16,-1 7-192 0,-2 2 160 0,-2 3-160 0,0 0 160 15,0 4-160-15,2-1 192 0,-1 1-192 0,3-1 192 16,3-5-192-16,3-1 160 0,3-1-160 0,1 0 160 16,2-1-160-16,2-6 0 0,2-1 0 0,2-1 0 15,1-4 256-15,3-1 0 0,2 0 16 0,3-6 0 0,2 0-64 0,3-1-16 16,3-3 0-16,0-2 0 0,-2-6-192 0,1-4 144 16,0-2-144-16,3-5 128 0,0 3 16 0,-1-9 0 15,-2-2 0-15,2-1 0 0,-3 0-144 0,1-3 0 16,0 0 0-16,1 1 0 0,-1-6 0 0,-1 3 0 15,0-4 128-15,-1 5-128 0,0-3 0 0,0 1 0 16,-2 0 0-16,1-3 0 0,-2-5 0 0,0 0 192 16,-1 1-192-16,-1 0 192 0,-2 0-192 0,1 1 0 15,-2-2 0-15,-1 0 0 0,-3-3 0 0,0 4 0 16,1 0 0-16,-2 7 0 0,0 2-128 0,-1 5 128 16,0 8 0-16,-2 2 0 0,-2 9 0 0,0 0-144 15,0 0 144-15,-4 11 0 0,2 4 0 0,-6 6 0 16,-2 3 0-16,0 6 0 0,0 3 0 0,0 4 0 15,-2 3 128-15,2 8-128 0,-2 3 0 0,2 5 128 0,3-2-128 0,0 1 0 16,1 0 0-16,2-2 0 0,3-2 0 0,1-5 0 16,1-2 0-16,2-2 0 15,-1-1 0-15,3-6 0 0,2-2 0 0,0-3 0 16,2-6 0-16,0-4 0 0,-1-3 0 0,-1-3-160 16,-7-14 32-16,0 0 0 15,11 2-1248-15,-11-2-240 0,6-13-48 0,-2 0-9312 0,-2-5-1856 0</inkml:trace>
  <inkml:trace contextRef="#ctx0" brushRef="#br1" timeOffset="16883.36">25890 7726 27647 0,'0'0'2448'16,"0"0"-1952"-16,0 0-496 0,0 0 0 0,0 0 1264 15,0 0 144-15,13-1 48 0,2-2 0 16,2 1-304-16,2-1-64 0,1 1-16 0,4-1 0 0,2 2-432 0,4-3-96 15,5-3-16-15,3 1 0 0,2 0-288 0,1 0-64 16,-3 1-16-16,-3 0 0 16,-6-2-800-16,-4 2-176 0,-5 1-16 0,-7-2-15760 15</inkml:trace>
  <inkml:trace contextRef="#ctx0" brushRef="#br1" timeOffset="20758.83">28098 5975 12431 0,'0'0'544'0,"0"0"128"0,0 0-544 0,0 0-128 16,9-8 0-16,-9 8 0 0,0 0 848 0,8-5 144 16,-8 5 32-16,7-5 0 0,-7 5-16 0,0 0 0 15,0 0 0-15,5-12 0 0,-1 4 16 0,-4-3 0 16,0 11 0-16,-2-7 0 0,-2-3-208 0,-1 3-48 15,-2-2 0-15,-3 4 0 0,0-4-128 0,-1 3-16 16,-1 2-16-16,-2 2 0 0,-4 2-352 0,1 2-80 16,-1 2-16-16,-1 1 0 0,-2 3-160 0,1 1 0 15,0 5 144-15,1 1-144 0,0-2 0 0,2-2 128 0,4 3-128 16,3 0 0-16,4-4 0 0,3 2 0 0,3-12 0 0,5 14 128 16,2-3-128-16,4 0 0 0,3 0 0 15,3-6 128-15,-1 0 0 0,3-3 16 0,2 0 0 0,-1-2 0 16,-1 0-16-16,0-2 0 0,1-2 0 0,-2 1 0 15,-2-5-128-15,-1 3 0 0,0 0 144 0,-1 1-144 0,0-4 0 16,-3 3 144-16,0 4-144 0,-11 1 0 0,11 1 0 0,-5 7 0 16,1 5 0-16,-3 2 0 0,-2 4 384 15,-1 3-16-15,-1 3-16 0,-1 0 0 0,-1 7-96 0,-2 3 0 16,0 3-16-16,-1 0 0 0,-1-1-48 0,-1-3 0 16,0 0 0-16,0-3 0 0,1-4-192 0,-1 0 144 15,-3-2-144-15,3-2 128 0,-5-1 112 0,2-1 16 16,0-1 0-16,0-5 0 0,-2-5-80 0,2 1-16 15,2-4 0-15,0-2 0 0,8-5-160 0,-9-2 160 16,2-3-160-16,1-2 160 0,-2-5-432 0,5-2-96 16,-1-4-16-16,2-1 0 15,2-4-2176-15,3 0-432 0,1-5-80 0</inkml:trace>
  <inkml:trace contextRef="#ctx0" brushRef="#br1" timeOffset="21129.83">28703 5831 13823 0,'0'0'1216'0,"0"0"-960"0,0 0-256 0,0 0 0 16,-4 6 1536-16,-1 5 256 0,0-1 48 0,-1 4 16 15,0 1-768-15,-3 3-128 0,0 2-48 0,0 3 0 16,-4 5-224-16,2-1-48 0,-1 2-16 0,1 1 0 15,-2-3-208-15,2 0-32 0,2-6-16 0,2 0 0 16,2-7-176-16,2-4-48 0,0 0 0 0,3-10 0 16,0 0 208-16,0 0 32 0,0 0 16 0,0 0 0 15,0 0 224-15,10-3 32 0,-1-4 16 0,0-1 0 16,-1-3-80-16,0 1-16 0,3-4 0 0,0-3 0 0,1 1-304 0,-1 0-64 16,2-1-16-16,1-1 0 15,3 0-192-15,-1 1 0 0,0 2 0 0,3 4 0 0,3-2 0 0,0 7 0 16,-3-1 0-16,0 4 0 0,-2-1 0 0,0 2-128 15,-3 0 128-15,0 3 0 16,0 2-1328-16,1 2-144 0,0-1-48 0,1 1-7696 16,-2-3-1552-16</inkml:trace>
  <inkml:trace contextRef="#ctx0" brushRef="#br1" timeOffset="21496.58">29264 5931 8287 0,'0'0'368'0,"0"0"80"0,-3-5-448 0,1 2 0 0,0-4 0 0,-3 3 0 15,5 4 3216-15,-6-2 560 0,0-1 128 0,-4 3 0 16,2 4-2304-16,-7 4-448 0,-2-2-112 0,2 3-16 16,-2 2-448-16,2 5-112 0,0 2-16 0,2-1 0 15,0 1-144-15,6-1-48 16,3-1 0-16,1-1 0 0,1-2-80 0,3 0-32 0,3 0 0 0,2-6 0 15,2 1 0-15,0-3 0 0,2-3 0 0,-3 1 0 16,2-2 0-16,3-1 0 0,-3 0 0 0,1-2 0 0,0-1-144 0,1-3 192 16,0-2-192-16,-1 2 192 15,0-6-192-15,-2 2 128 0,2-3-128 0,-4-1 128 0,2 3-128 0,-1 1 0 16,0 0 0-16,0 2 128 0,-2-1-128 0,0 4 0 16,-5 5 0-16,0 0 0 0,0 0 0 0,0 0 0 15,7 9 0-15,0-1 0 0,0 2 0 0,-3 1-144 16,2 6 144-16,0-1 0 0,-1 1 0 0,3-1 0 15,-3 2 0-15,0-3 0 0,4-3 0 0,0-1-128 16,1 2 128-16,0-7 0 16,0-1-1600-16,3 0-272 0,0-3-48 0</inkml:trace>
  <inkml:trace contextRef="#ctx0" brushRef="#br1" timeOffset="22036.82">29780 5788 17615 0,'0'0'768'0,"-4"9"192"0,-2 0-768 0,1 2-192 0,-2-2 0 0,0 4 0 16,-2 2 1504-16,0 3 272 16,0 2 48-16,0 2 16 0,0 1-784 0,2-1-160 15,0 0-16-15,0 11-16 0,1-10-448 0,4-3-96 0,2-3 0 0,2-4-16 16,-2-13 16-16,6 7 0 0,-6-7 0 0,7 7 0 15,1-5 160-15,1-2 32 0,1-2 16 0,1-5 0 16,1-2 32-16,-1-1 0 0,2 0 0 0,-2-4 0 16,1 1-256-16,2 1-48 0,1-4-16 0,0 1 0 15,-2-1-240-15,2-1 144 0,-1-2-144 0,0 2 128 16,1 2-128-16,-2 1 0 0,2 3 0 0,-1-2 128 16,-1 3-128-16,-1 2 0 0,-1 6 0 0,-2-1 0 15,-1 3 0-15,-8 0-144 0,0 0 144 0,6 6 0 16,-2 8 0-16,-2 2-128 0,-3 2 128 0,0 2 0 0,-6 0 0 15,2 2 0-15,-1-2 0 0,0 2 0 0,-1-2 128 0,2-2-128 16,1-4 0-16,0 0 144 0,2-3-144 0,-1-3 0 16,3-8 0-16,0 0 128 0,0 0 64 0,0 0 16 15,0 0 0-15,9-4 0 0,1-1 48 0,2-5 16 16,1 0 0-16,1-4 0 0,0-3-272 0,1 1 160 16,0 0-160-16,0 1 128 0,-2 1-128 0,1 0 0 15,1 0 0-15,-2 3 128 0,1 2-128 0,-3 1 0 16,0 3 0-16,0 4 0 0,-2 5 0 0,-1 3-176 15,-1 1 176-15,0 5-128 0,-2 2 128 0,-2 3 0 16,0 3 0-16,0 3 0 0,-6 4 0 0,2-2 0 0,-2 2 0 16,1-4-128-16,-1 1 128 0,2-2 0 0,0-2-144 15,1 3 144 1,1-5-656-16,3-6-64 0,-4-13-16 0,9 7-9568 16,1-4-1920-16</inkml:trace>
  <inkml:trace contextRef="#ctx0" brushRef="#br1" timeOffset="22527.28">31092 5790 6447 0,'5'-11'272'0,"-5"11"80"0,0 0-352 0,0 0 0 16,0 0 0-16,-1-8 0 0,-2 1 3200 0,-1 3 576 0,-2-1 128 0,-2 2 0 15,-2 3-2112-15,-3 3-416 16,-1 2-96-16,-2-1 0 0,-3 3-336 0,-2 3-64 0,0-2-16 0,0 2 0 16,2 3-224-16,4-3-32 15,2 2-16-15,5-4 0 0,2 4-256 0,5 1-48 16,4-1-16-16,3 2 0 0,4-1 96 0,3-4 16 16,1 1 0-16,1-1 0 0,0 2 16 0,3 2 16 15,0-3 0-15,-1 3 0 0,-2 0-208 0,-1-2-32 16,-3 3-16-16,-2 1 0 0,-4 1 48 0,2 0 16 15,-5-1 0-15,-3-1 0 0,-3 0 240 0,-4-1 48 0,-2 2 16 0,-4-3 0 16,-4-1-16-16,-3 1 0 0,-6-5 0 0,-2 2 0 16,-3-4-256-16,0-2-48 15,1-2-16-15,-1 0 0 0,0-1-192 0,3 0-256 0,1-1 48 0,5-1-11552 16,3-1-2304-16</inkml:trace>
  <inkml:trace contextRef="#ctx0" brushRef="#br1" timeOffset="23196.29">27465 6821 911 0,'0'0'0'0,"0"0"0"0,-6 7 0 0,6-7 0 0,0 0 3264 0,0 0 576 16,0 0 128-16,0 0 0 15,0 0-2096-15,0 0-416 0,6 8-96 0,2-1-16 0,2-8-160 0,5 1-32 16,4-2-16-16,7 2 0 0,3 0-240 0,8-1-64 16,6-2 0-16,8 2 0 0,6-1-32 0,7-3-16 15,4-3 0-15,12 0 0 0,12-2-16 0,10 4-16 16,4-3 0-16,10 4 0 0,0 0-304 0,6 0-64 15,5 1-16-15,-36 1 0 0,11 2-176 0,7-2-48 16,7 2 0-16,-3 0 0 0,-5 1 160 0,0 1 16 16,-4 2 16-16,-3-1 0 0,-10 0 256 0,-3 0 48 15,-5 2 16-15,-4 1 0 0,-6-1-208 0,-4-2-32 16,-8 2-16-16,-4 0 0 0,-6 0-208 0,-8 0-32 16,-3-4-16-16,-9 1 0 0,-4-1-144 0,-5 0 0 15,-3 0 0-15,-5-1 0 16,-4-1-1952-16,-10 2-368 0,0 0-80 0</inkml:trace>
  <inkml:trace contextRef="#ctx0" brushRef="#br1" timeOffset="24364.71">27414 7641 11967 0,'0'0'1072'0,"0"0"-864"0,0 0-208 0,0 0 0 16,0 0 1408-16,0 0 256 16,0 0 32-16,0 0 16 0,0 0-64 0,0 0-16 15,0 0 0-15,11-6 0 0,-1-4-448 0,2-2-96 16,4 1 0-16,1-5-16 0,3 1-496 0,0 0-112 16,1-2-16-16,0 1 0 0,2-1-208 0,1 3-48 0,-1 2-16 0,-3-1 0 15,-1 4-176-15,-1 1 0 16,-3 3 144-16,-2 4-144 0,-3 1 0 0,-10 0 128 15,9 4-128-15,-1 9 0 0,-5 2 272 0,-3 4-16 0,-2 2 0 0,-3 4 0 16,-4 4-112-16,-1 0-16 0,-3 0-128 16,0 2 192-16,-1-2-64 0,0-5 0 0,0-1-128 0,2-1 192 15,0-1-16-15,2-2-16 0,0-5 0 0,2 0 0 16,3-2 160-16,1-6 48 0,4-6 0 0,0 0 0 16,0 0-32-16,0 0 0 0,0 0 0 0,12-5 0 15,-1-8 144-15,3-2 32 0,3-1 0 0,0-2 0 16,3-1-256-16,1-2-64 0,2-3 0 0,-1 1 0 15,-2-2-192-15,3 2 0 0,-3 0 0 0,3-1 0 0,-1 1 0 0,-3 5 0 16,-1 3 0-16,-3 5 0 0,-2-5 0 0,-2 6 0 16,-11 9 0-16,10 1 0 0,-10-1 0 0,0 0-128 15,6 13 128-15,-4 3-208 0,-2 3 16 0,-4 4 16 16,-2 4 0-16,-3-3 0 0,-1 2 176 0,1-4 0 16,-2-3-144-16,3-1 144 0,-1-3 0 0,1-3 0 15,2-4 0-15,6-8 0 0,0 0 0 0,0 0 0 16,0 0 0-16,0 0 0 0,0 0 192 0,11-8-64 15,2-4 0-15,2-3 0 0,3-3 64 0,1 1 0 16,0-1 0-16,1-1 0 0,-2 0-192 0,2 0 0 16,0 1 0-16,-1 1 128 0,0 2-128 0,-2 4 0 15,-1 4 0-15,0 3 0 0,-3 3 0 0,0 6 0 16,-4 3-144-16,1 6 144 0,-4 5 0 0,-1 5-160 16,-1 0 160-16,-4 7-128 0,-1-2 128 0,-3 2 0 15,-1 0 0-15,0-1 0 0,0 0 0 0,0-3 0 0,3-7 0 0,1-1 0 16,1-1-176-16,1-4 0 15,1-5 0-15,-2-9 0 16,0 0-1168-16,0 0-224 0,11-1-48 0,2-2-8352 16,-2-7-1664-16</inkml:trace>
  <inkml:trace contextRef="#ctx0" brushRef="#br1" timeOffset="24642.09">28632 7471 22111 0,'0'0'1968'0,"0"0"-1584"16,0 0-384-16,0 0 0 0,0 0 784 0,0 0 80 16,0 0 16-16,0 0 0 0,0 0 416 0,0 0 96 15,3 9 16-15,-1 7 0 0,-2 4-624 0,-4 6-112 16,-3 1-32-16,-1-1 0 0,-1 2-240 0,-1 3-48 15,-1-3-16-15,-1 2 0 0,1-4-176 0,2 3-32 16,2-4-128-16,2 3 192 0,0-5-192 0,1-1 0 16,2-2 0-16,1-7 0 15,-1-2-544-15,2-11-160 0,0 0-16 0,0 0-8992 16,0 0-1792-16</inkml:trace>
  <inkml:trace contextRef="#ctx0" brushRef="#br1" timeOffset="25082.36">29020 7421 18431 0,'-5'12'1632'15,"-2"0"-1312"-15,-2 4-320 0,1 0 0 0,-4 6 1056 0,-1-1 144 16,1 5 16-16,-5-2 16 0,1-5 128 0,0 4 32 15,1 2 0-15,1-2 0 0,0-1-656 0,3-1-128 16,-1-4-32-16,3-3 0 0,3-3-208 16,2-3-48-16,4-8-16 0,0 0 0 0,0 0 32 0,0 0 16 15,0 0 0-15,0 0 0 0,12-6 304 0,0-6 64 16,2-2 16-16,2-2 0 0,0-1-400 0,2-3-80 16,0-1 0-16,0 0-16 0,-1 0-240 0,1 0 0 15,0-2 128-15,0 3-128 0,-1 3 0 0,1 3 0 16,0 0 0-16,0 1 0 0,-3 6 0 0,-1 0 0 15,-1 9 0-15,-6 2 0 0,1 1 0 0,0 2 0 16,-4 6 0-16,-1 3 0 0,1 2 0 0,-3 5 0 16,-2 4 0-16,-1 10 0 0,-3-4 0 0,-3-3 0 15,-1 1 128-15,0-2-128 0,3-2 0 0,-1 1 0 16,1-4 128-16,1-1-128 0,1-6-208 0,0-4-96 0,2-1-16 16,2-12 0-1,0 7-2128-15,0-7-432 0</inkml:trace>
  <inkml:trace contextRef="#ctx0" brushRef="#br1" timeOffset="25550.17">29575 7468 1839 0,'0'0'160'0,"0"0"-160"15,2-6 0-15,-2 6 0 0,0 0 4160 0,0 0 784 16,0 0 176-16,0 0 16 0,0 0-2832 0,0 0-576 0,0 0-128 0,-3 9 0 15,-1 1-384-15,-1 5-64 16,0 3 0-16,-3 2-16 0,1 3-304 0,-3 5-48 16,1-2-16-16,-7 12 0 0,2-3-256 0,3-4-64 0,0-3-16 0,0-3 0 15,4-2-304-15,2 0-128 16,2-3 128-16,3-4-128 0,3-5 0 0,2-2-192 0,-5-9 0 0,11 4 16 31,1-3-1808-31,0-4-384 0,2-8-64 0</inkml:trace>
  <inkml:trace contextRef="#ctx0" brushRef="#br1" timeOffset="26136.33">30124 7045 11967 0,'2'-14'1072'0,"-2"14"-864"0,0 0-208 0,0 0 0 0,1-8 1520 0,-1 8 256 15,0 0 48-15,0 0 16 0,0 0-240 0,0 0-32 16,0 0-16-16,0 0 0 0,-4 10-656 0,-1-1-144 16,-1 4-32-16,-2 4 0 0,-1 2-64 0,-1 4-16 15,-1 3 0-15,-1 2 0 0,1 1-16 0,-2 5-16 16,2 1 0-16,-3 1 0 0,1 2-304 0,0 0-64 15,0 1-16-15,2 1 0 0,1-5-224 0,2-2 0 16,1 2 0-16,-4 9 0 0,4-8-192 0,4-8-128 16,3-3-16-16,4-6-16 15,-3-4-1664-15,3-6-336 0,-4-9-64 0</inkml:trace>
  <inkml:trace contextRef="#ctx0" brushRef="#br1" timeOffset="26329.8">29878 7468 20271 0,'0'0'1792'0,"0"0"-1424"0,0 0-368 15,0 0 0-15,0 0 1344 0,9-2 208 0,0-1 48 0,2 2 0 16,2 0-720-16,2-2-144 0,3-2-32 0,3 2 0 16,1 1-256-16,1-2-48 0,2 2-16 0,-1-4 0 15,3 0-256-15,0 2-128 0,0 3 128 0,-1-2-128 31,1 1-1376-31,-3-2-352 0,-4 3-80 0</inkml:trace>
  <inkml:trace contextRef="#ctx0" brushRef="#br1" timeOffset="26693.46">30485 7546 2751 0,'11'-10'128'0,"-4"8"16"16,3 1-144-16,2-2 0 0,0-2 0 0,4 0 0 0,0-1 3776 16,2-4 704-16,1 1 160 0,1-1 32 0,2 2-3072 0,1-2-624 15,-1 2-112-15,-1-2-32 0,0 1-160 0,-2-2-32 16,-2-1-16-16,-1 3 0 0,-2-1 144 0,-4 3 48 16,-3 0 0-16,-1 0 0 0,-6 7 16 0,0 0 0 15,0 0 0-15,-9-2 0 0,-3 1-320 0,-3 4-64 16,-5 2-16-16,-2 4 0 0,-2 5 112 0,0 1 32 15,1 1 0-15,0 5 0 0,1-2-96 0,3 0-16 16,1 0 0-16,6 0 0 0,-2-1-160 0,5-2-48 16,4 0 0-16,5-2 0 0,4-2-128 0,3 1-128 15,3-5 144-15,6 1-144 0,4-4 0 0,4-2 0 16,4 0 0-16,3-3 0 0,0-3-192 0,2-2-144 0,0 0-32 0,2-4 0 31,-1 3-464-31,-2-2-112 0,-3 3-16 0,-1 0 0 16,-4-4-2192-16,0 3-448 0</inkml:trace>
  <inkml:trace contextRef="#ctx0" brushRef="#br1" timeOffset="27031.35">31465 7379 18431 0,'0'0'1632'0,"-2"-6"-1312"16,-2 0-320-16,2-2 0 0,-5 4 720 0,1 3 80 16,-3 0 16-16,1-1 0 0,2-5 112 0,-3 3 32 15,1 1 0-15,2 3 0 0,6 0-576 0,0 0-96 16,0 0-32-16,0 0 0 0,0 0-256 0,0 0 0 15,0 0 0-15,0 0 0 0,0 0 128 0,0 0-128 16,-2 7 0-16,2-7 0 0,0 0 128 0,0 0-128 16,0 0 0-16,0 0 0 0,0 0 144 0,0 0-144 0,0 0 0 0,0 0 144 15,7 0-144-15,-7 0 0 0,0 0 0 0,9-4-11680 16</inkml:trace>
  <inkml:trace contextRef="#ctx0" brushRef="#br1" timeOffset="27677.14">29514 7744 11679 0,'0'0'512'0,"0"0"128"0,0 0-512 0,0 0-128 0,0 0 0 0,0 0 0 16,-6-4 672-16,0 3 112 0,0 0 32 0,1-1 0 15,-1 0-224-15,6 2-32 0,-6 0-16 16,-1 0 0-16,7 0 96 0,-6 1 32 0,0 0 0 0,0 2 0 15,-1 1 64-15,2 0 16 0,0-2 0 0,5-2 0 16,-5 4-160-16,5-4-16 0,-5 5-16 0,5-5 0 16,-4 9-112-16,1-1 0 0,2 0-16 0,-2-1 0 15,6 3 144-15,-2-2 48 0,2 0 0 0,2 0 0 0,0 2 80 0,3-2 0 16,0 2 16-16,3-2 0 16,-3-5-224-16,1 1-48 0,0-4-16 0,1 0 0 0,2-2 48 0,-3-1 16 15,1-2 0-15,3-2 0 0,-2-5 64 16,1-1 16-16,0-1 0 0,1 0 0 0,0-1-192 0,-1-1-16 15,0-3-16-15,-1-1 0 0,-1 0-16 0,1-3 0 16,-2-1 0-16,-2 0 0 0,-2-5 0 0,0 3 0 16,-1-2 0-16,-1 3 0 0,-2 0-144 0,-1 3-48 15,0 4 0-15,0 3 0 0,0 2-144 0,-1 4 0 16,1 9 0-16,-2-5 0 16,-1-2-368-16,3 7-48 0,0 0-16 0,0 0 0 15,0 0-2640-15,0 0-512 0</inkml:trace>
  <inkml:trace contextRef="#ctx0" brushRef="#br1" timeOffset="27902.76">28963 7089 35007 0,'-9'-5'3120'0,"2"-2"-2496"0,4 0-496 0,3 7-128 16,0 0 0-16,0 0 0 0,0 0 0 0,0 0 0 15,10-1 0-15,-1 1-160 0,2 3 160 0,0-1-10416 16,2 1-1952-16</inkml:trace>
  <inkml:trace contextRef="#ctx0" brushRef="#br1" timeOffset="28717.2">31435 7232 14447 0,'14'-1'640'0,"-14"1"128"0,9-2-608 0,-2 4-160 15,2-2 0-15,-9 0 0 0,0 0 1040 0,0 0 176 16,0 0 48-16,0 0 0 0,0 0-176 0,0 0-16 16,0 0-16-16,0 0 0 0,0 0-112 0,-7 2-32 0,-3 2 0 0,-3 1 0 15,-2 1-256-15,-2-1-48 16,-3 4-16-16,-1-1 0 0,0 3 96 0,-1-2 16 16,-1 3 0-16,2 0 0 0,-1 2-192 0,3 0-16 0,2-1-16 0,3 0 0 15,4-3-160-15,4 1-48 0,2 0 0 16,5-3 0-16,6 0-16 0,3 2 0 0,3-2 0 15,4 1 0-15,6-3 96 0,1 4 16 0,3-2 0 0,4 3 0 16,2 1-192-16,0 2-48 0,-3 1 0 0,-3 2 0 16,-3 0-128-16,-4 1 160 0,-3 0-160 15,-4-2 160-15,-4 2 384 0,-6-1 80 0,-3 1 16 0,-5-1 0 16,-6 1 64-16,-6-1 32 0,-6-5 0 0,-4 4 0 16,-5-2-112-16,-22 5-32 0,2-4 0 0,15-4 0 15,-3 0-288-15,-4-1-64 0,3-4-16 0,-5 2 0 16,3-3-224-16,-3-3 0 0,0 1 0 0,4-2 0 15,4-3-2224-15,5-2-480 0,5-6-112 0</inkml:trace>
  <inkml:trace contextRef="#ctx0" brushRef="#br1" timeOffset="36928.62">2152 17154 11055 0,'0'0'976'0,"0"0"-784"0,0 0-192 0,0 0 0 16,0 0 1408-16,0 0 256 0,0 0 32 0,0 0 16 15,0 0-112-15,0 0-32 0,0 0 0 0,0 0 0 16,0 0-512-16,0 0-96 0,0 0-32 0,0 0 0 15,0 0-352-15,9-4-80 0,0 0-16 0,1-5 0 16,3-3-128-16,-2-1-32 0,1-2 0 0,2-2 0 16,3-1-48-16,1 0-16 0,-1-3 0 0,0-2 0 0,1 1-80 0,1-1-32 15,0 1 0-15,3-4 0 0,1-1-144 0,2 1 128 16,2 3-128-16,-2 4 128 0,-2 0-128 0,-1 0 0 16,-2 0 0-16,-2 1 128 0,-1 4-128 0,-3 2 0 15,-2 4 0-15,1-1 0 0,0 4 0 0,-13 5 0 16,7-2 0-16,3 5 0 0,-2 1 0 0,1 5 0 15,-3 2 0-15,1 3 0 0,0 4 128 0,0 6-128 16,-2 0 0-16,-1 8 128 0,-2 1 112 0,-1 0 16 16,-1 2 0-16,0 0 0 0,0-2-32 0,3-1 0 0,-1 1 0 15,2-5 0-15,1-3-224 0,-1-5 144 0,0-2-144 0,-3 0 128 16,3-3-128-16,-1-2 0 16,0-2 0-16,1 1 0 15,-4-2-1792-15,2 1-304 0,-2-11-48 0</inkml:trace>
  <inkml:trace contextRef="#ctx0" brushRef="#br1" timeOffset="37296.18">2575 16886 3679 0,'0'0'160'0,"5"-6"32"0,-5 6-192 0,5-8 0 0,-5 8 0 0,7-7 0 0,-1 2 3072 0,-6 5 576 15,0 0 128-15,0 0 0 0,0 0-2176 0,9-5-448 16,-9 5-96-16,0 0-16 0,0 0-144 0,0 0-16 16,3 10-16-16,-2 3 0 0,0-3 16 0,-1 5 0 15,-1 4 0-15,-2 6 0 0,-2 1-96 0,-1 7-16 16,-3 4 0-16,-1 0 0 0,-2 2-32 0,-3 3-16 15,-5 2 0-15,-2-2 0 0,-2 3-96 0,-1-4-32 16,-1-2 0-16,2-2 0 0,0-2-64 0,0-4-16 16,-2 1 0-16,0-6 0 0,-2 0-160 0,2-2-32 15,1 3-16-15,-1-3 0 0,0-5-176 0,-1 0-128 16,-1 0 192-16,3-2-192 0,0-2 0 0,5-6-176 16,2-1 0-16,3-4-11024 15,1 1-2192-15</inkml:trace>
  <inkml:trace contextRef="#ctx0" brushRef="#br1" timeOffset="38460.35">1632 18239 8287 0,'0'0'736'0,"0"0"-592"0,0 0-144 0,0 0 0 15,0 0 1024-15,0 0 192 0,0 0 16 0,0 0 16 16,0 0-32-16,0 0-16 0,0 0 0 0,0 0 0 16,0 0-112-16,0 0 0 0,0 0-16 0,0-10 0 15,0 10-176-15,-4-6-16 0,4 6-16 0,-5-9 0 16,-1 2-352-16,-2 4-64 0,-2-4 0 0,-1 2-16 16,-2 1-144-16,0 2-32 0,-3 1 0 0,-2 1 0 0,-1-3-80 0,-3 1-32 15,-1 2 0-15,-1 3 0 16,-4 1-16-16,0 0 0 0,3 1 0 0,1 4 0 0,2 0-128 15,3 4 128-15,2-1-128 0,3-2 128 0,3 2-128 0,3 2 0 16,5-3 0-16,0 1 128 0,3-12-128 0,0 11 0 16,5-3 144-16,-5-8-144 0,14 4 272 0,1-2-16 15,1-2 0-15,4-1 0 0,2-4-96 0,0 0-32 16,1-4 0-16,2 1 0 0,-1-1-128 0,-1 0 192 16,-3 0-192-16,-1 1 192 0,-1-4-192 0,-4 3 0 15,-2-1 0-15,0 5 0 0,-1 0 0 0,-1 0 128 16,-10 5-128-16,0 0 0 0,0 0 0 0,8 10 0 15,-4-1 0-15,-3 5 0 0,-1 4 256 0,-1 2-16 16,-2 5-16-16,-2 2 0 0,-2 1 160 0,-1 4 48 16,-1 1 0-16,0 5 0 0,-2 0-80 0,-1-2-16 15,-2-6 0-15,3 2 0 0,1 0-144 0,-3-5-16 0,-2-3-16 0,1-4 0 16,2-3-16-16,-2-2 0 0,0-3 0 0,0 1 0 16,-1-3-144-16,1-5 192 0,1 1-192 0,1-1 192 15,-2-4-192-15,1-1-144 0,2-4 144 0,0 2-208 31,1-2-1472-31,1 0-304 0,1-6-48 0,1 1-11280 0</inkml:trace>
  <inkml:trace contextRef="#ctx0" brushRef="#br1" timeOffset="38831.5">1963 18080 7359 0,'0'0'656'15,"0"0"-528"-15,0 0-128 0,-4 13 0 0,-1 1 2256 0,-2 3 432 16,1 0 64-16,1 2 32 0,-1-3-752 0,0 3-160 16,0 4-16-16,0 0-16 0,-3-1-736 0,1 5-144 15,-2-1-16-15,4 1-16 0,-2-2-432 0,3-6-96 16,0-2-16-16,1-1 0 0,2-6-96 0,2-10-32 15,-3 9 0-15,3-9 0 0,0 0 176 0,0 0 16 16,0 0 16-16,0 0 0 0,9-13-32 0,1-1-16 16,0 0 0-16,2-2 0 0,-2-3-160 0,5-1-48 0,2 3 0 0,-2-4 0 15,-1 2-208-15,0 1 0 0,0 1-144 0,1 3 144 16,2 0 0-16,-1 1 0 0,-1 7 0 0,2-5 0 16,1 4 0-16,-2-1 0 0,-2 3 0 0,0 4 0 15,0 3 0-15,1 2-192 0,1 3 0 0,-2-1 0 31,-3 4-1728-31,1 0-352 0,0 3-64 0</inkml:trace>
  <inkml:trace contextRef="#ctx0" brushRef="#br1" timeOffset="39206.01">2662 18155 11967 0,'0'0'1072'0,"-10"0"-864"16,-2 0-208-16,-1 0 0 15,1 0 2144-15,-1 3 384 0,-5 1 80 0,0 2 16 0,1-2-1040 16,-5 2-208-16,-1 3-32 0,2 1-16 0,-2 3-688 0,1 2-144 16,-1 2-32-16,3 3 0 0,2 3-208 0,3 4-32 15,2-2-16-15,4 3 0 0,3-4-208 0,3-1 176 16,3-3-176-16,5-6 160 0,3-1-16 0,3-3 0 16,2-5 0-16,2-2 0 0,1-3 16 0,1-3 0 15,1 1 0-15,3-5 0 0,1 0 64 0,0-1 16 16,-3-3 0-16,-1-1 0 0,-4 0-64 0,0-2-16 15,-3 0 0-15,1 1 0 0,-2 2-160 0,0-2 128 16,-2 3-128-16,-2 2 128 0,-6 8-128 0,0 0 0 16,4-5 0-16,-4 5 0 0,0 0 0 0,0 0 0 15,0 0 0-15,1 10 0 0,0 3 0 0,-1 2 0 0,0-1 0 16,3 0 0-16,1 0 0 0,1 0 0 0,1-1 0 16,1-3 0-16,-1 1 0 0,2-2 0 0,0 0 0 0,3-4 0 15,-1 3 0-15,1-3 0 0,1-4 0 0,-1 2 0 31,-1-3-2016-31,2-3-480 0</inkml:trace>
  <inkml:trace contextRef="#ctx0" brushRef="#br1" timeOffset="39716.04">3080 18204 13823 0,'0'0'608'0,"0"0"128"0,0 0-592 0,0 0-144 0,-4 9 0 0,-1 2 0 15,-1-2 2432-15,-1 2 464 0,1 5 96 0,-2-2 16 0,-2-2-1232 0,0 2-240 16,-3 2-64-16,3-1 0 0,0 1-704 16,0 2-160-16,0 0-32 0,1-3 0 0,1-2-368 0,3-2-80 15,1 1 0-15,4-12-128 0,0 0 160 0,0 0-160 16,0 0 128-16,0 0-128 0,0 0 192 0,10-7-64 16,2 1 0-16,1-7 0 0,-1-1 32 0,3 0 0 15,2-2 0-15,0 1 0 0,-2-2-160 0,1 2 0 16,2 1 144-16,0-1-144 0,0-3 0 0,-2 4 0 15,1 0 0-15,-2 1 0 0,-4 3 0 0,1 0 0 16,-2 3 0-16,0 1 128 0,-10 6-128 0,0 0 0 16,9 6 0-16,-9-6-128 0,8 13 128 0,-6 5 0 15,-3 1 0-15,0 3 0 0,-3-2 0 0,-1 0 0 16,-3-2 0-16,2 1 0 0,0-1 0 0,0-3 0 0,1-6 0 0,5-9 176 16,0 0 0-16,0 0 0 0,0 0 0 0,0 0 0 15,0 0 64-15,0 0 16 0,0 0 0 0,13-5 0 16,0-4-96-16,-1-2-16 0,5-2 0 0,-2-1 0 15,-2-1-144-15,2-2 128 0,2 2-128 0,-1-2 128 16,0 2-128-16,-1 0 0 0,0 0 0 0,0 3 128 16,1 1-128-16,-2 3 0 0,-2 0 0 0,2 5 0 15,-5 1 0-15,-9 2 0 0,12 5-144 0,-4 4 144 16,-2 0 0-16,-1 4-160 0,-3 2 160 0,-1 3-128 16,-1 2 128-16,-1 1 0 0,-1 2 0 0,-1 2-128 15,1-2 128-15,0 0 0 0,2-3 0 0,2 0 0 16,-2-8 0-16,3 1-128 0,0-5 128 0,1 3-128 15,-4-11-1808 1,7 5-368-16,-7-5-64 0</inkml:trace>
  <inkml:trace contextRef="#ctx0" brushRef="#br1" timeOffset="40130.94">4317 18118 18719 0,'0'0'832'0,"-2"-7"160"0,1-3-800 0,-1 3-192 16,-3 0 0-16,-2 3 0 0,-2 3 1648 0,-2 1 272 15,-4 2 64-15,-3 3 16 0,-3 4-816 0,0 1-160 0,-2 4-48 16,0 0 0-16,-2 0-320 0,2 0-64 0,2-1-16 0,5 0 0 15,3 1-272-15,4-4-64 0,3 1-16 0,3 3 0 16,3-4 96-16,3 1 32 0,-3-11 0 0,11 10 0 16,5-1-192-16,-1 0-32 0,-1-2-128 0,2 0 192 15,0-1-192-15,-2-1 128 0,-2 0-128 0,4 3 0 16,-2-2 0-16,-2 2 128 0,-3 2-128 0,-9-10 0 16,5 15 128-16,-5-1 0 0,-3-3-128 0,-4 2 192 15,-3 1 464-15,-1-4 96 0,-3 4 16 0,-3 0 0 16,-2-1-96-16,-3-3-16 0,-2 2 0 0,1-5 0 15,0 1-352-15,3-4-80 0,0-3-16 0,2 2 0 16,3-2-208-16,2-2 0 0,2-2 0 0,3-1 0 16,8 4-2240-16,-5-10-560 0,4-8-96 15,3 2-32-15</inkml:trace>
  <inkml:trace contextRef="#ctx0" brushRef="#br1" timeOffset="40597.12">5170 17688 12895 0,'2'-18'576'0,"1"6"112"0,-1 1-560 0,1-2-128 0,-1-2 0 0,0 2 0 15,-4 3 1856-15,1 1 320 0,1 9 80 0,0 0 16 16,0 0-992-16,0 0-192 0,-9 3-32 0,-2 6-16 15,-3 3-368-15,-3 6-80 0,-2 2-16 0,-1 6 0 16,-2 4 192-16,-2 9 16 0,-1 6 16 0,-1 5 0 16,0 7-112-16,-5 7-32 0,-2 8 0 0,-1 4 0 15,-2 3-224-15,-3 1-48 0,-5 5-16 0,0-2 0 0,1-8-208 16,0-5-32-16,-1-9-128 0,2-5 192 0,4-5 0 16,0-3-16-16,1-6 0 0,3-4 0 0,1-6 16 0,5-2 0 15,5-6 0-15,3-2 0 0,2 0-192 16,4-8 0-16,4-4 0 0,3-3 0 15,7-7-1472-15,0 0-320 0,0 0-64 0,0 0-11904 0</inkml:trace>
  <inkml:trace contextRef="#ctx0" brushRef="#br1" timeOffset="41271.3">5151 18416 15663 0,'0'0'688'0,"-12"4"144"0,5-2-656 0,-2 5-176 0,0 0 0 0,0 2 0 15,-4 3 960-15,2 4 144 0,-1 3 48 0,1 0 0 16,1 3 80-16,-2 5 32 0,-1 1 0 0,2 3 0 0,1 4-496 0,0 0-112 16,-2 1-16-16,2-4 0 0,0-4-240 0,1-3-48 15,0-6-16-15,4-2 0 0,-1-6 48 0,2-1 0 16,4-10 0-16,0 0 0 0,0 0 112 0,0 0 16 15,11-9 16-15,2-1 0 0,1-6-192 0,3-4-32 16,0 3-16-16,2-5 0 0,0-3-288 0,2 2 0 16,-2 1 128-16,1-3-128 0,1 1 0 0,-1-1 0 15,-1 1 0-15,-1 1 0 0,-3 4 0 0,0 0 0 16,2 0 0-16,-1 3 0 0,0-1 0 0,-4 7 0 16,0 2-160-16,-2 6 160 0,-10 2 0 0,0 0-144 15,8 5 144-15,-2 8 0 0,-4 1-160 0,0 1 160 16,-4 3-128-16,0 5 128 0,-4-1 0 0,-3 5-128 0,-2 1 128 15,-1 0 0-15,2-4 0 0,-1-3 0 0,2-1 0 16,2-6 128-16,-1-3 80 0,8-11 32 0,-5 8 0 0,5-8 0 16,0 0 16-16,0 0 0 0,0 0 0 0,0 0 0 15,10-6 0-15,3-6 0 0,2-2 0 0,2 1 0 16,-1-2-128-16,2-1 0 16,0-2-128-16,0 0 192 0,0 2-192 0,-1-1 0 0,2 2 0 0,-1 2 0 15,-1 4 0-15,-2 2 0 0,-1 1 0 0,-1 5 0 16,-2 2 0-16,-1 7 0 0,-5 1 0 0,2 5-160 15,-3 4 160-15,-2 2 0 0,-2 3-144 0,0 2 144 16,-2-3 0-16,-1 3 0 0,-2 3 0 0,0-3 0 16,0 0-224-16,1-3 80 0,0-1 16 0,2-3 0 15,0-2-1216-15,2-2-224 16,0-14-48-16,0 0-11824 0</inkml:trace>
  <inkml:trace contextRef="#ctx0" brushRef="#br1" timeOffset="41519.94">5909 18455 23727 0,'0'0'1040'0,"0"0"240"0,0 14-1024 0,-5 0-256 16,0 7 0-16,-2-1 0 0,-6 0 1536 0,0 2 256 0,-2 3 48 15,0 2 16-15,-1 2-864 0,1-1-160 16,0 1-48-16,0-2 0 0,1 1-528 0,2-4-96 0,1 2-32 0,2-5 0 16,5-4-128-16,2-2-256 0,0-3 64 0,2 0 16 31,0-12-2256-31,0 0-448 0</inkml:trace>
  <inkml:trace contextRef="#ctx0" brushRef="#br1" timeOffset="41953.19">6244 18560 11967 0,'-10'10'1072'0,"3"1"-864"0,-2 3-208 0,0 4 0 0,-2 1 2176 0,0 1 384 15,-2-1 64-15,-1 3 32 0,-1-4-560 0,1 0-112 16,1-2-32-16,3-1 0 0,1-2-1056 0,2-4-224 16,1 0-32-16,6-9-16 0,0 0-80 0,0 0-16 15,0 0 0-15,0 0 0 0,0 0-64 0,0 0-16 16,12-10 0-16,0 2 0 0,2-5-240 0,4-1-48 16,-3 4-16-16,3-5 0 0,0-3-144 0,0 0 0 15,0-1 0-15,-2 0 0 0,-2-1 0 0,1 5 0 16,2-1-128-16,-2 2 128 0,-2 2-160 0,1 4 160 15,-3-1-208-15,-11 9 80 0,10-2 128 0,-10 2 0 0,9 5 0 0,-2 5 0 16,-2 5 0-16,-3 4 0 0,0 3 0 0,-2 5-128 16,-2-3 128-16,1 4 0 0,-3-3 128 15,2 6-128-15,-3-1 128 0,1 2-128 0,0-3 160 16,1-2-160-16,1 1-160 0,2-8-128 0,2-2-32 16,1-2 0-1,1-3-2192-15,-4-13-448 0</inkml:trace>
  <inkml:trace contextRef="#ctx0" brushRef="#br1" timeOffset="42468.24">6820 18607 14223 0,'0'0'624'0,"0"0"144"0,0 0-624 0,0 0-144 0,0 0 0 16,0 0 0-16,-3 10 1152 0,-2-4 208 0,-3 6 48 16,3-2 0-16,0 5-144 0,3-1-32 15,-3 0 0-15,-2 0 0 0,-2 0-160 0,0 2-48 0,0 2 0 16,3-1 0-16,0-1-320 0,-1 1-80 0,0-2-16 0,2 2 0 16,1-5-192-16,1-2-32 0,3-10-16 0,-1 13 0 15,1-3 32-15,0-10 16 0,0 0 0 0,9 9 0 16,-9-9 32-16,11 4 0 0,0-1 0 0,0-3 0 15,0-6-144-15,5 4-32 0,-1-2 0 0,1-3 0 16,0-2-80-16,-1-4-32 0,0 1 0 0,-2 2 0 16,2-2-160-16,-1-2 192 0,-1-3-192 0,-2 4 192 15,3-1-192-15,-2-1 0 0,-2 2 0 0,-1-3 0 16,0-3 128-16,-2 0-128 0,0 0 0 0,-1-2 128 16,-1 1-128-16,0 0 0 0,-1-1 0 0,0 0 128 15,-3 3-128-15,0 5 0 0,1-1 144 0,-2 4-144 0,0 2 0 16,0 8 0-16,0 0 0 0,0 0 0 15,0 0-1792-15,0 0-368 0,0 0-80 0</inkml:trace>
  <inkml:trace contextRef="#ctx0" brushRef="#br1" timeOffset="42825.34">7531 17955 20271 0,'5'-16'1792'0,"-5"16"-1424"0,0 0-368 0,0 0 0 16,0 0 480-16,0 0 32 0,0 0 0 0,0 0 0 15,-7 13 992-15,-2 5 208 0,-1 3 32 0,-2 4 16 16,1 2-544-16,-1 7-128 0,0 4 0 0,-1 0-16 15,-1 2-416-15,-1 5-80 0,-3-2 0 0,0 7-16 16,-1-1-208-16,3 0-32 0,0 0-16 0,4 0 0 16,-1-6-304-16,3 0 128 0,1-4-128 0,1-6 0 15,2-7 0-15,2 1 0 0,2-5 0 0,0-3 0 32,2-1-864-32,0-5-128 0,0-13-32 0,0 0-8848 0,3 6-1776 0</inkml:trace>
  <inkml:trace contextRef="#ctx0" brushRef="#br1" timeOffset="43012.76">7173 18401 23039 0,'0'0'2048'0,"13"0"-1648"15,-2-2-400-15,3 0 0 0,1-2 976 0,2 1 112 16,-1 1 32-16,2-1 0 0,3 1-32 0,0-2-16 15,3-1 0-15,0 1 0 0,1 2-736 0,-3 0-144 16,-1 0-16-16,-1 1-16 0,-1 1-160 0,-1 2 0 16,-3 1 0-16,1-1-9328 15,-3 1-1856-15</inkml:trace>
  <inkml:trace contextRef="#ctx0" brushRef="#br1" timeOffset="43378.45">7660 18552 14735 0,'13'1'1312'0,"-1"0"-1056"0,2 1-256 0,3-2 0 15,1-2 1600-15,-1 0 272 0,1 1 48 0,1-2 16 0,0-1-416 16,-1-2-96-16,-1 0-16 0,0 1 0 0,0-3-496 0,1 3-96 15,-4-3-32-15,0-3 0 0,-3 4-400 0,-1-3-96 16,-2 4-16-16,-3-3 0 0,-2 1-80 0,-3 8-32 16,-2-11 0-16,-2 3 0 0,-3-1 80 0,-1 3 16 15,-5 2 0-15,-3 2 0 0,-3-1 128 0,-3 7 16 16,-1 1 16-16,-2 1 0 0,-6 5-144 0,1-1-16 16,-1 4-16-16,2 0 0 0,3 1 0 0,1 1 0 15,4 4 0-15,3-3 0 0,4 0-80 0,4-1-16 16,3-2 0-16,5 2 0 0,2 0 16 0,5-1 0 15,5 1 0-15,4-1 0 0,4-1-160 0,1-4 0 16,6 3 0-16,2-4 0 16,4 1-1664-16,0-4-256 0,1 1-48 0</inkml:trace>
  <inkml:trace contextRef="#ctx0" brushRef="#br1" timeOffset="43736.01">8528 18356 18431 0,'-4'-7'816'0,"4"7"160"0,0 0-784 0,-7-6-192 0,-2 3 0 0,-4 1 0 16,-4 2 2144-16,-2 3 384 0,-2 2 80 0,-1-1 16 15,1 2-1120-15,-1 4-224 0,-1-1-32 0,3 3-16 16,1 0-592-16,3-1-128 0,4 0-32 0,3 2 0 15,2-3-176-15,4 3-48 0,0-5 0 0,3 4 0 0,3 1 128 0,0-2 32 16,6 1 0-16,0 3 0 0,1-5-128 0,2 3-32 16,1-1 0-16,-2 4 0 0,-1-1-256 0,-4 3 160 15,3 1-160-15,-1 1 128 0,-2-1-128 0,1 0 0 16,-5-2 0-16,-2-1 128 0,-2 1-128 0,-3-1 0 16,-3 1 0-16,-1-4 128 0,-1-1 288 0,-2 2 48 15,-1-5 16-15,-4 1 0 0,2-5-128 0,-2 0-32 16,-2 2 0-16,-1-3 0 0,2-2-192 0,-1-2-128 15,0-2 128-15,0 0-128 16,-2-1-1440-16,-1-4-352 0,-1 0-80 0</inkml:trace>
  <inkml:trace contextRef="#ctx0" brushRef="#br1" timeOffset="43943.5">6192 18146 36863 0,'-14'-3'3264'0,"1"-2"-2608"0,4-1-528 0,1-2-128 16,2 1-176-16,0 2-64 0,6 5-16 0,-9-6 0 31,0-1-528-31,1 4-112 0,2-4-32 0,-2 5 0 0</inkml:trace>
  <inkml:trace contextRef="#ctx0" brushRef="#br1" timeOffset="49148.99">26976 12822 11967 0,'0'0'1072'0,"0"0"-864"15,-3-13-208-15,1 3 0 0,0 1 1504 0,-1 3 256 16,3 6 48-16,-2-10 16 0,2 10-464 0,0-8-80 15,0 8-32-15,0 0 0 0,-1-10-192 0,1 10-32 16,-2-7-16-16,2 7 0 0,0 0-352 0,0 0-64 0,0 0-16 0,0 0 0 16,0 0-144-16,1 17-48 0,0 3 0 0,2 3 0 15,0 5 896-15,3 0 192 0,0 4 16 0,4 4 16 32,1 3-1840-32,2 3-368 0,2 2-80 0,2 3-16 0,1 0 640 0,3 4 160 15,0 4 0-15,0 0 0 0,3-1 0 0,4 3 0 0,0 3 0 0,2-3 0 16,-6-2 0-16,3-2 0 0,-3-2 0 0,-1-1 0 15,-3-1 0-15,0 0 0 0,1-1 0 0,-1-2 0 16,0 0 0-16,1-3 0 0,-2-1 0 0,2-3 128 16,2 2-128-16,3 2 0 0,-1-5 0 0,3 0 0 15,-1-1 0-15,1-1 0 0,0 2 0 0,2-1 128 16,-2 0-128-16,-1 1 0 0,-2 2 0 0,1-3 128 16,-4-5-128-16,-2 4 0 0,-4-2 0 0,-2-1 0 15,0-1 0-15,-1 2 128 0,-1-2-128 0,-1-3 0 0,-1 0 0 16,-1 1 0-16,0-5 0 0,-2 2 128 0,1-2-128 15,1 0 0-15,0 0 128 0,-2-4-128 0,0 0 128 16,-1-1-128-16,2-1 160 0,-1-1-160 0,1-3 144 0,-2 0-144 16,3 1 128-16,-3-2-128 0,2-2 0 0,-2 2 128 15,3 0-128-15,-1 0 0 0,-2-4 0 0,1 4 0 16,-1 0 128-16,-1-1-128 0,0-2 0 0,0 5 0 16,-1-1 144-16,0-4-144 0,0 0 0 0,2 1 0 15,-3-3 0-15,0 0 0 0,-3-9 0 0,7 8 128 16,-3 1-128-16,-4-9 0 0,6 8 144 0,-6-8-144 15,4 11 192-15,-4-11-192 0,6 7 160 0,-6-7-160 0,0 0 128 0,0 0-128 16,0 0 128-16,0 0-128 16,0 0 0-16,0 0 128 0,0 0 0 0,0 0-128 0,0 0 192 15,0 0-64-15,0 0 48 0,0 0 0 0,0 0 0 0,10-4 0 16,-2-6-176-16,0 3 160 0,2-2-160 0,2 0 160 16,1-4-160-16,-1-1 128 0,3 1-128 0,1-2 128 15,5-1-128-15,0-2 128 0,0-1-128 0,0-2 128 16,0-4-128-16,0 0 0 0,0-6 0 0,1 2 0 15,1-4 0-15,1-3 0 0,2-2 128 0,3-4-128 16,2 0 0-16,2-2 0 0,0-2 144 0,1-2-144 16,2 2 144-16,3-1-144 0,3 1 192 0,-3 2-192 15,1-3 144-15,-3 5-144 0,-2 0 0 0,2 0 144 16,0 2-144-16,2 2 0 0,2-1 0 0,1 2 0 16,0 3 0-16,4-3 0 0,-3-3 0 0,1 1 0 15,-2-2 0-15,-5 3 0 0,-4-1 128 0,-2-1-128 16,-3 2 0-16,0 1 0 0,-2 1 144 0,2-1-144 15,0-3 128-15,0 5-128 0,0-2 160 0,-1 3-160 0,0 0 160 16,-1 4-160-16,0-1 160 0,0 0-160 0,0 0 160 16,-2 4-160-16,-1-2 160 0,-2 5-160 0,-1-1 128 0,-1 1-128 15,0-1 0-15,-2 3 144 0,-1 1-144 0,-1 3 160 16,-1 1-160-16,0 0 160 0,0 2-160 0,0 2 160 16,2-2-160-16,0 1 160 0,-2 1-160 0,-2 6 0 15,0 0 0-15,-2-2 128 0,3 2-128 0,-3-1 192 16,-1 3-192-16,-2 1 192 0,1-1-192 0,-8 5 128 15,0 0-128-15,10-1 128 0,-10 1-128 0,0 0 0 16,0 0 144-16,0 0-144 0,0 0 128 0,0 0-128 16,0 0 128-16,0 0-128 0,0 0 0 0,0 0 0 15,0 0 0-15,-7 10-192 16,-2-2-1328-16,9-8-272 0,-12 5-48 0,3-3-14288 0</inkml:trace>
  <inkml:trace contextRef="#ctx0" brushRef="#br1" timeOffset="50693.53">28635 11552 4607 0,'0'0'400'0,"0"0"-400"16,0 0 0-16,0 0 0 0,-8 4 1904 0,8-4 288 16,-8 8 64-16,8-8 16 0,-5 8-1008 0,5-8-208 15,-7 6-32-15,2 2-16 0,5-8-240 0,-6 9-32 16,6-9-16-16,-6 7 0 0,6-7 112 0,0 0 0 15,0 0 16-15,0 0 0 0,0 0-16 0,0 0-16 16,0 0 0-16,0 0 0 0,-5-7-128 0,1 1-32 16,3-5 0-16,0 0 0 0,1-3-144 0,2 0-16 15,1 2-16-15,-1-4 0 0,1-1-112 0,-1-2-32 16,1-2 0-16,-1 1 0 0,2-2-80 0,0-3-32 16,-1-1 0-16,0 2 0 0,1-5-48 0,1 4-16 0,-1-5 0 15,0 2 0-15,1 1-160 0,1-3 128 0,1 5-128 0,-1-6 128 16,1 1-128-16,-1 2 0 0,1-1 144 15,1 1-144-15,-2-4 0 0,1 0 0 0,-1 5 0 0,1 1 0 16,-2 2 0-16,0-1 0 0,0 4 0 0,1 2 0 16,2 1 0-16,-2 1 0 0,0 0 0 0,1 1 128 15,-1 2-128-15,1 0 0 0,-1 0 0 0,2 2 128 16,-1 2-128-16,1-2 0 0,2 5 0 0,0-4 0 16,0 2 0-16,2-2 0 0,-1 0 0 0,3-1 0 15,0-1 0-15,0 1 0 0,0 3 0 0,0-3 0 16,0 3 0-16,0-1 0 0,0 5 0 0,1-5 0 15,1 1 0-15,1-1 0 0,2 6 0 0,-1-2 128 16,-1-3-128-16,2 3 0 0,1-5 0 0,2 5 0 0,1 0 0 16,2 1-128-16,2 0 128 0,2 1 0 0,1 0 0 15,4 1 0-15,-3 2 0 0,2 0 0 0,2-3 0 0,-1 4 0 16,-1 0 0-16,4 0-128 0,1-3 128 0,1 2 0 16,3-1 0-16,3 3 0 0,3 0 0 0,0 0 0 15,1-1 0-15,0 3 0 0,1 5 0 16,1 1 0-16,-3-6 0 0,0 4 0 0,1 2 0 0,-2-1 0 15,2 4 0-15,-2 1 0 0,-2-2 0 0,-1 3 0 16,-3 3-128-16,0-1 128 0,-1 2 0 0,0-2 0 16,-3-4 0-16,-1-1 0 0,3 2 0 0,-1 1 0 15,0-5 0-15,0 1 128 0,-1-6-128 0,0 0 0 16,0 2 0-16,-6-2 0 0,-3-3 0 0,-4 0 0 16,-4 2 0-16,-5-2 0 0,-4-2 0 0,-11 1 0 15,0 0-176-15,0 0 176 16,0 0-896-16,-7-4-96 0,-2 0-16 0</inkml:trace>
  <inkml:trace contextRef="#ctx0" brushRef="#br1" timeOffset="52169.08">30555 11050 911 0,'0'0'0'0,"0"0"0"0,12-5 0 0,-12 5 0 15,11 0 2528-15,-11 0 416 0,10 0 96 0,-10 0 16 16,0 0-1680-16,0 0-336 0,0 0-64 0,0 0-16 15,11-4-64-15,-11 4 0 0,0 0-16 0,0 0 0 16,0 0 16-16,0 0 16 0,0 0 0 0,0 0 0 16,0 0-272-16,-12 0-48 0,2 3-16 0,1 1 0 0,0-2-256 15,-1 1-48-15,0-1-16 0,-2-1 0 0,1-2 112 16,-3 1 16-16,-4 1 0 0,0 2 0 0,1 0-128 0,-3-3 0 16,0-3-16-16,-4 2 0 0,-3 1-96 0,1 0-16 15,-2 0 0-15,-2 0 0 0,1-3-128 0,0-2 192 16,-2 3-192-16,3-2 192 0,-1-1-48 0,3 1 0 15,-1 0 0-15,0 0 0 0,2 2 48 0,1-1 16 16,-2 1 0-16,1-1 0 0,-1 2-16 0,1-2-16 16,-1-1 0-16,1 1 0 0,-2-1-176 0,2 1 192 15,1 3-192-15,0-2 192 0,1-5-192 0,0 4 128 16,1 0-128-16,2 2 128 0,0-2-128 0,2-2 192 16,0 0-192-16,3 1 192 0,-1 4-64 0,4-1-128 15,0-2 192-15,2-2-64 0,1 1 16 0,9 4 0 0,-9-2 0 16,9 2 0-16,-9-5 0 0,4-2 0 0,5 7 0 15,0 0 0-15,0 0-16 0,0 0 0 0,-7-6 0 16,7 6 0-16,0 0-128 0,0 0 0 0,0 0 0 0,0 0 128 16,0 0-128-16,0 0 0 0,0 0 0 0,-7 5 0 15,7-5 0-15,0 0 0 0,-6 10 144 0,2-1-144 16,0 3 0-16,1 2 0 0,1-5 0 0,-3 5 0 16,1 3 0-16,1 4 0 0,-3-1 0 0,0 5 128 15,-3 1-128-15,2 4 0 0,-1 1 0 0,0 1 0 16,-1 2 0-16,1 0 0 0,-1 1 128 0,0-1-128 15,2-1 192-15,1-1-48 0,-2-2 0 0,3 1 0 16,2-2-144-16,-1-5 160 0,-1 2-160 0,1-4 160 16,1-2-160-16,-1-3 128 0,-1 0-128 0,3-3 128 15,-2-4-128-15,0 1 0 0,-1-2 144 0,1 2-144 16,4-11 0-16,0 0 128 0,-5 7-128 0,5-7 0 0,0 0 128 16,0 0-128-16,0 0 160 0,0 0-160 0,0 0 144 0,0 0-144 15,0 0 128-15,0 0-128 0,-6-6 0 0,0 1 0 16,6 5 0-16,-6-7 0 0,0 4 0 0,6 3 0 15,-4-4 0-15,4 4 0 0,0 0 0 0,0 0 0 16,-7-5 0-16,7 5 0 0,0 0 0 0,-7-5 0 16,7 5 0-16,0 0 0 0,-6-4 0 0,6 4 0 15,0 0 0-15,0 0 0 0,0 0 0 0,0 0 0 16,-6-3 0-16,6 3 0 0,0 0 0 0,-6-6 0 16,3-1 0-16,3 7 0 0,0 0 0 0,-5-6 0 15,5 6 0-15,-7-9 0 0,1 0 0 0,0 0 0 0,-1 1 0 16,0 2 0-16,-2-2 0 0,-2 1 0 0,0-4 0 15,0 3 0-15,-3-2 0 0,-2 5 0 0,-1-3 0 0,-1 2 0 16,-1 0 0-16,-3-1 0 0,-2 3 0 0,0 2 0 16,0-2 0-16,-3 1 0 0,-2 0 0 0,-1 3 0 15,3 0 0-15,-3 2 0 0,0-1 0 0,1 3 0 16,2 0 0-16,1 1 0 16,2 2 0-16,1-2 0 0,-1 5 0 0,4-3 0 0,1 5 0 0,4-3 0 15,2 1 0-15,3-1 0 0,-3 2 0 0,4-3 0 16,0 1 0-16,2 0 0 0,3 2 0 0,0-2 0 15,1 1 0-15,3 2 0 0,0-2 0 0,2 4 0 16,0 2 0-16,3 0 0 0,3-1 0 0,1-1 0 16,0-1 0-16,5 2 0 0,0-1 0 0,5 2 0 15,4 2 0-15,1-1 0 0,2-5 0 0,4 2 128 16,3 0-128-16,1-4 0 0,-1-1 0 0,1-1 0 16,1 0 128-16,-1-6-128 0,-2 2 0 0,1-4 128 0,1-4-128 0,1 0 128 15,-2-5-128-15,2 2 128 0,2-6-128 0,1-1 160 16,3-2-160-16,-2-2 160 0,-6-3-32 0,-1 2 0 15,-4 0 0-15,-5 0 0 0,-4-1 64 0,-5 1 0 16,-6 2 0-16,-6 1 0 0,-4-2 304 0,-7 0 64 16,-4-1 16-16,-5 1 0 0,-5 2-32 0,-5 2 0 15,-7 2 0-15,-2 1 0 0,-2 5-544 0,-1-2 0 16,1 4 0-16,-1 2 0 16,2 2-2384-16,5 2-384 0</inkml:trace>
  <inkml:trace contextRef="#ctx0" brushRef="#br0" timeOffset="55909.34">28486 12130 8287 0,'0'0'736'0,"5"-7"-592"0,0-2-144 0,-5 9 0 16,5-6 1520-16,-5 6 272 0,7-11 48 0,-7 11 16 15,8-5-880-15,-8 5-160 0,0 0-48 0,11-3 0 16,-11 3-176-16,0 0-32 0,10 1-16 0,-10-1 0 16,0 0 160-16,4 11 48 0,1 4 0 0,-4 5 0 15,-2 0 80-15,-2 5 0 0,1 1 16 0,-4 4 0 16,0 5-96-16,-2 1-32 0,1 1 0 0,-2 1 0 15,3 2-304-15,-2 1-64 0,-2-2-16 0,1 0 0 16,-1 1-144-16,0-2-48 0,-1 0 0 0,0-5 0 0,-2-1-144 0,1 0 0 16,0-2 144-16,1-2-144 0,1 0 0 0,-1-5 0 15,1-3 0-15,3-2 0 16,3-4-608-16,1-3-192 16,3-11-32-16,0 0-7536 0,0 0-1488 0</inkml:trace>
  <inkml:trace contextRef="#ctx0" brushRef="#br0" timeOffset="56233.39">28824 12184 20271 0,'-9'-10'896'0,"9"10"192"0,-6-7-880 0,6 7-208 0,-8-3 0 0,8 3 0 16,0 0 1088-16,0 0 192 0,0 0 16 0,0 0 16 15,0 0-400-15,-6 5-80 0,2 6 0 0,-1 3-16 16,-3 0-288-16,1 9-48 0,-2 0-16 0,0 7 0 16,0 1 80-16,0 2 16 0,-1 0 0 0,0 2 0 15,-2 4-208-15,1-1-32 0,-2 0-16 0,2 0 0 16,-2-1-128-16,0 0-32 0,1 0 0 0,0-1 0 16,1-1-144-16,0-6 0 0,3-1 0 0,0-3 128 15,0-2-128-15,3-4 0 0,3-6 0 0,2-3 0 16,0-10-720-1,0 0-80-15,0 0-16 0,0 0-8528 0,9-6-1728 0</inkml:trace>
  <inkml:trace contextRef="#ctx0" brushRef="#br0" timeOffset="56863.81">28024 12424 3679 0,'0'0'320'0,"0"0"-320"0,0 0 0 0,-7-4 0 15,7 4 3824-15,0 0 688 0,0 0 144 0,0 0 16 16,0 0-2992-16,0 0-592 0,0 0-128 0,0 0-32 0,0 0-16 0,13 10 0 16,-1 2 0-16,-2 6 0 0,2 5-176 0,2 2-32 15,-1 7-16-15,2 1 0 0,1 2-32 0,3 2 0 16,3 1 0-16,2 1 0 0,2-3-96 0,2 0-32 15,2-4 0-15,-1 0 0 0,2-8-16 0,-2-3 0 16,-1-2 0-16,1-1 0 0,-1 0 0 0,3-4 0 16,1-1 0-16,-5-4 0 0,0-2-96 0,1-3-32 15,1 2 0-15,2-6 0 0,-2-3-32 0,2-4-16 16,-1-4 0-16,1-5 0 0,-1-1 48 0,-1-5 0 16,-2-1 0-16,-2-6 0 0,-3-2-64 0,0 2-16 0,-2-4 0 15,-1 0 0-15,-2 3-160 0,-1 3-16 0,-1 0-128 16,-1 4 192-16,0 0-192 0,-1 3 0 0,-3 2 128 15,-2 4-128-15,-3 0-144 0,1 4-80 0,-2-1-16 0,1 6 0 32,-5 5-2512-32,0 0-512 0</inkml:trace>
  <inkml:trace contextRef="#ctx0" brushRef="#br1" timeOffset="69184.13">14826 1314 9215 0,'0'0'816'0,"0"0"-656"15,0 0-160-15,0 0 0 0,0 0 1008 0,0 0 160 16,0 0 48-16,0 0 0 0,0 0-320 0,0 0-48 16,0 0-16-16,0 0 0 0,7-7-256 0,-7 7-48 15,10-6-16-15,0 3 0 0,2 2 0 0,2 0 0 0,1 1 0 0,4 0 0 16,0 0 32-16,3 0 0 0,4 0 0 0,1 2 0 15,2 2-64-15,5 3-16 0,6-4 0 0,-1 1 0 16,3-1-192-16,0-2-32 0,3 0-16 0,-2 1 0 16,3 0 32-16,-1 1 16 0,2-1 0 0,6 3 0 15,1 0 0-15,3 2 0 0,3-5 0 16,0 2 0-16,-2-1-48 0,3-1-16 0,2 3 0 0,1-2 0 16,4 1 48-16,3-1 16 0,1 2 0 0,1 1 0 15,-2-3-64-15,0 2-16 0,-1 1 0 0,1-3 0 16,6 0-64-16,1-1-128 0,1 1 176 0,0 0-176 15,-1 0 192-15,2 0-64 0,2-3 0 0,1 0-128 16,0-1 192-16,-2 1-192 0,-1 1 192 0,-1 0-192 0,0-1 192 0,2 0-192 16,3 0 192-16,-1 0-192 0,-3 0 192 15,0 0-192-15,-2-1 192 0,5 0-192 0,1-1 160 16,4 2-160-16,1 2 128 0,-5-1-128 0,-2-2 128 0,2-1-128 16,3 2 128-16,-1-1-128 0,-1 4 176 0,-1-3-48 15,-3-3-128-15,2 3 192 0,1 3-192 0,1-1 0 16,0-1 0-16,-1 1 0 0,-1-4 0 0,1 2 224 15,0 0-64-15,-1 0-16 0,5 0-16 0,-3 0 0 16,-1 2 0-16,3-2 0 0,0 0 0 0,2-2-128 16,2 2 192-16,-1 0-64 0,-2-2-128 0,-1 2 0 15,5 0 0-15,-1 0 0 0,1 1 0 0,1 0 0 16,-2-2 0-16,2 0 0 0,1 0 0 0,-1 1 128 16,2 1-128-16,0-1 0 0,-1-3 160 0,2 0-160 0,3 1 192 15,-5 1-192-15,-1 0 208 0,1 1-64 0,1 1-16 0,1-1 0 16,-2-1 112-16,-4 2 16 0,-4 2 0 0,1 0 0 15,2-1-256-15,-2 0 0 0,-1-1 128 0,-4 3-128 16,-2 0 0-16,3 1 128 0,0-5-128 0,-1 1 0 16,0 2 0-16,-1-2 128 0,-2 3-128 0,-1-1 0 15,1-1 0-15,0 2 0 0,1-2 128 0,2 1-128 16,-4 0 0-16,-1 0 0 0,-2 0 0 0,1 2 0 16,4-1 0-16,-1-2 0 0,-6 2 0 0,4 1 0 15,-1-2 0-15,-2-1 0 0,-2 0 0 0,3-1 0 16,1 1 0-16,-1 2 0 0,-2-2 0 0,-1 1 0 15,-2 0 0-15,1-1 0 0,3 0 0 0,-1 0 0 16,-2 0 0-16,-3-1 128 0,0 0-128 0,-1 0 0 0,-1-1 0 16,2 4 0-16,0-3 0 0,0 1 0 15,-3-1 176-15,-2-1-176 0,-1-1 192 0,2 1-192 0,-1 2 176 0,1-1-176 16,1 3 160-16,0 0-160 0,-2 0 128 0,1-2-128 16,-2 1 0-16,0 0 144 0,1 0-144 0,-2 5 0 15,1-4 0-15,0 1 0 0,-1-3 0 0,2 2 0 16,-1-1 128-16,-1-1-128 0,0 0 0 0,0 0 0 15,-3 2 0-15,3 1 0 0,0-2 0 0,-1 0 0 16,-1-1 0-16,-1 0 0 0,-3 2 0 0,1 1 0 16,1-1 0-16,0-2 0 0,-1 4 0 0,-1 0 0 15,-2-2 0-15,3-2 0 0,0 1 0 0,-5-1 0 16,-2 2 0-16,2 0 0 0,1-1 160 0,0-2-160 16,-2 3 192-16,1 1-192 0,2 1 176 0,-1-2-176 15,-2-4 160-15,-2 2-160 0,0 0 160 0,0 0-160 16,0 1 160-16,0 1-160 0,-1-2 128 0,4 1-128 0,0 0 0 15,-3 0 0-15,-2 0 128 0,0-1-128 0,1-2 0 0,0 0 0 16,-2-2 0-16,1 2 128 0,3 2-128 0,-2 1 0 16,-3-1 0-16,3-1 0 15,0 1 0-15,-1-1 0 0,-2 0 0 0,1 1 0 0,-1-4 0 0,2 2 0 16,-3 0 0-16,-2 0 0 0,2 0 0 0,-1 3 0 16,0 2 0-16,-4-1 0 0,0-2 0 0,1-2 0 15,-3 0 0-15,4 0 128 0,-2-1-128 0,-1-2 0 16,-3-2 0-16,0 3 0 0,1-1 128 0,-1 1-128 15,-1 0 0-15,0 0 0 0,0-1 0 0,-2 0 0 16,-2 1 0-16,0 1 0 0,0-2 0 0,-1 1 0 16,-2 1 0-16,-2 1 0 0,-1-3 0 0,1 1 0 15,1-2 0-15,0 0 0 0,-4 0 0 0,1 3 0 16,-2-2 0-16,0 1 0 0,1-3 0 0,-1 2 0 0,-1 1 0 0,2-2 0 16,0 3 0-16,-2-2 0 0,2 2 0 0,-2-2 0 15,-2 2 0-15,0 0 0 0,-2-2 0 0,2 2 0 16,-1 0 0-16,0-1 0 0,-1 1 0 0,0-2-128 15,0 1 128-15,1-1 0 0,-4 2 0 0,2 0 0 16,-1-2 0-16,0 1 0 0,-1-1-128 0,2 2 128 16,0-2 0-16,-1 2 0 0,2-1 0 0,-2 0-128 15,-2 2 128-15,0-1 0 0,-1-2 0 0,-10 3 0 16,11-1 0-16,-11 1 0 0,0 0-144 0,0 0 144 16,0 0 0-16,0 0-144 0,0 0 144 0,0 0-160 15,0 0 160-15,0 0-160 0,-7 9 160 0,-5-4-128 16,-4 2 128-16,-2 0-128 0,-4-2 128 0,-3 0 0 15,-3-1 0-15,-5 1-128 0,-7-2 128 0,-3-1 0 0,-5-2 0 16,-3 2-128-16,-4 0 128 0,-3 1 0 0,-6 0 0 0,-6-3 0 16,-2-2 0-16,-6-1-128 0,-4 0 128 0,-2 0 0 15,-4 2-128-15,-2-3 128 0,-3-4-128 0,-1 2 128 16,-3-3-160-16,0 1 160 0,1 2-192 0,-2-2 192 16,-2 3-128-16,0-1 128 0,0 0 0 0,-1 1 0 15,-4 0 0-15,3-3 0 0,-3 2 0 0,2-3 0 16,2 2 0-16,-2 2 0 0,-2-5 0 0,4 1 0 15,0-2 0-15,1 1 0 0,-2 1 0 0,1-4 0 16,-2 1 0-16,3-3 0 0,3 0 0 0,0 1 0 16,0 1 0-16,5 3 0 0,-1-3 0 0,5 4 0 15,0-1 0-15,2 0 0 0,1 1 0 0,2-1 0 16,3 0 0-16,0 0 0 0,2 5 0 0,0 1 0 0,-4-2 0 16,3-1 0-16,1 0 0 0,0-1 0 0,2 4 0 15,1 3 0-15,1 1 0 0,2-1 0 0,-2-3 0 0,4 0 0 16,3 3 0-16,2 1 0 0,3 0 0 0,3 3 0 15,2 0 0-15,0 0 0 0,-3-2 0 0,4-1 0 16,0 0 0-16,1 2 0 0,2 1 0 0,3 1 0 16,3 2 0-16,0-1 0 0,2 0 0 0,-5 2 0 15,-1-4 0-15,0 0 0 0,-1-3 0 0,1-1 0 16,3-3 0-16,1 3 0 0,1 2 0 0,3 0 0 16,0 0 0-16,0-1 0 0,-2-1 0 0,-1-1 0 15,1-3 0-15,-1 2 0 0,3-2-128 0,-1 4 128 0,1-2 0 16,4 3 0-16,-1-2 0 0,5 0 0 0,0 2 0 15,6 2 0-15,-1 0 0 0,3-1 0 16,2-1 0-16,2 0 0 0,4-1 0 0,3 0 0 0,4 1 0 0,3-1 0 16,9 1 0-16,0 0 0 0,0 0 0 0,0 0 0 15,0 0 0-15,0 0 0 0,9-4 0 0,5 1 0 16,5 2 0-16,2-2 0 0,5 0 0 0,2-3 0 16,4 1 0-16,3 2 0 0,5-1 0 0,3 0 0 15,4-1 0-15,6 2 0 0,6 2 0 0,3-3 0 16,1-2 0-16,4-3 0 0,3 3 0 0,5-1 0 15,8 6 0-15,3-2 0 0,0 0 0 0,2 0 0 16,1-1 0-16,6 0 0 0,7 4 0 0,-1-1 0 16,0-4 0-16,2 3 128 0,4-1-128 0,2 0 0 15,3-3 128-15,1 1-128 0,0 0 0 0,1 0 0 16,2 4 128-16,0-2-128 0,-2-1 0 0,2 2 0 0,1 2 0 16,2-2 128-16,-2 0-128 0,3 2 0 15,0 2 0-15,0 0 0 0,-4-4 0 0,1 2 0 0,1 2 0 16,0-1 0-16,0-1 0 0,-1 0 0 0,-5 0 0 15,2 1 0-15,-1 1 0 0,-3 0 0 0,-5-1 0 0,1 3 0 16,-1 4 0-16,-3-6 0 0,-7 1 0 0,-3-1 0 16,-4 1 0-16,-2 3 0 0,-1-3 0 0,-3 2 0 15,-6-1 0-15,0 1 0 0,-3-4 128 0,-1 2-128 16,0 0 0-16,1 5 0 0,-1-2 0 0,-2 1 0 16,-2-2 0-16,-5 0 0 0,-3-3 0 0,-2 4 0 15,1-1 0-15,-6 0 0 0,-3 1 0 0,-2 2 0 16,-3-3 0-16,-3-3 0 0,-6 1 0 0,-1-1 0 0,-2 0 0 15,-3 2 0-15,0-2 176 0,-5 1-176 0,-1 0 192 16,-2 0-192-16,-3-2 160 0,-1 4-160 16,-2 0 128-16,1-1-128 0,0-1 0 0,-1 1 0 0,-2 1 128 0,-3-3-128 15,-1-2 0-15,-10 0 0 0,0 0 0 0,10 1 0 16,-10-1 0-16,0 0 0 0,0 0 0 0,0 0 0 16,0 0 0-16,0 0 128 0,0 0-128 0,0 0 0 15,0 0 0-15,0 0 128 0,0 0-128 0,0 0 0 16,0 0 0-16,0 0 0 0,0 0 128 0,0 0-128 15,0 0 0-15,0 0 0 0,0 0 0 0,0 0 128 16,0 0-128-16,0 0 0 0,0 0 0 0,0 0 0 16,0 0 0-16,-10 3 0 0,10-3 0 0,-10 3 0 15,10-3 0-15,-11-2 0 0,-1 2 0 0,12 0 0 16,0 0 0-16,-9 0 0 0,9 0 0 0,0 0 0 0,-11 2 0 16,11-2 0-16,0 0 0 0,-12 3 0 0,12-3 0 0,-10 3 0 15,10-3 0-15,0 0 0 16,-9 4 0-16,9-4 0 0,-10 2 0 0,10-2 0 0,0 0 0 0,-9 7 0 15,9-7 0-15,0 0 0 0,-10 6 0 0,10-6 0 16,0 0 0-16,0 0 0 0,-10 4 0 0,10-4 0 16,0 0 0-16,0 0 0 0,0 0 0 0,0 0 0 15,0 0 0-15,0 0 0 0,-10 4 0 0,10-4 0 16,0 0 0-16,0 0 0 0,0 0 0 0,0 0 0 16,0 0 0-16,0 0 0 0,0 0 0 0,0 0 0 15,-10 2 0-15,10-2 0 0,0 0 0 0,0 0 0 16,0 0 0-16,0 0 0 0,0 0 0 0,0 0 0 0,0 0 0 15,0 0 0-15,-9 3 0 0,9-3 0 0,0 0 0 16,0 0 0-16,0 0-240 0,0 0 80 0,0 0 16 16,0 0 0-16,-10 0-80 0,10 0-16 0,0 0 0 0,0 0 0 15,-12 1-16-15,12-1 0 0,0 0 0 0,-13 2 0 32,2 1-224-32,11-3-48 0,-11 3-16 0,-5-1 0 15,1 2-1760-15,1 0-368 0,-1 1-64 0</inkml:trace>
  <inkml:trace contextRef="#ctx0" brushRef="#br1" timeOffset="75651.07">7463 12237 6447 0,'0'0'272'0,"0"0"80"0,0 0-352 0,0 0 0 0,-5 4 0 0,0 0 0 0,1 2 2032 0,4-6 336 15,-8 2 64-15,1 1 0 16,0 4-1168-16,7-7-240 0,0 0-64 0,-9 5 0 0,9-5 0 0,-9 4-16 16,9-4 0-16,0 0 0 0,-7 1 16 0,7-1 0 15,0 0 0-15,0 0 0 0,0 0-256 0,0 0-64 16,0 0 0-16,0 0 0 0,0 0-144 0,0 0-48 15,7-7 0-15,6-1 0 0,0-1-32 0,2-3-16 16,3 0 0-16,1 0 0 0,3-1-112 0,0 1-32 16,3 0 0-16,1 0 0 0,2 0-64 0,3 1-32 15,1-3 0-15,3 2 0 0,2 6 48 0,-1-2 16 16,-1 1 0-16,-2 3 0 0,-2-3-32 0,-3 5 0 16,-2 2 0-16,-4 1 0 0,-4 3-192 0,-3 2 128 15,-1 2-128-15,-1 5 0 0,-2 2 128 0,-1 4-128 16,-3 1 0-16,-2 4 0 0,-1 3 0 0,-4-1 0 15,-4-1 0-15,-1-2 0 0,-4 5 144 0,1-5-144 0,-2 0 128 0,-3 1-128 16,-2-3 160-16,0 1-160 0,-2 3 192 0,1-2-192 16,-1-4 128-16,2-1-128 0,0 0 0 0,-1-2 0 15,1-3 0-15,4 0 0 0,3-3 128 0,8-10-128 16,-4 8 0-16,4-8 0 0,-2 14 0 0,4-5 0 16,-2-9 0-16,10 7 0 0,2 2 0 0,2 1 0 15,0-3-128-15,4 3 128 0,1-3 0 0,0 6-144 0,1 1 144 16,4 4 0-16,2 4-144 0,-1 0 144 0,-2 4 0 0,0-1 0 15,-1 4 0-15,-2-1 0 0,-1 3 0 0,-1 3 0 16,-2 3 0-16,-2-3 0 0,-1-2 0 0,-3-3 0 16,-4 2 0-16,0 1 0 0,-3-6 0 0,0 4 192 15,-3-5-32-15,-3 3 0 0,-2-3 336 0,-1 3 64 16,0-5 16-16,-5 1 0 0,-1 2 80 0,-2-5 32 16,-2 2 0-16,0 2 0 0,-3-4-224 0,-1 3-32 15,-2 4-16-15,-6-5 0 0,-3 1-112 0,-3 2-32 16,-3-1 0-16,-2-1 0 0,-6-2 64 0,-2-3 16 15,-5-3 0-15,0-2 0 0,1-3-160 0,2-4-16 16,0-5-16-16,4-5 0 0,1-3-160 0,-1-3 128 16,-4-7-128-16,4 0 128 15,4-2-512-15,3 0-96 0,5-2-32 0,6 0 0 16,8 1-2352-16,6-4-464 0,6 0-112 0,7 3-16 0</inkml:trace>
  <inkml:trace contextRef="#ctx0" brushRef="#br1" timeOffset="76845.42">9861 12035 12959 0,'0'0'576'0,"11"-5"112"0,-11 5-560 0,12-4-128 0,-2-1 0 0,-10 5 0 15,11-4 832-15,-11 4 144 0,10-6 32 0,-10 6 0 0,6-8-160 16,-1-1-16-16,-1 2-16 0,-4 7 0 0,0-8 80 0,0-2 32 16,0 2 0-16,-3 1 0 15,3 7-32-15,-3-7-16 0,-4 0 0 0,1 0 0 16,-2 2-144-16,-1-4-32 0,-1 4 0 0,-1 2 0 0,-1-6-64 0,0 2 0 15,-4 2-16-15,1-1 0 0,0 1-144 0,-2 1-32 16,-2-2 0-16,-1 3 0 16,2 1-96-16,-2 0-32 0,0 2 0 0,-3 4 0 0,-2 2-320 0,1 0 128 15,0 2-128-15,1 3 0 0,0 0 0 0,2 0 0 16,0 6 0-16,2 0 128 0,0 0-128 0,3 2 0 16,2 0 0-16,2 3 0 0,3 3 0 0,3-2 0 15,2 0 0-15,3 1 128 0,2-2-128 0,4-2 0 16,2-1 0-16,3-2 0 0,4-2 0 0,0-2 0 15,2-3 0-15,2 2 0 0,0-7 0 0,1 0 0 16,1-2 0-16,2-1 0 0,-2-4 128 0,3-3-128 0,1-2 160 0,2-3-160 16,-2-2 208-16,1-2-48 0,0-1-16 0,-1 0 0 15,-1-2-144-15,1 1 192 0,-3 0-192 16,1-1 192-16,-4-1-64 0,-2 0-128 0,-3 0 192 0,-2 2-64 16,0 0 16-16,-3 1 0 0,0 1 0 0,0 5 0 15,-3 0-144-15,-5 9 0 0,0 0 144 0,0 0-144 16,0 0 0-16,0 0 0 0,7 9 0 0,0 0 0 15,-3 5 0-15,2 4 0 0,-2 0 0 0,-2 5 0 16,1 5 0-16,-2 1 0 0,-1 3 0 0,-1 1 0 0,-4 4 0 16,0 3 0-16,-2 5 0 0,0-6 0 0,-2-1 0 0,0 0 0 15,-1 0 128-15,-2 1-128 0,0-9 304 16,-2 1-16-16,-4-2 0 0,-1-5 0 0,0 0 160 16,0 0 16-16,-3-2 16 0,3-2 0 0,-1 1-96 0,2-4-32 15,-1-3 0-15,1-1 0 0,0-8-144 0,0 0-16 16,-2-1-16-16,2-4 0 0,3-2-48 0,1-5-128 15,0-3 192-15,1-3-64 0,1-5 0 0,0-3 0 16,5-5 0-16,-1 1 0 0,4-2-128 0,4 2 0 16,1-4 144-16,6 5-144 0,3-3 0 0,3 5 0 15,2 3 0-15,3 3-128 0,6-1 128 0,2 3 0 0,2 4-144 16,5 1 144-16,4 5 0 0,5 2 0 16,3 2 0-16,3 2 0 0,2 6-144 0,-2 1 144 0,-1 2 0 15,-3-1 0-15,-2 3 0 0,-15-5-128 16,0 3 128-16,0-2 0 15,-2 1-1072-15,-2 3-144 0,-3-2-48 0,-2 3-10224 16,-7 0-2048-16</inkml:trace>
  <inkml:trace contextRef="#ctx0" brushRef="#br1" timeOffset="77423.28">9049 13095 4607 0,'0'0'400'0,"0"0"-400"16,0 0 0-16,0 0 0 0,0 0 2816 0,0 0 496 15,0 0 80-15,0 0 32 0,0 0-1456 0,0 0-304 16,0 0-48-16,5-5-16 0,-5 5-192 0,18-5-64 0,0-1 0 0,2 1 0 16,6 1-256-16,3 0-48 15,5 1-16-15,8 1 0 0,8-1-304 0,4 1-64 16,5 2-16-16,4-1 0 0,-2-5-64 0,2 4 0 15,1 1-16-15,3-1 0 0,0 2 208 0,-4-1 64 0,0-1 0 16,-6-2 0-16,-5-1-128 0,-1 1-32 0,-5 1 0 16,-4 2 0-16,-4-1-416 0,-5 2-64 0,-1-2-32 0,-6 2 0 15,-4-1-160-15,-2 0 0 0,-2-3-192 0,-3 4 192 32,-3 4-1920-32,-12-4-272 0,0 0-48 0,0 0-13824 0</inkml:trace>
  <inkml:trace contextRef="#ctx0" brushRef="#br1" timeOffset="78278.59">9657 13334 15775 0,'0'0'704'16,"0"0"128"-16,0 0-656 0,5-6-176 0,-5 6 0 0,10-8 0 0,-6-2 1088 0,-4 10 192 15,0 0 48-15,0 0 0 0,0 0-48 0,7-4-16 16,-7 4 0-16,0 0 0 0,0 0-272 0,0 0-48 15,0 0-16-15,0 0 0 0,0 0-160 0,0 0-16 0,8 5-16 0,-3 4 0 16,-5-9 16-16,1 10 0 0,-1 3 0 0,-1 0 0 16,-1 1-112-16,-1 2 0 15,-2 1-16-15,-1 3 0 0,-1 4-64 0,1 0-16 0,-3 3 0 0,-1-1 0 16,-3 4-160-16,2-2-16 16,1 5-16-16,-2-1 0 0,-1-2-96 0,2-2-32 15,-1 3 0-15,2-4 0 0,-1 0 0 0,1-2 0 0,1-4 0 0,1 2 0 16,1-3 0-16,0-2 0 0,1-2 0 15,-1-4 0-15,1 2-32 0,1-1 0 0,1-4 0 0,0 0 0 16,4-9 0-16,0 0-16 0,0 0 0 0,0 0 0 16,0 0 16-16,0 0 0 0,0 0 0 0,0 0 0 15,7 9 64-15,-7-9 0 0,11 2 16 0,2 1 0 16,1 1-128-16,4-2-16 0,1 3-128 0,-4-1 192 16,3-2-192-16,3 1 0 0,2 0 0 0,1 2 0 15,3-4 288-15,1 3-32 0,1-2-16 0,3 1 0 0,0-2 48 16,1-1 16-16,0 1 0 0,0 2 0 0,0-1-48 0,-2 4 0 15,-3-5 0-15,-3 0 0 0,-1 0-64 0,-2 2-32 16,-4-1 0-16,-2 0 0 0,1-2-160 16,-2-2 128-16,-2 1-128 0,-2 0 128 0,-3 2-256 15,-8-1-64-15,0 0-16 0,0 0 0 16,0 0-2224-16,0 0-448 0,-9-1-96 0</inkml:trace>
  <inkml:trace contextRef="#ctx0" brushRef="#br1" timeOffset="83889.74">7408 11842 1839 0,'0'0'0'0,"0"0"160"0,-2-6-160 0,-1-2 0 16,3 8 0-16,-4-6 0 0,0-5 2640 0,1 6 496 16,3 5 112-16,-7-6 16 0,0 0-1952 0,7 6-384 15,-9-3-80-15,0 2-16 0,-3 0-208 0,1 1-48 16,-1 0-16-16,0 2 0 0,-2 2 16 0,1 4 0 16,-3-1 0-16,-4 5 0 0,-1-2-144 0,-3 2-32 15,1 4 0-15,0 2 0 0,-2 1-144 0,-1 3-48 16,-1 3 0-16,1-1 0 0,0 2 256 0,-2 6 48 15,0 1 16-15,2 4 0 0,-5 3-16 0,-1 5-16 16,-2 1 0-16,-2 6 0 0,2 3-176 0,1 5-48 16,0-1 0-16,1 9 0 0,3 0-144 0,5 4-128 15,0 0 192-15,6 3-192 0,0 1 144 0,7 6-144 16,-1-4 0-16,5 5 144 0,0-3-144 0,5 3 128 0,3-3-128 0,2 1 128 16,5-1-128-16,1 2 192 0,2-2-192 15,1 1 192-15,1-3-192 0,1-1 192 0,0-3-192 0,2-1 192 16,1 0-64-16,2-3 0 0,3 0 0 0,1-7 0 15,2 0-128-15,3-4 128 0,0 6-128 0,1-8 128 16,-1-3-128-16,3-2 0 0,2-4 0 0,1-3 128 16,3-6-128-16,5-3-224 0,5-6 48 0,-8-12 16 15,10-2-912 1,5 0-176-16,6-5-32 0</inkml:trace>
  <inkml:trace contextRef="#ctx0" brushRef="#br1" timeOffset="84589.31">11460 11637 13071 0,'0'0'576'0,"0"0"128"0,0 0-576 0,9-4-128 16,-4 1 0-16,-5 3 0 0,8 0 864 0,1 1 144 15,1 1 16-15,2 2 16 0,0 3-128 0,2-1-16 16,2 4-16-16,0-1 0 0,1 4-256 0,2 5-48 16,1 3-16-16,8 12 0 0,-3 2-48 0,0 0-16 15,-3 2 0-15,1 5 0 0,0 5-128 0,-4 4-32 16,-1 1 0-16,-3 4 0 0,-1 1-96 0,-4 3-32 16,-1 1 0-16,-4 0 0 0,-2 4 32 0,-3-2 0 15,-3 2 0-15,-2 2 0 0,-2 1 208 0,-3-3 64 16,-2 2 0-16,1-2 0 0,-1-3 0 0,-2 4 16 15,0-2 0-15,-2 1 0 0,-3-8 0 0,1 4 0 16,1-2 0-16,0 1 0 0,-3-3-16 0,6-13 0 16,-1 4 0-16,-4 2 0 0,-1 0-192 0,-3 2-32 15,-1 3-16-15,0-3 0 0,-3-1 16 0,0 0 0 16,2 0 0-16,-1-5 0 0,1-3-288 0,3-4-176 16,-2-1 32-16,5-3 0 0,0-4 144 0,3-6 0 15,2-5 0-15,2-5 128 16,2-2-1152-16,1-8-240 0,3-5-32 0,1-9-8512 0,2-2-1712 0</inkml:trace>
  <inkml:trace contextRef="#ctx0" brushRef="#br1" timeOffset="85164.53">12760 11782 11055 0,'0'0'480'0,"0"0"112"0,0 0-464 0,0 0-128 16,0 0 0-16,0 0 0 0,0 0 1024 0,0 0 192 15,-6-10 48-15,3 5 0 0,3 5-528 0,-4-8-96 0,4 8-32 16,0 0 0-16,-5-6 48 0,5 6 16 15,0 0 0-15,0 0 0 0,0 0 48 0,-9 0 16 16,9 0 0-16,-10 5 0 0,1-1-96 0,0 3 0 0,0 0-16 0,-1 3 0 16,0-1-32-16,-2 2 0 0,-2 5 0 0,-1-2 0 15,-2 0-80-15,0 3-32 0,-2 2 0 0,-3 7 0 16,-1-2-160-16,0 5-16 0,-1 0-16 0,0 6 0 16,0 5-16-16,0 4 0 0,-1 3 0 0,0 5 0 15,0 5-64-15,-2 4-16 0,-2 6 0 0,1 6 0 16,1 3-64-16,2 4-128 0,0-1 176 0,1 2-176 15,3-1 256-15,2 1-64 0,5-4-16 0,2 1 0 16,3-2 80-16,5-1 32 0,7-3 0 0,2-18 0 0,1 5-112 16,7 4-32-16,1 0 0 0,4 2 0 0,2-6-144 0,4-1 0 15,7 2 0-15,17 15 0 16,1-14-1376-16,5-3-256 0,7-4-48 0,5-7-16 0</inkml:trace>
  <inkml:trace contextRef="#ctx0" brushRef="#br1" timeOffset="86565.36">18455 11714 7359 0,'0'0'656'0,"0"0"-528"0,0 0-128 0,0 0 0 0,0 0 1104 0,0 0 192 16,0 0 48-16,0 0 0 0,0 0-288 0,9-6-48 15,-9 6-16-15,12-1 0 0,1 0-160 0,-2 1-48 16,-1 0 0-16,3 5 0 0,0 1-96 0,2 3-32 16,1 3 0-16,2 3 0 0,0 4-128 0,1 3-16 15,0 4-16-15,1 5 0 0,2 8-192 0,1 3-48 16,1 8 0-16,1 3 0 0,2 1 0 0,-1 1-16 16,-4 3 0-16,-1 1 0 0,2 4-96 0,-4-1-16 15,-3 5 0-15,0 1 0 0,-5-2 144 0,-1-1 32 16,-2 2 0-16,-4 0 0 0,-4-2 272 0,0 3 48 0,-2-4 16 15,-2-1 0-15,-2 0-128 0,-3-3 0 16,-1 1-16-16,-1-4 0 0,-2 0 144 0,-1-1 48 16,-1 1 0-16,-4-4 0 0,-3-1-64 0,-1-3-16 15,-1-4 0-15,0 2 0 0,1 0-240 0,-1-1-48 16,-2-2-16-16,2-3 0 0,-3 1 0 0,10-13 0 0,-5 7 0 0,0-2 0 16,1-1-176-16,-1-1-128 0,2 2 192 15,-7 10-192 1,3-10-1024-16,5-7-304 0,1-4-64 0</inkml:trace>
  <inkml:trace contextRef="#ctx0" brushRef="#br1" timeOffset="87622.8">16757 12994 6447 0,'0'0'272'0,"0"0"80"0,0 0-352 0,-7 0 0 0,7 0 0 0,0 0 0 15,0 0 1616-15,0 0 256 0,0 0 48 0,0 0 16 16,0 0-640-16,0 0-128 0,-3-7-16 0,3 7-16 16,0 0-80-16,9-5-16 0,1-3 0 0,3 3 0 15,2 2-304-15,3 0-64 0,1-1-16 0,3 2 0 16,-1-1-128-16,3 2-16 0,3 0-16 0,4-1 0 16,2 2 0-16,3 0 0 0,4 0 0 0,4 0 0 15,6 4 64-15,3-1 16 0,4-1 0 0,-1 1 0 0,-2-2 128 16,2 2 16-16,3-1 16 0,-1-1 0 0,0-1-16 0,3 0 0 15,1 2 0-15,-1-2 0 0,-3-2-208 0,-10 1-32 16,-4 0-16-16,0-4 0 0,-4 1-48 0,0 0-16 16,-6 0 0-16,-2-2 0 0,-3 2-128 15,-3-1-16-15,-5 1-16 0,-1 0 0 0,0-1-240 0,-4 3 128 16,-3-1-128-16,-3 2 0 16,-10 1-1024-16,0 0-288 0,0 0-64 0,0 0-9248 15,0 0-1840-15</inkml:trace>
  <inkml:trace contextRef="#ctx0" brushRef="#br1" timeOffset="90034.73">17146 11786 10943 0,'-1'-13'480'0,"0"6"96"0,2-6-448 0,-2 2-128 0,-1 4 0 0,4 1 0 0,-4-7 832 0,4 2 160 16,-2 2 32-16,0-1 0 0,-2 2 0 0,4-2 0 15,-2 10 0-15,1-9 0 0,-1-1 64 0,1 3 0 16,2-2 16-16,-3 9 0 0,0 0-80 0,0 0 0 15,0 0-16-15,0 0 0 0,0 0-288 0,0 0-48 16,0 0-16-16,0 14 0 0,-2 2 128 0,1 2 32 16,-3 2 0-16,2 4 0 0,-3 1-432 0,2 1-64 15,-1 3-32-15,-2 2 0 0,1-1 16 0,-3 3 0 16,-2 1 0-16,1 1 0 0,-1-1-16 0,1-1 0 16,-1-4 0-16,1-1 0 0,-1 2-32 0,0-8 0 15,2-2 0-15,1-1 0 0,1 2-32 0,0-2-16 0,0-3 0 0,1-1 0 16,2-4-16-16,1-3 0 15,2-8 0-15,0 0 0 0,0 0-32 0,0 0-16 16,5 7 0-16,-5-7 0 0,0 0 80 0,14 7 16 0,0-6 0 16,1-2 0-16,0-2-240 0,3 2 176 0,2-2-176 0,3 2 160 15,3-3-160-15,3 3 0 0,3 2 0 0,-1 2 0 0,1-2 0 16,0 3 0-16,1-1 0 0,-3 0 0 0,0 0 0 16,-4 1 0-16,-1-2 0 0,-1 5 0 0,0-2 0 15,-3 1 0-15,-4 0 0 0,-2-2 0 0,-1 0 0 0,-1 4 0 16,-13-8 0-16,11 3 0 0,-11-3 0 15,11 4 0-15,-11-4 0 0,0 0 0 0,0 0 0 0,0 0 0 16,7 7 128-16,-7-7-128 0,0 0 0 0,0 0 0 16,0 0 144-16,0 0-144 0,0 0 0 0,0 0 128 15,0 0-128-15,0 0 0 0,0 0 0 0,-10 3 0 16,0 0 0-16,0-2 0 0,1 1 0 0,-3 0 128 16,-3-1-128-16,0 2 0 0,-2-1 0 0,0 2 0 15,-1-1 0-15,-3-1 0 0,0 0 0 0,-2 0 0 16,-4-1 0-16,0 2 0 0,1 2 0 0,-1-1 0 15,0-3 0-15,2 2 0 0,0-2 0 0,2 1 0 16,1 4 0-16,2-5 0 0,1-1 0 0,1 0 0 0,1 0 0 0,2 0 0 16,2 0 0-16,1-1 0 0,0-3 0 0,2 2 0 15,10 2 0-15,-9-2 0 16,0-2 0-16,9 4 0 0,-7-2 0 0,7 2 0 16,0 0 0-16,0 0 128 0,-7-11-128 0,2 4 0 0,3-3 0 0,-2 2 0 15,1-2 0-15,2 2 0 0,1-2 0 16,0 0 128-16,1-3-128 0,2 3 0 0,1 0 0 15,-3-4 0-15,1 0 0 0,2-4 0 0,1 2 0 16,0-2 128-16,-1-3-128 0,3 0 0 0,0-1 0 16,1-2 0-16,-2-1 0 0,2 0 0 0,-1-5 0 0,0 1 0 15,-3 3 0-15,-1-2 0 0,1 3 0 0,-1 0 128 16,-1 3-128-16,3 3 0 0,-1 1 0 16,0 4 0-16,-1 4 0 0,-2-3 0 0,0 3 0 0,-1 0 0 15,0 3 0-15,3 0-128 0,-3 0 128 0,0 7 0 16,0 0 0-16,0-10 0 0,0 4 0 0,0 6 0 0,-3-6 0 0,3 6 0 15,0 0 0-15,0 0-128 0,-1-8 128 16,1 8-160-16,0 0 160 0,-3-5-160 0,3 5 160 0,0 0-128 16,0 0 128-16,0 0-128 0,0 0 128 0,0 0 0 15,0 0 0-15,0 0 0 0,0 0 0 0,0 0 0 16,0 0 0-16,0 0-128 0,0 0 128 0,0 0 0 16,0 0 128-16,0 0-128 0,-5 6 0 0,0 3 0 15,5-9 0-15,-5 12 0 0,0 0 0 0,-1 4-192 16,2 1 192-16,-3 4-192 0,2 3 192 0,0 5 0 15,0 7 0-15,0-1-128 0,0 1 128 0,1 3-128 16,0 6 128-16,1-3-128 0,-4 0 128 0,3 1 0 16,-1-2 0-16,2-3 0 0,-1-4 0 0,0-1 0 15,-1-4 0-15,0-3 0 0,0-1 0 0,1-1 0 16,1-3 0-16,0-4 0 0,0-5 0 0,0-2 0 0,1 3 0 16,2-13 128-16,0 0-128 0,0 0 0 15,0 0 0-15,0 0 0 0,0 0 128 0,11-3-128 16,1-4 128-16,0 0-128 0,2-3 0 0,0 1 128 0,4-2-128 15,1 3 0-15,0-2 0 0,7 4 0 0,0-3 0 16,5 5 0-16,2-1 0 0,3 3 0 0,0-1 0 16,3 0 0-16,-3 2 0 0,0 0 0 0,-3-2 0 0,-1 3 0 15,-3 0-240-15,0 1-16 0,-2 1 0 16,-5 0-16512-16</inkml:trace>
  <inkml:trace contextRef="#ctx0" brushRef="#br1" timeOffset="91063.41">16345 13784 5519 0,'0'0'240'0,"0"0"64"0,0 0-304 16,0 0 0-16,0 0 0 0,0 0 0 0,0 0 2608 0,0 0 464 16,0 0 80-16,0 0 32 0,0 0-1568 0,0 0-304 15,0 0-64-15,0 0-16 0,0 0 16 0,0 0 0 16,9-4 0-16,-1-3 0 0,1-3-288 0,1-1-48 15,0-3-16-15,3 0 0 0,-3-2-240 0,4 1-48 16,1-4-16-16,1-1 0 0,0 4-160 0,-1 2-48 16,1-1 0-16,-2 1 0 0,0 2-144 0,-3 5-48 15,2-1 0-15,-3 4 0 0,-3 3 0 0,-7 1 0 16,8 5 0-16,-2 4 0 0,0 6-192 0,-3 3 0 16,-3 2 0-16,0 6 0 0,0 2 192 0,-2 4-64 15,-3 1-128-15,-2-2 192 0,0 2-192 0,-2-1 0 16,-1 0 0-16,0-4 0 0,-1 0 208 0,1-4 0 0,0 0 0 15,4-4 0-15,-3-4 304 0,4-5 48 16,1-1 16-16,0-2 0 0,4-8-144 0,0 0-32 16,0 0 0-16,4-10 0 0,2-5-32 0,2-3-16 0,-1-1 0 15,4-4 0-15,-1-1-192 0,0 1-32 0,3-4-128 0,-1 2 192 16,2-7-192-16,0 4 0 0,4-3 0 0,0 5 0 16,2 3 0-16,-1 3 0 0,0 2 0 15,0 1 0-15,-1 6 0 0,-2 3 0 0,-2 3 0 0,-1 1 0 16,1 7 0-16,-1 2-160 0,-3 2 160 0,-1 5-128 15,-2-1 128-15,-2 2 0 0,-1 5-144 0,-2 2 144 0,-2 2 0 16,-1 1-176-16,-3 0 176 0,3 3-128 16,-4-3 128-16,1-1 0 0,0-3 0 0,0-1 0 0,0-6 0 0,4-12 0 15,-3 9 0-15,3-9 0 0,0 0 0 0,0 0 0 16,0 0 0-16,0 0 0 0,11-7 0 0,0-4 144 16,1-1-144-16,-1-5 160 0,2-1-160 0,0 1 0 15,-1-2 144-15,1-1-144 0,2 3 0 0,-1 3 0 16,-1 2 0-16,1 6 0 0,-4 0 0 0,2 3 0 15,-1 8 0-15,-1 3 0 0,-2 6-144 0,0 1 144 16,-1 4-160-16,0 0 160 0,-4 1 0 0,0 2 0 16,-2 3-128-16,-1-2 128 0,-1 1 0 0,0 2 0 15,-1-3 0-15,0 1 0 0,-1-2-208 0,3-5 0 16,-2-1 0-16,2-4 0 16,2 1-1536-16,-2-13-304 0,0 0-64 0,7 4-13072 0</inkml:trace>
  <inkml:trace contextRef="#ctx0" brushRef="#br1" timeOffset="91363.21">17558 13596 7359 0,'0'0'656'16,"0"0"-528"-16,0 0-128 0,0 0 0 16,0 0 3936-16,0 0 752 0,3 11 160 0,-3 0 16 0,-2 1-2768 15,0 5-560-15,-3 1-128 0,1 1 0 0,-5 5-336 0,0 4-64 16,-2-1-16-16,-1 2 0 0,1 1-240 0,-1-2-48 16,0 1-16-16,0-3 0 0,1 1-336 0,1-5-64 15,3 5-16-15,1-7 0 0,1-3-272 0,1-3 0 16,3-1 0-16,1-2 0 15,0-11-320-15,0 0-112 0,0 0-16 0,0 0-16 16,0 0-1968-16,11-9-384 0,-1-2-64 0,0-3-9904 0</inkml:trace>
  <inkml:trace contextRef="#ctx0" brushRef="#br1" timeOffset="91775.6">17821 13583 15663 0,'0'0'1392'0,"0"0"-1120"16,0 0-272-16,0 0 0 0,-1 12 1968 0,-3 0 336 0,-1 1 64 0,-1 5 0 15,-1 0-736-15,1 1-160 16,-2-1-16-16,-1 3-16 0,-1 1-288 0,0-2-64 0,0 2-16 0,1-2 0 16,0-1-304-16,3-1-64 0,2-3-16 0,1-1 0 15,2-2-240-15,1-12-32 0,3 7-16 0,-3-7 0 16,0 0 0-16,9 3 0 0,1-6 0 0,1-2 0 15,2-8 96-15,2-3 16 0,2-3 0 0,0-1 0 0,3 0-272 0,-1 1-48 16,0-2-16-16,0-3 0 0,0 0-176 16,-1-1 0-16,-1 1 0 0,1 4 128 0,0 1-128 15,0 1 0-15,-2 0 0 0,1 6 0 0,-1 4 0 0,0 0 0 16,-2 6 0-16,0 4 0 0,-2 6 0 16,1 1 0-16,-2 2 0 0,1 6 0 0,-2 2 176 0,-1 2-48 15,-1 7-128-15,-1-2 192 0,0 1 0 0,-2-1-16 16,-2 5 0-16,0-2 0 0,-2-2-48 0,1 2 0 15,-1-5 0-15,3 0 0 0,-3-1-128 0,1-3 0 16,1-3 0-16,0-2 0 0,-2-1-176 0,1 0-64 16,2-1-16-16,-1-7 0 15,-3-6-1776-15,0 0-352 0,0 0-80 0,0 0-13664 0</inkml:trace>
  <inkml:trace contextRef="#ctx0" brushRef="#br1" timeOffset="91939.79">17896 13260 32255 0,'-16'-8'2864'0,"7"1"-2288"15,0 2-576-15,2 1 0 0,7 4 2144 0,0 0 320 0,-3-2 64 0,3 2 16 16,0 0-2016-16,0 0-400 0,0 0-128 16,0 0 0-1,10-3-976-15,3-2-288 0,-1 5-48 0</inkml:trace>
  <inkml:trace contextRef="#ctx0" brushRef="#br0" timeOffset="97297.62">9969 11908 6447 0,'0'0'272'0,"0"0"80"0,0 0-352 0,0 0 0 0,0 0 0 0,0 0 0 16,0 0 1872-16,0 0 304 0,0 0 64 0,0 0 16 16,0 0-944-16,0 0-192 0,0 0-32 0,7-4-16 15,-7 4 144-15,0 0 48 0,0 0 0 0,0 0 0 16,4-6-112-16,-4 6-32 0,0 0 0 0,3-4 0 15,1-2-224-15,-4 6-64 0,3-5 0 0,-3 5 0 16,0-5-208-16,0 5-48 0,0 0-16 0,-3-8 0 16,-1 2-80-16,1 2-16 0,-1-1 0 0,-1-2 0 15,0 2-16-15,0 0-16 0,-2-2 0 0,1 1 0 0,-2 3-80 0,-2-4-16 16,1 1 0-16,-1 2 0 0,-1-4-80 0,-3 3 0 16,-2 2-16-16,1-1 0 15,0-3-96-15,0 2-16 0,-6 3 0 0,3 2 0 0,1-2-128 0,-2 1 0 16,1 0 0-16,0 2 0 0,0 2 0 0,2 1 0 15,-2 1 0-15,3 1 0 0,-2-2 0 0,1 2 0 16,0 4 0-16,1-2 0 0,-2 2 0 0,2-1 0 16,0 2 0-16,1 3 0 0,1-3 0 0,1 0 0 0,0 3 0 0,1 0 0 15,-1-1 0-15,2 2 0 16,1 0 0-16,2 2 0 0,-1 1 0 0,4-2 0 16,0-2 0-16,4-1 0 0,3 1 0 0,2 0 0 15,4 0 0-15,1-3 0 0,1-1 0 0,2 2 0 16,1-2 0-16,1 0 0 0,2-5 128 0,1 2-128 15,1-1 192-15,0-2-64 0,-1-3-128 0,3-1 0 16,1-1 144-16,-1-2-144 0,2-1 176 0,0-2-48 16,1 1 0-16,1-1 0 0,0-6 0 0,0 2 0 15,0 1 0-15,-3-5 0 0,0 0-128 0,0-1 160 0,-1 0-160 0,8-11 160 16,-4 5-160-16,-5-2 0 0,-2-1 0 16,-3 3 128-16,-1 2-128 0,-1 1 0 0,-2 1 0 0,-1 0 128 15,-2 2-128-15,0 3 0 0,-2 1 0 0,0 5 128 16,-6 6-128-16,0 0 0 0,0 0 0 0,0 0 0 15,8-8 0-15,-8 8 0 0,0 0 0 0,0 0 0 16,0 0 0-16,2 14 0 0,-2 1 0 0,-1 2 0 16,0-1 0-16,-2 5 0 0,0 1 0 0,-1 9 0 0,-1-1 0 0,-2 2 0 15,-2 4 0-15,-1 6 0 0,0 1 0 16,-1 5 0-16,-3-2 0 0,0 4 128 0,-3 2-128 0,1 0 192 16,-3-1-192-16,-1-6 192 0,3-1 48 0,-4-4 16 15,1 1 0-15,-4-2 0 0,1-9 128 0,-2 1 16 16,-1 4 16-16,-1-2 0 0,1-3-144 0,-1 1-16 15,-1-1-16-15,0-3 0 0,-1 1-112 0,0-5 0 16,1 2-128-16,0-4 192 0,0-5-64 0,0-3 0 16,0 0-128-16,0-7 192 0,1-4-16 0,2-5-16 15,1-5 0-15,3-5 0 0,5-5 48 0,2-3 16 16,2-5 0-16,3-5 0 0,7-4-224 0,4 0 128 16,5-3-128-16,3 1 0 0,3 4 0 0,4 1 0 15,8 7 0-15,0-2 0 0,4 3 0 0,2-2-128 0,2 5 128 16,2 0 0-16,4 5 0 0,-5 1-128 15,8 2 128-15,1 3 0 0,3 8 0 0,1 4 0 0,-1 3 0 0,-3 6 0 16,-4 1 0-16,-1 0 0 0,-2 5 0 0,-6-2 0 16,-3-1 0-16,-4 3 0 15,-4 3 0-15,-2 0 0 0,-3-2-256 0,-3 1 64 16,-2 3 16-16,-1-2 0 16,-3 3-2400-16,0-4-496 0,-3-4-80 0,-2-3-32 0</inkml:trace>
  <inkml:trace contextRef="#ctx0" brushRef="#br0" timeOffset="98647.75">16486 13614 13935 0,'0'0'608'0,"0"0"144"0,0 0-608 0,0 0-144 0,0 0 0 0,3-8 0 16,-3 8 1120-16,4-9 192 0,-4 9 32 0,0 0 16 15,2-6-176-15,-2 6-32 16,3-9-16-16,-3 9 0 0,0 0-208 0,0 0-32 15,0 0-16-15,0 0 0 0,0 0-192 0,0 0-48 0,0 0 0 0,0 0 0 0,-1 13 0 0,-1-1 0 16,1 1 0-16,-3 6 0 0,0 4-32 0,1 1-16 16,-2 7 0-16,-2 1 0 0,-3-1-144 0,0 5-48 15,-2 2 0-15,1 0 0 0,0-2-192 16,2 1-32-16,1-3-16 0,0-5 0 0,2-2 32 16,0-6 16-16,2 1 0 0,3-3 0 0,-1-4 80 0,2-1 16 15,0-5 0-15,0-9 0 0,3 12-48 0,-3-12-16 16,0 0 0-16,0 0 0 0,0 0 112 0,10-5 32 15,2-7 0-15,-2-2 0 0,0-4-64 0,0 1 0 16,-1-1 0-16,0-2 0 0,0-5-160 0,0 0-32 16,-2 1-128-16,1 1 192 0,1 0-192 0,0 1 128 15,1 1-128-15,-1 0 0 0,2-1 0 0,2 0 0 16,1 0 0-16,0 2 0 0,1 1 0 0,0 1 0 16,-1 3 0-16,3 1 0 0,-1 3 0 0,0-1 0 15,-2 4-128-15,-2 1 128 0,1 2 0 0,-2 3 0 16,-11 2 0-16,14 0 0 0,-3 2-128 0,-11-2 128 15,10 5 0-15,-1 4 0 0,-2-4 0 0,0 6 0 16,-4-1 0-16,0 3 0 0,-2 2 0 0,-1 3-128 16,-1 2 128-16,-2 1 0 0,-2 2 0 0,0 1 0 15,-2-1 0-15,0 0 0 0,0-2 0 0,-2 1 0 16,0-3 0-16,-1-3 144 0,0-3 0 0,2 1 0 16,3 0 0-16,-1 0 0 0,6-14-16 0,0 0 0 0,0 0 0 15,0 0 0-15,0 0 0 0,0 0-128 0,0-9 192 0,3-1-64 16,4-4 64-16,2-4 0 0,1-1 0 0,2-1 0 15,0-6-192-15,2 4 128 0,2-1-128 0,2-3 128 16,1 2-128-16,0 2 0 0,-1-2 0 0,0 4 0 16,0 2 0-16,-2 2 0 0,1 3 0 0,-1 2 0 15,1 4 0-15,-2 2-144 0,-3 8 144 0,-1 3 0 0,-2 0-128 16,-2 8 128-16,1 4 0 0,-2 2 0 0,0 7 0 16,-3 0 0-16,-1 2 0 0,-2-1 0 0,-2 6 0 0,1-2 0 15,-1 0 0-15,-1-4 0 0,2 1 0 0,-1-5 0 16,-1-1 0-16,0-3 0 0,1-3 0 0,2-3 0 15,1 0 0-15,1-1 0 0,-2-13-304 0,5 6-48 16,-5-6-16-16,0 0 0 16,12-3-3040-16,-1 0-624 0</inkml:trace>
  <inkml:trace contextRef="#ctx0" brushRef="#br0" timeOffset="99075.7">17549 13648 11967 0,'0'0'1072'0,"0"0"-864"0,0 0-208 0,0 0 0 0,0 0 1952 0,0 0 352 15,0 0 64-15,0 0 0 0,0 0-368 0,0 0-80 16,0 0 0-16,0 0-16 0,0 0-672 0,0 0-128 15,-1 8-16-15,-4 4-16 0,0 4-272 0,0 2-48 16,0-1-16-16,-4 4 0 0,-2 2-160 0,1 2-48 16,0-1 0-16,1 3 0 0,2-3-208 0,2 1-32 15,2 0-16-15,0-4 0 0,1-2-272 0,-1-1 160 16,3 0-160-16,0-3 128 0,0-2-128 0,3-4 0 16,-3-9-192-16,0 0 192 15,4 12-2144-15,-4-12-304 0,0 0-64 0</inkml:trace>
  <inkml:trace contextRef="#ctx0" brushRef="#br0" timeOffset="99581.29">17855 13635 10127 0,'0'0'896'0,"-6"9"-704"0,1-2-192 0,0 2 0 0,0-3 1648 0,-3 5 288 0,1 0 64 0,0 1 16 16,0-3-560-16,0 4-112 0,-3 1-32 0,2 0 0 0,-3-3-160 0,1 5-48 16,-2 3 0-16,1 0 0 15,-2 0-208-15,2 0-64 0,1-1 0 0,0-2 0 16,-1-2-128-16,4 0-16 0,0-4-16 0,2 0 0 0,5-10-128 0,0 0-32 15,-5 11 0-15,5-11 0 0,0 0-48 0,0 0-16 16,0 0 0-16,0 0 0 0,10-6 80 0,1-1 16 16,-3-6 0-16,3-2 0 0,-1-4-240 0,4 0-48 15,0-2-16-15,1 1 0 0,2 0-240 0,-1-1 144 16,-1 2-144-16,3 2 128 0,-3-4-128 0,2 3 0 16,1 3 0-16,-2-1 0 0,-2-1 0 0,1 3 0 15,2 3 0-15,-2 2 0 0,-1-4 0 0,3 7 0 16,-3-1 0-16,2 5 0 0,2 1 0 0,-4 3 160 15,-1 1-160-15,-4 4 160 0,1 3-160 0,-1 4 192 16,-2 2-192-16,0 1 192 0,-2 1 0 0,1 3 0 16,-3 3 0-16,0 0 0 0,0 0-64 0,-2 3-128 0,-1-3 192 15,-1 0-64-15,-2 3-128 0,1-7 160 16,-2 0-160-16,2-1 160 0,-1-3-160 0,0-2 0 16,2-2 144-16,0-3-144 0,0 1-240 0,1-10-112 15,0 0-32-15,0 0 0 16,0 0-2688-16,0 0-560 0,-2-15-96 0,2-1-32 0</inkml:trace>
  <inkml:trace contextRef="#ctx0" brushRef="#br0" timeOffset="99787.6">17970 13259 31327 0,'-8'-10'1392'0,"3"2"272"0,-1 2-1328 0,1-3-336 16,1 2 0-16,4 7 0 0,0 0 1712 0,-4-11 272 16,4 11 48-16,0 0 16 0,1-9-1280 0,-1 9-256 15,5-12-64-15,1 7 0 0,-6 5-448 0,10-8 0 16,-3 3 0-16,-7 5 0 16,0 0-2928-16,0 0-464 0</inkml:trace>
  <inkml:trace contextRef="#ctx0" brushRef="#br0" timeOffset="102139.19">821 17982 19407 0,'0'0'848'0,"1"-7"192"0,-1 7-832 0,7-6-208 15,-1-2 0-15,2 3 0 0,-8 5 176 0,11-3-16 16,-1-1 0-16,-1 1 0 0,-9 3 448 0,13 0 96 16,-3 6 0-16,-1-1 16 0,-1 3 144 0,-2 4 32 15,-1 4 0-15,-1 3 0 0,-2 1-176 0,2 7-16 16,-1 2-16-16,-1 4 0 0,1 4-112 0,-1 7 0 0,1 3-16 16,-2 6 0-16,-1 4-304 0,0 4-64 15,2 1-16-15,-2 7 0 0,1 4-176 0,-2 0 128 0,-1-7-128 0,0-1 128 16,-3-7-128-16,1-1 192 0,-3-2-192 0,4-2 192 15,0-3 48-15,2-3 16 0,1-5 0 0,-1-5 0 16,-2-4 16-16,2-3 16 0,1 0 0 0,-2-2 0 16,1-4-128-16,0-3-32 0,-2-2 0 0,3 1 0 15,4 0-128-15,0-5 160 0,-1-5-160 0,-3-10 160 16,3 10-160-16,-3-10 128 0,9 7-128 0,1-5 128 16,3 1-128-16,-1-2 0 0,3-1 144 0,0 0-144 15,0 1 0-15,3 1 0 0,0 0 0 0,1 1 0 16,1-2 0-16,3 2 0 0,3-1 0 0,0 3 0 15,2 2 0-15,3-4 0 0,3 4 0 0,3 0 0 16,0-2 0-16,6 1 0 0,3 0 0 0,1-1 0 16,0-1 0-16,1 3 0 0,2-3 0 0,2-1 0 0,1 1 0 15,4-1 0-15,3 2 0 0,4-1 0 0,3 0 0 0,1 2 144 16,-5 2-144-16,1-3 0 0,0 3 160 0,4-2-160 16,0 3 128-16,4 1-128 0,4-1 128 0,-6 0-128 15,-7 0 0-15,2 1 128 0,1-2-128 0,4 1 128 16,3 2-128-16,0-2 128 0,1 2 48 0,-1-4 0 15,-1 2 0-15,1-3 0 0,4 0 16 0,3 5 16 16,4-5 0-16,-4 0 0 0,-6-1-64 0,-2-2-16 16,2-1 0-16,2 1 0 0,3-1 64 0,0 1 16 15,-3-7 0-15,-1 0 0 0,-1-1 16 0,1-2 0 16,2 2 0-16,3 1 0 0,2-5-16 0,-6 0 0 16,-5 0 0-16,-1 0 0 0,1 0-48 0,1 0-16 15,0-1 0-15,0 1 0 0,0-1-144 0,-5 1 192 16,-2-5-192-16,-4 2 192 0,0-1-192 0,1 0 128 0,2-2-128 0,-1 2 128 15,2 3-128-15,-4-4 0 0,-5 1 144 0,1 2-144 16,0-2 0-16,2 0 0 0,-2 3 0 0,3 1 128 16,2 6-128-16,-1-4 0 0,-1-2 0 0,-3 4 0 15,-2 1 0-15,-2-1 0 0,1 2 0 0,0 0 0 16,1 2 0-16,-2-1 0 0,2 1 0 0,-3 1 0 16,-2-1 0-16,-2 0 128 0,-1-2-128 0,-1 2 0 15,-4 0 0-15,1-1 0 0,0 1 0 0,0 0 128 16,2 1-128-16,1 0 0 0,2 0 0 0,0-2 0 15,-5 1 0-15,1 1 0 0,-2-2 0 0,2 0 128 16,-1 0-128-16,0-3 0 0,1 0 0 0,1 1 128 0,5-4-128 16,0 2 0-16,2 2 128 0,-7-4-128 0,-1 2 0 15,0 0 0-15,-1-3 0 0,1 4 128 16,0-3-128-16,-2 0 0 0,-1 1 0 0,2-1 128 0,1 3-128 16,2 0 0-16,0-5 0 0,-3 2 0 0,-3-1 0 0,0 3 0 15,0-3 0-15,0 3 128 0,1 1-128 0,2-3 0 16,2 3 0-16,-2 0 0 0,4 0 0 0,0 1 0 15,0 0 0-15,-4-1 0 0,-2-3 0 0,-3 3 0 16,-2 2 0-16,-5-4 0 0,1 2 0 0,-3 1 144 16,-1 1-144-16,0-3 0 0,0 3 128 0,-4-1-128 15,1 1 0-15,-2-1 0 0,-6 1 0 0,1 1 0 16,-4 1 0-16,0 1 0 0,0 0 128 0,-4 0-128 16,-10 0 0-16,0 0 0 0,9-2 144 0,-9 2-144 15,0 0 0-15,0 0 144 0,3-7-16 0,-5-3-128 0,0 0 192 0,-2-2-64 16,-4-3-128-16,0-1 192 0,-3-3-192 15,-1-3 192-15,0-7-64 0,-2-1-128 0,-1-4 192 0,1-3-64 16,0-5-128-16,0 0 0 0,-1-7-192 0,1-3 192 16,2-3-160-16,1-1 160 0,2-1 0 0,1-5-144 15,2-1 144-15,2 1 0 0,2 1 0 0,0 1-128 16,2-1 128-16,0 4 0 0,0 2-144 0,2 3 144 16,-1 0 0-16,0 3 0 0,3 3 0 0,-1 1 0 15,-1 5 0-15,1 3 0 0,-1 1 0 0,-1 2 0 16,-1 1 0-16,0 2 0 0,-1 0 0 0,0 0 0 15,-2 2 0-15,1 0 0 0,-1-2 0 0,1 1 0 16,-2 0-128-16,0-1 128 0,-1 1 0 0,1 4 0 16,-1-1-128-16,1 3 128 0,1 2-160 0,-3 4 160 0,0 3-144 15,-3 1 144-15,-1 5-128 0,1-2 128 0,-1 3 0 16,-3 1-128-16,2 3 128 0,-2 0 0 0,-2-1 0 16,-2 2 0-16,-1 1 0 0,-1 1-128 0,-1-1 128 15,-2 1 0-15,0 0 0 0,-4 1-128 0,-1-1 128 0,-2 1 0 16,-1 1 0-16,-1-1 0 0,1 0 0 0,-2 1 0 15,0 2 0-15,-1-1 0 0,0-1 0 0,0 1 0 16,1-1 0-16,-2 2 0 0,-3-2 0 0,-2-1 0 16,-2-1 0-16,-1-2 128 0,0 2-128 0,0-1 0 15,-1 0 0-15,0-1 0 0,1 1 0 0,-3 2 0 16,0 0 0-16,-3 0 128 0,-1-1-128 0,-4-1 0 16,-5 0 0-16,2-1 0 0,-1 1 0 0,3-1 0 15,-2-1 0-15,0 3 0 0,0 0 0 0,-4-1 0 16,-4 1 0-16,1-3 128 0,-3-1-128 0,3 1 0 0,1 3 0 0,2-1 0 15,-2-1 0-15,0-1 0 0,-3 2 0 16,-2-2 0-16,-3 3 0 0,1-1 0 0,2 2 0 0,1 0 128 16,0 2-128-16,-3 0 0 0,-2 1 0 0,-2-1 0 15,-2 0 0-15,0 1 144 0,5 1-144 16,0-1 0-16,2 1 144 0,-3-1-144 0,-7 2 0 0,4-1 144 16,3 0-144-16,1 0 0 15,3 0 0-15,1 0 0 0,-4-1 0 0,0 2 0 0,-4 2 0 16,3-2 0-16,0-3 0 0,2 5 0 0,4 2 0 0,1 0 0 15,-4-1 0-15,-2-1 0 0,0 2 0 0,2-2 0 16,2 3 0-16,1-2 0 0,3 2 0 0,-3-1 0 16,-1 1 0-16,0-2 0 0,-3 0 0 0,5-5 0 15,1 1 0-15,3 1 0 0,2 4 0 0,-1-4 0 0,3 2 0 16,-2-2 0-16,-5-1 0 0,2 2 0 16,3 3 0-16,2-3 0 0,0 2 0 0,3-2 0 0,2 4 0 15,0-2 0-15,-1 2 0 0,0-2 0 0,-3 2 0 0,3-2 0 16,2 2 0-16,2-3 0 0,0 1 0 0,2 1 0 15,3 0 0-15,1 0 0 0,0-4 0 0,-1 1 0 16,-3-1 0-16,0-2 0 0,0-2 0 0,2 2 0 16,-2-1 128-16,4 2-128 0,2-2 0 0,-1 2 0 15,-2-1 0-15,2 2 0 0,-1 2 0 0,0-1 0 16,-2 0 128-16,-2 2-128 0,0-2 0 0,0 0 160 16,2 1-160-16,1-2 160 0,-1 2-160 0,2-2 160 15,4 2-160-15,3-1 160 0,-1-1-32 0,3-1-128 16,3 4 192-16,-2-3-64 0,-1-1-128 0,1 1 0 15,0 1 0-15,3-2 0 0,1-2 0 0,4 1 0 16,1-2 0-16,5-1 0 16,2 0-480-16,3 0-32 0,3-2 0 0,3-2-12176 0,4 0-2448 15</inkml:trace>
  <inkml:trace contextRef="#ctx0" brushRef="#br0" timeOffset="103749.36">10165 13327 2751 0,'0'0'256'0,"-7"3"-256"15,-4 5 0-15,0 0 0 0,-3 4 3408 0,-3 1 640 16,-2 4 128-16,-4 5 32 0,-3 1-2608 0,-5 7-512 0,-3 0-96 0,-4 6-32 16,-5 1-192-16,-2 3-64 15,-1 2 0-15,-1 8 0 0,-5 2-432 0,-2 2-80 16,-4 0-32-16,-3 2 0 0,-2 2-16 0,-1 1 0 15,6-1 0-15,4-4 0 0,6-5 112 0,6-3 32 16,4-4 0-16,7-5 0 0,7-3-288 0,8-5 160 0,6-7-160 0,1 5-11568 16</inkml:trace>
  <inkml:trace contextRef="#ctx0" brushRef="#br0" timeOffset="104473.45">17622 11782 7359 0,'0'0'656'0,"0"0"-528"15,0 0-128-15,0 0 0 0,-5-4 2736 0,-2 3 512 16,1 2 96-16,-2 3 32 0,-2 1-1584 0,-1 4-320 16,-3 5-64-16,-4 4-16 0,-3 2-176 0,-4 7-16 15,-4 4-16-15,-6 7 0 0,-5 2-288 0,-7 5-64 16,-8 1-16-16,-2 4 0 0,-3 5-272 0,-3 4-48 15,-3 7-16-15,-32 24 0 16,2-11-1360-16,9-4-272 0,4-7-48 0</inkml:trace>
  <inkml:trace contextRef="#ctx0" brushRef="#br1" timeOffset="118193.27">12728 2779 1839 0,'0'0'160'0,"-9"0"-160"0,-1-2 0 0,1 2 0 0,0 1 2656 15,9-1 496-15,-10 0 112 0,10 0 0 0,-8-1-1712 0,8 1-336 16,0 0-80-16,0 0-16 0,0 0-128 0,0 0-32 16,0 0 0-16,0 0 0 0,0 0-144 15,0 0-48-15,0 0 0 0,0 0 0 0,0 0-160 0,0 0-32 16,13 0-16-16,0 2 0 0,-2-1-192 0,2 2-48 16,1-3 0-16,2 1 0 0,3 1-32 0,2-2-16 15,-4 0 0-15,4 1 0 0,2-4-16 0,2 1 0 16,-1-1 0-16,5 1 0 0,4 2 64 0,2 0 16 15,-1 0 0-15,4-2 0 0,2 0 16 0,3-2 0 16,0 3 0-16,4-2 0 0,3 1-64 0,3 0-16 16,2 1 0-16,2 1 0 0,1-1-64 0,5-2-16 0,0 0 0 0,2-1 0 15,0-3 48-15,1 5 0 0,0-3 0 0,1 3 0 16,1 4-48-16,2-2-16 0,3-2 0 16,-3 0 0-16,-2-1-176 0,-1 3 192 0,2 2-192 0,-1-1 192 15,-1-1-192-15,0-1 160 0,0-2-160 0,1 2 160 16,-1 1-32-16,2 0 0 0,1 0 0 0,-2 0 0 15,1 0-128-15,-1-1 128 0,1 1-128 0,0-3 128 0,-1 0-128 16,2 3 128-16,1 0-128 0,-1 0 128 0,2-3-128 16,-1 0 128-16,0-1-128 0,-1 2 128 15,-2-2-128-15,1 1 192 0,2 0-192 0,-1 0 192 0,-1-1-48 0,0 2 0 16,-1-3 0-16,0 0 0 0,-4 3-16 0,2 2 0 16,1 2 0-16,2-2 0 0,-2-2-128 0,0 0 160 15,-1-1-160-15,-1 3 160 0,0 0-160 0,0 0 0 16,-2-1 0-16,2 1 0 0,2 0 0 0,-3-1 0 15,-1-1 128-15,0 1-128 0,-1 1 0 0,0 0 0 16,-2-1 0-16,4-2 0 0,-1 3 0 0,-2-1 0 16,1 0 0-16,-2-1 0 0,-3 1 160 0,1 1-160 15,-1-1 192-15,0 1-192 0,0 1 0 0,4-1 0 16,1-1 0-16,-1 0 0 0,-1-1 0 0,0 2 0 16,-2 2 0-16,1 0 0 0,-1-1 0 0,1 2 0 15,2-2 0-15,-1-1 0 0,-2 0 0 0,-1 3 0 0,-2-2 0 16,0 2 0-16,-1-1 0 0,0 3 0 0,-2-1 0 0,0 1 0 15,2-5 0-15,-1 0 0 0,-3 0 0 0,0 1 0 16,-2 2 0-16,1 0 0 0,-4 2 0 0,1 1 0 16,0-2 0-16,-2-2 0 0,0 1 0 0,-2-1 0 15,-2 0 0-15,1-1 0 0,-3 1 0 0,1 1 0 16,0-2 0-16,-1 1 0 0,-4 0 0 0,-1 1 0 16,-2-1 0-16,-1 1 0 0,1-1 0 0,-3 0 0 15,-3-1 0-15,-1 0 0 0,-2-1 0 0,-2 0 0 16,-1 1 0-16,-2-1 0 0,-2 0 0 0,-2 0 0 15,-3 0 128-15,-10 0-128 0,9 0 0 0,-9 0 0 16,0 0 128-16,0 0-128 0,0 0 0 0,0 0 0 16,0 0 144-16,0 0-16 0,0 0-128 0,0 0 192 15,-10 5-192-15,-3-1-128 0,-1-2 128 0,-1 0-208 0,-1-1 208 16,-1 1 0-16,-4-1 0 0,0-1 0 0,-7 0 0 0,-4-1 0 16,-2-1 0-16,-3 2 0 0,-3 0 0 0,-3-1 0 15,-4-1 0-15,-4-1 0 0,-3 4 0 0,-4-2 0 16,0-3 0-16,-2 0 0 0,-1 2 0 0,-5 1 0 15,0 1 0-15,-4-2 0 0,-2 0 0 0,-2 0-144 16,-1 0 144-16,-4 1 0 0,1-1 0 0,-3 1 0 16,-4 1 0-16,-1 0 0 0,-6 0 0 0,-2-1 0 15,0 0 0-15,-4 1-128 0,-4 1 128 0,2 0 0 16,-2-1 0-16,2 0-128 0,-2 0 128 0,-2 0 0 0,-2-1-144 16,1 1 144-16,-1 0 0 0,1 0 0 15,-1 0 0-15,0 1 0 0,-2 0 0 0,1 2 0 16,0-1 0-16,-2 0 0 0,-3-2 0 0,1 2 0 0,3 1 0 15,0-1 0-15,-4 0 0 0,0 0 0 0,-2-1 0 16,1 2 0-16,0 2 0 0,1-2 0 0,-1-3 0 0,3 2 0 16,2 2 0-16,0 1 0 0,0 1 0 0,0-2 0 15,1 0 0-15,5 1 0 0,1 1 0 16,2-3 0-16,1 0 0 0,1 0 0 0,3 4 0 0,2-2 0 16,0-1 0-16,2-2 0 0,0-1 0 0,4 3 0 15,8-1 0-15,-2 2 0 0,-1 3 0 0,5-2 0 16,4-4 0-16,3 0 0 0,2-1 0 0,2 1 0 15,3 1 0-15,3 3 0 0,2 1 0 0,1-2 0 16,1-1 0-16,2-3 0 0,0 0 0 0,2 2 0 16,2-1 0-16,4 2 0 0,0-1 0 0,3 2 0 15,0 0 0-15,3-1 0 0,2 1 0 0,1 1 0 0,3-3 0 16,2-1 0-16,1 1 0 0,4 0 0 0,-1 1-128 16,3 1 128-16,0-1 0 0,6 0 0 0,0 0 0 15,0 0 0-15,4-1 0 0,2 1 0 0,1 0-160 0,3 1 160 16,1-2 0-16,7-3-144 0,0 0 144 0,0 0 0 15,0 0 0-15,0 0-128 0,0 0 128 0,0 0-128 16,0 0 128-16,0 0-128 0,14 1 128 0,4 2 0 16,2-2 0-16,7-4-128 0,2 1 128 0,3-2 0 15,2 0 0-15,4 3 0 0,4 0 0 0,5-3 0 16,3-1 0-16,3-3 0 0,2 2 0 0,5 2 0 16,5-4 0-16,2 2 0 0,2 1 0 0,2-4 0 15,4 3 0-15,1-3 0 0,2 1 0 0,3-1 0 0,4 1 0 16,3 2 0-16,2-4 0 0,0 4 0 0,-2-1 0 15,4 1 0-15,3 0 0 0,3-3 0 0,-2 1 0 0,2 0 0 16,1 3 0-16,2 1 0 0,1-4 0 0,-2 1 0 16,-1-2 0-16,3 3 0 0,-1 2 0 0,2-1 0 15,2-3 0-15,-4 3 0 16,2 3 0-16,2-3 0 0,-1-2 0 0,-1 2 0 0,2-4 0 0,1 4 0 16,1 4 0-16,-1 0 0 0,0-6 0 15,-1 1 0-15,0 1 0 0,0 1 0 0,1-3 0 0,-2 1 0 16,0 3 0-16,-1-1 0 0,-1 1 0 0,2 1 0 15,-4-2 0-15,-2 1 0 0,-4 3 0 0,0-1 0 16,0-1 0-16,-2-1 0 0,-2-1 0 0,-3 3 0 16,-1 1 128-16,-2 1-128 0,0 0 128 0,-2-1-128 15,0 0 0-15,-3-1 0 0,-4 0 0 0,-2 2-128 16,0 3 128-16,-5-3 0 0,4-2 0 0,-6 1 0 0,-4 0 0 16,-4-3 0-16,-2 1 0 0,-2 2 0 0,-1 0 0 15,-5 1 0-15,-3 3 0 0,-4-4 0 0,-2-4 0 0,-2 2 0 16,-4-1 0-16,-1 2 0 0,-4 0 0 0,-2-2 0 15,0-1 0-15,-3 0 0 0,-3 3 0 0,-1 0 0 16,-1 0 0-16,-3-1 0 0,-1 1 0 0,-2 1 128 16,-12 0-128-16,10-1 0 15,-10 1-368-15,10 1-144 0,-10-1-16 0,0 0-16 16,0 0-2592-16,0 0-528 0</inkml:trace>
  <inkml:trace contextRef="#ctx0" brushRef="#br1" timeOffset="126310.59">13807 12630 11967 0,'0'0'528'0,"0"0"112"0,0 0-512 0,0 0-128 15,-6 0 0-15,6 0 0 0,0 0 1152 0,0 0 192 16,-7 3 32-16,7-3 16 0,0 0-544 0,0 0-96 16,0 0-32-16,0 0 0 0,0 0 352 0,0 0 64 15,0 0 16-15,0 0 0 0,0 0-160 0,0 0-32 16,2-6 0-16,0-2 0 0,3 0-512 0,1-1-128 15,5-2 0-15,-4-2-16 0,3 1-96 0,2 2-16 16,2-4 0-16,4 0 0 0,2-2 80 0,-1-1 16 0,3 3 0 16,2-2 0-16,3-2 64 0,-1 0 16 0,2-1 0 0,3 1 0 15,0 1-96-15,1 0-16 0,1 0 0 0,-1 1 0 16,-3 2-128-16,1 4-128 0,-4-2 192 0,0 3-192 16,-2 2 0-16,-1 2 0 0,-3 2 0 0,0 1 0 15,-1 2 0-15,-1 3 0 0,-1 1 0 0,-1 0 0 16,1 2 0-16,-2 3 0 0,0 4 0 0,-1-1 0 15,-1 3 0-15,-2 1 0 0,1 2 0 0,-4 2 0 0,-1 5 0 16,0-1 0-16,-4 0 0 0,2 4 0 0,-3-3 0 0,-2 6 0 16,-3 1 0-16,-1 2 0 0,-2 0 176 0,-2 4-176 15,-2 2 160-15,0 0-160 0,-1 4 240 0,-1-2-48 16,-1 2-16-16,-1 1 0 0,-1-4 16 0,-1 3 0 16,-1-4 0-16,1 4 0 0,-1 1 0 0,2-4 16 15,-2 1 0-15,-2-1 0 0,-1-3-16 0,0 1-16 16,-1-2 0-16,1 1 0 0,1-2 16 0,0-1 0 15,-2 0 0-15,-1-1 0 0,-3-2 0 0,1 0 16 16,-5-6 0-16,2 3 0 0,1-3-32 0,-1 1-16 16,-1-3 0-16,1-1 0 0,1-1-16 0,1-2 0 15,1-4 0-15,1-2 0 0,2 0 0 0,-2-1 0 16,3-1 0-16,-2-4 0 0,0 2-16 0,3-5-128 16,3-5 192-16,-1 0-64 0,2-3-128 0,0-5 192 15,-1 2-192-15,4-5 192 0,0 1-192 0,3-3 128 16,-1 2-128-16,3 0 128 0,0-5-128 0,2 4 0 15,1 1 0-15,2-1 128 0,2 0-128 0,0 3 192 16,0-2-192-16,2 2 192 0,1-1-192 0,1 1 0 0,1-4 0 0,2 3 0 16,4 1 0-16,0-3 0 0,0-1 0 0,2 3 0 15,0-3 0-15,1 3 0 16,2 0 0-16,1-1 0 0,1 3 0 0,0 1 0 0,1 0 0 0,0 3 0 16,1-3 0-16,2 2 0 0,-1 2 0 15,2 0 0-15,0 2 0 0,2 1 0 0,0-2 0 0,3 2 0 16,1 2 0-16,3 0 0 0,-1 2 0 0,4 0 0 15,-2 1 0-15,-2-1 0 0,4 5 0 0,-2 0 0 16,-3 2 0-16,2-1 0 0,1 3 0 0,0 0 0 16,-1-2 0-16,1 3 0 0,-4 1 0 0,2-5 0 15,-2 4 0-15,0-1 0 0,0 0 0 0,-1-4 0 0,-1 1 0 16,0-1 0-16,0 3 0 0,-2 0 128 0,-1-4-128 0,0 3 192 16,0-2-192-16,1 2 192 0,-3-3-192 0,1 2 128 15,-1-5-128-15,0 2 128 0,-2 0-128 0,0-3 0 16,-1 0 144-16,0-3-144 0,-1-1 176 0,-1-1-48 15,-1-3 0-15,1 1 0 0,-1-2 48 0,1-2 0 16,-3 0 0-16,2 0 0 0,-2-1-176 0,0 3 192 16,-1-1-192-16,-2-1 192 0,2 2-192 0,-1-2 160 15,-2 2-160-15,0 1 160 0,-1-3-160 0,-2 4 0 16,1 0 0-16,-8 3 0 0,8-3 0 0,-8 3 0 16,0 0 0-16,0 0 0 0,0 0-160 0,0 0-64 15,0 0-16-15,0 0-12256 16,0 0-2464-16</inkml:trace>
  <inkml:trace contextRef="#ctx0" brushRef="#br1" timeOffset="129245.36">19666 12734 12895 0,'0'0'576'0,"0"0"112"0,0 0-560 0,0 0-128 0,0 0 0 0,0 0 0 16,-3-10 2368-16,3 10 432 0,0 0 80 0,9-8 32 16,2-2-1440-16,6 4-304 0,3 0-48 0,7-3-16 15,6 2-80-15,5 0-32 0,0 2 0 0,7 0 0 16,2-6-416-16,-1 4-64 0,-3-5-32 0,-10 8 0 16,4-3-48-16,1 0-16 0,1 1 0 0,2 0 0 15,1 2-144-15,-3 1-16 0,-2 1-16 0,-3-1 0 16,-2 2-240-16,-1 0 128 0,-6 1-128 0,-3 1 0 0,-4-2-176 15,-3 2-128-15,-4 2-16 0,1-1-16 16,-12-2-2000-16,0 0-400 0,0 0-80 0,-3 13 0 0</inkml:trace>
  <inkml:trace contextRef="#ctx0" brushRef="#br1" timeOffset="129425.37">19888 13025 23951 0,'0'0'1056'0,"0"0"224"0,0 0-1024 0,10 4-256 16,3-1 0-16,3 2 0 0,3-3 2192 0,7 0 384 16,1-4 80-16,3 0 16 0,2-3-1248 0,-5 3-240 15,6-1-48-15,9-2-16 0,1-3-416 0,5 2-64 16,3 0-32-16,-1-1 0 0,-2-1-352 0,-2 3-80 16,-4-3-16-16,-4 5 0 15,-4 0-2544-15,-4 3-512 0</inkml:trace>
  <inkml:trace contextRef="#ctx0" brushRef="#br1" timeOffset="132480.87">22378 11898 5519 0,'0'0'496'0,"0"0"-496"16,8-4 0-16,-3 0 0 0,-5 4 1776 0,0 0 256 16,11-6 48-16,-11 6 16 0,7-4-816 0,-7 4-144 15,0 0-48-15,0 0 0 0,0 0-240 0,0 0-48 16,0 0-16-16,0 0 0 0,0 0-80 0,0 0-32 16,0 0 0-16,0 0 0 0,0 0 64 0,-3 12 16 0,-3-6 0 15,-3 4 0-15,3-1-64 0,-3 2-16 16,-3-2 0-16,1 3 0 0,-2-6-144 0,-1 6-16 15,0 1-16-15,-2-1 0 0,-4-1-48 0,0 3-16 16,0-1 0-16,-2 4 0 0,1 2-112 0,-2 1-32 16,0 0 0-16,-1 2 0 0,-2 0-96 0,2 4-32 15,1 1 0-15,0 3 0 0,0 0-160 0,1 3 160 16,-3 2-160-16,3 6 160 0,0 1-160 0,-1 0 0 16,3 5 0-16,2-4 128 0,3 0-128 0,1-1 192 0,2 4-192 15,2-4 192-15,4 0-64 0,1 1 0 0,1-3 0 0,1 0 0 16,3 0-128-16,0 0 160 0,0-2-160 15,5-1 160-15,0-2-160 0,2-2 128 0,-1-3-128 0,3 1 128 16,1 0-128-16,2-4 0 0,-1-1 0 0,4-6 128 16,3-1-128-16,1-1 128 0,3 0-128 0,3-3 128 15,4-4-128-15,2-1 128 0,1 2-128 0,1-7 128 16,0-5-128-16,0-3 192 0,-1-3-192 0,1-2 192 0,-1-2-192 0,1 1 128 16,-2-2-128-16,1-2 128 0,1-5-128 15,0 1 160-15,-1-4-160 0,-1 2 160 0,-4-2-160 16,-1-1 128-16,-3 3-128 0,-5-3 128 0,-3-1-128 0,-2 2 192 15,-3-1-192-15,-1-1 192 0,-3-5 0 0,-2 3 16 16,-4-2 0-16,-3 4 0 0,-2 4 144 0,-2 2 32 16,-4 0 0-16,-1 4 0 0,-2 3 96 0,-5 0 32 15,-3 4 0-15,-6-1 0 0,-2 5-176 0,-4 2-16 16,-1 1-16-16,-1 5 0 0,-1 1-160 0,1 4-16 16,0-1-128-16,4 6 192 0,-2 0-192 0,2 2 0 15,2 0 0-15,2 1 0 0,3 1 0 0,4 0 0 16,1-1 0-16,2 2 0 0,2-6 0 0,4 2-208 15,-1-2 32-15,7-2 16 16,6-13-2016-16,2 12-384 0,6-4-96 0,2-4-16 0</inkml:trace>
  <inkml:trace contextRef="#ctx0" brushRef="#br1" timeOffset="133209.26">23734 12024 8287 0,'0'0'736'0,"0"0"-592"0,0-4-144 16,0 4 0-16,0 0 1552 0,0 0 288 16,0 0 48-16,-5-5 16 0,2-3-512 0,-3 4-112 15,1 1 0-15,0-4-16 0,-1 1 64 0,0 1 16 16,-2-4 0-16,-1 4 0 0,-1 0-256 0,-2-2-64 16,0 2 0-16,-2 4 0 0,-3 0-256 0,-2 2-64 15,-4 0-16-15,0 4 0 0,-1 3-384 0,0 0-80 0,0 3-16 0,1 0 0 16,3-2-208-16,2 4 128 0,1-1-128 0,5 2 0 15,2-3 144-15,3-1-144 0,5 2 128 0,3-4-128 16,4 3 256-16,1-1-48 0,6-3 0 0,-1 1 0 16,6 0-80-16,1-5-128 0,2 3 176 0,1-3-176 15,6-1 176-15,0-2-176 0,-2-2 160 0,1-1-160 0,-2-3 160 16,0 1-160-16,-2-5 160 0,-2 4-160 16,-2-3 128-16,-2 3-128 0,0 1 0 0,-2-3 144 15,-4 3-16-15,1 2-128 0,-5 1 192 0,-6 2-64 0,0 0 128 0,0 0 0 16,0 0 16-16,0 0 0 0,0 11-16 0,-6 3-16 15,-1 1 0-15,-4 3 0 0,0 6-32 0,-4 4 0 16,-4 4 0-16,-2 2 0 0,0 2 48 0,-2 0 0 16,0-5 0-16,-1 0 0 0,-3-1 80 0,0-4 32 15,1-3 0-15,-1 0 0 0,0-4 64 0,2 0 16 16,1-5 0-16,0-2 0 0,1 1-272 0,2 0-48 16,4-6-128-16,0 1 192 0,0-4-192 0,6-3-128 15,0 0 128-15,2-2-208 16,1-5-1888-16,3-3-368 0,2 1-80 0</inkml:trace>
  <inkml:trace contextRef="#ctx0" brushRef="#br1" timeOffset="133673.17">24523 11926 19007 0,'0'0'832'0,"0"0"192"0,-7 0-832 15,-2 1-192-15,-1 2 0 0,-3 3 0 0,-1 7 640 0,-2 2 64 16,-2 0 32-16,-2 4 0 0,-3 4 288 0,-3 4 48 16,-2 6 16-16,-3 8 0 0,-5 1-176 0,-5 8-16 15,-3 8-16-15,-6 0 0 0,-4 6-176 0,-2 0-48 16,-1 6 0-16,-1 3 0 0,1 3-288 0,0-1-64 15,-3-3-16-15,2-3 0 0,-3-5 96 0,4-2 0 16,4-5 16-16,5-3 0 0,2-4 16 0,4-4 0 16,3-1 0-16,2-7 0 0,3-1-160 0,1-3-48 15,1-4 0-15,3-3 0 0,3 0-48 0,3-4-16 0,4-5 0 16,-2 3 0 0,7-3-448-16,6-5-80 0,8-13-32 0,0 0-10096 15,8-3-2032-15</inkml:trace>
  <inkml:trace contextRef="#ctx0" brushRef="#br1" timeOffset="134626.9">24018 13155 13823 0,'-12'6'608'0,"7"-2"128"0,-2 0-592 0,-1 1-144 16,-1 1 0-16,-2-1 0 0,-2 1 1744 0,3-1 320 16,0-2 64-16,10-3 16 0,-8 2-608 0,8-2-112 0,0 0-16 0,0 0-16 15,0 0-320-15,0 0-64 0,5-4-16 0,0-6 0 16,4 1-480-16,1-3-112 0,2 1-16 0,2 2 0 16,1-7-128-16,3 3-48 0,1 3 0 0,0-3 0 15,0-2-64-15,0-1-16 0,-1 1 0 0,9-4 0 16,-3 3 0-16,-1 2-128 0,-6 1 192 0,-1 3-64 0,-5 3 0 15,-1 5 0-15,-10 2 0 0,0 0 0 0,0 0-128 16,8 9 0-16,-4 7-192 0,-3 2 192 0,-4 2-144 16,-2 6 144-16,-1-3 0 0,-7 6 0 0,-2 0 0 0,-1 0 0 15,-2 1 0-15,0-6 0 0,1-3 0 0,1 1 304 16,-1-3-48-16,1-1 0 0,-1-4 192 0,3-1 16 16,3-1 16-16,1-4 0 0,10-8-32 0,0 0 0 15,0 0 0-15,0 0 0 0,0 0-112 0,0 0-16 16,11-4-16-16,1-7 0 0,0-1-80 0,6-3-16 15,0-2 0-15,0 0 0 0,2-2-208 0,-1-1 0 16,1 3 128-16,1-2-128 0,-1-4 0 0,2 1 0 16,1 1 0-16,-4 3 0 0,0 2 0 0,-1 3 0 15,-1 2 0-15,-3 4 0 0,-4 3 0 0,-10 4 0 16,11 2-128-16,-5 6 128 0,-2 1-128 0,-2 5 128 16,-2 4-192-16,-2 1 192 0,-6 1-128 0,-2 3 128 15,-3 2 0-15,1 0 0 0,0 3 0 0,1-6 0 16,-1-4 0-16,2-3 0 0,0-1 0 0,2-5 0 15,2-1 0-15,6-8 0 0,0 0 176 0,0 0 32 16,0 0 16-16,0 0 0 0,0 0 0 0,9-9 0 16,4 0 0-16,1-4 0 0,0-4-96 0,2-1-128 15,-1-1 176-15,3-2-176 0,4-1 0 0,-8 9 0 0,3-1 0 0,4-1 0 16,-3 1 0-16,1 4 0 0,0-1 0 0,-1 6 0 16,-2 1 0-16,-2 4 0 0,-1 3 0 0,-3 3-144 0,-2 7 144 15,-5 2-192-15,-1 3 192 0,-4 1-192 0,-1 2 192 0,-4 3 0 16,-2 4-144-16,0 0 144 0,-1 1 0 0,0 1-176 15,0-4 176-15,1 0-128 16,1-4-480-16,2-3-96 0,2-1 0 0,2-3-16 16,2-6-1968-16,2 0-400 0</inkml:trace>
  <inkml:trace contextRef="#ctx0" brushRef="#br1" timeOffset="134941.12">25035 13002 23151 0,'0'0'1024'0,"0"0"208"0,0 0-976 0,0 0-256 0,0 0 0 0,0 0 0 15,0 0 832-15,1 8 128 0,-1 4 32 0,-4 0 0 16,-2 0 160-16,-2 2 48 0,-2 2 0 0,-3 2 0 16,1 4-256-16,-1 3-48 0,0-1-16 0,-1 3 0 15,0 1-416-15,2 1-80 0,0-4 0 0,1 3-16 16,4-2-240-16,1-2-128 0,1 0 128 0,2-5-128 16,1-2 0-16,1-5-288 0,2 0 48 0,3-2 16 15,1-4-1936 1,1-1-384-16,2-3-80 0</inkml:trace>
  <inkml:trace contextRef="#ctx0" brushRef="#br1" timeOffset="135384.92">25495 13013 22223 0,'0'0'976'0,"0"0"224"0,-3 10-960 0,1 1-240 15,-2 1 0-15,-1 3 0 0,-3 3 896 0,1 2 144 0,-1 2 32 16,-2 2 0-16,1-1 16 0,-1 5 0 16,-2-2 0-16,1 2 0 0,0 0-400 0,2 0-80 15,-2-5-16-15,3 1 0 0,-1-1-160 0,2-4-48 16,1-4 0-16,1-3 0 0,1-1 32 0,2-4 0 15,0 0 0-15,2-7 0 0,0 0-32 0,0 0 0 16,7-5 0-16,0-2 0 0,1-4-32 0,2 1-16 0,0-5 0 0,0-3 0 16,1 0-144-16,-1-1-48 0,0-2 0 0,3-3 0 15,-1-1-144-15,4 3 160 0,-1-3-160 0,1 4 160 16,-2-2-160-16,4 4 0 0,2 1 0 0,0 3 0 16,-1 3 128-16,-2 5-128 0,1 0 0 15,0 5 128-15,0 7 0 0,-3 1 0 0,-1 6 0 0,-1 0 0 16,-2 5-128-16,-1 5 0 0,-2 0 0 0,-2 1 0 15,-1 5 0-15,-2 0 0 0,1 4 0 0,-2 1 0 16,1-2 0-16,-1-5-144 0,1 2 144 0,1-4-208 16,-2-1-528-16,2 1-96 0,0-6-32 0,-2-4-10080 15,1-2-2032-15</inkml:trace>
  <inkml:trace contextRef="#ctx0" brushRef="#br1" timeOffset="135583.73">25255 12527 42159 0,'-5'-14'1856'0,"3"8"400"0,2-1-1808 0,0-2-448 16,0 3 0-16,0 1 0 0,0 5 224 0,0 0-48 15,3-6-16-15,-3 6 0 0,0 0-160 0,0 0-256 16,11 0 64-16,-11 0-18624 0</inkml:trace>
  <inkml:trace contextRef="#ctx0" brushRef="#br0" timeOffset="148397.23">28228 16110 21183 0,'-9'-14'944'0,"6"9"192"0,0-2-912 0,-1 1-224 15,-1-2 0-15,1 1 0 0,0 1 576 0,0-1 80 0,4 7 16 0,0 0 0 16,-6-5 800-16,1 3 176 0,0-1 16 0,5 3 16 16,0 0-576-16,-7 2-112 0,1-1-32 0,1 5 0 15,0 4-384-15,1 2-64 16,-2 2-32-16,1 6 0 0,0 4-96 0,-1 2 0 0,4 5-16 0,-2 8 0 16,-1 1-64-16,0 6-16 0,-1-1 0 0,-1 2 0 15,0 2-80-15,0-2-16 0,1 0 0 0,0 1 0 16,-1 0-16-16,2-4-16 0,-1-5 0 0,1 1 0 15,0-5-160-15,-1-2 160 0,3-1-160 0,-1-6 160 16,-1-2-160-16,1-4 0 0,1-2 0 0,1-3 0 16,-1-3-128-16,2-2-128 0,1-10 0 0,0 0-16 15,0 0-1760-15,0 0-336 0,11-15-80 0,1-2-11904 16</inkml:trace>
  <inkml:trace contextRef="#ctx0" brushRef="#br0" timeOffset="148704.89">28645 16001 23039 0,'1'-23'2048'0,"0"14"-1648"16,2-2-400-16,-2 1 0 0,-1-2 1280 0,0 1 192 16,1 2 16-16,-1 0 16 0,0 4-400 0,0 5-80 15,0 0 0-15,0 0-16 0,0 0 64 0,0 0 16 16,-6 7 0-16,-2 5 0 0,2 3-640 0,-4 7-128 15,2 6-32-15,-7 15 0 0,1 4-32 0,1 4-16 16,-1 3 0-16,3 6 0 0,-2 5-240 0,2-4 144 0,2 3-144 0,0-2 128 16,0 3-128-16,0-4 0 15,2-3 0-15,-1 1 0 0,2-6 0 0,-2-1 128 0,2-6-128 0,0-6 0 16,1-4 0-16,2-3 0 0,0-5 0 16,-1-5 0-1,4-9-256-15,0-5-128 0,2 0-16 0,0-4-16 16,-2-5-1760-16,0 0-368 0,4-3-64 0,1-1-11120 0</inkml:trace>
  <inkml:trace contextRef="#ctx0" brushRef="#br0" timeOffset="149125.32">27981 16427 24927 0,'0'0'1104'0,"-12"-2"240"0,3 1-1088 0,0 1-256 15,9 0 0-15,-9 3 0 0,9-3 992 0,-9 6 144 16,9-6 16-16,-5 8 16 0,-1 3 0 0,2-1 0 16,1 4 0-16,1 4 0 0,0 2-464 0,2 8-112 15,2 5-16-15,0 2 0 0,3 3-192 0,2 3-64 16,-1 6 0-16,3 2 0 0,0 3-112 0,0 0-16 16,0-1-16-16,-1 0 0 0,1 1-176 0,0-4 160 15,0-2-160-15,4 0 160 0,0-4-160 0,-1-3 192 16,2-3-192-16,2-6 192 0,0 0 16 0,3-7 16 15,1-4 0-15,5-5 0 0,0-4 32 0,3-4 0 0,1-5 0 0,2-6 0 16,1-4 64-16,2-7 0 16,-1-3 16-16,-1-5 0 0,-2-6 32 0,-1-4 0 15,1-1 0-15,-1-6 0 0,-2-7-112 0,3-2 0 0,1-1-16 16,2 0 0-16,1-1 176 0,0 4 32 0,1 1 16 0,-1 7 0 16,-2 6-272-16,-3 6-64 15,-5-2-128-15,-1 9 192 0,-3 5-192 0,-2-1 128 0,-4 5-128 0,-1 0 0 16,-2 1 0-16,-1-1 0 0,-1 5 0 15,-1-2 0-15,-2 1-832 0,1 3-144 16,-7 5-48-16,6-5 0 0,-6 5-2224 16,0 0-448-16</inkml:trace>
  <inkml:trace contextRef="#ctx0" brushRef="#br2" timeOffset="156728.4">28197 15890 14735 0,'0'0'1312'0,"0"0"-1056"15,-2-7-256-15,2 7 0 0,-3-13 1968 0,1 5 336 16,2 8 64-16,0 0 0 0,-7-12-1488 0,6 7-304 16,1 5-64-16,0 0-16 0,0 0 672 0,0 0 144 15,0 0 32-15,0 0 0 0,0 0-384 0,0 0-64 16,0 0 0-16,-4 7-16 0,0 5-320 0,2 2-64 16,-1 3-16-16,0 5 0 0,3 3-64 0,-2 6-16 15,-2 3 0-15,2 4 0 0,1 4-80 0,-1 4-32 16,0-1 0-16,1 3 0 0,-2 4 32 0,3-1 0 0,-2 0 0 15,2-4 0-15,0-2-16 0,2 0 0 0,1-1 0 0,2-4 0 16,-2-6-80-16,3 0-16 0,-1 1 0 0,0-3 0 16,0-6-32-16,0 3-16 0,-1-6 0 0,0-1 0 15,-1-2-160-15,1-3 192 0,0-3-192 0,-3-3 192 16,-1-11-192-16,0 0 0 0,0 0 0 0,0 0 0 16,0 0 0-16,0 0-304 0,-6-12 48 0,1-4 16 31,0-3-1376-31,-2-2-288 0,1-4-48 0,1-2-16 15,2-1-816-15,2 1-160 0,-1-1-48 0</inkml:trace>
  <inkml:trace contextRef="#ctx0" brushRef="#br2" timeOffset="157040.2">28647 15867 24879 0,'-5'-14'2208'0,"1"6"-1760"0,-1-5-448 0,0 4 0 0,0-1 336 0,5 10-16 15,0 0 0-15,0 0 0 0,-9-3 624 0,9 3 112 16,0 0 32-16,-10 8 0 0,2 5-48 0,3 3 0 16,0 3 0-16,0-175 0 0,0 368-304 0,0-176-64 15,-1 3-16-15,2 7 0 0,1 2-144 0,2 6-16 16,-3 3-16-16,0 5 0 0,-2 5-96 0,1 1-32 16,0-3 0-16,-1-2 0 0,-1-1-80 0,3 1-16 15,2-2 0-15,-1-3 0 0,0-4-48 0,0-5-16 16,0-3 0-16,1-3 0 0,1-2-192 0,-2-6 128 15,2-3-128-15,0-4 0 0,-2-4 0 0,2-5 0 16,-2-3-128-16,3-5 128 16,0-11-1552-16,0 0-208 0,0 0-32 0,-1-13-9120 15,-3-5-1824-15</inkml:trace>
  <inkml:trace contextRef="#ctx0" brushRef="#br2" timeOffset="158293.92">27713 16260 23951 0,'-25'-11'1056'0,"11"3"224"0,0 0-1024 0,1 0-256 0,0 1 0 0,4 1 0 16,3 1 944-16,6 5 128 0,0 0 16 0,0 0 16 0,0 0-336 0,0 0-80 15,0 0-16-15,10-3 0 16,-10 3 80-16,10 0 16 0,1 2 0 0,-1 3 0 0,0 4-32 0,3 1 0 16,-2 5 0-16,3 5 0 0,0 6-224 0,2 4-64 15,2 8 0-15,0 3 0 0,1 2-176 0,3 7-32 16,-1 2-16-16,1 3 0 0,-2-1-80 0,-1 2-16 16,2 1 0-16,-1 1 0 0,0-5-128 15,-1-6 0-15,-1-1 144 0,1-6-144 0,0-1 160 0,0-4-32 16,2-3-128-16,-1-2 192 0,0-5-48 0,2-3-16 15,-2 1 0-15,2-2 0 0,-2-2-128 0,1 0 160 16,0-5-160-16,-3-3 160 0,-3 1-160 0,-1-1 0 16,0-3 144-16,0-2-144 0,-4 0 128 0,-1-3-128 15,-9-3 128-15,11 0-128 0,-3-3 0 0,-8 3 128 16,12-6-128-16,-4 0 0 0,-1-2 0 0,1-3 144 16,-1-2-144-16,2-1 0 0,0-1 128 0,1-3-128 15,1 0 0-15,-1-2 0 0,1-2 0 0,2-1 0 16,1-1 0-16,4-5 0 0,2-3 0 0,2-1 0 15,4-1 0-15,3-3 0 0,3-4 0 0,4-1 0 16,3-2 0-16,2 2 0 0,-2 2 0 0,1 2 0 16,-2-1 0-16,-4 3 0 0,-2 5 0 0,-3 0 0 0,-1 1 0 0,-1 5 0 15,-3 2 0-15,-4 2 0 0,-3 3 0 16,-4 4 0-16,-3-1 0 0,-1 3 0 0,-3 5 0 16,-6 7 0-16,0 0 0 0,0 0 0 0,0 0 0 0,0 0 0 15,0 0 0-15,0 0 0 0,-9 6 0 0,-2 7 0 16,-5-2 0-16,0 6 0 0,-2 1 0 0,0 1 0 15,1 2 0-15,-1 2 0 0,-1 0 0 0,-2 4 0 16,-2-3 0-16,1 3 0 0,-4-1 0 0,-2 1 0 16,-1 3 0-16,-4 2 0 0,-3 1 0 0,-1 2 0 15,-1-1 128-15,3-2-128 0,0 2 0 0,0 2 0 0,-2-2 160 16,4 0-160-16,2-1 128 0,1 0-128 0,1-1 128 0,1-5-128 16,-3 0 128-16,3-3-128 0,0-3 144 15,3 1-144-15,-1-3 160 0,1-1-160 0,3-4 128 0,2-2-128 16,2 0 0-16,0-6 0 0,2-3 160 0,1-3-160 15,2-3 160-15,3-1-160 0,1-6 128 0,0 1-128 16,3-3 0-16,1-4 144 0,-1 0-144 0,4-3 0 16,-1-2 0-16,2 4 0 0,0-2 0 0,1 0 0 15,0-1 0-15,1 0 0 0,0-1-192 0,-1 0 48 16,0 2 0-16,-2 0 0 0,-1 0-64 0,1 1-16 16,-1 0 0-16,2 2 0 0,-2 1-32 0,1 2-16 15,-2 1 0-15,-1 0 0 0,-1 2 0 0,-2-2 0 16,-1 2 0-16,3 1 0 0,-2 0-16 0,0 2 0 0,0 0 0 0,-1 0 0 31,0 0-112-31,0 2-32 0,0-1 0 0,0 2 0 16,0 1-208-16,9 3-64 0,-10-2 0 0,10 2 0 15,-9-6 80-15,9 6 16 0,0 0 0 0,0 0 0 0,-8-7 176 0,8 7 48 0,-3-6 0 0,3 6 0 16,0 0 160-16,-4-10 32 0,4 10 16 0,0-9 0 16,0-3 176-16,0 12 0 0,-3-12 0 0,3 1 0 15,0-3 0-15,-1 4 0 0,0 1 192 0,-1-2-64 16,1 2 128-16,0-4 16 0,-2 2 16 0,2 1 0 15,0-4 0-15,0 1 0 0,-1 2 0 0,2-2 0 0,0 1-32 0,0 5 0 16,0 7 0-16,2-10 0 0,0 1-96 0,-2 9-32 16,5-9 0-16,-5 9 0 0,0 0-128 0,0 0 192 15,9-4-192-15,-9 4 192 0,10 5-192 0,-1 4 0 16,0 0 0-16,-1 4 0 0,-2 3 0 0,2 3 0 16,-2 2 128-16,2 4-128 0,-1 2 0 0,2 4 128 15,0 4-128-15,1 0 128 0,0 0-128 0,1-2 0 16,-2-3 144-16,1 3-144 0,0 0 128 0,1 0-128 15,2-5 128-15,1-1-128 0,1-2 192 0,0 1-16 16,2-6-16-16,1 1 0 0,0-2-16 0,-1 0 0 16,0 0 0-16,-2-1 0 0,3-2-144 0,0-1 160 15,0-1-160-15,-3-5 160 0,-1 1-32 0,0-5 0 16,0 1 0-16,-2-3 0 0,0-4 64 0,-1-4 0 0,1 1 0 0,-1-2 0 16,1-6 64-16,-2 0 0 0,-1-1 16 0,0-4 0 15,0 0-32-15,1-2-16 16,0-3 0-16,1 2 0 0,2-2-96 0,0 0-128 15,1-2 176-15,1-1-176 0,3 3 192 0,-2 3-192 16,-4 0 192-16,2 1-192 0,1 1 240 0,1 1-64 16,-2 1-16-16,2 2 0 0,-1 2-160 0,-2-1-144 15,-2 5 144-15,1-2-208 0,0 3 0 0,0-1 0 0,-2 3 0 0,-10 4 0 16,9-3-1552 0,2 0-304-16,-11 3-64 0,13 0-12976 0</inkml:trace>
  <inkml:trace contextRef="#ctx0" brushRef="#br2" timeOffset="164512.18">10440 1771 9839 0,'0'0'432'0,"9"-2"96"0,1-2-528 0,0 0 0 15,0 2 0-15,-1-1 0 0,-9 3 704 0,10-5 48 16,-2 0 0-16,-8 5 0 0,0 0-112 0,7-5-32 16,-1-4 0-16,-6 9 0 0,1-8 96 0,-1 8 0 15,0-14 16-15,-1 4 0 0,-3-3-112 0,0-1-32 16,0 3 0-16,-1 1 0 0,-3-2 0 0,-2 2-16 15,3-4 0-15,-4 1 0 0,-1 2-176 0,-4-2-16 0,1-2-16 0,-1-1 0 16,-2-1 16-16,-1 1 0 0,-2 0 0 0,-1 0 0 16,-3-3 16-16,-1 2 0 0,-3 4 0 15,-2-1 0-15,-2-1-128 0,-3 4 0 0,0 1-16 0,-6-2 0 16,-3 5-16-16,-2-4 0 0,-3 2 0 0,0-3 0 16,1 0-64-16,0 3-16 0,-2-1 0 0,0 3 0 15,-1 0-144-15,-3 1 0 0,-3 2 0 0,-4-1 0 16,-8-6 0-16,1 2 0 0,-1-3 0 0,-2 6 128 15,-2 1-128-15,-4 1 0 0,-3 0 0 0,0-1 0 16,-1-3 0-16,1 5 0 0,-2 1 0 0,-4 0 0 16,-7-3 0-16,-1 1 128 0,3-1-128 0,-1 2 0 15,-2 1 128-15,-3-5-128 0,-3 1 0 0,2 0 128 16,1-1-128-16,-1 2 0 0,-3 1 0 0,2-1 0 0,1 0 128 0,0 1-128 16,1 3 0-16,-3-1 128 0,0-5-128 15,3 3 0-15,3 1 144 0,-2 1-144 0,-1 1 0 0,0-1 128 16,3-4-128-16,-2 4 0 0,1 1 0 0,-2-1 144 15,0 1-144-15,-3 0 0 0,0 0 144 0,-1 1-144 16,0 0 0-16,-2 2 144 0,-3 1-144 0,3-1 0 16,2 3 0-16,2 0 0 0,0 0 128 0,2 3-128 15,0-3 0-15,5 0 128 0,3 4-128 0,0-2 0 16,-1 4 0-16,4-1 128 0,0 2-128 0,5-5 0 16,0 3 0-16,1 1 0 0,-2 4 0 0,2-1 0 15,1 0 0-15,2-2 0 0,2 1 0 0,1 2 0 16,3 2 0-16,-1 1 0 0,-1 0 0 0,3 2 0 15,1 1 0-15,4 4 0 0,5-4 0 0,0 5 0 0,0 0 0 0,3-3 0 16,2 3 0-16,2-3 0 0,3-2 0 0,2 3 0 16,1 2 0-16,3-2 0 15,4 1 0-15,3-1 0 0,0-1 0 0,5 5 0 0,3 0 0 0,0 1 0 16,2 1 0-16,4-2 0 0,1 0 0 0,3 0 0 16,0 1 0-16,7 0 0 0,2-1 0 0,3-1 0 15,2-4 0-15,2-2 0 0,2 2 0 0,5 1 0 16,2-2 0-16,4 1 0 0,2 1 0 0,3-3 0 15,4 0 0-15,1-3 0 0,4 2 0 0,1 2 0 16,3 2 0-16,1-1 0 0,5-3 0 0,1 3 0 16,3 0 0-16,3 0 0 0,0 1 0 0,7 2 0 15,2-4 128-15,1 0-128 0,1-2 0 0,3-2 128 16,-1-3-128-16,3 2 160 0,-3-1-160 0,5 1 160 16,4 0-160-16,4 1 128 0,1 0-128 0,2-2 128 15,-2-4-128-15,2 2 0 0,0-1 144 0,2 2-144 0,4-4 0 16,1 1 128-16,5-2-128 0,0-2 0 0,-3 6 0 0,4 1 128 15,0 0-128-15,5-2 0 0,2-2 0 0,0 1 144 16,-2-6-144-16,2 7 0 0,3-2 160 0,-1 1-160 16,3-4 128-16,2 1-128 0,-5 0 0 0,5 0 0 15,0-1 0-15,1 2 0 0,-2-2 0 0,-1 0 0 16,-3-1 144-16,4 2-144 0,1-4 0 0,-1 1 144 16,-3 3-144-16,1-5 0 0,0 0 192 0,2-2-192 15,1 0 192-15,-1-2-192 0,-4 0 176 0,4 0-176 16,0-2 160-16,3 0-160 0,1 0 176 0,-3-1-176 15,-3-1 192-15,1-3-192 0,2 1 144 0,2 1-144 16,-1-3 0-16,-1 1 144 0,-6-6-144 0,3 3 192 16,6-3-192-16,-5 2 192 0,-6 1-192 0,-3-4 128 15,-2 1-128-15,3 1 128 0,4-2-128 0,-2-2 0 0,-8-3 0 16,-2 0 128-16,-3 1-128 0,0 0 0 0,0-1 144 16,0 0-144-16,-1-5 0 0,-1 1 144 0,-3 1-144 0,-3 1 0 15,-1-1 224-15,2 2-64 0,2 0-16 0,-2-1 0 16,2-3-144-16,-5-4 0 0,-4 0 144 0,-4 1-144 15,-2 1 192-15,-2 0-48 0,-1 3 0 0,0-5 0 16,-1-1-144-16,-4-1 0 0,-2-1 0 0,-6-1 0 16,-3 1 128-16,-4-2 0 0,-2 1 0 0,-4 0 0 15,-4-2 128-15,-4-3 32 0,0-3 0 0,-4 2 0 16,-4-2 16-16,-2 0 0 0,-4 3 0 0,-2 2 0 16,-4 3-48-16,-2 0 0 0,-5-1 0 0,-4 1 0 15,-3-2-80-15,-6 2-32 0,-5 4 0 0,-4-5 0 16,-6-1-144-16,-9 0 128 0,-4-2-128 0,-8 1 128 0,-6 0-128 15,-4 5 0-15,-6-1 0 0,-7 7 0 0,-10 4 0 16,-3 4 0-16,-7 0-176 0,5 3 176 16,1 4-576-16,6 7-48 0,5 1 0 15,9 1 0-15,9 0-1344 0,9 2-272 0,15 2-48 0</inkml:trace>
  <inkml:trace contextRef="#ctx0" brushRef="#br2" timeOffset="167138">20558 2141 13295 0,'-4'-16'576'0,"2"9"144"0,2 7-576 0,-4-5-144 0,4 5 0 0,-5-10 0 0,0 4 544 0,5 6 80 16,-7-8 16-16,2 2 0 0,-1 1-368 0,6 5-64 16,-8-8-16-16,2 2 0 0,-1 1-192 0,1-3 0 15,1 3 128-15,1-4-128 0,0 0 0 0,2 0 0 16,-1 0 128-16,2 0-128 0,1 0 176 0,0-2-16 15,1 2 0-15,2-1 0 0,1 2 96 0,1-2 32 16,1 4 0-16,3-2 0 0,1 1-160 0,3-1-128 16,2 0 144-16,0 3-144 0,1-4 128 0,0 2-128 15,-2-2 0-15,3 1 144 0,-2 2-144 0,0-2 0 0,0 2 0 16,-1 1 128-16,0-2 112 0,0 1 16 0,0 3 0 16,0 1 0-16,2 1-256 0,-1-2 0 0,-1 2 0 0,-1 1 0 15,-2 0 0-15,0 1 0 0,0-1 0 0,-3 0 0 16,-8 0 0-16,11 0 0 0,-11 0 0 0,0 0 0 15,0 0 128-15,0 0-128 0,0 0 0 0,0 0 0 16,0 0 256-16,0 0-64 0,-5-5 0 0,-7 1 0 16,-2 3-48-16,-4-2-16 0,-3-2 0 0,-3 1 0 15,-2 1-128-15,-1 1 0 0,-1 1 144 0,-3 0-144 16,-6-2 0-16,-1 0 128 0,-3 0-128 0,-2-1 0 16,-3-2 176-16,-1-4-48 0,0 1 0 0,-4-1 0 15,-4 2 64-15,-3-1 0 0,-4 3 0 0,-4-3 0 16,-6 0 0-16,0-4 16 0,-2 0 0 0,-3 2 0 15,-5-3-64-15,-5 3-16 0,-7 0 0 0,0-1 0 0,1 0-128 16,-3 3 0-16,-3 3 144 0,0-2-144 0,-1 2 128 16,-2-3-128-16,2 0 128 0,-5 0-128 0,-4 3 0 0,6-4 0 15,0 0 0-15,-1-2 128 0,-5 3-128 0,-1-1 0 16,1 3 0-16,1-4 128 0,1 2-128 0,-1 1 0 16,-5 1 0-16,2 0 0 0,3 2 0 0,0 3 0 15,0 0 0-15,1-1 0 0,3 2 0 0,3 1 0 16,0 1 0-16,1 0 0 0,-6-1 0 0,4 2 0 15,3 0 0-15,1 0 0 0,1-1 0 0,-3 1 128 16,0 1-128-16,3 2 0 0,3 0 0 0,0 0 128 16,-2 3-128-16,-1-3 0 0,-1 1 0 0,5 3 144 15,4-1-144-15,-2 4 0 0,-2 0 128 0,0-3-128 16,1 1 0-16,3-1 0 0,1 2 0 0,1-2 0 16,-2 3 128-16,4-4-128 0,0 1 0 0,5 4 0 15,4-4 128-15,2 5-128 0,2 1 0 0,-1 0 0 0,3-2 0 0,4-1 0 16,1-1 0-16,6-2 0 0,-2 4 0 0,5 2 0 15,0 3 0-15,0 1 0 0,1 0 0 0,2 0 0 16,1-1 0-16,3 0 0 0,4-3 0 0,3 4 0 16,1 1 144-16,4 1-144 0,0 3 0 0,3 1 144 15,1-5-144-15,1 2 0 0,2-2 0 0,0 1 128 16,1-1-128-16,4-1 0 0,3 0 0 0,3 0 128 16,1 2-128-16,2-1 0 0,-1 2 144 0,2-2-144 15,5-1 0-15,1 1 144 0,1-1-144 0,3 3 0 16,1-2 128-16,3 3-128 0,1 0 0 0,5-1 0 15,3-3 0-15,2 4 0 0,3 5 128 0,3-3-128 16,1 2 128-16,7-3-128 0,1 1 144 0,6 1-144 0,3-6 192 16,4 4-64-16,3 0-128 0,5-1 192 0,2 0-32 0,7 2-16 15,3-2 0-15,8-1 0 0,4-2-144 16,2-1 0-16,1-1 0 0,3 3 0 0,4 0 128 0,9-1-128 16,7 0 0-16,0-3 128 0,0 1 0 0,3 0-128 15,1-4 192-15,6 0-64 0,3 2 48 0,2 1 0 16,0-1 0-16,6 0 0 0,4 0-32 0,0-1 0 15,-3 1 0-15,5-5 0 0,6 1-144 0,0 0 192 16,-3-3-192-16,5 4 192 0,5-3-16 0,-1 2 0 16,-2-1 0-16,5-1 0 0,1-1-176 0,1 0 0 15,-1 2 0-15,-2-2 0 0,4-1 0 0,-1-2 128 16,1 4-128-16,-1-5 128 0,-3-1-128 0,1 4 0 0,-4 0 0 16,1-2 0-16,0-2 0 0,-3 0 0 0,-4 3 0 15,3 1 128-15,3-6-128 0,-5 2 0 16,1 6 0-16,-3-6 0 0,-1-5 0 0,-4 0 0 0,-4-1 0 0,0-1 0 15,2-4 0-15,-7 1 0 0,-6-4 128 0,-3 1-128 16,-2-3 0-16,-4 0 0 0,-6-5 0 0,-3-1 0 16,-5 0 128-16,-2 1-128 0,-4-2 0 0,-1 0 128 15,-2-2-128-15,-5 1 0 0,-7 0 0 0,-3-3 0 16,-3-3 0-16,-1 3 0 0,-3-3 0 0,-2 2 128 16,-4 1-128-16,-1-4 128 0,-1 0-128 0,-5-2 128 15,-4 1-128-15,-4 0 0 0,-2 4 0 0,-4-3 128 16,-2 1-128-16,-1-4 0 0,-3 4 0 0,-2-1 128 15,-6 4-128-15,-1-4 192 0,-4 2-192 0,-2-6 192 16,-2-2-192-16,-4 4 0 0,-3-3 0 0,-4-1 0 16,-2 0 0-16,-4 4 0 0,-4 0 0 0,-3 0 128 0,-4 4-128 15,-3-1 0-15,-5-1 0 0,-3-2 0 0,-8 1 0 0,-1 0 0 16,-2 2 0-16,-3-4 0 0,0-2 0 0,-2-2 0 16,-2-6 0-16,-4 4 0 0,0 1 0 0,-4 2 0 15,-6 1 0-15,0-1 0 0,-4-1 0 0,-1 1 0 16,-5-1 0-16,-3 3 0 0,-4 5-144 0,0-2 144 15,-4 2 0-15,0-2 0 0,-2 3 0 0,-3-3-128 16,-5 2 128-16,-1 0 0 0,-2 3 0 0,2 2 0 16,-3 1 0-16,-2 1 0 0,-3 0 0 0,0 1 0 15,-1 0-128-15,-4 4 128 0,-5 2 0 0,1 0 0 16,4 0 0-16,-4 0 0 0,-5 8 0 0,1-1 0 0,1-6 0 16,1 7 0-16,-2 4 0 0,0-1 0 0,-2-3 0 15,0 1 0-15,2 7 0 0,-1-4 0 0,0-1 0 0,2 3 0 16,2 3 0-16,-1 2 0 0,-3-2-192 0,4 0 192 15,3 3 0-15,-1 2-128 0,-2 4 128 0,4-4 0 16,3 1 0-16,-1 3 0 0,2 3-128 0,2 2 128 16,0 0 0-16,3 0 0 0,3 0 0 0,1 2 0 15,-3 3 0-15,2 1 0 0,6-2 0 0,3 1 0 16,1 0 0-16,3-2 0 0,3 1 0 0,4 2 0 16,6 1 0-16,5 0 0 0,2-2 0 0,3 2 0 15,4-1-128-15,2-3 128 0,2-1 0 0,3 0 0 16,4-3-192-16,7 1 192 0,1 0-192 0,2 1 192 15,3 0-208-15,3 2 64 0,4 0 16 0,3 1 0 16,0-1 128-16,2 0 0 0,1-3 0 0,2 0-128 0,1 0 128 16,3-1-128-16,2-1 128 0,1 0-128 0,2 2-16 15,3 0 0-15,-1 2 0 0,5-1 0 16,-3 0 144-16,3-2-192 0,3-2 192 0,2 5-192 0,2 2 192 16,5 1 0-16,0 0-144 0,4-1 144 0,0 4 0 0,4 1-144 15,2 4 144-15,3-3 0 0,-1 0-128 0,5 2 128 16,2-9 0-16,2 4 0 0,0 1 0 0,5-3-128 15,2 1 128-15,5-2 0 0,-1 1 0 0,4 2 0 16,0-4-128-16,8 3 128 0,5 0 0 0,4-3 0 16,3-1 0-16,2 1 0 0,2 1 0 0,4-2 0 15,3 4 0-15,8 0 0 0,7-3 0 0,2 2 0 16,-2 0 0-16,7-3 0 0,4 0 0 0,5-3 0 16,3-1 0-16,6-1 0 0,-1-2 0 0,12-4 0 15,7 3 0-15,4-6 0 0,-1 2 0 0,6-5 0 16,5-4 0-16,3 0 0 0,4 1 0 0,3-3 0 0,1-5 0 0,5-3 0 15,3-1 0-15,2-1 0 0,1-2 0 0,-1 0 0 16,0-2 0-16,2-3 0 0,-2-2 0 16,-5 0 0-16,-5-6 0 0,3 3 0 0,2 1 0 0,-4-1 0 15,-5 1 192-15,-2-3 0 0,1-4 0 0,-9 2 0 16,-2 5-16-16,-3-1-16 0,-3-5 0 0,-3 2 0 16,-8-3-160-16,-5 0 160 0,-5 1-160 0,-7-1 160 15,-9 0-32-15,-9 2-128 0,-5-5 192 0,-7 2-64 16,-7 1 0-16,-9 5-128 0,-10 5 192 0,-11 2-64 15,-11 0-128-15,-9 5 0 0,-8 6 144 0,-10 7-144 16,-9-11-304-16,-12 8-128 16,-12 1-16-16,-17 2-12688 0</inkml:trace>
  <inkml:trace contextRef="#ctx0" brushRef="#br2" timeOffset="175199.45">6915 15780 3679 0,'0'0'320'0,"0"0"-320"0,0 0 0 0,-8 1 0 16,8-1 2112-16,0 0 336 0,0 0 80 0,0 0 16 15,0 0-1648-15,0 0-336 0,0 0-64 0,0 0-16 16,0 0 112-16,2-6 32 0,4-3 0 0,-1 1 0 16,-5 8-256-16,10-9-48 0,2-1-16 0,-1 1 0 0,2 2 208 0,-1 1 32 15,2-1 16-15,2 0 0 0,-1-3-48 0,3 3-16 16,1 0 0-16,2 0 0 0,1 0-16 0,2-2 0 15,-1 2 0-15,4-2 0 16,3 4-80-16,2 0-16 0,1-7 0 0,0 5 0 0,1-2-64 0,-2 2 0 16,1-1-16-16,0-1 0 0,0-4-144 0,0 5-32 15,0 2 0-15,-2 1 0 0,2 0 32 0,0-2 0 16,1 4 0-16,2 0 0 0,1 1-160 0,0 0 0 16,0 2 0-16,-2 3 128 0,-2 1 0 0,0 2-128 15,-2 0 192-15,3-2-64 0,-3 4-128 0,-1-2 0 16,2 2 0-16,-2 2 0 0,2-4 0 0,1 4 0 15,0-3 192-15,0 3-64 0,0 0 48 0,3 0 0 16,2-7 0-16,-2 6 0 0,-5-2 48 0,1 6 16 0,-1-3 0 0,-2 2 0 16,3-5-64-16,-3 5-16 0,-2 2 0 0,-2 0 0 15,-1-2-160-15,2 2 192 0,-3 2-192 0,2 1 192 16,0 2-192-16,2-1 0 0,-1 0 144 0,-2 0-144 16,-1 0 0-16,-2-1 144 0,1 3-144 0,-1-4 0 15,2 1 192-15,-2-2-192 0,-2 0 192 0,2 0-192 16,0-1 288-16,-1 2-48 0,-2-1-16 0,0 1 0 15,1 3-48-15,-2 0-16 0,-1-3 0 0,-4 0 0 16,4 2-32-16,-4 0-128 0,1 0 192 0,0-1-64 16,1 1-128-16,-2 0 128 0,0 0-128 0,-1 2 128 15,1-2 0-15,1 2 0 0,-5 1 0 0,4-1 0 16,1-2 0-16,1 1-128 0,0-1 192 0,0 1-64 16,-3 0 0-16,0-1-128 0,2-2 192 0,-1 2-64 15,-2 0-128-15,1-1 160 0,2 1-160 0,0 0 160 0,1 0-160 0,0 0 160 16,1-1-160-16,-1 0 160 0,-3-2-160 0,2 0 160 15,0-1-160-15,-1-1 160 0,-1 1-32 0,0 1-128 16,0 1 192-16,0 0-64 0,-4-1 16 0,5-2 0 16,2 0 0-16,-2 2 0 0,1 3-144 0,0-2 160 15,1 0-160-15,2-1 160 0,-2 0-160 0,0-1 128 16,3-1-128-16,-3 1 128 0,2-3-128 0,2 3 128 16,0 2-128-16,0 0 128 0,-2-2-128 0,2-1 128 15,0 1-128-15,-2 1 128 0,0-1-128 0,-1-1 0 16,1-2 144-16,2 2-144 0,0 2 176 0,1-5-48 0,0 0 0 15,-1 1 0-15,-2 0-128 0,2 0 192 0,0-2-192 16,0 3 192-16,-3-3-192 0,3 1 128 16,2 4-128-16,0-5 128 0,1 1-128 0,-1-2 128 0,-1 2-128 0,2-3 128 15,-2 2-128-15,3-1 160 0,0 1-160 16,2-2 160-16,2 0-160 0,-1 2 0 0,1-4 144 16,-1 2-144-16,0-2 0 0,2 2 144 0,1-1-144 0,-1-1 0 15,-1 0 160-15,1 3-160 0,-1-3 128 0,0 1-128 16,1 2 0-16,0-3 128 0,-3 1-128 0,-1 2 0 15,-2-3 128-15,2 2-128 0,0 0 0 0,1-2 128 16,-1 0-128-16,0 2 0 0,0-4 0 0,-2 3 0 16,1 0 0-16,-2-1 0 0,-2 0 0 0,1 3 0 15,-1-3 0-15,-1-1 0 0,-5-1 0 0,0 2 0 16,-2-1 0-16,0-1 0 0,-10-3 128 0,0 0-128 16,0 0 0-16,0 0-144 0,0 0 144 0,0 0-208 15,0 0-2320-15,0 0-464 0,-14 2-80 0</inkml:trace>
  <inkml:trace contextRef="#ctx0" brushRef="#br2" timeOffset="175674.12">10962 17122 15663 0,'-10'-9'1392'0,"10"9"-1120"16,-9-1-272-16,9 1 0 0,-6-9 1024 0,6 9 128 0,-8-4 48 15,8 4 0-15,0 0-1008 0,0 0-192 16,-10-1 0-16,10 1 0 0,0 0 0 0,0 0 0 0,0 0 0 0,0 0 0 16,-8-1 336-16,8 1 144 0,0 0 32 0,0 0 0 15,0 0 384-15,0 0 96 0,0 0 16 0,0 0 0 16,0 0-368-16,14 3-80 0,0 0-16 0,2 1 0 15,1 5-48-15,4-3-16 0,2 3 0 0,2-4 0 16,0 0 0-16,3 5 0 0,2-2 0 0,0 1 0 16,1-4-96-16,-1 5 0 0,1 1-16 0,-1 2 0 15,-2 0-160-15,-1-3-16 0,-2 3-16 0,1 1 0 16,-1 2-176-16,-2-1 128 0,-1-2-128 0,-5 0 128 16,-4 0 0-16,0-3 0 0,-3 2 0 0,-2 2 0 15,-2-5 64-15,-1 4 0 0,-1 1 0 0,-3-2 0 16,-2-1 128-16,0 2 16 0,-2-2 16 0,-2 3 0 0,-4 0 80 15,-1 1 16-15,-3 1 0 0,-5-4 0 16,-3 4-48-16,-2-1 0 0,-3 1 0 0,1 1 0 0,-2 1-16 0,-2-1-16 16,0-3 0-16,1 2 0 0,0-2-48 15,1 0 0-15,-1 0 0 0,3 1 0 0,2 1-176 0,0-2-144 16,0-2 192-16,4-1-192 0,3-2 0 0,4 0-224 16,3-5 16-16,9-4-17904 0</inkml:trace>
  <inkml:trace contextRef="#ctx0" brushRef="#br2" timeOffset="176871.66">12682 16643 10127 0,'-8'6'896'0,"-3"-3"-704"0,-4-1-192 0,-3 7 0 16,1 0 1024-16,0 5 192 0,-5-4 16 0,2 2 16 15,-3 2-272-15,0 0-48 0,-1 0-16 0,-2 3 0 16,0 5 48-16,-1 1 16 0,-1 4 0 0,0 3 0 16,0 4 48-16,-1 3 0 0,-3 3 0 0,0 7 0 15,-2 3-160-15,-2 6-32 0,-1 5 0 0,1 4 0 16,-3 6-176-16,3 1-32 0,0-2-16 0,3-1 0 15,2-2-96-15,5 1 0 0,3 1-16 0,8 1 0 16,3 0-64-16,7 0-16 0,5-3 0 0,5 0 0 0,4 2-160 0,6 2-48 16,4 3 0-16,4-3 0 0,4-2-208 0,1-1 176 15,0 2-176-15,2-9 160 0,2-2-160 0,-1-6 0 16,3-5 0-16,0-1 128 0,1-3-128 0,0-2-192 16,2-3 32-16,4-2 16 15,2-2-1568-15,4-2-304 0,4-5-64 16</inkml:trace>
  <inkml:trace contextRef="#ctx0" brushRef="#br2" timeOffset="177774.58">17075 16619 10943 0,'0'0'480'0,"0"0"96"0,0 0-448 0,1-8-128 0,-2-5 0 0,1 13 0 16,0 0 848-16,0 0 160 0,0 0 16 0,0 0 16 0,3-10-320 0,-3 10-64 16,0 0-16-16,0 0 0 0,0 0-192 0,0 0-32 15,0 0-16-15,10 8 0 0,0-3 80 0,1 4 16 16,2-3 0-16,2 8 0 0,3 3 16 0,4 2 16 16,3 2 0-16,1 1 0 0,-1 3-160 0,4 2-48 15,4 5 0-15,-1 1 0 0,0 0 0 0,1 5-16 16,-1 1 0-16,-2 3 0 0,-2 4-80 0,0-1-16 15,-6 2 0-15,-1 1 0 0,0 1-208 0,-1 5 176 16,0 3-176-16,-2-1 160 0,-1-3-160 0,-2 5 128 16,-1-1-128-16,-3 1 128 0,-2-4 224 0,-4-1 32 15,-3 2 16-15,-4 2 0 0,0 0-80 0,-2-4-32 16,-4-4 0-16,-1-1 0 0,-2 2 64 0,-2-6 16 0,-2 1 0 16,0-2 0-16,-2 1-16 0,1-2 0 0,-3 3 0 0,1-5 0 15,-1-3 32-15,-2-1 0 0,-1-2 0 16,0-3 0-16,-1-5 96 0,0 4 32 0,-2-5 0 0,-1 3 0 15,-3-4-128-15,-1-1 0 0,-1-1-16 0,-2-2 0 16,-3-2-176-16,2-2-16 0,2-4-16 16,2-1 0-16,1-3-160 0,2-1 192 0,4-3-192 15,4-2 192 1,2-4-1200-16,3-3-224 0,3-6-48 0,1-3-8656 0,3-3-1728 0</inkml:trace>
  <inkml:trace contextRef="#ctx0" brushRef="#br2" timeOffset="178478.11">18782 16260 11055 0,'0'0'480'0,"0"0"112"0,3-9-464 0,-3 9-128 0,0 0 0 0,0 0 0 15,-7-11 912-15,0 2 176 0,-2 3 16 0,1 3 16 16,-2 2-544-16,0 0-96 0,0-2-32 0,-1 3 0 15,0 4-80-15,1-2-32 0,-3 2 0 0,2 4 0 16,-1-3 64-16,1 4 16 0,-3 1 0 0,-1 3 0 16,-3-2 208-16,0 6 32 0,0 2 16 0,-3 4 0 0,-5 1 32 15,0 6 0-15,-2 1 0 0,-2 6 0 16,0 5-192-16,3 2-48 0,3 3 0 0,-1 5 0 0,-3-1-288 16,0 5-176-16,-2 4 192 0,2 4-192 0,-1 1 192 0,2 5-64 15,-2 1 0-15,3 2-128 0,-1 1 240 16,3 1-64-16,-3 0-16 0,4-2 0 0,-1 5 32 0,6-4 0 15,4-3 0-15,3 0 0 0,1 1 64 0,5-3 32 16,2-2 0-16,6-1 0 0,0-5-96 0,5 0-32 16,2-3 0-16,3-1 0 0,1 0-32 0,1-1 0 15,2-4 0-15,-1-2 0 0,-1-3-128 0,6-5 160 16,-4-2-160-16,5-4 160 0,1-6-160 0,4 1 0 16,3-4 144-16,7-1-144 0,5-7 0 0,6-2-288 15,7-4 48-15,1-3-8688 0,-4-5-1744 16</inkml:trace>
  <inkml:trace contextRef="#ctx0" brushRef="#br2" timeOffset="179736.73">22451 16010 12319 0,'0'0'544'0,"0"0"112"0,0 0-528 0,11 14-128 16,-1-4 0-16,2 9 0 0,0 9 944 0,2 4 144 16,2 0 48-16,1 6 0 0,4 4-368 0,2 8-64 15,-1 6 0-15,1 5-16 0,-1 2-464 0,0 3-96 16,-3 1 0-16,2 6-128 0,-3 2 0 0,0 1 0 16,0 0 0-16,-1 4 0 0,3-1 0 0,0 4 0 15,0-2 0-15,3 3 0 0,0-5 208 0,-1 2-16 16,-1-2 0-16,-2-3 0 0,-2-7 368 0,-2-1 64 0,-4 1 16 15,-2-2 0-15,-5-4 128 0,-4 0 16 0,-2-2 16 16,-5 0 0-16,-2-4-208 0,-3-1-32 0,-6-2-16 16,0-2 0-16,0-4-16 0,-2-5 0 0,0 2 0 0,-1-7 0 15,0-6 96-15,-1 2 16 0,3 2 0 0,-3-6 0 16,1-2-16-16,-2-2 0 0,0 0 0 0,-2-2 0 16,-3 3-208-16,-2-3-32 0,-1-3-16 0,-4-4 0 15,-2 0-112-15,1-1 0 0,0 2-16 0,3-3 0 16,0-3-112-16,6-1-128 0,2-3 176 0,-1 2-176 15,3-5-160-15,3-1-144 0,4-3-16 0,3-1-16 16,4 0-2336 0,0-1-464-16</inkml:trace>
  <inkml:trace contextRef="#ctx0" brushRef="#br2" timeOffset="180754.09">19055 17008 12671 0,'0'0'560'0,"0"0"112"0,-7-9-544 0,2 1-128 0,1 2 0 15,1-3 0-15,2-3 1040 0,1 3 176 0,3-2 48 0,0 2 0 16,4-4-592-16,6 1-112 0,-1-2-32 0,2-2 0 16,0 1-80-16,7-1 0 0,0-1-16 0,5 2 0 15,0 1 64-15,3 4 16 0,2 0 0 0,1 3 0 16,-3 1-32-16,4 1 0 0,-2 4 0 0,-2 1 0 15,-3 3-288-15,0 6-64 0,-4 6-128 0,-3 6 192 16,-3 6-192-16,-1 4 0 0,-1 6 0 0,-2 5 0 16,-1 0 0-16,-4 8 0 0,-5 3 0 0,-2 4 0 15,-4 0 0-15,-5 6 0 0,-2-1 0 0,-7 3 0 16,-2-2 160-16,-4 1-160 0,-6-6 160 0,0 0-160 16,-3-4 192-16,-3-3-64 0,-2-3-128 0,0-6 192 15,-1 2 144-15,1-8 32 0,2-3 0 0,2-3 0 0,1-2 128 16,2-7 16-16,4-2 16 0,3-2 0 0,3-1 16 0,3-5 0 15,3-3 0-15,4-2 0 0,2-3-160 0,9-3-16 16,0 0-16-16,0 0 0 0,0 0-160 0,9-3-16 16,4-3-16-16,6 5 0 0,4-4-160 0,5 0 0 15,5 2 0-15,6 3 0 0,5 4 0 0,4 3 0 16,0-4 0-16,3 5 0 0,0 2 208 0,-1-3-32 16,0 0-16-16,-1-2 0 0,-4 0 224 0,-1 2 32 15,-5-1 16-15,-2-1 0 0,-5 0-176 0,-4-1-16 16,-4-1-16-16,0 0 0 0,0 1-224 0,-4 0 0 15,-3-6 0-15,-3 0 0 16,1 0-2320-16,-1-3-368 0</inkml:trace>
  <inkml:trace contextRef="#ctx0" brushRef="#br2" timeOffset="181272.81">21179 16217 13759 0,'0'0'608'0,"7"-8"128"0,-7 8-592 0,0 0-144 0,9-6 0 0,-9 6 0 0,7-5 1056 0,-7 5 176 16,0 0 48-16,0 0 0 0,0 0-240 0,0 0-32 15,0 0-16-15,0 0 0 0,3 9-352 0,-3 5-80 16,-3 1-16-16,0 5 0 0,-1 5-240 0,-6 5-48 15,-1 2-16-15,-3 2 0 0,-2 3-16 0,-2 2 0 16,0 2 0-16,0-3 0 0,-1-1 128 0,2-4 32 16,0-2 0-16,4-5 0 0,3 0 64 0,3-6 0 15,2-3 16-15,2-3 0 0,3-4 272 0,4 2 48 16,1-5 16-16,6 0 0 0,5-3-80 0,3-4-16 0,2 0 0 16,5-2 0-16,2-8-208 0,2 3-48 15,3-2-16-15,2 3 0 0,-2 1-256 0,1-3-48 16,0 2-128-16,1 1 192 0,-1 0-64 0,-1 2-128 15,0 1 176-15,-1-1-176 0,2 2 0 0,-1-2 0 16,-2 2 0-16,-3 1 0 0,-3-1 0 0,0 2-192 0,0 3 0 0,-4-3 0 31,0 2-1984-31,-4 0-384 0,-1 0-64 0,-4 2-32 0</inkml:trace>
  <inkml:trace contextRef="#ctx0" brushRef="#br2" timeOffset="181702.03">20668 17329 2751 0,'0'0'128'0,"0"0"16"0,9-4-144 0,0-1 0 0,0 1 0 0,1 2 0 15,1-3 3136-15,1 0 576 0,3 2 128 0,5-1 32 16,1 1-2064-16,7-5-400 0,5 4-96 0,4 0-16 16,4 2-80-16,6-3-32 0,2-4 0 0,6 4 0 15,3-2-288-15,2 5-64 0,1 1-16 0,1-1 0 16,1 2-304-16,-2 0-64 0,-1 2-16 0,-8-1 0 16,-4 0-224-16,-1 0-32 0,-1 3-16 0,-4 0 0 15,-3 1-1072 1,-6 4-224-16,-5-4-32 0</inkml:trace>
  <inkml:trace contextRef="#ctx0" brushRef="#br2" timeOffset="182670.65">20306 18117 13295 0,'0'0'576'0,"-5"0"144"0,-2-1-576 0,1 0-144 0,6 1 0 0,0 0 0 0,0 0 1056 0,0 0 176 16,7-12 48-16,2 5 0 0,3-2-448 0,6 1-96 15,3-5-16-15,3 1 0 0,-1-2-80 0,-1-2-32 16,9 0 0-16,-3-1 0 0,-1 0-224 0,-1 0-32 15,-2 3-16-15,1 3 0 0,-4-1-96 0,-2 3-32 16,-2 2 0-16,-3 3 0 0,-14 4-208 0,11-1 176 16,-11 1-176-16,0 0 160 0,0 0-160 0,4 12 0 15,-3 4 0-15,-5 4 0 0,-3 5 208 0,-3 1-32 0,0 4-16 16,-4-1 0-16,-3 1 64 0,0 1 16 0,0 3 0 0,-2-3 0 16,-4 0 16-16,0-1 16 0,1 0 0 0,2-5 0 15,2-1 80-15,3-2 16 0,1-4 0 16,4-7 0-16,0 0 208 0,10-11 64 0,-6 8 0 0,6-8 0 15,0 0-64-15,0 0 0 0,0 0 0 0,8-8 0 16,2-2-224-16,0 0-48 0,4-5-16 0,0 0 0 16,3-2-288-16,1 1 160 0,0-1-160 0,1-1 128 15,-3-2-128-15,-1 1 0 0,-1 4 0 0,0 3 0 16,-1-1 0-16,-2 1 0 0,0 4 0 0,-4 2 0 16,-7 6-160-16,0 0 160 0,0 0 0 0,0 0-144 15,8 9 144-15,-4 3-192 0,-4-2 192 0,-2 3-192 16,0 1 192-16,-1 1 0 0,0 1 0 0,-1-1 0 15,-1-1 0-15,1 0 0 0,-1-5 0 0,1 1 0 0,4-10 0 16,-5 6 0-16,5-6 0 0,0 0 0 0,0 0 0 0,0 0 192 16,0 0-32-16,0 0-16 0,7-5 112 0,5-1 32 15,1-6 0-15,1 1 0 0,1-2-160 16,1-1-128-16,0-1 192 0,4 2-192 0,-1 2 144 0,1-2-144 16,1-1 0-16,-1 4 144 0,0 1-144 0,-1 7 0 15,-3 2 0-15,-1 0 0 0,-1 3-144 0,-3 6 144 16,-3 3 0-16,-2 2 0 0,-2 2-160 0,-4 5 160 15,-1 1-128-15,-2 5 128 0,-2-4 0 0,-4 5 0 16,-1-1 0-16,0 1 128 0,1-4-128 0,0 3 176 16,-1-3-176-16,0-3 192 0,1-2-192 0,3-2 192 15,-1-3-192-15,3-1 192 0,4-13-192 0,0 0-224 16,0 0 48-16,0 0 16 16,9 3-2080-16,4-3-432 0,1-9-80 0</inkml:trace>
  <inkml:trace contextRef="#ctx0" brushRef="#br2" timeOffset="182950.9">21417 18180 21183 0,'12'-18'1888'0,"-5"9"-1504"0,2 2-384 0,-1 1 0 15,2 2 208-15,-10 4-16 0,0 0-16 0,0 0 0 16,10 7 960-16,-10-7 192 0,4 11 32 0,-4 3 16 16,-4 1-384-16,-2 4-80 0,-3 3-16 0,-4 1 0 0,-3 0-32 0,-2 2-16 15,-1 2 0-15,1 2 0 0,-5 2-336 0,3-3-64 16,-1-2 0-16,4-2-16 0,1 3-256 0,4-4-48 16,1-1-128-16,4-2 192 0,2-1-400 0,2-4-96 15,3-1-16-15,4-7 0 16,-4-7-1600-16,10 5-336 0,2-8-64 0</inkml:trace>
  <inkml:trace contextRef="#ctx0" brushRef="#br2" timeOffset="183432.98">21895 18188 19407 0,'0'0'848'0,"-6"13"192"0,-1-1-832 0,1 3-208 0,-2 3 0 0,1-1 0 16,-1 1 1488-16,-1 0 256 0,-1 1 48 0,1 0 16 15,0 0-624-15,2 0-128 0,-2 0-32 0,1-1 0 16,-1-3-240-16,4-1-48 0,-1-2-16 0,2-5 0 16,4-7-176-16,-4 9-32 0,4-9-16 0,0 0 0 15,0 0-160-15,0 0-16 0,0 0-16 0,0 0 0 16,0 0 16-16,10-9 16 0,-1 2 0 0,4-5 0 15,-2 1-144-15,1-2-48 0,2-3 0 0,-1-1 0 16,1 1-144-16,2-1 0 0,3 1 144 0,1-1-144 16,2-1 0-16,0 2 0 0,1 0 0 0,-2 4 128 0,3-3-128 0,2-1 0 15,-5 4 0-15,0 3 0 0,-2 2 0 16,-4 3-128-16,0 2 128 0,-2 3 0 0,-3 3 0 16,-1 5 0-16,1 0 0 0,-2 2 0 0,-2 3 0 0,-1-1 0 15,-2 2 0-15,-1 3 0 0,2 1 0 0,-4 4 0 16,0-1 0-16,0-2 0 0,-2 0 0 0,-1-1 0 15,1-1 0-15,0-3 128 0,1 1-128 0,0-2 0 16,-1-3 0-16,2 0 0 0,0 1 128 0,0-12-128 16,3 9 128-16,0 0-128 0,-3-9 0 0,0 0-208 15,7 5 16-15,-7-5 16 16,0 0-2112-16,10 2-416 0</inkml:trace>
  <inkml:trace contextRef="#ctx0" brushRef="#br2" timeOffset="183565.43">21872 17563 39391 0,'-24'-18'1744'0,"13"7"368"0,2 2-1696 0,0-3-416 0,1 4 0 0,2 0 0 16,6 8 320-16,0 0-32 0,0 0 0 0,0 0 0 16,0 0-288-16,0 0 0 0,0 0 0 0,0 0-11968 15,0 0-2384-15</inkml:trace>
  <inkml:trace contextRef="#ctx0" brushRef="#br2" timeOffset="186194.54">16267 16821 5519 0,'0'0'496'0,"0"0"-496"0,0 0 0 0,0 0 0 16,3-9 2400-16,-3 9 384 0,0 0 80 0,5-10 16 15,-1 2-1568-15,-4 8-304 0,3-11-64 0,-3 11-16 16,0 0-160-16,0-11-48 0,-1 0 0 0,-1 3 0 16,2 8-112-16,-5-12-32 0,0 3 0 0,-1 0 0 15,-1-4-80-15,-1 6-32 0,-1-2 0 0,-2 1 0 16,-1-3 48-16,-4 3 16 0,-1-1 0 0,-2 3 0 15,0 2-176-15,-3 1-32 0,-1 0-16 0,-1 3 0 16,0 3-176-16,-2 1-128 0,2 0 192 0,-1 2-192 16,-1 3 0-16,3 0 0 0,2 3 0 0,2 3 0 15,1 1 0-15,3 1 0 0,2-1 0 0,4 3 0 16,2 0 0-16,4 2 0 0,2-2 0 0,3 0 0 16,3 0 128-16,3-1 0 0,2-3 16 0,3 2 0 0,0-3 80 15,1-4 16-15,2 1 0 0,-2-3 0 16,1-1 0-16,1-3 0 0,-1-2 0 0,3-1 0 0,1-1 48 0,0-3 16 15,1-1 0-15,2-3 0 0,-1 0-32 0,1-1 0 16,-3-1 0-16,1-3 0 0,1 3-144 0,-2-2-128 16,-4 1 192-16,0-3-192 0,-1-1 240 0,-1 1-64 15,-3 2-16-15,-1-1 0 0,1 6-160 0,-2 0 0 16,-8 6 0-16,0 0 0 0,0 0-144 0,0 0 144 16,0 0 0-16,6 9 0 0,-3 2-128 0,-2 2 128 15,-1 2 0-15,-3 4 0 0,0 4 0 0,-3 4 0 16,0-2 0-16,-2 4 0 0,0 3 0 0,-4-3 144 15,3 2-144-15,-1-2 192 0,0-5-48 0,-3 0 0 16,-1 1 0-16,0-6 0 0,2-3 240 0,-2-1 64 0,-2-1 0 16,1 0 0-16,-4-1-16 0,1-2 0 0,0 0 0 0,2 0 0 15,-2-3-208-15,2 1-32 0,3-4-16 16,1 0 0-16,1-3-176 0,11-2 0 0,0 0 0 0,0 0 128 16,-1-7-128-16,1 7-272 0,1-8 64 0,5-3 16 31,3-3-2016-31,1 1-400 0,1 3-80 0</inkml:trace>
  <inkml:trace contextRef="#ctx0" brushRef="#br2" timeOffset="186764.01">15337 17732 13471 0,'0'0'592'0,"0"0"128"0,0 0-576 0,0 0-144 0,0 0 0 0,0 0 0 16,0 0 640-16,14-1 80 0,-1 0 32 0,1 1 0 16,0-3-16-16,4 0 0 0,1 1 0 0,4-2 0 15,3-1 224-15,6 1 64 0,5 2 0 0,6 0 0 16,6 2-32-16,4 0 0 0,4-2 0 0,4-3 0 16,2 0-240-16,0 2-48 0,1 4-16 0,-2 1 0 15,-1-2-80-15,-1 0-16 0,-3-2 0 0,-2 1 0 0,-2 1-16 16,-1-1-16-16,-2 0 0 0,-3 1 0 0,-5 0-48 15,0 2-16-15,-4-2 0 0,-5 0 0 0,-3 0-288 0,-4 0-48 16,-5-1-16-16,-2 1 0 0,-2 0-144 0,-3-1 0 16,-5-1 144-16,-9 2-144 15,0 0-1616-15,0 0-400 0,0 0-80 0,0 0-16 0</inkml:trace>
  <inkml:trace contextRef="#ctx0" brushRef="#br2" timeOffset="189080.91">15987 18134 5519 0,'0'0'240'0,"0"0"64"0,0 0-304 0,0 0 0 15,0 0 0-15,0 0 0 0,4-10 2048 0,2 3 336 16,-6 7 80-16,0 0 16 0,9-5-1216 0,-9 5-240 0,8-9-64 0,1 5 0 16,-9 4-48-16,10-1-16 0,-10 1 0 15,10-1 0-15,-10 1-64 0,11 2 0 0,-11-2-16 0,8 2 0 16,-8-2-96-16,0 0-16 0,9 7 0 0,-3 2 0 15,-3 3-240-15,1-3-48 0,-4-9-16 0,1 15 0 16,-1 1 64-16,-1 2 16 0,-3-1 0 0,2 0 0 16,-1 1 80-16,-1 3 16 0,-3-1 0 15,0 2 0-15,-2 2-80 0,0 0-16 0,-1-1 0 0,-2 2 0 16,0-2-176-16,-2-1-48 0,2 0 0 0,-2 1 0 16,-2-1-64-16,1-3-32 0,2 1 0 0,0-1 0 15,-1-1 16-15,1 0 0 0,2 1 0 0,1-4 0 16,0 1 16-16,1-4 0 0,1 0 0 0,2-1 0 15,6-11-16-15,-5 7 0 0,5-7 0 0,0 0 0 16,-4 8-16-16,4-8 0 0,0 0 0 0,0 0 0 16,0 0-32-16,0 0 0 0,9 3 0 0,1-2 0 0,3-1-128 15,-2 0 128-15,4-1-128 0,3 1 128 0,0-1-128 0,2 1 0 16,3 0 0-16,1 1 0 0,2-1 0 0,0 3 0 16,2-1 0-16,4 1 0 0,2 0 0 0,1 0 0 15,-2 0 0-15,0-2 0 0,-1-4 0 0,-1 1 0 16,0-2 0-16,-3 0 0 0,-1-1 0 0,-2 2 0 15,-1 0 0-15,-3-1 0 0,-2 0 0 0,-2 0 128 16,1 2-128-16,-4-1 0 0,-1-1 0 0,-2 3 0 16,-11 1 128-16,11 0-128 0,-11 0 0 0,0 0 0 15,8 5 0-15,-8-5 128 0,0 0-128 0,0 0 0 16,0 0 0-16,0 0 0 0,0 0 0 0,0 0 0 16,0 0 0-16,0 0 0 0,0 0 0 0,-8 6 0 0,-1 0 0 15,0-1 128-15,-1-3-128 0,1 2 0 0,0 0 0 0,-3 1 0 16,-3-3 0-16,1 1 128 0,1 0-128 0,-1-1 0 15,-3 3 0-15,-1 2 0 0,0-4 0 0,-1 1 0 16,-3 1 0-16,1 0 0 0,-1-2 128 0,-1-1-128 16,0 0 0-16,0-2 0 0,-1-2 0 0,0 2 0 15,0-1 0-15,0 1 0 0,1 0 0 0,1 1 0 16,2-1 0-16,0 0 0 0,-1 0 0 0,4 2 0 16,-1-1 0-16,2 0 0 0,-1 2 0 15,3-2 0-15,1-2 0 0,3 1 0 0,-3 1 0 0,3 0 0 16,1-2 0-16,1 1 0 0,8 0 0 0,-8 4 0 15,-1-3 0-15,9-1 0 0,-9-1 0 0,9 1 0 16,0 0 0-16,-9 0 0 0,9 0 0 0,0 0 0 16,-8-4 0-16,8 4 0 0,0 0 0 0,0 0 0 0,-4-6 0 0,4 6 0 15,-1-8 0-15,1-1 0 0,0 9 0 0,3-11 0 16,0 2 0-16,1-3 0 0,0 3 0 0,1-2 0 16,0-2 0-16,2 2 0 0,-1-7 0 0,2 0 0 15,1 2 0-15,-1-3 0 0,1-3 0 0,0-1 0 16,-1-1 0-16,2 0 0 0,0-4 0 0,2 3 0 15,-3-6 128-15,1 2-128 0,0 0 0 0,-1-2 0 16,2 3 0-16,-2 1 0 0,0-2 0 0,0 5 0 16,-1 4 0-16,-1-2 0 0,1-2 0 0,-2 2 0 15,0 3 0-15,0 1 0 0,-1 2 0 0,0 3 0 16,-3 3 0-16,1-1 0 0,-3 11-160 0,0 0 160 0,0 0 0 16,0 0-144-16,0 0 144 0,0 0-128 0,0 0 128 15,0 0-128-15,0 0 128 0,-9 6-128 0,0 3 128 16,3 2-128-16,-1 1 128 0,1 2 0 0,0 1 0 0,-1 3-128 15,2 2 128-15,-1 2-160 0,-2-1 160 16,1 2-160-16,-1-1 160 0,0 3 0 0,-1 2 0 0,0-2-128 16,1 3 128-16,-1-1 0 15,-1 2 0-15,1-3 0 0,-3-1 0 0,2-1 0 0,0 3 0 0,-2-4 0 16,0-2 0-16,-1 1 0 0,2 1 0 0,2-3 0 16,-3-2 0-16,3-1 128 0,2-1-128 0,2-5 0 15,0 1 0-15,5-12 128 0,-2 9-128 0,2-9 0 16,0 0 0-16,0 0 144 0,0 0-144 0,8 9 0 15,1-7 144-15,1 0-144 0,0-4 0 0,3 1 144 16,0 0-144-16,1-3 0 0,2-2 0 0,2 2 0 16,0 0 0-16,3 0 0 0,3-1 0 0,3 4 0 0,1 2 0 15,3 0 0-15,-1 3 0 0,3 0 0 0,0-2 0 16,0 2 0-16,-2-1 0 0,-2-2 0 0,1-2 0 0,-3 1 128 16,-4 0-128-16,-1 0 128 0,-3 0-128 0,-1 0 128 15,-5 0-128-15,0 1 128 16,-1-1-656-16,-12 0-144 0,10 5-32 0,-10-5-15888 0</inkml:trace>
  <inkml:trace contextRef="#ctx0" brushRef="#br2" timeOffset="198367.73">11614 19088 9615 0,'0'0'416'0,"0"0"96"0,0 0-512 0,0 0 0 15,0 0 0-15,0 0 0 0,0 0 928 0,0 0 80 16,0 0 16-16,0 0 0 0,-5-6-48 0,5 6 0 16,-6-4 0-16,6 4 0 0,0 0-208 0,0 0-32 15,-7-7-16-15,7 7 0 0,0 0-64 0,0 0-16 16,0 0 0-16,0 0 0 0,0 0-128 0,0 0-16 16,0 0-16-16,0 0 0 0,0 0-288 0,0 0-48 15,4 12-16-15,3 2 0 0,0-1 32 0,3 1 0 16,2 0 0-16,1 2 0 0,1 3-16 0,3-1 0 15,1 0 0-15,0 1 0 0,-2 0 16 0,2 2 0 0,1-2 0 16,3 2 0-16,-3 1-16 0,4-2 0 0,0 3 0 0,0-1 0 16,1 1 32-16,0-4 0 0,1-2 0 0,0 1 0 15,0 0 32-15,0-2 16 0,1-2 0 0,-1 0 0 16,-1-1 96-16,3 0 0 0,-2-3 16 0,2 0 0 16,-1-3-16-16,0 0-16 0,1 0 0 0,1-4 0 15,1 1-48-15,0 1 0 0,1-1 0 0,0-1 0 16,2 0-48-16,1 0-16 0,-2-3 0 0,0 1 0 15,1-3-192-15,0-1 176 0,1 1-176 0,-1-1 160 16,-1-2-160-16,0-3 160 0,-3 3-160 0,2-2 160 16,1 0-160-16,-1 2 0 0,1-2 0 0,-1 2 0 15,0-1 0-15,-2-2 0 0,-3 0 128 0,3-2-128 16,-3 2 0-16,3-2 0 0,3 1 144 0,-3-2-144 16,-1 3 128-16,-1-2-128 0,1 0 160 0,1-2-160 15,0-1 160-15,0 3-160 0,0-2 160 0,0-1-160 0,-3 3 176 16,3-2-176-16,-2 2 192 0,2 1-192 0,-3 4 128 0,2-2-128 15,-2 0 0-15,-1 1 0 0,0-2 0 0,1 4 0 16,-1-2 0-16,0 0 0 0,0 1 0 0,-2 1 0 16,-1-5 0-16,1 4 0 0,-2 2 0 0,1-1 0 15,-1-1 0-15,-1 2 0 0,0 0 0 0,-1 3 0 16,1 0 0-16,-1 1 0 0,-2-2 0 0,2 0 0 16,0 1 0-16,-2 0 0 0,-2-2 0 0,2 2 0 15,-1-1 0-15,-2 2 0 0,0 2 128 0,0-3-128 16,-1-1 0-16,-2 1 0 0,-10 0 144 0,11 1-144 15,-3 2 0-15,-8-3 144 0,0 0-144 0,0 0 0 16,0 0 0-16,0 0 128 0,8 5-128 0,-8-5 0 0,0 0 144 0,0 0-144 16,0 0 160-16,0 0-32 0,0 0-128 0,0 0 192 15,0 0-64-15,0 0 0 0,0 0-128 16,0 0 192-16,8 3-192 0,-8-3 176 0,9 0-176 0,0-2 160 16,-9 2-32-16,12-4-128 0,-2-1 192 0,3 0-64 15,-3 0-128-15,2 0 0 0,2 0 0 0,0-3 0 16,-2 3 0-16,1 2 0 0,0 0 128 0,4-3-128 15,-2 0 0-15,3 4 0 0,1-2 0 0,-1 1 0 16,-2 1 0-16,2 0 0 0,1 1 0 0,0 4 0 16,2 2 0-16,-1-3 0 0,2 0-144 0,2 1 144 15,-1 8 0-15,2-5 0 0,2 0-128 0,1 2 128 16,0-3 0-16,4 0 0 0,-1 0 0 0,4-1 0 16,-2-3 0-16,4 2 0 0,1 1 0 0,-1 2 0 15,-2-2 0-15,1 1 0 0,-1 1 0 0,3 1 0 16,2 0 0-16,-2 3 0 0,-1-3 0 0,1 0 0 0,0-3 0 0,0 0 0 15,2-1 0-15,-3-2 0 0,2-1 0 0,-1-1 0 16,0-2 0-16,2 2 0 0,-2-1 0 0,5 1 0 16,-1 1 128-16,0-2-128 0,-1-1 0 0,0-1 0 15,3-3 0-15,-1 0 0 0,3-2 0 0,-2 2 0 16,2-3 128-16,1 2-128 0,0-5 240 0,-1 2 0 16,2 2 0-16,-1-4 0 0,-1 0 112 0,-2 0 32 15,0-5 0-15,-5 0 0 0,0 0-96 0,-3 2-16 16,-6-1 0-16,-3 1 0 0,-1 2-96 0,-9 1-32 15,0 0 0-15,-4-1 0 0,-3 0-144 0,-4 0 0 16,-2 1 0-16,-4 1 128 16,-3 3-1760-16,-4 4-352 0,-2 2-80 0,-5 2-16 0</inkml:trace>
  <inkml:trace contextRef="#ctx0" brushRef="#br2" timeOffset="199752.56">13679 19334 5519 0,'0'0'496'0,"0"0"-496"16,0 0 0-16,0 0 0 0,0 0 1920 0,0 0 272 16,0 0 64-16,0 0 16 0,0 0-816 0,0 0-176 15,0 0-16-15,0 0-16 0,0 0-224 0,0 0-64 16,0 0 0-16,0 0 0 0,10 6-288 0,-10-6-64 16,11 1-16-16,-1-1 0 0,2-2-64 0,-2-1-16 15,1 1 0-15,1 0 0 0,-1-1-64 0,2-3 0 16,0 4-16-16,1 1 0 0,0-1-112 0,0 1 0 15,-3 0-16-15,1 1 0 0,-1 1-64 0,2 2-16 16,-1-2 0-16,1 1 0 0,0 4-96 0,0-3-128 0,-1 2 176 16,1 3-176-16,0-3 192 0,-1 3-192 0,1 1 192 0,0-3-192 15,-3 3 240-15,1-3-64 0,2 4-16 0,-1-1 0 16,-1 4 48-16,0-1 16 0,1-1 0 0,-2 3 0 16,0-1-32-16,-1 1 0 0,0 3 0 0,0 1 0 15,0-1-16-15,1-1-16 0,-2 0 0 0,0-1 0 16,0 0 16-16,1-4 0 0,-3 1 0 0,2 1 0 15,1-3 48-15,-3 1 16 0,1-3 0 0,-4 1 0 16,1-3 32-16,-1 4 16 0,-3-10 0 0,4 8 0 16,-4-8-96-16,3 10-32 0,-3-5 0 0,0-5 0 15,0 0-32-15,0 0 0 0,2 9 0 0,-2-9 0 16,0 0 0-16,0 0 0 0,0 0 0 0,0 0 0 16,-2 8-128-16,2-8 160 0,0 0-160 0,0 0 160 15,0 0-160-15,0 0 192 0,0 0-192 0,0 0 192 16,0 0 0-16,0 0 0 0,0 0 0 0,0 0 0 0,0 0-32 0,0 0 0 15,-2-13 0-15,-1 3 0 0,1-3-160 0,1 3 192 16,-1 0-192-16,1-3 192 0,-2 0-192 0,2 2 0 16,0-2 0-16,1 0 128 0,0-1-128 0,0-2 0 15,0 1 0-15,1-2 128 0,0 1-128 16,1 0 0-16,0 4 0 0,1 0 0 0,-1-3 0 0,3 0 0 16,-2 1 0-16,2 1 0 0,-1-2 0 0,2 1 0 15,-2 2 0-15,2 3 0 0,2-3 0 0,-3 4 0 16,1-2 0-16,2 5 0 0,0-3 0 0,2 2 0 15,0 1 0-15,1-2 0 0,1 4-144 0,-2-1 144 16,0 1 0-16,0 1 0 0,2 0-128 0,-1 2 128 16,3 0 0-16,0 0 0 0,0-1 0 0,1 1-128 15,2 3 128-15,1-1 0 0,0 0 0 0,-1-1 0 0,1 0 0 16,3 2 0-16,-1 0 0 0,0 3 0 0,1-3 0 0,0 0 0 16,3 1 0-16,0 1 0 15,2-1 0-15,-2-2 0 0,0-2 0 0,-1 0 0 0,0 0 0 0,1 0 0 16,0-1 0-16,2-2 0 0,-1 1 0 0,1-1 0 15,0 2 0-15,1 0 0 0,1-2 0 0,2 2 0 16,1 0 0-16,1 1 0 0,-2-2 0 0,2 2 0 16,1-2 0-16,-2-1 0 0,0-1 0 0,1 3 0 15,-1 0 0-15,-1 0 0 0,2-3 0 0,1 3 0 16,0 1 0-16,1 0 0 0,1 0 0 0,1-3 0 16,3 0 0-16,0-2 0 0,-1 0 0 0,2 2 0 15,1-9 0-15,0 4 0 0,0-2 0 0,0 3 0 16,0-5 0-16,-1 2 0 0,-1-4 0 0,1 0 0 15,-2 1 0-15,-1 1 0 0,-3-5 0 0,-1 1 0 16,-5-2 0-16,-1 0 0 0,-2 3 0 0,-3 2 0 16,-4 2-480-16,-4-2-96 15,-3 1 0-15,-11 12-10496 0,6-5-2080 0</inkml:trace>
  <inkml:trace contextRef="#ctx0" brushRef="#br2" timeOffset="200654.28">14918 19759 12831 0,'0'0'576'0,"0"0"112"0,0 0-560 0,0 0-128 0,0 0 0 0,0 0 0 16,0 0 1024-16,0 0 192 0,0 0 16 0,-10 2 16 15,1-2-96-15,0 1-32 0,-1-1 0 0,1 3 0 16,0 0-336-16,-1 2-64 0,-2-2-16 0,0 1 0 15,-2 1-224-15,0 2-48 0,-2-1-16 0,-1-1 0 16,-2 1 32-16,0 0 0 0,-1-2 0 0,3 0 0 16,-1 1-80-16,1-2-16 0,2-1 0 0,1 1 0 15,0 2-16-15,4 0 0 0,-1-4 0 0,11-1 0 0,0 0-32 0,-7 5-16 16,7-5 0-16,-2 10 0 0,2-10 16 0,2 11 0 16,3 0 0-16,5-3 0 0,3 1 112 0,1-2 32 15,0 3 0-15,3-3 0 0,0 0-256 0,2 1-32 16,1 0-16-16,-3 2 0 0,-1 0-144 0,-1-1 0 15,-1 0 144-15,-1 0-144 0,-1-3 0 0,0 2 0 16,-1-5 0-16,-1 1 0 16,-10-4-1344-16,12 4-320 0,2-3-80 0,-4-2-11568 15</inkml:trace>
  <inkml:trace contextRef="#ctx0" brushRef="#br2" timeOffset="200934.89">14623 19894 15087 0,'0'0'656'0,"0"0"160"0,0 0-656 0,0 0-160 0,0 0 0 0,0 0 0 16,0 0 1152-16,9 9 192 0,4-4 32 0,3 2 16 15,4-2 80-15,5-3 0 0,1 1 16 0,4-1 0 16,-1 2-608-16,3 2-128 0,2-1-32 0,3 1 0 15,1-1-368-15,1-2-80 0,3 0-16 0,1 1 0 16,3-2 192-16,3 1 16 0,0-1 16 0,-2 0 0 16,-4-1-80-16,-1 2-16 0,-2-2 0 0,-2 1 0 15,-1 2-224-15,1 1-160 0,-1-2 192 0,2 1-192 16,2-1 0-16,-1 5 0 0,2-2 0 0,0 2-144 16,0 1-496-16,-1-1-80 0,0 2-32 0,-3-3-8320 15,0 3-1664-15</inkml:trace>
  <inkml:trace contextRef="#ctx0" brushRef="#br2" timeOffset="201737.46">17029 19784 9215 0,'0'0'816'0,"0"0"-656"16,4-5-160-16,-4 5 0 0,1-12 1344 0,-1 6 256 16,-1-3 32-16,1 9 16 0,0 0-464 0,-6-5-96 15,-1 1 0-15,-2 1-16 0,-2 1-448 0,0-1-96 16,-2 3-16-16,-2 3 0 0,-2-1-80 0,1 2-32 15,-4 0 0-15,1 5 0 0,-3-1-16 0,-1 2-16 0,-1-3 0 0,2 5 0 16,3-3 112-16,1 2 32 0,3-2 0 0,5 1 0 16,2 2-160-16,5-6-32 0,3-6 0 0,0 11 0 15,0-11 144-15,7 11 32 0,2 0 0 0,3-3 0 16,2 1 112-16,3-2 32 0,2 5 0 0,0-4 0 16,0 4-384-16,-2 1-80 0,-2 1-16 0,-1 0 0 15,-3 1-160-15,-2 0 0 0,-2-2 0 0,-2 0 0 16,-5 1 176-16,-2-1-48 0,-1 0-128 0,-3-3 192 15,-2 2 288-15,-3-3 48 0,0 2 16 0,-4-2 0 16,-3 2-96-16,-1 0-32 0,-3-6 0 0,1 1 0 16,-1 0-208-16,-2-2-32 0,0-2-16 0,2-2 0 15,3 0-160-15,-1-3 0 0,1-1 144 0,2-2-144 16,6 1-1072-16,2-4-272 16,4 0-64-16,2 0-8384 0,3 0-1680 0</inkml:trace>
  <inkml:trace contextRef="#ctx0" brushRef="#br2" timeOffset="202073.19">17392 19864 9215 0,'0'0'816'0,"-7"-7"-656"16,0 2-160-16,-4 1 0 0,4-2 1856 0,-3 2 320 15,-1 2 80-15,0 2 16 0,-2 1-736 0,-2 2-160 0,1 2-32 16,1 0 0-16,-1 0-496 0,0 4-96 16,0-4-32-16,2 6 0 0,-1-2-112 0,3 3-32 0,1-2 0 0,3 1 0 15,2-1-128-15,2 3-16 0,4 1-16 0,3 0 0 16,1-5 48-16,4 2 16 0,0-3 0 0,2 1 0 16,1-5-80-16,1-1-16 0,1-3 0 0,-1-1 0 15,2-1-48-15,2-1-16 0,0-5 0 0,-2 2 0 16,0 0-64-16,-1-4 0 0,0-1-16 0,-2 0 0 15,-2 1-48-15,0 1-16 0,-4-1 0 0,0 2 0 16,-1-2-48-16,-6 10 0 0,5-8 0 0,-5 8 0 16,0 0-128-16,0 0 0 0,0 0 0 0,0 0 128 15,0 0-128-15,0 0 0 0,0 0 0 0,0 0 0 16,5 9-128-16,0 1 128 0,-5-10 0 0,5 14 0 16,0-2-224-16,-1-1 32 0,4 1 0 0,-1-5 0 15,4-2-944-15,1 1-176 16,0-3-32-16,0-3-7872 0,2-2-1552 0</inkml:trace>
  <inkml:trace contextRef="#ctx0" brushRef="#br2" timeOffset="202426.64">18115 19345 13823 0,'0'0'1216'0,"0"0"-960"0,0 0-256 0,0 0 0 15,0 0 1408-15,-5 8 256 0,-2 3 32 0,0 2 16 16,-2 3-304-16,-1 3-48 0,-1 3-16 0,-2 0 0 16,-3 1-272-16,0 4-64 0,-1 3-16 0,1 2 0 15,0 1-240-15,0 1-48 0,-1 3-16 0,0-4 0 16,1-3-320-16,2 0-64 0,2-3-16 0,1-4 0 15,1-1-160-15,3-4-128 0,0-3 192 0,4 0-192 16,-1-2 128-16,2-3-128 0,2 2 0 0,0-12 0 31,0 0-384-31,9 6-128 0,1-1-16 0,4-4-8720 0,-1-3-1744 0</inkml:trace>
  <inkml:trace contextRef="#ctx0" brushRef="#br2" timeOffset="202713.15">18481 19384 17215 0,'0'0'768'0,"0"0"144"0,-5 7-720 0,-4 3-192 16,-1-1 0-16,-3 5 0 0,-4 2 1088 0,1 3 192 15,-2 2 48-15,3 2 0 0,0 3-48 0,1 0 0 16,0 2 0-16,-2 1 0 0,2 3-512 0,2-3-96 15,-2-2-32-15,1-1 0 0,0 4-192 0,2-4-32 16,2 1-16-16,1-4 0 0,5-4-400 0,0-1 0 16,2-2 0-16,1-2 0 0,-2-2 0 0,2-12 0 0,3 11 0 0,-3-11 0 31,0 0-512-31,0 0-16 0,0 0-16 0,0 0-12320 0</inkml:trace>
  <inkml:trace contextRef="#ctx0" brushRef="#br2" timeOffset="202825.03">18089 19710 13823 0,'0'0'1216'0,"0"0"-960"0,0 0-256 0,9-10 0 16,3 1 2976-16,0 5 544 0,1 3 128 0,4-1 0 15,2 2-1888-15,4-2-384 0,2 1-80 0,3 1-16 16,1 0-384-16,3-2-96 0,1-1-16 0,0-1 0 16,1 1-432-16,-1-2-96 0,-2 3 0 0,-1-1-10608 15,1 0-2112-15</inkml:trace>
  <inkml:trace contextRef="#ctx0" brushRef="#br2" timeOffset="203658.39">19647 19498 13823 0,'0'0'608'0,"0"0"128"0,-9-4-592 0,0 0-144 0,-3 1 0 0,1 1 0 16,-1 2 1248-16,0 5 224 0,-4-1 32 0,2 5 16 16,-3 1-720-16,-2 4-144 0,-3 1-16 0,-2 4-16 15,-3 3-112-15,2 2 0 0,-1 3-16 0,1 1 0 16,1 2-128-16,3 1-32 0,6-6 0 0,5 2 0 0,4-3-64 0,4-4-16 15,5-2 0-15,3-1 0 16,4-2 96-16,4-3 16 0,3-3 0 0,3 0 0 0,2-4 32 0,2-3 16 16,5 0 0-16,0-2 0 0,-1-2-160 0,0 0-16 15,-1-4-16-15,0-3 0 16,-1 0-1600-16,1-2-320 0,-3 1-64 0,-2-1-16 0</inkml:trace>
  <inkml:trace contextRef="#ctx0" brushRef="#br2" timeOffset="203956.67">19991 19570 16575 0,'0'0'1472'0,"0"0"-1168"0,-8 8-304 0,2-3 0 16,-2 1 736-16,-2 6 96 0,0 0 0 0,-1 5 16 16,-1-3 240-16,-1 2 64 0,-1 1 0 0,2-1 0 15,0 1-416-15,3-1-80 0,-1-2-16 0,5-1 0 16,3-1-352-16,3 2-80 0,1-6-16 0,6 1 0 15,2-5 112-15,3-1 16 0,2-2 0 0,3-1 0 16,1-3 144-16,3 0 48 0,1-8 0 0,-4 3 0 16,0-5-112-16,-2 3-16 0,1-4 0 0,-2-2 0 15,-4 1-96-15,-2 0-32 0,-1-2 0 0,-2 1 0 16,-4-2 112-16,0 3 16 0,-2 1 0 0,-1 1 0 16,-2 4-16-16,-3-1 0 0,-2 2 0 0,-2 2 0 15,-1 4-240-15,0 0-128 0,-1 4 160 0,2 0-160 16,-3 1-1344-16,12-3-384 15,0 0-64-15</inkml:trace>
  <inkml:trace contextRef="#ctx0" brushRef="#br2" timeOffset="204305.48">20422 19556 13823 0,'-15'10'1216'0,"6"0"-960"15,-5 1-256-15,0 3 0 0,-1-2 1440 0,-1 1 240 16,0 2 48-16,0 2 16 0,1-2-160 0,3 2-48 16,-1-9 0-16,1 3 0 0,2-5-720 0,6 2-160 15,4-8-16-15,0 0-16 0,0 0-160 0,0 0-16 0,0 0-16 0,11-3 0 16,0-5 64-16,2 1 16 0,1-6 0 0,1 3 0 16,3 0-320-16,1-2-48 0,0-3-16 0,1 2 0 15,-1-1-128-15,2 3 0 0,-1-1 144 0,2 1-144 16,-2 1 0-16,0 2 0 0,-2 3 0 0,-3 3 0 15,1-1 0-15,-6 8 0 16,-1 0 0-16,-3 8 0 0,-2 2 0 0,-2 3 0 0,-2 2 0 0,0 3 0 16,-2 3 0-16,-1-1 0 0,-2-3 0 0,1-1 0 15,-3 1 0-15,2-1 0 0,0 0 0 0,2-3 0 16,2-4 0-16,1-3-208 0,4 0 16 0,-4-11 16 16,5 6-1856-16,-5-6-368 15,12 1-80-15</inkml:trace>
  <inkml:trace contextRef="#ctx0" brushRef="#br2" timeOffset="204752.03">21303 19534 4607 0,'0'0'192'0,"0"0"64"0,-5-8-256 0,0-3 0 0,0 4 0 0,-1-2 0 15,0 4 3264-15,0 0 624 0,-2 0 112 0,-1 2 32 16,0 1-2336-16,-2 0-464 0,-3 2-80 0,-1 2-32 16,-2 0-432-16,1 4-96 0,-2 2-16 0,-1 6 0 15,0 0-128-15,-2 0-16 0,0 3-16 0,0-1 0 16,1 2-96-16,5-2-32 0,2-2 0 0,4 3 0 16,3-1-32-16,3 0-16 0,6-2 0 0,2 0 0 15,3-2 80-15,3 1 0 0,3-3 16 0,1 0 0 16,2-5 48-16,1 2 16 0,-1-1 0 0,1-2 0 15,1 0-176-15,0 0-32 0,0-3-16 0,2 3 0 16,-2 0-176-16,1-3 0 0,0-1 0 0,-1 0 0 16,1 0-1824-16,-1-1-400 15</inkml:trace>
  <inkml:trace contextRef="#ctx0" brushRef="#br2" timeOffset="205157.34">21566 19585 8287 0,'0'0'368'0,"-9"3"80"0,9-3-448 0,0 0 0 16,0 0 0-16,-6 9 0 0,6-9 2960 0,0 10 512 0,3-1 112 0,4-4 0 15,4-3-1936-15,3 0-400 16,1-1-80-16,2-4-16 0,1 0-320 0,1-1-80 0,0-3-16 0,3 2 0 15,-2 2-352-15,-1-3-64 0,-3 0 0 0,0 0-16 16,-5 1-128-16,1-4-32 0,-5 1 0 0,0-2 0 16,-4 2-144-16,-1-1 192 0,-2 9-192 0,-4-7 192 15,-4-1-192-15,-2 3 0 0,-3 3 0 0,-3-1 128 16,-3 4-128-16,0 2 0 0,1 2 0 0,0 4 0 16,-1 0 0-16,1 3 0 0,0 4 0 0,3-2 0 15,0 2 0-15,2-1 0 0,6 3 0 0,2-2 0 16,2-4 0-16,4 2 0 0,4-2 128 0,4 0-128 15,3 0 128-15,2-6-128 0,3-1 128 0,5-1-128 16,2-1-192-16,2-3-128 0,0-2-32 0,2-2-8480 16,-1 1-1712-16</inkml:trace>
  <inkml:trace contextRef="#ctx0" brushRef="#br2" timeOffset="205483.75">22147 19555 11967 0,'-7'10'528'0,"2"-4"112"15,-1 4-512-15,-2-1-128 0,-2 2 0 0,0 4 0 0,-1-1 2576 0,-1-3 496 16,1 2 80-16,1 1 32 0,1-5-1584 0,2 2-320 16,1-4-64-16,6-7-16 0,0 0-544 0,0 0-96 15,0 10-32-15,0-10 0 0,0 0 80 0,0 0 16 16,13-7 0-16,1 2 0 0,1 0-48 0,0-6-16 0,-2-3 0 0,3 2 0 15,-2 1-336-15,-1 3-64 0,0-3-16 0,-1 3 0 16,1-2-144-16,-1 4 0 0,-2-2 144 0,-1 3-144 16,-9 5 0-16,11-1 128 0,1 2-128 0,-12-1 0 15,11 6 0-15,-1 3 0 0,-3 0 0 0,-2 4 0 16,-2 2 0-16,0 3 128 0,0-3-128 0,-2 0 0 16,-1-2 0-16,2 1 0 0,-2-1 0 0,3-4 0 31,-3-9-1504-31,4 11-368 0,1-2-80 0,-5-9-11568 0</inkml:trace>
  <inkml:trace contextRef="#ctx0" brushRef="#br2" timeOffset="205954.78">23086 19086 18831 0,'0'0'832'0,"-1"-13"176"0,1 3-816 0,0 10-192 0,0 0 0 0,0 0 0 15,-4-10 928-15,4 10 144 0,0 0 16 0,-11 7 16 16,-1 1-464-16,-2 9-112 0,-1 3-16 0,-2 9 0 15,0 5 48-15,-2 3 0 0,0-1 0 0,-2-1 0 16,1 2-144-16,-1 1-32 0,1 3 0 0,-1 1 0 16,0-3-32-16,2 0-16 0,-1 0 0 0,3-2 0 15,1-2-208-15,2-2-128 0,4-5 128 0,2-3-128 16,2-8-368-16,2 1-144 16,3-6-16-16,1-12-7888 0,0 0-1568 0</inkml:trace>
  <inkml:trace contextRef="#ctx0" brushRef="#br2" timeOffset="206311.12">22822 19515 13823 0,'0'0'608'0,"0"0"128"0,0 0-592 0,6-5-144 0,2-2 0 0,-8 7 0 0,10-4 2336 0,1-1 432 16,1 0 96-16,1-3 16 0,0 2-1408 0,4-3-288 16,1 1-48-16,2-2-16 0,2 1-320 0,-1-2-64 15,1 1-16-15,0-1 0 0,-5 4-336 0,-3-2-80 0,-2 2-16 0,-1 1 0 16,-2 2-288-16,-9 4 0 0,0 0 0 0,0 0 0 15,0 0 0-15,8 10 0 0,-7 2 0 0,-1 2 0 16,-1 1 0-16,-4 3 0 0,0 1 0 0,-2 3 0 16,0 4 0-16,-1-3 0 0,0-2 0 0,2-2 0 15,0-3 0-15,-1-1 0 0,2-1 0 0,1-6 0 16,4-8 368-16,0 0 16 0,-2 9 0 0,2-9 0 16,0 0 144-16,0 0 48 0,0 0 0 0,9-5 0 15,1-2 16-15,1 0 16 0,1-6 0 0,1 0 0 16,2 4-352-16,3-4-80 0,-4 0-16 0,1 1 0 15,-1-2-160-15,1 3 0 0,0 2 0 0,-1 1 0 16,0 3 0-16,-1 3 0 0,-4-2 0 0,-9 4 0 16,0 0 0-16,13 0-224 0,-2 3 48 0,-11-3 16 15,0 0-1808-15,11 5-352 0,0 0-80 0,-1 2-11856 16</inkml:trace>
  <inkml:trace contextRef="#ctx0" brushRef="#br2" timeOffset="206638.78">23712 19498 8287 0,'0'0'736'0,"0"0"-592"15,0 0-144-15,-9-4 0 0,1 0 2496 0,-1 1 480 16,-2 1 96-16,-1 1 0 0,-2-1-1216 0,0 2-256 16,-1 2-64-16,-3 3 0 0,-3-1-576 0,-2 1-112 15,-4 3-16-15,0 1-16 0,1 5-256 0,-1 0-48 16,0-1-16-16,4 4 0 0,4-2-192 0,4 0-48 0,4 0 0 0,6 1 0 15,2-6-256-15,4 0 160 0,3-2-160 0,4 0 128 16,2-4 0-16,3 0 0 0,-1-4 0 0,4 0 0 16,1-1 256-16,1-2 64 0,-1-1 0 15,3-2 0-15,0 0-144 0,-1-1-32 0,-1 0 0 0,-1-1 0 16,-2-1-112-16,-1 2-32 0,-4 0 0 0,-2 0 0 16,-1 2 0-16,-7 5-128 0,0 0 192 0,0 0-64 15,0 0 32-15,0 0 0 0,0 0 0 0,3 14 0 16,-3 2-160-16,-1-1 0 0,-1 2 0 0,2 2 0 15,0-1 0-15,4-2 0 0,1-2 0 0,2 0 0 16,0-1-304-16,3-3-32 0,2-1-16 0,-1-4 0 16,2-1-1392-16,1-2-288 15,1-2-48-15,1-2-10928 0</inkml:trace>
  <inkml:trace contextRef="#ctx0" brushRef="#br2" timeOffset="206942.64">24088 18865 17503 0,'0'0'768'0,"0"0"176"0,7-8-752 0,-7 8-192 16,0 0 0-16,0 0 0 0,6 10 960 0,-4 3 176 15,-2 2 16-15,-2 8 16 0,-2 2-208 0,-4 7-32 16,-1 3-16-16,-2 1 0 0,-2 8-272 0,-1 3-48 15,-2-3-16-15,-1 3 0 0,-1 3 48 0,2-2 0 0,-2-1 0 0,3 1 0 16,3-6-320-16,1-2-64 0,2-5-16 0,2-2 0 16,2-2-224-16,2-2 0 0,-1-4 0 0,3-3 0 15,-2-2-256-15,0-4-112 0,1-4-16 0,1 0 0 32,1-12-1792-32,0 0-384 0</inkml:trace>
  <inkml:trace contextRef="#ctx0" brushRef="#br2" timeOffset="207103.41">23939 19456 12895 0,'0'0'1152'0,"9"-8"-928"0,1 3-224 0,2 1 0 16,-1 0 2656-16,2-1 480 0,-1 3 112 0,5-1 16 15,3 1-1664-15,1 0-336 0,-1 1-64 0,2-1-16 16,0-4-240-16,4 4-48 0,1-1-16 0,-3 1 0 0,-1 1-336 16,-2-2-64-16,0 0-16 0,-5 1 0 0,-2 1-336 0,0 1-128 15,-1-2 0-15,-2 2 144 16,-11 0-1712-16,12 2-352 0,-2-1-64 0,-10-1-11088 15</inkml:trace>
  <inkml:trace contextRef="#ctx0" brushRef="#br2" timeOffset="207388.41">24615 19355 18015 0,'0'0'800'0,"0"0"160"0,0 0-768 0,0 0-192 0,-5 8 0 0,-4-2 0 16,0 2 1488-16,-1 3 256 0,-2 2 48 0,-1-2 16 16,0 3-176-16,0 3-32 0,-2-1-16 0,1 1 0 15,-2 1-576-15,0 0-112 0,1 2-32 0,2-1 0 16,2-1-464-16,-2-2-80 0,3 0-32 0,3 0 0 16,-1 1-288-16,4-5 128 0,-1 0-128 0,1 0 0 15,3-5 0-15,2 2 0 0,3-3-160 0,-4-6 160 31,0 0-1840-31,0 0-240 0,13 1-48 0,1-2-10912 0</inkml:trace>
  <inkml:trace contextRef="#ctx0" brushRef="#br2" timeOffset="208122">24858 19369 17503 0,'0'0'1552'0,"0"0"-1232"16,-10 4-320-16,0 4 0 0,-3-3 1056 0,-1 4 160 15,-1 1 16-15,-3 3 16 0,-2-2 64 0,2 2 16 16,1 3 0-16,3-3 0 0,2-4-144 0,2 4-32 16,2-1 0-16,4-2 0 0,3 4-320 0,3-5-64 15,1 0 0-15,6-1-16 0,2-1-240 0,4-1-32 16,3-4-16-16,0-1 0 0,0-2 0 0,0-1 0 16,2-1 0-16,-2-2 0 0,-4-3-192 0,2 3-32 15,0-4-16-15,-2 0 0 0,-2-1-64 0,-2 3-16 16,-4-4 0-16,0 3 0 0,-2-5-144 0,-3 3 192 15,-2-2-192-15,-1-1 192 0,0 3-64 0,-2-2-128 0,-1 0 192 16,0 5-64-16,-3-1-128 0,2 3 192 0,-2 1-192 0,8 4 192 16,0 0-192-16,-7-3 0 0,7 3 0 0,0 0 0 15,0 0 0-15,0 0-176 0,0 0 176 0,0 0-192 16,0 0-48-16,0 0-16 0,3-11 0 0,4 5 0 16,-7 6 0-16,9-4-16 0,-2-2 0 0,2 0 0 15,0 4 80-15,0-2 32 0,-9 4 0 0,11-5 0 16,0 2 160-16,-11 3-160 0,11-1 160 0,-11 1-160 15,10-1 160-15,-10 1 0 0,0 0-144 0,0 0 144 16,12 0 0-16,-12 0 0 0,0 0-144 0,0 0 144 16,0 0 0-16,10 0 0 0,-10 0 0 0,0 0 0 15,0 0 0-15,0 0 0 0,10-1 0 0,-10 1 0 16,0 0 0-16,10-2 0 0,-10 2 0 0,9-3 0 16,-9 3 0-16,10-2 0 0,-10 2 0 0,10-4 0 15,-10 4 0-15,12-2 0 0,-2-1 0 0,0 1 0 0,-1-1 0 16,0 1 0-16,-9 2 0 0,11-2 0 0,1 1 0 0,-2-1 0 15,-10 2 0-15,10-2 0 0,-10 2 0 0,12 4 0 16,-12-4 0-16,12 5 0 0,-1-2 0 0,-3 3 0 16,-1 4-128-16,0-2 128 0,2 2 0 0,-1-1 0 15,-2 1 0-15,1 4 0 0,-2 1 0 0,-3 1 0 16,0-1 0-16,-4 4 0 0,0 0 0 0,-2 4 0 16,-1-1 0-16,0-5 0 0,0 1 0 0,-2-3 144 15,1-1-16-15,0-1 0 0,-1-1 64 0,1-6 16 16,-2 3 0-16,2-5 0 0,6-4 16 0,0 0 0 15,0 0 0-15,0 0 0 0,0 0-32 0,0 0 0 16,0 0 0-16,5-12 0 0,1 1 0 0,3-3 0 0,1 1 0 16,3-1 0-16,1 0-192 0,0 0 128 0,3-1-128 15,-2 3 0-15,0 5 0 0,-1-2 0 0,0 3 0 0,0 0 0 16,0-1 0-16,-1 3 0 0,-2 3 0 16,-11 1 0-16,9 4 0 0,1 3 0 0,-1 0 0 0,-2 3 0 15,0-3 0-15,2 6 0 0,2-2 0 0,0 3 0 16,-2 2 0-16,2-1 0 0,0 0 0 0,2 0 0 15,0-1-160-15,-2 2 32 0,3-1 0 0,-1-1 0 32,-2-4-2208-32,1-2-432 0,-3-3-96 0</inkml:trace>
  <inkml:trace contextRef="#ctx0" brushRef="#br2" timeOffset="208366.06">24777 18854 35935 0,'-18'-15'3200'0,"8"8"-2560"0,1 1-512 0,9 6-128 0,-5-8 768 0,1 4 144 15,4 4 32-15,0 0 0 0,0 0-96 0,0 0-16 16,0 0 0-16,0 0 0 0,0 0-512 0,0 0-128 16,0 0 0-16,0 0-16 0,0 0-176 0,0 0-256 15,0 0 64-15,0 0 16 16,0 0-2064-16,0 0-400 0,8 6-96 0</inkml:trace>
  <inkml:trace contextRef="#ctx0" brushRef="#br2" timeOffset="210021.01">26214 19420 12783 0,'0'0'560'0,"-7"4"128"0,-2 0-560 0,9-4-128 0,-6 7 0 0,6-7 0 0,-6 7 1216 0,6-7 224 16,0 0 32-16,0 0 16 0,0 0-96 0,14 0-32 15,0-2 0-15,5-3 0 0,1-4-208 0,4 2-32 16,0-5-16-16,-1-3 0 0,2-3-672 0,1 1-144 16,0-1-32-16,2-3 0 0,-1 0-128 0,1-1-128 15,1-1 192-15,0-1-192 0,1-5 368 0,0 1-48 16,2-4 0-16,0 0 0 0,-6-2-48 0,1-3-16 15,-5 0 0-15,-1-1 0 0,0-1-256 0,-5 3 160 16,-3-1-160-16,-4 6 128 0,-5 5-128 0,-1 1 0 16,-3 2 0-16,-1 5 128 0,-3 3-128 0,-1 2 0 15,-1 4 144-15,-3 0-144 0,-3 3 160 0,0 3-32 0,-2 5-128 16,-3 3 192-16,-2 5-64 0,-4 0-128 0,-3 2 176 0,-1 7-176 16,-1 6 0-16,0 2 0 0,-1 6 0 0,2 2 0 15,2 7 176-15,-1 3-176 0,0-2 160 0,4 4-160 16,3 4 192-16,4-7-64 0,2-2-128 0,5-1 192 15,4-4 16-15,4-3 0 0,3-5 0 0,3-1 0 16,2-6-16-16,3 0-16 0,5 0 0 0,0-2 0 16,2-4-176-16,1-5 0 0,3 1 0 0,2-7 0 31,1-1-1456-31,3-3-208 0,3-2-64 0,2-4-11456 0</inkml:trace>
  <inkml:trace contextRef="#ctx0" brushRef="#br2" timeOffset="210414.3">26877 19243 8287 0,'0'0'368'0,"-8"4"80"0,2 0-448 0,6-4 0 0,0 0 0 0,0 0 0 0,0 0 2672 0,0 0 448 16,0 0 80-16,0 0 32 0,11-1-1456 0,3-3-304 16,4 0-48-16,1-4-16 0,1 1-544 0,2-1-112 15,1-3-32-15,1 1 0 0,0-1-272 0,0-1-48 16,-3 0-16-16,-2 1 0 0,-2-2-192 0,-1 4-64 16,-5-2 0-16,-1 2 0 0,-5 0-128 0,-2 3 128 0,-3 6-128 0,-5-8 128 15,-5 3 0-15,-2 4-128 0,-3 1 192 0,-3 2-64 16,-6 5-128-16,1 3 0 0,0 0 0 15,-1 4 0-15,1 2 0 16,-1 2 0-16,2 1 0 0,3-1 0 0,3 1 0 0,1-1 0 0,2-3 0 0,7-1 0 16,0 0 0-16,5-4 0 0,2 2 0 0,3-5 0 15,-4-7 0-15,13 9 0 0,2-5 0 0,3 0 0 16,0-4-256-16,2-1-48 0,3-3 0 0,1 1-8400 16,2-1-1696-16</inkml:trace>
  <inkml:trace contextRef="#ctx0" brushRef="#br2" timeOffset="210761.99">27592 19100 2751 0,'0'0'256'0,"0"0"-256"0,-7-8 0 0,-1 1 0 16,0 1 3376-16,1-1 624 0,-2 0 128 0,-1 5 32 0,-4-2-2032 0,0 3-400 15,0 1-64-15,-3 2-32 0,-1 2-512 0,-1 3-96 16,-1 1-32-16,0 1 0 0,-2 3-336 0,1 2-64 15,-2-2-16-15,2 4 0 0,5 0-112 0,3-2-16 16,3-1-16-16,4-4 0 0,2 1-176 0,4-10-16 16,2 9-16-16,2 0 0 0,-4-9 176 0,14 2 48 15,0 0 0-15,4-4 0 0,1 0-112 0,0-5-16 16,3 0 0-16,-3-3 0 0,0 2-160 0,-2-1-32 0,-1 1-128 16,0 5 192-16,-3-5-192 0,1 2 128 0,-1 4-128 15,-13 2 0-15,0 0 0 0,11 5 0 0,-3 7 0 16,-2 1 0-16,-2-1 0 0,-2 5 0 15,-2-4 0-15,0 4 0 0,0 1 0 0,0 0 0 0,0-4 0 0,0-3 0 16,3 1-320-16,2-1 64 0,-5-11 0 16,12 5 0-1,-1 0-1696-15,3-3-336 0,1-4-64 0,0-3-16 0</inkml:trace>
  <inkml:trace contextRef="#ctx0" brushRef="#br2" timeOffset="211247.89">28031 18899 11967 0,'0'0'1072'0,"0"0"-864"16,0 0-208-16,0 0 0 0,0 0 1888 0,0 0 336 15,0 0 64-15,0 0 16 0,0 0-800 0,0 0-160 16,0 11-16-16,-3 3-16 0,-1 2-208 0,-1-1-32 15,2 0-16-15,-2 4 0 0,-3 2-416 0,2-2-64 16,-1 1-32-16,1 2 0 0,-2-2-288 16,1 1-48-16,3 0-16 0,1-2 0 0,-1-1-192 0,2-1 128 15,1-5-128-15,1-1 0 0,0 0 128 0,0-4-128 16,0-7 0-16,0 0 0 0,0 0 192 0,0 0-64 0,0 0-128 16,7 3 192-16,-7-3 112 0,10-3 16 0,-10 3 0 0,11-4 0 15,-5-5-128-15,-6 9-32 0,6-10 0 0,1 0 0 16,-7 10-160-16,9-10 0 0,-2-3 0 0,-1 0 128 15,0 7-128-15,0-4 0 0,2 0 0 0,-1-3 128 16,0 0-128-16,-1 3 0 0,2-1 0 0,2 2 0 16,0-4 0-16,3-5 0 0,-1 1 0 15,2-1 0-15,0 3 160 0,1-1-160 0,1 0 192 0,0 0-192 16,2 4 0-16,-3-1 0 0,-1 3 0 0,2 1 0 16,-1-4 0-16,-2 7 0 0,-2 1 0 0,2-1-144 15,-3 0 144-15,-1 1-128 0,-9 5 128 0,0 0-128 16,0 0-528-1,0 0-112-15,0 0 0 0,0 0-13568 0</inkml:trace>
  <inkml:trace contextRef="#ctx0" brushRef="#br2" timeOffset="211524.01">28682 18806 13823 0,'0'0'1216'0,"0"0"-960"16,0 0-256-16,0 0 0 0,-9 8 864 0,0-1 128 15,-1 4 32-15,0 1 0 0,-2 1 0 0,1 2 16 0,0 2 0 0,-1 1 0 16,-5-1 112-16,3 1 0 0,2 0 16 15,0 1 0-15,1 1-384 0,-1 1-80 0,2-4 0 0,1-1-16 16,3-1-448-16,1-1-96 0,1 2-16 0,3-5 0 16,-1-2-128-16,2-9 0 0,0 0 0 0,0 0 0 31,4 6-1664-31,-4-6-224 0,0 0-32 0</inkml:trace>
  <inkml:trace contextRef="#ctx0" brushRef="#br2" timeOffset="211997.28">29101 18750 16127 0,'0'0'704'0,"-4"9"160"0,-3-5-688 0,-1 5-176 0,-1 0 0 0,-2 6 0 0,-5 1 1152 0,1 1 192 16,-1-2 32-16,-1 1 16 0,-1-1-112 0,1 1-32 15,-2 1 0-15,1-1 0 0,1 0-272 0,4-4-48 16,3-2-16-16,3 2 0 0,2-6-400 0,5-6-64 16,0 0-32-16,0 0 0 0,0 0 112 0,0 0 32 15,0 0 0-15,12 0 0 0,2-2 32 0,2-2 16 16,0 0 0-16,1-6 0 0,-1 1-304 0,2-2-64 16,-2-1-16-16,1 2 0 0,-1-4-224 0,2 0 0 15,0 1 128-15,1 2-128 0,0-3 0 0,0 2 0 0,-1 2 0 16,0 0 0-16,-2 4 0 0,-2 3 0 15,-3 1 0-15,-11 2 0 0,0 0 0 0,8 5 0 0,-1 4 0 16,-2 3 0-16,-5 4 0 0,0 1-128 0,-3 2 128 16,1 2 0-16,-2 2 0 0,1 2-128 0,0-6 128 0,1 2 0 15,2-1-240-15,3-1 16 0,1-3 0 0,2 0 0 32,3-2-464-32,4-4-80 0,-2 0-32 0,4-4 0 15,4-3-1376-15,3-1-288 0,-2-7-48 0</inkml:trace>
  <inkml:trace contextRef="#ctx0" brushRef="#br2" timeOffset="212382.83">30122 18773 11967 0,'0'0'1072'0,"10"-6"-864"0,1 1-208 0,-2 2 0 0,-9 3 640 0,0 0 64 15,0 0 32-15,0 0 0 0,0 0 448 0,0 0 96 16,0 0 0-16,0 0 16 0,0 0-240 0,-11 1-48 16,-2-1-16-16,-2 4 0 0,-4 6-224 0,-3-1-64 15,-2 4 0-15,-3 0 0 0,-3-3-304 0,1 3-64 16,1-1-16-16,2-2 0 0,0 3-32 0,5-4-16 16,3 1 0-16,6-3 0 0,3 0 48 0,9-7 16 15,0 0 0-15,0 0 0 0,4 8 96 0,3 1 16 16,3-4 0-16,3-4 0 0,2-1-112 0,2-1-16 15,-1 1 0-15,4-1 0 0,1 2-176 0,1-1-144 0,-2-3 192 16,-1 3-192-16,-1 2 128 0,-2-1-128 16,0 1 0-16,-2 2 0 0,-2 3 0 0,0-1 0 0,-4 5 0 15,-2-1 0-15,-2 3 0 0,-3 2 0 16,-2 3 128-16,-2 3-128 0,-1-4 192 0,-1 6-32 0,-2 3 0 0,-2-2 0 16,-1 5-32-16,-1-5 0 0,0-1 0 0,-1-1 0 15,0 2-128-15,0-5 160 0,1-4-160 0,-1 0 160 16,0-3-160-16,0 1 128 0,1-5-128 0,1 0 128 31,0-5-1856-31,1-2-368 0</inkml:trace>
  <inkml:trace contextRef="#ctx0" brushRef="#br2" timeOffset="212515.26">29439 18542 38463 0,'-7'-14'1712'0,"2"7"336"0,-1-3-1632 0,1 5-416 15,5 5 0-15,0 0 0 0,-5-9 160 0,5 9-160 16,-4-5 192-16,4 5-192 0,0 0 192 0,0 0-64 16,-2-10 0-16,2 10-128 15,0 0-2144-15,0 0-544 0</inkml:trace>
  <inkml:trace contextRef="#ctx0" brushRef="#br0" timeOffset="-203199.63">27526 13555 11807 0,'-11'3'512'0,"2"-2"128"0,0 2-512 0,0-1-128 0,0 1 0 0,0 1 0 15,0-2 640-15,-2 1 96 0,5-2 32 0,-1 2 0 16,0-2 192-16,7-1 32 0,-7 1 16 0,7-1 0 15,0 0 192-15,0 0 32 0,0 0 16 0,0 0 0 16,0 0-320-16,0 0-64 0,0 0-16 0,0 0 0 0,0 0-208 16,5-9-32-16,-1-2-16 0,5 3 0 0,-1-3-80 0,2 0 0 15,1 0-16-15,1-3 0 0,2 3-64 0,0 0-16 16,-3-1 0-16,3 2 0 0,3-2-128 0,0 1-32 16,2 3 0-16,-2-2 0 0,1 2-80 0,0 3-32 15,-1-1 0-15,-1 3 0 0,-1 3-144 0,0 2 128 16,-2-1-128-16,0 3 128 0,-1 1-128 0,0-1 0 15,-3 2 0-15,0 3 0 0,-9-9 0 0,11 9 0 16,-2 2 128-16,1-2-128 0,-1 1 0 0,1 2 0 16,2-6 0-16,0 5 128 0,-3-2-128 0,3 3 128 15,0-6-128-15,1 3 128 0,1-3 32 0,0 2 0 0,0 0 0 16,2-5 0-16,2 0 0 0,1 0 0 0,3-2 0 16,0 3 0-16,-2-2 0 0,3 1 0 0,2-2 0 15,2 2 0-15,1 0-160 0,2 2 160 0,1 0-160 16,1-1 160-16,1 1-160 0,0 3 0 0,-1-3 0 0,-2 0 128 15,1 0-128-15,-1-2 0 0,-3-1 0 0,3 1 0 16,1-2 0-16,-1 0 0 0,1 1 0 0,-1-1 0 16,2 4 144-16,0-2-144 0,-2-1 160 0,2-1-160 15,0 1 0-15,-2 0 0 0,0 2 0 0,-2 0 0 16,-2-5 0-16,1 1 0 0,-3 1 0 0,2-1 0 16,0 0 0-16,-2 1 0 0,3 0 0 0,-1 2 0 15,-2-2 0-15,1 3 0 0,1 0 0 0,1 0 0 16,-2-2 0-16,0 1 0 0,2-1 0 0,-1 1 0 0,1-3 0 15,-1 0 0-15,-2 0 0 0,-1 0 0 0,-2-1 0 16,1-2 144-16,-2 0-144 0,0 1 128 0,-6-1 0 0,0 0-128 16,-2 0 192-16,-12 3-64 15,9-4-624-15,-9 4-128 16,0 0-16-16,0 0-9728 0,0 0-1952 0</inkml:trace>
  <inkml:trace contextRef="#ctx0" brushRef="#br0" timeOffset="-200651.5">27643 13743 11967 0,'0'0'1072'0,"0"0"-864"0,0 0-208 0,0 0 0 0,0 0 1056 0,0 0 160 16,0 0 48-16,0 0 0 0,0 0-96 0,0 0-16 16,0 0 0-16,-9 2 0 0,-1-4-304 15,1 5-64-15,9-3-16 0,-10 6 0 0,0-1-256 0,1 1-48 16,9-6-16-16,-8 5 0 0,8-5 0 0,0 0-16 16,0 0 0-16,0 0 0 0,0 0-64 0,14-5-16 15,0-2 0-15,4 2 0 0,1-4-80 0,3 2-16 16,2-4 0-16,-1 6 0 0,-2-4-80 0,0 2-32 15,-3 2 0-15,-2-2 0 0,-2 4-144 0,-1-1 192 16,-3 2-192-16,-10 2 192 0,0 0-192 0,8 4 0 16,-8-4 144-16,0 12-144 0,-3-3 128 0,-3 3-128 15,-5 0 160-15,0 0-160 0,1 2 224 0,-3 4-48 16,-1 1-16-16,1-2 0 0,-1-3-32 0,3-3-128 16,2-1 192-16,4 2-64 0,5-12-128 0,0 10 0 0,0-10 0 15,8 10 0-15,2-6 128 0,4-1-128 0,4-5 0 0,2 0 128 16,2-3 0-16,3-4-128 0,2 0 192 0,-1-3-64 15,2 2-128-15,2 0 192 0,-2-4-192 0,0 4 192 16,-4-2-192-16,-3 1 0 0,-2 5 0 0,-2 1 0 16,-4-2 144-16,-13 7-144 0,0 0 160 0,7 8-160 15,-7-8 0-15,-1 11 0 0,-4 3 0 0,-3 0 0 16,-2 2 144-16,-3-4-144 0,-1 4 128 0,-1 0-128 16,-1 2 128-16,0 0-128 0,1-2 0 0,2-2 128 15,3 1-128-15,1-3 0 0,3-1 0 0,6-11 0 16,0 0 0-16,0 0 0 0,4 10 0 0,6-6 0 15,1-6 0-15,3-3 0 0,8-2 0 0,1 0 0 16,1-5 128-16,3 1-128 0,1-2 128 0,2 0-128 16,-1 1 0-16,2 3 128 0,-2-3-128 0,-3 5 0 0,-1-1 0 15,-5 4 0-15,-2 4 0 0,-4 5 0 0,-4 5 0 16,-5 1 0-16,-5 3 0 0,-1 3 0 0,-7 5 0 0,0 2 0 16,-8-2 0-16,-3 3 0 0,-4 2 0 0,2 0 0 15,-2-1 0-15,1-3 0 0,3 0 0 0,3 0 0 16,2-4 0-16,4-1 0 0,3-4 0 0,3-3 0 15,2 1 0-15,2-12 0 0,7 5 0 0,6-1 0 16,4-3 0-16,4-2 0 0,6-5 0 0,5 0 0 16,0-4 0-16,2 1 0 0,1-7 0 0,-3-1 0 15,-3 0 128-15,-1 1-128 0,-1 3 0 0,0 2 0 16,-3-2 0-16,-4 8 0 0,-4 1 0 0,-4 5 0 16,-12-1 0-16,8 9 0 0,-4 3 0 0,-3 1 0 0,-1 3 0 0,-6 2 0 15,-7-3 0-15,-2 3 0 0,-2 0 0 16,-1 2 0-16,1-2 0 0,-1 2 0 0,0 3 0 0,0-3 0 15,0-2 0-15,2 0 128 0,1-2-128 0,1 1 0 16,1-3 0-16,1 0 0 0,4 0 0 0,1-5 0 16,7-9 0-16,-2 10 0 0,2-2 0 0,0-8 0 15,0 0 0-15,11 3 0 0,-1-4 0 0,3-3 0 16,1 2 0-16,0-3 0 0,-1-2 0 0,-1 0 0 16,1 2 0-16,-3-3 0 0,-1 2 0 0,-1 2 0 15,-1-1 0-15,-7 5 0 0,0 0 0 0,0 0 0 16,0 0 0-16,0 0 0 0,0 11 0 0,-1 3 0 15,-4 3-160-15,-3 1 160 0,-1-1 0 0,-2 4-144 16,-3 0 144-16,0 3 0 0,0-1 0 0,0-4 0 16,0 0 0-16,3 0 0 0,1 1 0 0,1-5-128 0,2-1 128 15,1-4 0-15,2 0 0 0,4-10 0 0,-2 6 0 0,2-6 0 16,0 0 0-16,0 0 0 0,0 0 0 0,0 0 0 16,0 0 0-16,0 0-128 0,0 0 128 0,0 0 0 15,2 11 0-15,-2-11 0 0,0 0 0 0,0 0 0 16,0 0 0-16,0 0 0 0,0 0 0 0,0 0 0 15,0 0 0-15,0 0-128 0,-4 9 128 0,0-1 0 16,-3-1 0-16,-1 0 0 0,1-1 0 0,-2-3 0 16,0 2 0-16,0 2 0 0,0-5 0 0,1 2 0 15,8-4 0-15,-7 4 128 0,0 0-128 0,7-4 0 16,0 0 0-16,0 0 0 0,0 0 0 0,-7 0 0 16,7 0 0-16,-7-5 0 0,1 0 0 0,0-1 128 0,-2-2-128 15,0-1 0-15,2-5 0 0,-2 0 144 0,0-4-144 0,0-2 0 16,0-2 128-16,-1-5-128 0,1-1 0 0,-1-5 0 15,-2 2 0-15,1-4 0 0,-1-2 0 0,-2 0 0 16,2-1 160-16,-1 1-160 0,1-3 128 0,-2 0-128 16,-1 5 0-16,0 4 0 0,0 0 0 0,1 4 0 15,1 1-128-15,-2 4 128 0,4-4 0 0,-1 6 0 16,3 5 0-16,-1 3 0 0,0-2 0 0,0 5 0 16,-3 4-144-16,2 3 144 0,0 3 0 0,-4 3 0 15,1 3 0-15,-1 3-128 0,-2 4 128 0,-1 3 0 16,2-1 0-16,-3 2 0 0,-2 0-128 0,5 0 128 15,1 5 0-15,2-3 0 0,0-2 0 0,4 0 0 16,-2-1 0-16,5-1 0 0,0-2 0 0,2 1 0 16,-2-4 0-16,5 1 0 0,0-12 0 0,0 13 0 0,0-13 0 15,0 0 0-15,5 10 0 0,-5-10 0 0,8 10 0 16,2-4 0-16,-10-6 0 0,15 2 0 0,3-1 0 16,0 1 0-16,-1 0 0 0,3-4 0 0,0-3 128 0,1 0-128 15,1 1 0-15,0-3 0 0,-1-1 0 0,2 2 128 16,0-3-128-16,0 2 0 0,1-4 0 0,0 2 0 15,2-2 0-15,2-2 0 0,1 3 0 0,3-2 0 16,-1 2 0-16,2 0 0 0,2-4 0 0,-2 3 0 16,-1 2 0-16,-2 2 0 0,-2-2 0 0,-4 4 0 15,-2-1 0-15,-4 5 0 0,-4 6 0 0,-4 0 0 16,-10-5 0-16,5 13 0 0,-5 3 0 0,-5 5 0 16,-5-1 0-16,-4 1 0 0,-3 6 0 0,-1-1 0 0,-3 4 0 15,-2 1 0-15,-3 0 0 0,2 0 128 0,0-1-128 16,3-2 0-16,1 2 0 0,4-6 128 0,1-3-128 0,3-3 0 15,5-4 0-15,3-1 0 16,4-13 0-16,4 7 0 0,-4-7 0 0,14 3 144 0,3-4-144 0,6-6 128 16,4-4 32-16,2-6 0 0,3-7 0 0,2 3 0 15,2-1-160-15,-2-3 128 0,-1-2-128 0,2-2 128 16,3 2-128-16,-1-4 0 0,-1-4 0 0,6 1 0 16,3-2 0-16,1 2 128 0,-1 2-128 0,0-1 0 15,-4 1 0-15,-3 2 0 0,-9 4 0 0,-4 5 0 16,-6 7 0-16,-3 2 0 0,-4 2 0 0,-12 10 0 15,0 0 0-15,5 11 0 0,-5 5 0 0,0 1 0 16,-7 1 0-16,-3 3-144 0,-4 5 144 0,-5 3 0 16,-6 2 0-16,-1 2 0 0,-3 3 0 0,-6 2 0 0,-4-1 0 15,1 1 0-15,0 1 0 0,2 1 0 16,2 0 0-16,2-3 0 0,-1-1 0 0,2-1 0 0,2-4 0 0,5-2 0 16,2-1 0-16,7-5 0 0,-1-5 0 0,4-4 0 15,4-4 0-15,8-10 0 0,0 0 0 16,0 0 0-16,12-1 0 0,3-7 0 0,3-9 0 0,5-3 0 15,5-4 0-15,0-2 0 0,4-5 0 0,2-2 0 16,3-3 0-16,1 0 0 0,1 0 128 0,-1-5-128 16,3 0 0-16,0-1 0 0,-2 3 0 0,-1 0 0 15,-2 2 0-15,-6 2 0 0,2 4 0 0,-4 5 0 16,-2 3 0-16,-6 8 0 0,-6 2 0 0,-5 9 0 16,-9 4 0-16,0 0 0 0,0 0 0 0,0 11 0 15,0 4-160-15,-8 4 160 0,-7 3-128 0,-2 4 128 16,0 1-128-16,-5 5 128 0,-3 2-128 0,-5 0 128 0,-3 2-128 15,-1-2 128-15,-2 2 0 0,-3-2 0 0,-3 1 0 16,1-2-128-16,1-5 128 0,3-2 0 0,5-3 0 0,1-4 0 16,2-1 0-16,8-3 0 0,2-7 0 0,6-2 0 15,13-6 256-15,0 0 0 0,-5-11-16 0,5-5 0 16,4-4-48-16,6-4 0 0,4-7 0 0,2-3 0 16,2-1-192-16,5-2 0 0,4 0 0 0,3-4 0 15,4-5 0-15,3 2 0 0,0-2 0 0,1 4 0 16,0 0 0-16,-1 2 0 0,-1-1 0 0,-2 3 0 15,-3 3 0-15,-5 5 0 0,-3 5 0 0,-5 2 0 16,-4 5 0-16,-6 8 0 0,-6 1 0 0,-2 9 0 16,0 0 0-16,-15 7 0 0,-4 1 0 0,-3 6 0 15,-3 4 0-15,-3 1 0 0,-4 0 0 0,-3 1 0 0,-2 1 0 16,-3-2 0-16,-3 0 0 0,1-3 0 16,1-3 0-16,2 1 144 0,3 0-144 0,5-3 192 0,-2 1 128 15,6-4 16-15,3-1 16 0,5-3 0 0,2-4-32 0,6 0-16 16,11 0 0-16,-7-10 0 0,5 0 16 15,2-3 0-15,4 1 0 0,3 0 0 0,5-4-320 0,3-1 0 16,3 0 0-16,3 2 0 0,4-4 0 0,4 1 0 16,1-1 0-16,3 2 0 0,2 3 0 0,2 6 0 15,-2-4 0-15,3 6 0 0,-1 2 0 0,-3 1 0 16,-1 3 0-16,-5 4-144 0,-1-1 144 0,-4 2 0 16,-4 4 0-16,-4 0 0 0,-7 2-128 0,-4 1 128 15,-4 3-128-15,-4 1 128 0,-4 2 0 0,-2 0 0 16,-3-2 0-16,-4 1-128 0,-1-1 128 0,-4 0 0 15,1-5 0-15,-2 1 128 0,-3-1-128 0,2-3 0 0,0 1 128 0,1-4-128 16,3-3 176-16,3-1-48 0,6-2 0 0,3 0 0 16,8 1 16-16,-2-10 0 0,2 0 0 0,4-3 0 15,4 5-144-15,6-2 192 0,4 2-192 0,1-4 192 16,3-2-192-16,-1 2-192 0,0 1 32 0,-1 1 16 31,2 2-1536-31,-2-1-304 0,-1 3-64 0,-1 3-13632 0</inkml:trace>
  <inkml:trace contextRef="#ctx0" brushRef="#br0" timeOffset="-196194.15">19080 4137 3615 0,'-14'2'160'0,"14"-2"32"0,-11 4-192 0,0 0 0 0,0 0 0 0,-1 0 0 15,-1-1 0-15,2 4 144 0,-2-5-144 0,1 2 128 16,0 1 240-16,-2-1 32 0,1-2 16 0,2 2 0 16,0-4 304-16,0 0 64 0,1 0 16 0,0 0 0 15,1-1-256-15,-2 1-48 0,2 0-16 0,0 1 0 16,-1 2-192-16,10-3-32 0,-9 0-16 0,9 0 0 16,0 0-112-16,0 0-128 0,0 0 176 0,0 0-176 15,0 0 384-15,0 0-48 0,10 6 0 0,7 2 0 16,4-4 0-16,2-2 0 0,4-1 0 0,4 2 0 15,3 0-128-15,2-2-16 0,1-1-16 0,1 4 0 0,2-1-48 16,2 0-128-16,2 1 192 0,2 0-64 16,1-1 0-16,3 0 0 0,0-1 0 0,3 0 0 0,-3-2 16 0,1 0 0 15,-1 0 0-15,-1 2 0 0,0 2-16 0,-1-1-128 16,-1 0 192-16,-4 1-64 0,-3 0-128 0,-2 0 0 16,0 1 0-16,-4-2 128 0,-3 0 0 0,-3 0-128 15,-3 2 192-15,-2 0-64 0,-3-2-128 0,-2-1 0 16,-3 2 0-16,-2 0 0 0,-3 1 128 0,-10-5-128 15,0 0 128-15,0 0-128 0,0 0 208 0,0 0-32 16,0 0-16-16,-11 0 0 0,-8-1 288 0,-5 1 48 16,-7 0 16-16,-4 0 0 0,-7 0-288 0,-2 0-48 15,1-4-16-15,-1 3 0 0,-2-2-32 0,0 2 0 16,0-2 0-16,-1 3 0 0,0 0-128 0,-2 0 0 16,-5 3 0-16,-2-1 128 0,-1 0-128 0,-1-1 0 0,-2-1 0 0,0 0 128 15,1 1-128-15,-4 4 0 0,1-1 0 16,0 2 0-16,1 1 0 0,2-5 0 0,1-2 0 0,7 0 0 15,5 1 0-15,8 1 0 0,5-2 0 0,7 0 0 16,7 0 0-16,7 0 128 0,3 0-128 16,9 0 0-16,0 0 0 0,0 0 0 0,0 0 0 0,18-3 0 15,6 1 128-15,10 0-128 0,9-1 0 0,9 0 128 16,8-2-128-16,8 0 128 0,0-3-128 0,3 4 128 16,2 3-128-16,2 1 0 0,1 1 0 0,2-2 0 15,3-4 0-15,-2 0 0 0,-3 1 0 0,0 3 0 16,-2 1 0-16,-2 0 0 0,-2-3 0 0,-2 2 0 15,-3-1 0-15,-7 2 160 0,-6 1-160 0,-7 0 160 16,-8 0-160-16,-8 1 160 0,-8 1-160 0,-5 1 160 16,-6 1-160-16,-10-5 0 0,0 0 0 0,0 0 0 15,-14 7 0-15,-9-1 128 0,-9-1-128 0,-9-1 0 16,-9 1 240-16,-5-1-48 0,-7 0 0 0,-4-3 0 0,-3-2-192 16,-2 2 176-16,-2 1-176 0,-3 0 160 0,-7 0-160 0,3 0 192 15,2-2-192-15,6 1 192 0,8-1-192 0,10 1 160 16,11 2-160-16,10 0 160 0,10-1-32 0,9 0 0 15,5 0 0-15,9-2 0 0,0 0-128 0,22 6 0 16,9 0-160-16,10-1 160 0,9-1 0 0,8 0 0 16,10-2 176-16,4-3-48 0,4-5-128 0,2 3 0 15,3 2 0-15,7 1 0 0,2-1-128 0,4 0-64 16,2-5 0-16,-4 6 0 16,-3 6-256-16,-7 0-64 0,-10 4-16 0,-6-1 0 0</inkml:trace>
  <inkml:trace contextRef="#ctx0" brushRef="#br0" timeOffset="-194972.2">852 4313 4607 0,'-2'-8'400'0,"2"0"-400"16,-2-4 0-16,1 4 0 0,1 8 576 0,0 0 48 15,-2-9 0-15,2 9 0 0,0-5-400 0,0 5-80 16,0 0-16-16,0 0 0 0,0 0-128 0,0 0 192 16,0 0-192-16,0 0 192 0,0 0 64 0,0 0 32 15,-5-4 0-15,5 4 0 0,0 0 256 0,0 0 48 16,-2-7 16-16,2 7 0 0,0 0-256 0,0 0-48 0,0 0-16 0,0 0 0 15,0 0-144-15,12 4-16 0,2 0-128 0,3-1 192 16,3-1 176-16,3-2 16 0,3-1 16 0,5 0 0 16,6-5-16-16,1-1 0 0,2 0 0 0,2 0 0 15,1 2-128-15,1 1-16 0,3 1-16 0,2 1 0 16,0 1-224-16,3-2 144 0,-3 2-144 0,2-2 128 16,1 1 32-16,-3-1 0 0,-2-1 0 0,-2 2 0 15,-2-1-160-15,0 2 128 0,0-2-128 0,-2 2 128 16,-2-1 0-16,-4 0 0 0,-3 1 0 0,-4-1 0 15,-3-1 112-15,-1 0 16 0,-4 3 0 0,-4-1 0 16,-6-1-256-16,-10 2 128 0,0 0-128 0,0 0 0 16,0 0 544-16,0 0 16 0,-14-2 0 0,-4 4 0 15,-7 0-112-15,-8 3-32 0,-9 0 0 0,-4-1 0 0,-2 4-288 0,-2-1-128 16,-2 6 0-16,0-3 128 16,-2 2-128-16,0-1 0 0,-5-3 0 0,0-1 0 0,-2 2 128 15,3-2-128-15,5 2 128 0,5-3-128 0,3 3 0 0,6-4 0 16,4-3 0-16,6 2 0 0,4 1 0 15,6-1 0-15,3-1 128 0,9-1-128 0,7-2 0 0,0 0 0 16,0 0 0-16,7-2 0 0,9 0 0 0,4 0 0 16,7-3 0-16,6 0 0 0,6 0 0 0,6 0 0 15,7-2 0-15,5 2 0 0,4 0 0 0,3-4 0 16,-1 2 0-16,2-7 0 0,-1-4 0 0,-1 3 0 16,-1 1 0-16,-2 2 128 0,-3-1-128 0,-3 3 128 15,-5 1-128-15,-6-1 128 0,-6 4-128 0,-6-3 0 16,-7 1 0-16,-6 4 0 0,-5 2 0 0,-13 2 0 0,0 0 0 15,0 0 0-15,-9 8 0 0,-10 6 0 0,-12 2 0 16,-10 8 0-16,-11 11-320 0,-9 1-64 0,-9 1 0 0,-5 10 0 16</inkml:trace>
  <inkml:trace contextRef="#ctx0" brushRef="#br0" timeOffset="-187613.13">6248 14548 2751 0,'0'0'128'0,"0"0"16"0,0 0-144 0,0 0 0 0,0 0 0 0,0 0 0 16,-6-8 2016-16,3 1 368 0,3 7 80 0,0 0 16 15,-3-13-1456-15,2-1-304 0,0 3-48 0,1 2-16 16,0-1-176-16,0 2-32 0,0-3-16 0,1 4 0 16,-1 7 16-16,4-10 0 0,-2 2 0 0,-2 8 0 15,5-10 0-15,0 4 0 0,-5 6 0 0,0 0 0 16,4-12-48-16,-4 12 0 0,0 0 0 0,7-6 0 15,-7 6-80-15,0 0 0 0,0 0-16 0,0 0 0 16,10 5-176-16,-3 3-128 0,0-2 144 0,-2 2-144 16,-5-8 224-16,9 14-48 0,1 2-16 0,-1 0 0 15,1-4 32-15,0 0 16 0,0 2 0 0,2 1 0 16,-1-1 48-16,4-3 0 0,-1-1 0 0,3 3 0 0,1-1 16 0,-1 2 16 16,0 1 0-16,0-1 0 0,-1-3-80 15,2 2-16-15,0 1 0 0,1 0 0 0,0-6 64 0,0 4 16 16,-1-2 0-16,1 2 0 0,1-1-144 0,0-2-128 15,-1 4 144-15,-1-4-144 0,-1 0 256 0,1-3-64 16,1 3 0-16,2-1 0 0,2 2 48 0,0-4 0 16,-1 2 0-16,-2-1 0 0,2-3-80 0,-2 1-16 15,0-1 0-15,1-1 0 0,-2-3 64 0,0-2 16 16,0-1 0-16,0-2 0 0,0 1 32 0,1 0 0 16,1-4 0-16,-1 2 0 0,0-4-112 0,2 2-16 15,1 3 0-15,-2-3 0 0,0 2-128 0,0-3 0 16,1 2 0-16,2-4 128 0,0 4-128 0,0-3 0 15,2 1 0-15,-1-3 0 0,-1 3 0 0,2-1 128 16,1 3-128-16,-3-6 0 0,-1 0 0 0,1 4 0 0,1 3 128 16,2-2-128-16,-1-3 0 0,1 3 0 0,0 4 144 0,0-2-144 15,-1 0 0-15,1 2 0 0,-2-1 0 0,1 0 128 16,1 3-128-16,0 1 0 0,0-1 0 0,0 0 0 16,-3 2 0-16,4-1 0 0,-3 1 0 0,3-1 0 15,-2-2 0-15,2 3 0 0,0 1 0 0,-3 2 0 16,3-2 0-16,1 1 0 0,1-1 0 0,-1 3 0 15,3 5 0-15,-3-3 0 0,-1 2 128 0,0-2-128 16,0-1 0-16,-4 5 144 0,-1-2-144 0,-3 3 0 16,0-3 128-16,-2 3-128 0,-1-1 0 0,-5 3 0 15,0 1 0-15,-1-1 0 0,-1-2 128 0,-1 2-128 16,-2 1 160-16,-1-4-32 0,-1 0 0 0,-5-10 0 16,4 12 192-16,-4-12 48 0,4 7 0 0,-4-7 0 15,0 0-144-15,0 0-32 0,2 12 0 0,-2-12 0 0,0 0 0 0,0 0 0 16,0 0 0-16,0 0 0 0,0 0-192 0,0 0 176 15,0 0-176-15,0 0 160 0,0 0-160 16,0 0 160-16,0 0-160 0,-1-14 160 0,4-3-160 0,2 3 160 16,0 0-160-16,2 2 160 0,0-5-160 0,0 2 0 15,2 0 144-15,3 1-144 0,0 3 0 0,4 1 0 16,-4 3 0-16,4-1 0 0,-1 3 0 0,3 4 0 16,1 2 0-16,0 0 0 0,2 0 0 0,0 3 0 15,-1 3 0-15,2-4-128 0,-1 3 128 0,4-1 0 16,0 0 0-16,2-1 0 0,-2 2 0 0,2-1 0 15,1-5 0-15,1 3 0 0,3-1 0 0,0 1 0 16,1-3 0-16,0 0 0 0,1-3 0 0,3 2 0 16,2-2 0-16,3-6 0 0,1-1 0 0,2-3 0 0,2-2 0 15,-1 1 0-15,-1 2 0 0,0-4 0 0,-2-2 0 16,2 2 0-16,0-2 128 0,1 0 0 0,1-1 0 0,-2 0 0 16,2 1 144-16,-5-1 48 0,1-1 0 0,-2 5 0 15,-2-2 0-15,-3 2 0 0,-5 0 0 0,-1 1 0 16,-5 2-192-16,0 1-128 0,-4-2 144 0,-4 3-144 15,-1-3 144-15,-2 3-144 0,0 3 128 0,-5-2-128 32,-3 2-416-32,-6 7-160 0,0 0-48 0,0 0 0 15,4-5-1600-15,-4 5-320 0,0 0-64 0,-7-4-11344 0</inkml:trace>
  <inkml:trace contextRef="#ctx0" brushRef="#br0" timeOffset="-186920.37">8491 14879 11055 0,'0'0'976'0,"0"0"-784"0,-4-12-192 0,4 12 0 16,-2-9 864-16,2 9 128 0,0 0 32 0,0 0 0 15,0 0 80-15,0 0 32 0,0 0 0 0,0 0 0 16,0 0-416-16,0 0-80 0,0 0 0 0,0 0-16 15,0 0-48-15,-5 7 0 0,1 4 0 0,1-1 0 16,2 3-16-16,1-2-16 0,3 1 0 0,0 0 0 0,1 1-32 0,3-1-16 16,-1-1 0-16,2 3 0 0,2 0 48 0,1-1 16 15,1-2 0-15,3-2 0 0,0 3 0 0,0-1 0 16,1-2 0-16,0 0 0 0,2-4-80 0,1-1-16 16,1 2 0-16,2 3 0 0,2-5-80 0,2 0 0 15,-1-1-16-15,0 1 0 0,0-1-144 0,0-1-32 16,0-3 0-16,3 0 0 0,-2-1-48 0,2 0-16 15,-3-3 0-15,3 1 0 0,0-4 16 0,0-2 0 16,0 3 0-16,0-5 0 0,-1 3-144 0,-1-2 192 16,1 1-192-16,0 1 192 0,-2 0-192 0,1 2 128 15,-1 2-128-15,-2 2 128 0,-3 0-128 0,1 3 0 16,-4 4 0-16,-1-4 0 0,-2-1 0 0,-2 2 0 0,2 3 0 16,-1-2 0-16,0 2 0 0,-2 0-144 0,-11-4 0 0,12 9 0 31,-4 3-1632-31,0-1-320 0,1 0-64 0</inkml:trace>
  <inkml:trace contextRef="#ctx0" brushRef="#br0" timeOffset="-186152.03">10184 14934 13823 0,'0'0'608'0,"0"0"128"0,-7-7-592 0,-1 2-144 0,-1 1 0 0,-1 3 0 0,-2 1 352 0,2 2 32 16,-4 1 16-16,2 2 0 0,-4 2 208 0,1 0 32 15,-1 4 16-15,-2-2 0 0,-1 4-96 0,0 3-32 16,0 3 0-16,1 2 0 0,1-3 96 0,2-1 16 15,2 1 0-15,4 1 0 0,2 0-16 0,0-2 0 16,5-3 0-16,1 1 0 0,2 3-304 0,1-2-48 16,5-4-16-16,2-1 0 0,2 1-64 0,4-5 0 15,2 1-16-15,2-3 0 0,3-2-16 0,0 0 0 16,1-1 0-16,1-4 0 0,1-1-160 0,0-1 128 0,0-5-128 16,-2 1 128-1,-1 1-432-15,0 0-80 0,-2 3-32 0,-1-3 0 16,-2-1-2048-16,-2 1-416 0,1-9-64 0,0 4-32 0</inkml:trace>
  <inkml:trace contextRef="#ctx0" brushRef="#br0" timeOffset="-185841.86">10430 14995 7359 0,'0'0'656'0,"0"0"-528"0,-7-6-128 0,7 6 0 16,0 0 1984-16,-10 0 384 0,2 3 64 0,1 2 0 15,-1 1-1264-15,-1 0-256 0,-2 6-48 0,-1 1-16 16,0 1-16-16,0 1 0 0,1 1 0 0,1 1 0 15,1 1-48-15,2-4-16 0,4-3 0 0,3 3 0 16,2 3-320-16,4-2-80 0,5-2-16 0,4-3 0 0,4 0-112 0,3-5-32 16,0 0 0-16,3-2 0 0,-1-3-32 0,1 0-16 15,2 0 0-15,1-3 0 0,-3-6-160 16,-1-4 192-16,-2 1-192 0,-4 0 192 0,0-2-48 0,-3 3 0 16,-2-1 0-16,-3 0 0 0,-1 0-16 0,-7 3 0 15,-3-5 0-15,-3 2 0 0,-2 0 96 0,-7 0 16 16,-1 1 0-16,-2 3 0 0,-4-5-80 0,0 4-16 15,0-1 0-15,-2 6 0 0,-1 3-144 0,3 1 0 16,2 0-160-16,2 1 160 16,2 3-608-16,2 1-32 0,3 0 0 0,9-5 0 15,-7 5-1360-15,7-5-288 0,0 0-48 0</inkml:trace>
  <inkml:trace contextRef="#ctx0" brushRef="#br0" timeOffset="-185459.41">10867 14943 15375 0,'0'0'672'0,"-5"9"160"0,-2-2-672 0,2 4-160 0,3 2 0 0,-2 1 0 15,-4-2 800-15,2 4 128 0,0-1 32 0,-1 0 0 16,1-2-128-16,0 1-32 0,-1 0 0 0,1-1 0 16,1-1-96-16,0 1 0 0,0 0-16 0,5-13 0 15,0 0-32-15,0 0 0 0,-2 9 0 0,2-9 0 16,0 0-144-16,0 0-16 0,9-5-16 0,1-1 0 15,2-4 48-15,-1 0 16 0,2-5 0 0,1 1 0 16,-3 0-336-16,5 0-64 0,0-3-16 0,2 2 0 16,-1 0-128-16,-1 1 0 0,-2 5 0 0,0 1 128 15,0 3-128-15,0 3 0 0,0 3 0 0,-1 4 0 16,-2 1 0-16,-1 6 0 0,-1 2-144 0,-4 1 144 0,3 3 0 16,-4 1 0-16,-3 1 0 0,-1-1 0 0,0-1-160 0,0 1 160 15,-1 0-128-15,-1 0 128 16,1-3-688-16,1-1-48 0,0-5-16 0,0-10-11968 0</inkml:trace>
  <inkml:trace contextRef="#ctx0" brushRef="#br0" timeOffset="-185151.02">11595 14941 16575 0,'-11'-4'1472'0,"11"4"-1168"0,-9-3-304 0,1 1 0 16,8 2 1328-16,-10-3 208 0,1 1 32 0,0 2 16 16,0 0-784-16,0 0-160 0,1 0-16 0,-3 4-16 15,0-1-368-15,-2 0-80 0,-1 1-16 0,-1 2 0 16,1-1 128-16,0 0 32 0,1 4 0 0,1-2 0 16,0 0-32-16,3 2 0 0,3 3 0 0,2-5 0 15,4-7-96-15,0 12-32 0,3-2 0 0,2 0 0 16,-5-10-144-16,12 8 0 0,2-2 144 0,3 0-144 15,-2 2 256-15,2 2 0 0,-2-6-16 0,-1 4 0 16,-1-2 32-16,-1 2 16 0,-1-1 0 0,-3-2 0 16,-8-5-80-16,7 10-16 0,-5-2 0 0,-2 3 0 0,0-11 32 15,-6 12 0-15,-3-2 0 0,-1 3 0 0,-7-6 64 16,-2 4 16-16,-4-5 0 0,-1 0 0 0,0 2-144 16,-3-3-32-16,2 0 0 0,2 1 0 0,2-3-128 15,3-3 128-15,1-1-128 0,6-2 128 0,2-3-128 0,4-1-192 16,1 0 32-16,4-1 16 15,0 8-2032-15,5-11-384 0,5-8-96 0,4 5-16 16</inkml:trace>
  <inkml:trace contextRef="#ctx0" brushRef="#br0" timeOffset="-184887.91">11807 14615 18143 0,'0'0'800'0,"-5"-5"160"0,-1-2-768 0,6 7-192 0,0 0 0 0,-9-3 0 16,2 2 832-16,7 1 112 0,-7 9 16 0,-2 1 16 15,0 4-352-15,2 4-80 0,-1 2-16 0,3 4 0 16,1 3-16-16,2 2 0 0,0-1 0 0,1 4 0 16,0 0-128-16,0-2-48 0,-1 3 0 0,1-1 0 15,0 1-64-15,-3 0-16 0,1-2 0 0,2-2 0 16,0-2-112-16,2-6-16 0,-1-3-128 0,3 0 192 15,2 0-192-15,0-1 0 0,0-1 128 0,3-5-128 16,-8-11-1504 0,5 9-352-16</inkml:trace>
  <inkml:trace contextRef="#ctx0" brushRef="#br0" timeOffset="-184437.59">11671 14970 19343 0,'0'0'1728'0,"0"0"-1392"16,0 0-336-16,13-4 0 0,0-2 752 0,2 1 80 16,3 1 0-16,2 0 16 0,3-1-16 0,0 0 0 15,0 0 0-15,4 0 0 0,-1 1-576 0,2 1-112 16,-1 2-16-16,0 1-128 0,-6 0 128 0,-2 1-128 16,-1 1 0-16,-4 0 0 0,-2 0 0 0,-2-1 0 15,-10-1 0-15,11 4 0 0,-11-4 0 0,0 0 0 16,0 0 0-16,0 0 0 0,0 0 224 0,-2 7-64 15,2-7-16-15,-8 9 0 0,0-4 112 0,-2 3 0 0,0 2 16 0,-1-4 0 16,-2 3 16-16,-1 0 0 0,-1 4 0 0,1 0 0 16,-2-3 96-16,4 1 0 0,-1-2 16 0,4 1 0 15,1 2-160-15,5-5-48 0,3-7 0 0,-4 11 0 16,4-11 0-16,0 0-16 0,2 10 0 0,3-3 0 16,-5-7-32-16,12 3 0 0,-1-2 0 0,1-3 0 15,0-5 96-15,1 1 16 0,1-6 0 0,-4 5 0 16,1-2-256-16,-3 1 144 0,0-3-144 0,-2 5 128 15,-6 6-128-15,0 0 0 0,0 0 0 0,0 0 0 16,8-4 0-16,-8 4 0 0,0 0 0 0,6 9 0 16,-2 2 0-16,0-2 0 0,-4-9 0 0,4 15 0 0,-2 0 0 15,2 1 0-15,-4-16 0 0,7 14 0 16,0-3 0-16,-2 1 0 0,3-2 0 0,1-4 0 16,2-5-704-16,1 1 0 0,-2-1-16 0</inkml:trace>
  <inkml:trace contextRef="#ctx0" brushRef="#br0" timeOffset="-184087.66">12415 14966 19343 0,'-15'5'1728'0,"5"0"-1392"16,-2 2-336-16,2-1 0 0,0 3 1568 0,1 4 240 0,0 1 48 0,0 1 16 15,2-6-1088-15,-1 2-208 0,2 2-64 16,-1-3 0-16,1-1-288 0,6-9-64 0,0 0-16 0,-5 8 0 16,5-8-144-16,0 0 0 0,0 0 144 0,0 0-144 15,0 0 304-15,0 0-16 0,0 0 0 0,0 0 0 16,6-9 48-16,0-4 16 0,2 0 0 0,0 4 0 16,-1-2-208-16,1 2-144 0,0-2 192 0,-1-1-192 15,1 6 128-15,0 0-128 0,-1-2 0 0,-1 3 0 16,-6 5 0-16,0 0 0 0,0 0 0 0,9 2 0 15,-9-2 0-15,8 12 0 0,-3-1 0 0,-2 2 0 16,-3 2 0-16,1-2 0 0,-2-3 0 0,-1 3 0 16,1-4 0-16,-3 2 0 0,4-11 0 0,-2 10 0 15,-1-1-192-15,3-9 48 0,-4 14 16 0,4-14 0 16,0 0-448-16,0 0-96 0,-1 8-16 0,1-8-12272 16</inkml:trace>
  <inkml:trace contextRef="#ctx0" brushRef="#br0" timeOffset="-183809.53">12921 14593 21599 0,'0'0'960'0,"0"0"192"0,0 0-928 0,0 0-224 0,0 0 0 15,-5 11 0-15,0 0 656 0,-3 3 96 16,-1 2 16-16,0 3 0 0,0 1-208 0,1 4-48 0,-1 5 0 0,-1-1 0 16,3 3-144-16,0 1-48 15,0 2 0-15,0-1 0 0,1-2-192 0,1 2-128 0,0 1 128 0,1-2-128 16,1-8 0-16,0-1 0 0,2-4 0 0,1-3 0 31,0-4-464-31,1-1-176 0,-1-11-16 0,0 0-16 0</inkml:trace>
  <inkml:trace contextRef="#ctx0" brushRef="#br0" timeOffset="-183673.8">12709 14955 25279 0,'0'0'1120'0,"0"0"224"0,12-3-1072 0,4 3-272 0,7 0 0 0,1 0 0 0,2 3 640 16,4-2 64-16,3 0 0 0,2 2 16 15,6-1-720-15,2 2 0 0,2-1 0 0,0-2 0 0</inkml:trace>
  <inkml:trace contextRef="#ctx0" brushRef="#br0" timeOffset="-182950.34">14361 14792 4607 0,'0'0'400'0,"0"0"-400"16,0 0 0-16,5-10 0 0,-5 10 2480 0,4-10 400 16,-1-2 96-16,-2 5 16 0,-1 7-1504 0,0 0-288 15,0 0-64-15,-4-10-16 0,-2 2-208 0,-2 2-32 16,-2 3-16-16,1 4 0 0,-4 1-352 0,-1 3-80 15,-3 0-16-15,-4 0 0 0,-3 4-160 0,-1-3-16 0,-2 4-16 0,1-3 0 16,1 0 128-16,2 3 32 0,0 4 0 0,4-2 0 16,1 1-192-16,4-1-48 0,3-2 0 0,3 2 0 15,3 2 48-15,5-4 0 0,3 0 0 0,3 0 0 16,3-2 64-16,6 1 0 0,3-2 16 16,1 2 0-16,0-1-48 0,3 0-16 0,3-1 0 0,-2 0 0 15,-1 0-208-15,-4 2 128 0,-4-3-128 16,-2 5 0-16,-2-5 128 0,-3 3-128 0,-7-9 0 15,0 9 0-15,-3 2 128 0,-4-2-128 0,-5 1 0 0,-6-2 144 16,-6 2 16-16,-2-4 0 0,-4 1 0 0,1-3 0 16,-3-4-160-16,2-2 192 0,-1 1-192 0,6 0 192 15,-1-4-192-15,7 1 0 0,2 0 0 0,1-1 0 32,5-3-592-32,3 3-48 0,3-4-16 0,5 1-12208 0</inkml:trace>
  <inkml:trace contextRef="#ctx0" brushRef="#br0" timeOffset="-182567.68">14732 14783 19343 0,'-24'-7'848'0,"9"5"192"0,0 0-832 0,-1 2-208 15,0 0 0-15,-2 2 0 0,-2 0 1088 0,-1 3 192 16,1 2 16-16,0 1 16 0,-1 2-704 0,4 0-144 15,-1 2-16-15,0 0-16 0,4-1-112 0,1 3-32 0,1 2 0 16,1-1 0-16,5-1-32 0,2-1 0 0,2 0 0 0,2-1 0 16,4-3 0-16,2 3-16 15,3-3 0-15,2 0 0 0,1-6 128 0,0 1 16 0,2-4 16 0,2-1 0 16,1-2-64-16,1 0-16 0,0-5 0 0,2-1 0 16,2 0-16-16,-2 0-16 0,-2-3 0 0,-1-1 0 15,-3-1-112-15,-3-1-32 0,0-2 0 0,-2 1 0 16,-2 2-144-16,-2 3 128 0,0 0-128 0,-1 5 128 15,-4 6-128-15,0 0 0 0,0 0 0 0,0 0 0 16,0 0 128-16,0 0-128 0,-9 7 128 0,0 6-128 16,0-4 0-16,1 4-272 0,2 2 32 0,2-1 16 15,2-3-32-15,0 1-16 0,2-2 0 0,3 0 0 32,0 1-576-32,-3-11-112 0,12 6-32 0,0-4-11936 0</inkml:trace>
  <inkml:trace contextRef="#ctx0" brushRef="#br0" timeOffset="-182292.58">15203 14331 21183 0,'0'0'944'0,"-7"-4"192"0,1 0-912 0,6 4-224 16,0 0 0-16,-6 5 0 0,0 3 960 0,3 4 128 15,-4 6 48-15,5 1 0 0,-3 0-624 0,0 3-128 16,0 2-32-16,-2 0 0 0,0 6-128 0,-1-1-32 16,-1 4 0-16,-2-1 0 0,-2 1 112 0,-1 1 16 15,-1-2 0-15,-1 1 0 0,1 5-144 0,1-5-32 16,1-2 0-16,2-4 0 0,2-2-144 0,1-4 160 0,2-2-160 0,1-2 160 16,2-3-160-16,2-1 0 0,1-7-160 0,0-6 160 31,0 0-576-31,0 0 0 0,0 0-16 0,13 2 0 15,0-3-2016-15,-1-3-400 0</inkml:trace>
  <inkml:trace contextRef="#ctx0" brushRef="#br0" timeOffset="-182042.42">15492 14404 13823 0,'0'0'1216'0,"0"0"-960"0,0 0-256 0,0 0 0 0,0 0 1856 0,-10 11 336 15,-1-3 64-15,-2 5 16 0,-2 2-1088 16,0 3-224-16,1 3-32 0,1 3-16 0,0 1-192 0,2 1-32 16,-2 4-16-16,0 2 0 0,2-2-224 0,-1 3-64 15,0 2 0-15,-2-1 0 0,0 2-208 16,0-1-48-16,1 0-128 0,2-2 192 0,1-7-192 0,3 2 0 16,1-4 0-16,1-2 0 15,3-7-384-15,1-3-128 0,1-12-32 0,0 0 0 16,0 0-704-16,0 0-144 0,0 0-16 0,0 0-16 0</inkml:trace>
  <inkml:trace contextRef="#ctx0" brushRef="#br0" timeOffset="-181900.17">15148 14670 24879 0,'0'0'2208'0,"10"-1"-1760"0,0-2-448 0,7 1 0 16,1-5 1136-16,5 6 144 0,3 4 16 0,5 0 16 15,2-1-480-15,4-2-112 0,1-3-16 0,4 4 0 16,2 3-400-16,3-1-96 0,0-1-16 0,0 6 0 31,0 0-1280-31,-1-1-256 0</inkml:trace>
  <inkml:trace contextRef="#ctx0" brushRef="#br0" timeOffset="-181199.43">16732 14706 6447 0,'0'0'272'0,"0"0"80"0,0 0-352 0,7-8 0 0,-1-5 0 0,-1 2 0 0,-5 11 2144 0,6-8 352 15,-6 8 80-15,5-11 16 0,-5 1-1264 16,0-1-256-16,0 11-48 0,0 0-16 0,-9-8 48 0,0 1 16 16,-2 5 0-16,-2 2 0 0,-3 4-480 0,-2 3-80 15,-3-4-32-15,1 3 0 0,-2 5-208 0,1 5-32 16,-1 0-16-16,2 2 0 0,-2 1 192 0,5 1 32 15,1 1 16-15,5 0 0 0,-2 0-224 0,4-2-48 16,2-3-16-16,3 0 0 0,4-2-176 0,4-2 0 16,-4-12 144-16,11 9-144 0,-1 0 208 0,4-3-16 15,0-2-16-15,4-1 0 0,1-5-176 0,4 0 0 16,1-2 144-16,3 2-144 16,3-2-416-16,-3-3-160 0,0 1-16 0,-3-3-11728 15</inkml:trace>
  <inkml:trace contextRef="#ctx0" brushRef="#br0" timeOffset="-180893.69">17099 14638 17503 0,'-6'-9'1552'0,"6"9"-1232"0,0 0-320 0,0 0 0 16,-8-3 768-16,1 1 80 0,-2 4 32 0,-2 3 0 15,0 1-160-15,-3 5-16 0,-4 5-16 0,2-1 0 16,0-1-144-16,4 2-32 0,-1 1 0 0,3 2 0 15,2 0-160-15,3 0-32 0,3-2-16 0,3-2 0 16,3-1-128-16,3 0-32 0,-7-14 0 0,14 8 0 0,3-1 96 0,-2-3 16 16,2-3 0-16,0-2 0 15,3-2 128-15,0-3 48 0,-4-2 0 0,5 0 0 0,-3-1-224 0,-1-3-32 16,-1 2-16-16,-1-3 0 0,-4 1-160 0,-2 0 128 16,-4 0-128-16,-1-1 128 0,-4 3 0 0,-4-2 0 15,-3 2 0-15,-4 1 0 0,-1 0-128 0,-2 3 0 16,-3 2 0-16,-1 2 0 15,-1-1-400-15,2 3-112 0,-1 3-32 0,1-1-8128 16,1-1-1632-16</inkml:trace>
  <inkml:trace contextRef="#ctx0" brushRef="#br0" timeOffset="-180522.56">17483 14662 11967 0,'-11'14'1072'0,"2"-3"-864"0,-1 0-208 0,-1 0 0 16,0 5 1792-16,-1-2 304 0,1 0 64 0,-2-4 16 15,1 1-672-15,-1 1-128 0,1-2-32 0,2 0 0 16,0-5-496-16,3 2-96 0,7-7-32 0,0 0 0 16,0 0-128-16,0 0-16 0,0 0-16 0,0 0 0 15,7-9-80-15,5-4-16 0,0 3 0 0,2-4 0 16,-1-1-256-16,1-1-48 0,0 0-16 0,0-1 0 15,1-1-144-15,-1 1 0 0,-1-1 0 0,1 3 0 16,1 6 0-16,0 0 0 0,-2 0 0 0,-1 5 0 16,-1 4 0-16,2 3 0 0,-4-1 0 0,-1 5 0 0,-4 1 0 15,1 6 0-15,-2 0 0 0,-2 2 0 0,-2-1 0 16,-2 3 0-16,0 2 0 0,-3 0 0 0,0 2-144 16,0-2 144-16,1 2 0 0,-3-2 0 15,0-1-496-15,2-1 16 16,0-1 0-16,3-2-8464 0,2-4-1680 0</inkml:trace>
  <inkml:trace contextRef="#ctx0" brushRef="#br0" timeOffset="-180233.47">18246 14567 21183 0,'0'0'1888'0,"0"0"-1504"0,0 0-384 0,5-10 0 31,-1-3-656-31,-4 13-208 0,0 0-32 0,0 0-16 0,-8-5 1184 0,-2 5 240 0,-2 3 64 0,0 3 0 16,-5 5-256-16,1-3-32 0,-2 1-16 0,-1 0 0 16,-2 7 432-16,1 2 96 0,2 0 16 0,-2 0 0 15,2 0 32-15,0 1 16 0,4 5 0 0,2-4 0 16,0-1-528-16,3-1-96 0,3-1-32 0,2-1 0 15,3-3-208-15,1-2 176 0,0-11-176 0,5 12 160 16,-5-12-160-16,9 5 0 0,-9-5 0 0,13 4 0 16,-1-4-416-16,4 0-16 0,1-3 0 0,2 2 0 15,-1-2-1664-15,-1-2-336 16</inkml:trace>
  <inkml:trace contextRef="#ctx0" brushRef="#br0" timeOffset="-179853.42">18272 14666 14735 0,'-11'-1'640'0,"11"1"160"0,0 0-640 0,0 0-160 16,0 0 0-16,0 0 0 0,0 9 1520 0,5 1 272 15,4-4 48-15,1 1 16 0,2-5-896 0,3-2-192 0,4 0-16 0,2-2-16 16,4-6-144-16,1 2-16 0,2-6-16 0,-1 5 0 15,-3-3-304-15,-1 2-48 0,-1-2-16 0,-2 2 0 16,-2-1-192-16,0 3 144 0,-3-4-144 0,-4 2 128 16,-2-1-128-16,-2 0 0 0,-2 0 0 0,-5 9 0 15,0-9 128-15,-3 1-128 0,-3-1 128 0,-3 4-128 16,-4 1 0-16,-1 4 0 0,-4 2 128 0,-2 3-128 16,1 3 0-16,-3 3 128 0,1 2-128 0,-2-1 128 15,-1 0 128-15,2 5 32 0,3 1 0 16,2 1 0-16,2-1-48 0,4-1-16 0,2 1 0 0,3-1 0 15,2-2-224-15,4 0 144 0,1-1-144 0,4 0 128 16,3-1-128-16,3-4-192 0,2 1 32 0,5-4 16 16,3 2-1808-1,1-6-352-15</inkml:trace>
  <inkml:trace contextRef="#ctx0" brushRef="#br0" timeOffset="-179482.61">18800 14579 21135 0,'-14'0'928'0,"14"0"208"0,-10 11-912 0,0-2-224 16,1-1 0-16,0 0 0 0,1 6 784 0,1 2 112 16,-1 0 32-16,-1-2 0 0,0 1-304 0,2-1-64 0,-1 2-16 0,2-4 0 15,-1-3-192-15,2 1-32 16,5-10-16-16,-5 9 0 0,5-9 160 0,0 0 48 0,0 0 0 0,0 0 0 15,0 0 64-15,0 0 0 0,10-6 16 0,3-4 0 16,1 1-160-16,1-1-48 0,2 2 0 0,2-3 0 16,0-3-192-16,1 2-64 0,-1-2 0 0,-1 2 0 15,0 3-128-15,-3-3 0 0,2 3 0 0,-3 0 0 16,-3 8 0-16,0 1 0 0,0 0 0 0,-11 0 0 16,12 4 0-16,-5 5 0 0,-2 1 0 0,-3 3 0 15,-2-1 0-15,0 1 0 0,-1 5 0 0,-3 0 0 16,-1-2 0-16,-3 1 0 0,0-2 0 0,-1 2 0 15,0-1 0-15,0 2-192 0,0 0 64 0,0-2 128 16,1-1-480 0,2-2 32-16,0 1 0 0,4-2 0 0,2-12-1456 15,0 0-272-15,0 0-64 0</inkml:trace>
  <inkml:trace contextRef="#ctx0" brushRef="#br0" timeOffset="-179180.77">19598 14247 4607 0,'0'0'400'0,"0"-8"-400"16,0 8 0-16,1-11 0 0,1 1 2048 0,-2-1 336 15,0 11 64-15,0 0 16 0,-2-8-1312 0,2 8-272 16,-3-8-48-16,3 8-16 0,0 0 128 0,-9 0 16 0,0 2 16 0,0 5 0 15,-1 0 32-15,-2 6 0 0,0 5 0 16,-1 4 0-16,-1 0-128 0,0 5-32 0,1 5 0 0,1-3 0 16,-1 2-240-16,1 3-48 0,1 2-16 0,1 0 0 15,-2 3-160-15,2-4-48 0,-1-3 0 0,-1 0 0 16,1-3-336-16,-1 0 128 0,0 0-128 16,0-4 0-16,2-4 0 0,1-3-192 0,2-4 32 0,0 0 0 31,3-5-1632-31,4-9-336 0</inkml:trace>
  <inkml:trace contextRef="#ctx0" brushRef="#br0" timeOffset="-178802.79">19284 14613 10127 0,'0'0'896'0,"0"0"-704"0,0 0-192 0,12-1 0 0,-1-3 2992 0,3 4 560 16,1 2 112-16,1-2 32 0,1-3-2240 0,1-5-448 15,4 2-96-15,2-3-16 16,1 4-448-16,2-2-80 0,-2-6-32 0,0 0 0 0,-4 6-144 0,0-3-16 15,-2 1-16-15,-2-2 0 0,-1-1-160 0,-4 3 0 16,-4 0 0-16,-8 9 128 0,6-7-128 0,-6 7 0 16,0 0 0-16,0 0 0 0,0 0 0 0,0 0 0 15,0 0 0-15,-5 18 0 0,-4 1-144 0,1 0 144 16,-1 0 0-16,2 0 0 0,1-4 0 0,-3 4 0 16,1 2 0-16,2-4 0 0,-2-1 0 0,1-2 0 15,-2 1 144-15,3-5-144 0,-1 1 320 0,2 0-32 16,5-11 0-16,0 0 0 0,0 0 320 0,0 0 64 15,0 0 16-15,0 0 0 0,6-11-48 0,2 4-16 0,1-2 0 16,0-3 0-16,-3-3-368 0,6-1-64 0,-2-1 0 16,1 2-16-16,1 2-176 0,-1-1 0 0,1 0 0 0,0 1 0 15,1 2 0-15,1 3 0 16,0-2 0-16,0 4 0 0,0-4 0 0,0 6 0 0,0 4 0 0,0 1 0 16,-1 2 0-16,-1 2 0 0,0 0 0 0,2 1 0 31,2 6-2112-31,1-3-384 0,-2-1-96 0</inkml:trace>
  <inkml:trace contextRef="#ctx0" brushRef="#br0" timeOffset="-178402.72">20184 14553 19631 0,'-4'-11'864'0,"4"11"192"0,0 0-848 0,-9 0-208 0,1 0 0 0,-1 0 0 0,-1 0 400 0,-1 1 48 15,-1 3 0-15,-1 0 0 0,-2-1-64 0,-1 2-16 16,0 1 0-16,-2 2 0 0,-1 1 336 0,1 2 64 16,0-5 0-16,2 7 16 0,1 2-256 0,3-1-48 15,2 0-16-15,4-1 0 0,1-1-304 0,3-3-160 16,4 3 160-16,-2-12-160 0,0 0 288 0,11 5-32 16,2-3-16-16,1-2 0 0,4-2 192 0,-1-2 32 15,-1-6 16-15,-1 2 0 0,0-2-128 0,0 2-32 16,-1-4 0-16,0 3 0 0,-4-4-128 0,-1 5-16 0,-9 8-16 0,9-7 0 15,-2 2-32-15,-7 5-128 0,0 0 192 0,0 0-64 16,0 0 0-16,0 0-128 0,0 0 192 0,0 0-64 16,3 14-128-16,0-2 0 0,-2-2 144 0,1 3-144 15,-1-3 0-15,1 3 0 16,2 0 0-16,1-6 0 0,-5-7 0 0,12 7 0 0,0-2 0 0,0-3 0 31,-1 0-432-31,2-4-96 0,0-1-32 0,2-4 0 16,3 3-1936-16,0 2-400 0,1-7-80 0</inkml:trace>
  <inkml:trace contextRef="#ctx0" brushRef="#br0" timeOffset="-178172.01">20756 14042 22223 0,'0'0'976'0,"-7"7"224"0,-1-1-960 0,0 0-240 0,-1 6 0 0,-1-2 0 0,-2 3 688 0,0 3 80 16,2 1 32-16,-2 3 0 0,0 5-304 0,0 5-64 16,1 3-16-16,-2 0 0 0,-1 1 0 0,1 3 0 15,1 2 0-15,0-2 0 0,-3 0-192 0,2 0-32 16,2 1-16-16,1-2 0 0,1-5-176 0,3-1 0 16,0-8 144-16,3 0-144 0,-1-3 0 0,3-4-160 15,1-1 16-15,0-14 0 16,3 9-1184-16,-3-9-224 0,0 0-48 0</inkml:trace>
  <inkml:trace contextRef="#ctx0" brushRef="#br0" timeOffset="-177932.83">20544 14393 17503 0,'0'0'1552'0,"0"0"-1232"0,0 0-320 0,0 0 0 16,10 0 1680-16,-10 0 288 0,12 3 48 0,-1-1 16 15,0 1-912-15,1-1-176 0,-1 1-48 0,2-2 0 16,1 0-400-16,3 2-96 0,2-2-16 0,0 2 0 15,-2-2-128-15,1 0-48 0,-1 3 0 0,-2 4 0 16,-1-2-208-16,-1 2 128 0,-3-2-128 0,-1 4 0 16,-3 4 0-16,2 3 0 0,-6 2 0 0,1 1 0 15,-2 0-400-15,-1 2 16 0,0 0 16 0,0-3 0 32,-1-3-96-32,1-1-32 0,0-2 0 0,0 0 0 0,1 0-352 0,-1-13-80 15,0 0-16-15</inkml:trace>
  <inkml:trace contextRef="#ctx0" brushRef="#br0" timeOffset="-177238.89">21242 14342 6447 0,'0'0'272'15,"0"0"80"-15,0 0-352 0,0 0 0 0,0 0 0 0,0 0 0 0,-8 5 2112 0,8-5 336 16,-6 7 80-16,1 1 16 0,-2-1-1136 0,4 3-208 16,-4-1-48-16,2 1-16 0,-1 3-80 0,-2-2-16 15,-2 2 0-15,0 3 0 0,0-2-272 0,-1 0-64 16,0 2-16-16,1 1 0 0,1 3-272 0,3-4-48 16,-1-3-16-16,2-1 0 0,1-1-96 0,2-1 0 15,2-4-16-15,0-6 0 0,0 0 144 0,0 0 48 16,9 10 0-16,1-7 0 0,3-3 96 0,-1-1 32 15,4-4 0-15,-1-2 0 0,0 3-208 0,2 1-32 16,-1-6-16-16,1 2 0 0,0-3-160 0,-1 2-16 16,-1 2-128-16,-1-3 192 0,-1 0 16 0,-2-2 0 0,0 1 0 15,0 1 0-15,-4-3-16 0,0 5-16 0,-4-3 0 16,0 2 0-16,-3 8 16 0,0-11 0 0,-1 0 0 0,-2 0 0 16,-2-1-192-16,-1 4 192 0,-3-5-192 0,0 4 192 15,-3 0-192-15,0 3 0 0,-1-1 0 0,0 2 0 16,1 1-272-16,0 3-96 0,-1 1-16 0,1 0 0 31,0 0-1440-31,2 1-288 0,10-1-64 0,0 0-6640 0,0 0-1312 0</inkml:trace>
  <inkml:trace contextRef="#ctx0" brushRef="#br0" timeOffset="-176897.28">21585 14346 10127 0,'0'0'896'0,"0"0"-704"0,0 0-192 0,0 0 0 0,0 14 1632 0,-3-4 288 15,1 3 64-15,-3 1 16 0,-4 0-816 16,-1-3-160-16,0 2-48 0,-3 0 0 0,1-2-224 0,0 4-48 16,-2 3-16-16,0-4 0 0,-4-2 0 0,3-4 0 15,-1 3 0-15,4-5 0 0,-1 0-48 0,4-1-16 16,9-5 0-16,0 0 0 0,0 0-80 0,0 0-16 16,0 0 0-16,0 0 0 0,5-8-48 0,5 0-16 15,4-2 0-15,0 2 0 0,4-6-208 0,0 3-64 16,0 1 0-16,1-2 0 0,0 6-192 0,1-3 128 15,2 4-128-15,-2 0 0 0,-2 5 192 0,0 0-64 16,0 1-128-16,-3 3 192 0,-1 7-48 0,-2 3-16 16,0 5 0-16,-1 5 0 0,0-3-128 0,-1 2 0 15,-1 2 0-15,-2-2 0 0,0 0 0 0,-2-2 128 0,-3 1-128 16,1-2 128-16,-1-1-128 0,0-1-176 0,-1-3 48 16,-1-2 0-1,0-1-1344-15,0-12-272 0,-1 10-48 0</inkml:trace>
  <inkml:trace contextRef="#ctx0" brushRef="#br0" timeOffset="-176754.29">21300 14082 35935 0,'-6'-9'3200'0,"1"-1"-2560"0,5 10-512 0,0 0-128 16,0 0 272-16,0 0 48 0,-1-9 0 0,1 9 0 15,0 0-64-15,0 0 0 0,0 0 0 0,0 0 0 16,0 0-1728-16,0 0-336 0,0 0-80 0,0 0-8224 16,8-11-1664-16</inkml:trace>
  <inkml:trace contextRef="#ctx0" brushRef="#br0" timeOffset="-176077.47">22665 14431 14223 0,'0'0'624'0,"0"0"144"0,0 0-624 0,0 0-144 16,0 0 0-16,0 0 0 0,0 0 1024 0,0 0 192 15,0 0 16-15,0 0 16 0,0 0-208 0,0 0-32 16,0 0-16-16,12 4 0 0,-2-4 16 0,3 0 0 15,-1-5 0-15,5 0 0 0,0-2-336 0,2 1-64 16,0-5-16-16,1 0 0 0,-2 1-208 0,0-1-32 16,-3 1-16-16,-1-3 0 0,-3 0-176 0,-1 3-32 15,-3-3-128-15,-3 1 192 0,-3-5-192 0,-4 4 144 0,-2 1-144 16,-1-2 128-16,-3 0-128 0,-2 6 0 0,-5 4 0 16,0 3 0-16,-2 2 0 0,-1 3-176 0,0 4 176 0,-3 2-192 15,-2 4 192-15,0 4-128 0,0 2 128 0,0 4-128 16,-2 4 128-16,5-1 0 0,4 2 0 0,3-2 0 15,1-1 0-15,3 0 144 0,3 2-144 0,3-4 160 16,2-5-32-16,5-1-128 0,1-3 192 0,3-1-64 16,4-1-128-16,1-8 160 0,4-3-160 0,1 1 160 15,2 0-160-15,2-3-176 0,-2-3 48 0,2-2-8768 16,0-5-1760-16</inkml:trace>
  <inkml:trace contextRef="#ctx0" brushRef="#br0" timeOffset="-175701.92">23108 14291 12895 0,'0'0'1152'0,"0"0"-928"0,-12 5-224 0,3 3 0 0,-1-3 1520 0,0 4 256 16,0 2 48-16,-2 5 16 0,-3 1-336 0,1 0-64 15,-1-3-16-15,1 0 0 0,0 0-416 0,0 0-96 16,0 1-16-16,4-1 0 0,0 0-432 0,2 0-80 15,3 0-32-15,1-6 0 0,4-8-160 0,0 0-48 16,0 0 0-16,0 0 0 0,0 0-16 0,0 0 0 16,14-2 0-16,1 0 0 0,3-2 0 0,4-1 0 15,2-6 0-15,0 0 0 0,0 1-128 0,0-2 0 16,1-2-160-16,0 0 160 0,-1-4-128 0,0 1 128 0,-1-1 0 0,-1 3-144 16,-2 0 144-16,0 4 0 0,0 2 0 0,-4 0-128 15,-2 4 128-15,-1 2 0 0,-13 3 0 0,10 1 0 16,-10-1 0-16,6 11 0 0,-3-1 0 0,-3 4 0 15,-3 0 0-15,-1 0 0 0,-2 0 160 0,0 1-160 16,-2 0 0-16,-1 2 128 0,2-2-128 0,-4 1 0 16,0 5 0-16,1-2 0 0,0-1 0 0,0-1 0 31,1 1-528-31,1-1 0 0,2-2 0 0,2-4-8112 0,4-11-1600 0</inkml:trace>
  <inkml:trace contextRef="#ctx0" brushRef="#br0" timeOffset="-175265.28">23764 13933 15599 0,'0'0'688'0,"0"0"144"0,0 0-656 0,0 0-176 0,0 0 0 0,-10 1 0 16,1 3 768-16,0 1 112 0,-1 4 16 0,-1 2 16 16,-1 2 112-16,-1 5 32 0,0 5 0 0,1-2 0 15,0 0-96-15,1 5 0 0,-1 7-16 0,2 3 0 16,0-2-368-16,0 3-64 0,1 3 0 0,0 0-16 16,3-2-320-16,0-5-176 0,6-7 192 0,0 2-192 15,7-3 160-15,-1-1-160 0,3-2 128 0,1-4-128 16,0-4 0-16,4 2 0 0,-1-3 0 0,2-2 0 31,3-7-1280-31,0-4-176 0</inkml:trace>
  <inkml:trace contextRef="#ctx0" brushRef="#br0" timeOffset="-175063.96">23577 14254 23039 0,'0'0'1024'0,"0"0"192"0,0 0-960 0,0 0-256 16,9-7 0-16,1 3 0 0,3 3 832 0,-1-1 128 16,5 2 32-16,3 0 0 0,3 0-576 0,1 0-112 15,2 0-32-15,-2 0 0 0,0 2-272 0,0-1 0 16,2 0 0-16,-2 2-8144 16,-3-1-1648-16</inkml:trace>
  <inkml:trace contextRef="#ctx0" brushRef="#br0" timeOffset="-174719.15">23966 14285 15663 0,'0'0'1392'0,"0"0"-1120"0,0 0-272 0,0 0 0 16,7-8 1200-16,1 3 176 0,0-2 32 0,1 2 16 15,1 1-656-15,0-1-128 0,-1-2-16 0,0 3-16 16,2-2-416-16,-1 0-192 0,-10 6 160 0,8-7-160 15,-3 0 0-15,-5 7 128 0,0 0-128 0,0 0 0 16,0 0 192-16,0 0 0 0,-8-5 0 0,-1 5 0 16,-1 1 64-16,-1 5 16 0,-3 2 0 0,2 5 0 0,0-3 96 0,-1 1 16 15,0 3 0-15,3-1 0 0,0-2 64 0,2 2 32 16,2-1 0-16,2-2 0 0,4 2-160 0,0-1-48 16,0-11 0-16,5 12 0 0,5 2-144 0,3-5-128 15,0 0 192-15,3-3-192 0,3-2 0 0,3 1-352 16,3-2 48-16,1-3 16 15,-2 0-2128-15,0 0-416 0</inkml:trace>
  <inkml:trace contextRef="#ctx0" brushRef="#br0" timeOffset="-174453.47">24332 14224 13823 0,'-14'1'1216'0,"14"-1"-960"0,-12 7-256 0,2-2 0 16,0-2 1984-16,1 8 368 0,2 1 64 0,-5 2 16 15,1 0-1216-15,1-1-224 0,-1 0-48 0,1 1-16 16,-1 0-496-16,2-2-112 0,1 0 0 0,2-1-16 16,2-3-304-16,4-8 160 0,-2 8-160 0,2-8 128 15,0 0 128-15,0 0 32 0,0 0 0 0,0 0 0 16,12-3 160-16,1-5 16 0,2 2 16 0,-2-4 0 15,1 1-224-15,0-4-32 0,0 1-16 0,1 0 0 16,-1-2-48-16,0 1-16 0,0-1 0 0,1 3 0 0,-1-2-144 16,3 4 0-16,-4 2 0 0,1 0 0 15,1-3 768-15,0 5 240 0,-5 3 32 0,2-1 16 16,-2-2-1696-16,-10 5-352 0,9-3-64 16,-9 3-16-16,0 0-640 0,0 0-128 0,0 0-16 0</inkml:trace>
  <inkml:trace contextRef="#ctx0" brushRef="#br0" timeOffset="-174119.1">24636 14094 18591 0,'0'0'832'0,"0"0"160"0,0 0-800 0,-11 5-192 0,3-1 0 0,-3 5 0 16,0 0 848-16,1 2 128 0,0 5 32 0,-1-1 0 15,3-5-112-15,-3 5 0 0,4 2-16 0,-1 1 0 16,-1 1-256-16,2 1-48 0,-1 3-16 0,2-3 0 15,-1 1-336-15,2-4-64 0,1 0-16 0,1-4 0 16,1-2-144-16,2 1 0 0,0-12 0 0,5 7-176 16,-5-7-1520-16,8 4-304 15</inkml:trace>
  <inkml:trace contextRef="#ctx0" brushRef="#br0" timeOffset="-173611.13">24843 14065 15663 0,'0'0'1392'0,"0"0"-1120"0,-10 6-272 0,1-1 0 0,1 3 1392 0,-1 2 208 16,0 3 64-16,0 0 0 0,-1 5-528 0,1-1-112 0,-3 1 0 0,0-1-16 15,1 2-496-15,-2-2-80 0,3 0-32 0,1-3 0 16,1-1-128-16,3-3-16 0,3 3-16 0,2-13 0 16,0 0-240-16,0 0 128 0,0 0-128 0,0 0 0 15,0 0 240-15,11 3-48 0,1-4-16 0,-1-1 0 16,2 0-32-16,-2-4 0 0,2-4 0 0,-2 0 0 16,1 1-144-16,-2-4 0 0,0 3 144 0,0-3-144 15,2-2 0-15,-3 0 0 0,1 3 0 0,0 1 128 16,-2 4-128-16,1 0 0 0,-1 2 0 0,0 1 0 15,-8 4 0-15,0 0 0 0,6 6 0 0,-2 7-128 16,-4 2 128-16,-2 6 0 0,-1 3 0 0,-1 4 0 16,-1-3 0-16,-1 3 0 0,2-3 0 0,-1 2 0 15,0-3 144-15,1-5-144 0,3-1 192 0,0 0-192 0,-1-3 0 16,2-3 0-16,2-1 0 0,0-1 0 0,-2-10-160 0,0 0-144 16,6 5-16-16,-6-5-8192 15,12-2-1648-15</inkml:trace>
  <inkml:trace contextRef="#ctx0" brushRef="#br0" timeOffset="-173292.79">25444 14167 22863 0,'0'0'1008'0,"-2"-10"208"0,-1 2-960 0,-1 2-256 16,-1-1 0-16,-1 3 0 0,-3 3 512 0,-3 1 48 0,0 1 16 0,-4 2 0 15,-3 1-192-15,-2 3-16 0,-6 2-16 16,0 1 0-16,-1-2 16 0,-1 4 0 0,1-1 0 0,2 0 0 16,0 2-48-16,5 1-16 0,3 1 0 0,5 1 0 15,4 1-304-15,5-1 0 0,4-2 128 0,5 0-128 16,3-5 0-16,5-1 0 0,5-4 0 0,2 0 0 16,4-1 0-16,1-3 0 0,2-2 0 0,0 1 0 15,-1-2 0-15,0 0 0 16,-2-1 0-16,-2-1 0 0,-3 0 0 0,-3 1 0 15,-2 3 0-15,-2-1 0 0,-2 1 320 0,-10 1 16 0,10 4 0 0,-10-4 0 16,5 6 128-16,-1 6 32 0,-4 2 0 0,-4 0 0 16,-1 3-176-16,-1 6-48 0,-2-4 0 0,-2 4 0 15,-3 5-80-15,-1 0 0 0,0 1-16 0,-1-2 0 0,-3 1 16 16,-1 1 0-16,-4 2 0 0,0-3 0 0,-1-7-192 0,-1 1 0 16,-3-2 0-16,0-1 128 0,0-1-128 0,1-3-192 15,2-1 32-15,2-1 16 16,1-8-496-16,3 2-112 0,0-4-16 15</inkml:trace>
  <inkml:trace contextRef="#ctx0" brushRef="#br0" timeOffset="-173138.64">24595 13930 40543 0,'-19'-29'1792'0,"11"15"384"0,3 3-1744 0,1-1-432 0,4 12 0 0,0 0 0 15,-9-1 0-15,9 1 0 0,0 0 0 0,0 0-17936 16</inkml:trace>
  <inkml:trace contextRef="#ctx0" brushRef="#br0" timeOffset="-170920.01">28030 15974 4607 0,'0'0'192'0,"-4"-7"64"0,0-5-256 0,1 5 0 15,2-5 0-15,1 2 0 0,0 1 1952 0,1-2 352 16,1 2 64-16,1-2 0 0,0 5-1232 0,1-3-256 0,-4 9-48 0,5-7-16 16,1-1-64-16,-6 8-16 0,3-4 0 0,1 2 0 15,-1-1-256-15,3 3-48 0,-6 0-16 0,0 0 0 16,3-2 208-16,-3 2 32 0,7-8 16 0,-7 8 0 16,0 0 64-16,0 0 16 0,0 0 0 0,0 0 0 15,0 0 0-15,1-8 0 0,-1 8 0 0,0 0 0 16,0 0-112-16,0 0-32 0,0 0 0 0,0 0 0 15,0 0-128-15,0 0-32 0,-4 12 0 0,2 2 0 16,-1 4-32-16,1 7-16 0,2 2 0 0,0 6 0 16,2 2-208-16,1 3-32 0,0 4-16 0,1 0 0 15,4-1-144-15,-6 2 128 0,2-2-128 0,-1 1 128 16,-1 4-128-16,0-6 128 0,-1 1-128 0,-2 0 128 16,-2-3 0-16,0 0-128 0,1-1 192 0,-2 0-64 15,-2-4 16-15,1 0 0 0,-2-3 0 0,0 1 0 16,-2 0 0-16,2-4 0 0,2 1 0 0,0 0 0 0,1-5-16 0,-1-4-128 15,-1-1 192-15,1 0-64 0,-1-2-128 16,2-4 160-16,0-1-160 0,1 0 160 0,-2-3-160 0,5-8 0 16,0 0 0-16,0 0 0 0,-1 9 0 0,1-9 0 15,0 0 128-15,0 0-128 0,0 0 0 0,0 0-144 16,12-8 144-16,-2 1-208 16,-1-5-432-16,2 0-64 0,2-1-32 0,1-5 0 15,0-2-2032-15,1-2-416 0,1-1-80 16</inkml:trace>
  <inkml:trace contextRef="#ctx0" brushRef="#br0" timeOffset="-170481.32">28630 15811 9215 0,'0'0'816'0,"0"0"-656"0,8-6-160 0,-8 6 0 16,6-10 1664-16,-6 10 288 0,6-8 64 0,-6 8 16 16,1-11-672-16,-1 11-128 0,0 0-16 0,3-9-16 15,-3 9-224-15,0 0-32 0,2-9-16 0,-2 9 0 16,0 0-144-16,0 0-16 0,0 0-16 0,0 0 0 15,0 0 16-15,0 0 0 0,-2 8 0 0,0 4 0 0,1 4-128 0,0 7 0 16,-2 7-16-16,2 3 0 0,2 5-144 0,-2 4-32 16,0 5 0-16,0 3 0 0,-1 2-112 0,0 4-16 15,-3 2-16-15,0 1 0 0,1 2-96 0,-1-4-16 16,1-2 0-16,1-2 0 0,-1 0 0 0,3-3-16 16,1-7 0-16,0-1 0 0,0 1 96 0,0-4 32 15,0-1 0-15,0-1 0 0,0-4-48 0,0-3-16 16,0-5 0-16,1 1 0 0,-1-2-240 0,-1-4 176 15,0 2-176-15,0-3 160 0,-1-4-160 0,1-2 0 16,0 0 0-16,1-13 0 16,1 9-320-16,-1-9-112 0,0 0-16 0,0 0 0 15,0 0-768-15,8-11-144 0,-2-5-48 0,-3-2-8576 16,-1-1-1728-16</inkml:trace>
  <inkml:trace contextRef="#ctx0" brushRef="#br0" timeOffset="-169755.99">27805 16389 6447 0,'-21'-8'576'0,"9"2"-576"0,-4 0 0 0,1 1 0 0,0-2 1536 16,0-1 192-16,-1 3 32 0,4-3 16 0,-1 2-688 0,1 1-128 16,0-4-16-16,0 4-16 0,2 1 96 0,1-3 0 15,3 0 16-15,-1 5 0 0,2-5 32 0,5 7 0 16,0 0 0-16,0 0 0 0,0 0-64 0,0 0-16 16,0 0 0-16,0 0 0 0,0 0-352 0,0 0-80 15,0 0-16-15,0 0 0 0,9 13 16 0,1 6 0 16,1 7 0-16,1-1 0 0,1 7 16 0,2 0 16 15,1 4 0-15,1 4 0 0,1 0-336 0,2 5-64 16,-2-3 0-16,0 2-16 0,-3 3 16 0,2-1 0 16,-1-5 0-16,1 1 0 0,1 1-192 0,1-2 160 15,0-3-160-15,0-1 160 0,-1-2-160 0,-1-2 0 16,1-2 144-16,-1-5-144 0,-2 1 128 0,0-3-128 0,1 0 160 0,-2 2-160 16,0-4 160-16,0-2-160 0,-2-1 160 0,2-1-160 15,-2 0 192-15,0-3-64 0,0 0-128 0,1-2 192 16,-2-7-16-16,0 0-16 0,1 1 0 0,-2-5 0 15,0-2 32-15,3-1 16 0,-3 0 0 0,0-4 0 16,2-3-64-16,0 0-16 0,0-3 0 0,1 0 0 16,-2 2-128-16,3-4 192 0,-4 2-192 0,0-1 192 15,2-3-192-15,-1-2 0 0,2 1 144 0,-2-1-144 16,2-1 0-16,0-2 144 0,1 0-144 0,0-3 0 16,1-1 128-16,3 0-128 0,0-7 0 0,2 3 0 15,3-2 0-15,1-5 128 0,0 1-128 0,5-2 0 16,3 0 144-16,-1 0-144 0,2 7 0 0,1-1 144 15,0-1-144-15,-2 1 0 0,-1 5 0 0,-2 1 0 16,-3 0 0-16,-3 3 0 0,-5 2 0 0,0 3 0 0,-4 2 0 16,0 4 0-16,-1-3 0 0,-3 4 0 0,-4-1 0 0,1 5 128 15,-7 5-128-15,0 0 128 0,3-9-128 0,-3 9 128 16,0 0-128-16,0 0 128 0,0 0-128 0,0 0 0 16,-10 4 0-16,1 2 0 0,9-6 0 0,-10 9 0 15,2 2 0-15,-2-2 0 0,3 1-176 16,-3 2-64-16,2-3-16 0,-1 2 0 15,1-3-528-15,2 1-112 0,0-3-32 0,6-6 0 16,-7 8-1728-16,7-8-352 0,0 0-64 0,-7 5 0 0</inkml:trace>
  <inkml:trace contextRef="#ctx0" brushRef="#br0" timeOffset="-169013.45">28209 15865 8287 0,'0'0'368'0,"0"0"80"0,6-5-448 0,-6 5 0 0,8-9 0 0,-1 5 0 16,-7 4 1376-16,9-5 192 0,-1-1 32 0,-8 6 16 15,8-5-912-15,-8 5-192 0,7-6-48 0,-7 6 0 16,0 0 416-16,0 0 80 0,7-8 0 0,-7 8 16 16,0 0 224-16,0 0 32 0,0 0 16 0,0 0 0 15,0 0-160-15,0 15-16 0,-2 6-16 0,1 9 0 16,0 5-320-16,-1 6-64 0,-1 6-16 0,-2 5 0 15,2 5-208-15,-2 4-64 0,-1 3 0 0,-1 2 0 16,0 0-208-16,-1 1-48 0,4 2-128 0,-1-9 192 16,0-3-192-16,1-4 0 0,4-1 128 0,0-4-128 0,0-7 0 0,0 0 0 15,4-5 0-15,-1-5 0 0,0-1 0 16,1-2 0-16,0-7 0 0,4 0 0 0,-1-4 0 0,1 0 0 16,-1-4 0-16,1-6-160 15,2-2-320-15,-10-5-64 0,10 0-16 0,-10 0 0 16,11-7-1280-16,-4-5-256 0,-2 2-48 0</inkml:trace>
  <inkml:trace contextRef="#ctx0" brushRef="#br0" timeOffset="-168606.59">28685 15820 19119 0,'0'-10'832'0,"0"10"192"0,0 0-816 0,0 0-208 0,0-10 0 0,0 10 0 16,0 0 256-16,0 0 16 0,0 0 0 0,0 0 0 15,0 0 592-15,0 0 112 0,-5 18 32 0,2 6 0 16,-1-1-112-16,-1 7 0 0,-3 5-16 0,3 4 0 15,1 8-304-15,3 1-48 0,-2 3-16 0,2 3 0 16,1 2-128-16,0 2-16 0,4 4-16 0,-3-3 0 16,2-1-160-16,-1 2-48 0,1-3 0 0,-2-1 0 0,-1 0-144 15,-1 0 128-15,0-5-128 0,-2-3 128 0,2-6-128 16,-1-4 0-16,0-5 0 0,2-2 128 0,-3-6-128 16,2 2 0-16,-1-7 0 0,0-2 0 15,2-4-560-15,0-5-32 0,0-9-16 0,0 0 0 16,0 0-800-16,0 0-144 0,0 0-48 0</inkml:trace>
  <inkml:trace contextRef="#ctx0" brushRef="#br0" timeOffset="-168160.71">27855 16278 18143 0,'-25'3'800'0,"8"-1"160"0,0 2-768 0,-1 2-192 0,0 3 0 0,4 5 0 15,1 1 512-15,3 7 48 0,3 6 16 0,5 5 0 16,6 4 320-16,5 2 64 0,4 4 0 0,3 3 16 15,7 4-464-15,1-3-80 0,4 0-32 0,4 0 0 16,-3-3-176-16,6 1-32 0,1-4-16 0,4-3 0 16,-1 0-176-16,2-3 160 0,2-3-160 0,0-5 160 15,2 2-160-15,-4-5 0 0,-1-1 0 0,-2-4 128 0,-5-2-128 16,-3-6 128-16,-4 2-128 0,-2-8 128 0,-2-1-128 0,1-2 192 16,1-6-192-16,-2-1 192 0,-3-2-16 0,1-7 0 15,0-3 0-15,3-2 0 0,0-5 112 0,0-3 32 16,-1 1 0-16,-1-7 0 0,1-3 192 0,1-2 32 15,0-4 16-15,0 0 0 0,-3-5-48 0,3 1 0 16,1-3 0-16,-1 2 0 0,-3 3-112 0,-1 4-16 16,0 0-16-16,2 5 0 0,0 2 0 0,1 2 0 15,-2 2 0-15,-1 4 0 0,-1-3-240 0,-1 5-128 16,-1 4 128-16,1 1-128 0,-5 3 0 0,1-1 128 16,0 7-128-16,-3-1 0 0,-1 3-176 0,-3-1-96 15,-6 8-32-15,0 0-10000 16,0 0-2016-16</inkml:trace>
  <inkml:trace contextRef="#ctx0" brushRef="#br0" timeOffset="-148070.67">27569 13832 6447 0,'0'0'576'0,"0"0"-576"0,0 0 0 0,0 0 0 16,-5-6 1600-16,5 6 224 0,0 0 32 0,0-9 16 15,3 0-928-15,2 4-192 0,3-4-48 0,2 2 0 16,2-6-160-16,4 3-32 0,2 1-16 0,3-3 0 16,5 2-96-16,2-1-16 0,1 2 0 0,0-2 0 15,-1-1-64-15,-1 2-32 0,-2-2 0 0,-3 6 0 0,-3-2-96 0,-4 5-32 16,-2 0 0-16,-13 3 0 16,7 5-160-16,-2 5 160 0,-6 1-160 0,-3 3 160 0,-6 1-32 0,0 4 0 15,-5 5 0-15,-6 3 0 0,-3-2-128 0,-2 4 160 16,-1 3-160-16,-2-1 160 0,-3-1-32 0,1-2-128 15,3-6 192-15,3 2-64 0,5 1 128 0,2-6 32 16,4-7 0-16,5-2 0 0,4-2 240 0,5-8 48 16,0 0 16-16,10 6 0 0,4-7-96 0,5-2-32 15,4-1 0-15,6-2 0 0,3-8-112 0,1-3-32 16,0-2 0-16,0 2 0 0,0 1-192 0,-1 0-128 16,-3-3 160-16,0 0-160 0,-1 1 0 0,-3 3 128 15,-4 2-128-15,-1 0 0 0,-6 6 0 0,-1-1 0 0,-4 4 128 16,-9 4-128-16,0 0 0 0,0 12 0 0,-5-1-144 15,-1 4 144-15,-1 3-176 0,-4 2 176 0,-3 5-192 0,-3-1 192 16,0 5 0-16,0-1 0 0,0 4 0 0,1-7 0 16,2 1 0-16,1-5 0 0,2 1 0 0,2-4 0 15,1-4 0-15,3-6 0 0,5-8 0 0,0 0 144 16,0 0-144-16,8 8 0 0,2-7 0 0,4-1 0 16,3-5 384-16,4-5-16 0,5-1 0 0,0-1 0 15,1-4-176-15,3-2-16 0,2 1-16 0,1 1 0 16,-1-1-160-16,1 1 0 0,-1-2 144 0,-2 1-144 15,-3 6 0-15,-4-2 0 0,-3-1 0 0,-4 8 0 16,-5 3 0-16,-11 3 144 0,0 0-144 0,1 9 0 16,-5 5 0-16,-4 4 0 0,-4 2 0 0,-6 5-192 15,-1-3 192-15,-5 3 0 0,-1 4 0 0,-1-1 0 0,1 2 0 16,-1 0 0-16,2-2 0 0,1-2 0 0,4-3 0 16,3-5 0-16,3-2 0 0,4-2 0 0,5-3 0 0,4-11 192 15,-2 11-48-15,2-11 0 0,0 0 96 0,15 1 16 16,5-2 0-16,5-7 0 0,3-1 64 0,3-6 0 15,2-3 16-15,2-1 0 0,-2 3-176 0,0 1-32 16,2-3-128-16,-4 0 192 0,-3-2-192 0,-1 1 0 16,-2 0 0-16,-2 1 0 0,-4 0 128 0,0 3-128 15,-3 3 0-15,-2 5 0 0,-2 3 0 0,-12 4 0 16,0 0 0-16,0 0 0 0,1 11 0 0,-3 6 0 16,-3 1-160-16,-4 3 160 0,-2 2 0 0,0 2 0 15,-4 6 0-15,0 1-128 0,-2-3 128 0,-1 1 0 16,0 1 0-16,1-6 0 0,0 2 0 0,-1-5 0 0,1-2 0 15,-1 2 0-15,4 2 0 0,-2-4 0 0,0-2 0 16,3-2 0-16,2-4 0 0,2 1 0 0,3-1 0 0,3-3 0 16,3-9 0-16,0 0 0 0,11 9 0 0,5-6 0 15,3-5 0-15,6-6 0 0,3-4 0 0,3-6 0 16,0-5 0-16,6-1 176 0,4-5-176 0,1 1 192 16,-1-2-192-16,3-2 0 0,3 0 0 0,0-4 128 15,1-4-128-15,-2 0 0 0,1 1 0 0,-2 1 0 16,-6-4 0-16,-3 5 0 0,-6 1 0 0,-4 10 128 15,-6 8-128-15,-5 5 0 0,-6 6 0 0,-9 7 128 16,0 0-128-16,-7 14 0 0,-7 6 0 0,-3 4 0 16,-6 8 0-16,-5 6 0 0,-6 5 0 0,-2 7 0 15,-3 2 0-15,-4 1 0 0,-6 2 0 0,1 2 0 16,0 3 0-16,2-4 0 0,3-2 0 0,2 0 0 16,2-5 0-16,1-4 0 0,3-4 0 0,3-5 0 0,4-3 0 0,7-3 0 15,3-9 128-15,3-2-128 0,5-3 0 0,5-2 128 16,5-14-128-16,0 0 128 0,10 2-128 0,4-4 0 15,5-10 0-15,4-4 0 0,2-7 128 0,4-3-128 16,3-4 192-16,1-5-64 0,1-4-128 0,3-3 0 16,3-1 144-16,3-2-144 0,0-2 0 0,0-3 128 15,-1-3-128-15,-1-2 0 0,0-1 0 0,-6 0 128 16,-2 2-128-16,-1 2 0 0,-3 1 0 0,-2 4 0 16,-3 5 0-16,-2 5 128 0,-4 3-128 0,-6 10 0 15,-3 5 0-15,-4 6 0 0,-5 13 0 0,0 0 0 16,-10 0 0-16,-5 9 0 0,-8 13 0 0,-4 2-192 15,-3 6 192-15,-5 6-192 0,-3 3 192 0,-2 1 0 0,-4 0-144 16,-1 2 144-16,-4-1 0 0,2-3 0 0,0-1 0 0,3-4 0 16,1-2 0-16,2-5 0 0,3 0 0 0,1-3 0 15,0-3 0-15,5-4 0 0,4-7 0 0,5 0 0 16,4-4 240-16,7-2-48 0,12-3 0 0,0 0 0 16,1-19 128-16,8-4 0 0,5-1 16 0,9-7 0 15,5-4-176-15,5-5-32 0,4-3-128 0,6-1 192 16,1-7-192-16,6-1 0 0,2-2 0 0,1 2 0 15,1 1 0-15,-3 6 128 0,-3 0-128 0,-5 6 0 16,-3 3 0-16,-7 7 0 0,-5 5 0 0,-7 6 0 16,-7 5 0-16,-6 7 0 0,-8 6 0 0,0 0 144 15,-7 7-144-15,-5 5 0 0,-7 4 0 0,-6 6 0 16,-8 5 0-16,-2 1 0 0,-3 3 0 0,-7 3 0 16,-6-9 0-16,-1 3 0 0,0-4 128 0,3 0-128 0,3-2 0 15,1-6 0-15,2-5 0 0,1 0 0 0,3-2 128 0,3-5-128 16,3-9 0-16,4-3 128 0,1-2 0 0,8-2 0 15,2-4 0-15,8-3 0 0,1-8 0 0,4 2-128 16,2-5 192-16,2 2-64 0,0-3-128 0,1-4 0 16,0 4 0-16,0-1 0 0,-2 3 0 0,0-2 0 15,-5 6 0-15,-3-1 0 0,0 6 0 0,-5 2 0 16,-6 5-128-16,-3 4 128 0,-2-1-128 0,-7 6 128 16,-8 6-160-16,0 2 160 0,-3 3-176 0,-2-3 176 15,-2-1-192-15,2 0 192 0,-4 4 0 0,6-3-128 16,2-3 128-16,5-1 0 0,5-1 0 0,8 1 0 15,6-3 0-15,6-1 0 0,3-2 0 0,9 6 0 16,0 0 0-16,0-10 0 0,3-2 128 0,8 2-128 0,6 1 0 0,9-1 144 16,4 2-144-16,5-1 0 0,2 2 0 0,1 3 0 15,0 0 0-15,1-1 0 0,1 1 0 0,-4 3 0 16,-1 1 0-16,-3 4 0 0,-4 3 0 0,-4 2 0 16,-6 2-144-16,-5-3 144 0,-5 5 0 0,-3 4 0 15,-2 2-176-15,-7 2 176 0,-6 7-160 0,-7-1 160 16,1 2-144-16,-6-3 144 0,-1 2-128 0,0-6 128 15,0 0 0-15,2-3 0 0,-2-1 0 0,3-2-128 16,2-3 128-16,3 0 0 0,2-4 0 0,4 0 0 16,9-9 0-16,0 0 0 0,0 0 0 0,14 2 0 15,4-3 0-15,7-5 0 0,6-3 0 0,7-3 0 16,2-3 128-16,6 1-128 0,1-1 128 0,4 0-128 16,3 2 0-16,-2 1 0 0,-4 0 0 0,-1 3 0 15,-1 1 0-15,-4 7 0 0,-4 0 0 0,-6 3 0 0,-6 3 0 16,-4 4 0-16,-6-1 0 0,-4 6 0 0,-6 2 0 0,-3 3-192 15,-7 2 192-15,-6 2-192 0,-2 2 192 0,-4 0 0 16,-3 6-144-16,-2-2 144 0,1-3 0 0,-2-2 0 16,3-1 0-16,3-3 0 0,2-1 0 0,1-4 0 15,4-3 0-15,5-1 0 0,4-11 0 0,4 13 0 16,5-7 0-16,6-2 0 0,6-4 0 0,4-3 0 16,4 0 0-16,4-6 0 0,3 0 0 0,2-4 0 15,3 0 0-15,2 5 0 0,0 1 0 0,1 3 0 16,-4 3 0-16,-4 2 0 0,-4 4 0 0,-7 3-144 15,-5 6 144-15,-3 3 0 0,-10 2 0 0,-3 4-128 16,-4 4 128-16,-6 3 0 0,-4 3 0 0,-3 0 0 0,-5 0-128 16,-1 1 128-16,-1 1 0 0,-3-6 0 15,3-1 0-15,-2-7 0 0,-1 0 128 0,4-2-128 0,4-3 0 0,2-2 144 16,2-2-144-16,4-6 0 0,7-6 0 0,0 0 128 16,0 0-128-16,0 0 0 0,12 0 144 0,2-1-144 15,2-2 128-15,0-4-128 0,0-2 128 0,1-3-128 16,-2 2 0-16,0 1 128 0,-1 3-128 0,-3-4 0 15,-2 1 0-15,-2 1 0 0,-7 8 0 0,0 0 0 16,0 0 0-16,0 0 0 0,-5 10 0 0,-2 2-128 16,-2-1-16-16,-2 2 0 0,0-4 0 0,-2 1 0 15,0 3 144-15,0-4-128 0,1 2 128 0,0-5-128 32,1-2-240-32,3 0-32 0,8-4-16 0,0 0 0 15,-9-3-512-15,5 0-96 0,-2-2-32 0,2-1-13248 0</inkml:trace>
  <inkml:trace contextRef="#ctx0" brushRef="#br0" timeOffset="-141903.11">29737 11492 5519 0,'0'0'240'15,"0"0"64"-15,0 0-304 0,0 0 0 0,0 0 0 0,0 0 0 16,10-2 1456-16,-10 2 224 0,0 0 48 0,0 0 16 0,0 0-656 0,0 0-144 16,7-5-32-16,-7 5 0 0,0 0-80 0,0 0 0 15,0 0-16-15,7-7 0 0,-5-3-96 0,1 4-16 16,-3 6 0-16,0 0 0 0,6-12-80 0,1 6-32 16,0-3 0-16,3 4 0 0,3 1-160 0,1-1-48 15,1 1 0-15,2 1 0 0,-1 0-128 0,1 1-48 16,-2 0 0-16,-1 2 0 0,4 0-80 0,-4 3-128 15,-1-1 176-15,-2 2-176 0,-1 2 128 0,-2 2-128 16,-8-8 0-16,5 10 0 0,-2 4 144 0,-3 2-144 16,-2-1 0-16,-3-1 144 0,-2-2 48 0,-2 1 16 15,-2 1 0-15,-1-2 0 0,-6-2-80 0,5 1 0 16,1-3-128-16,-1 2 192 0,0-2-192 0,3 1 176 0,4-3-176 16,6-6 160-16,0 0-160 0,0 0 0 15,0 0 0-15,0 0 128 0,0 0-128 0,12 8 0 16,2-2 0-16,2-5 0 0,-1 2 144 0,0-1-144 15,0-1 160-15,-1 2-160 0,0 1 128 0,-2 0-128 0,-12-4 0 0,9 5 144 16,-9-5-16-16,6 12-128 16,-3 0 192-16,-6-1-64 0,-5 5 288 0,-2-2 48 0,-1 1 16 15,-5-1 0-15,-1 2 48 0,-2 1 16 0,-2-1 0 0,0 1 0 16,-2-2-112-16,1-2-32 0,1-3 0 16,2 1 0-16,1-3-144 0,4 1-48 0,4-4 0 0,2 0 0 15,8-5-208-15,0 0 144 0,0 0-144 0,0 0 128 16,0 0-416-16,0 0-96 0,6-10 0 15,4-1-16-15,3 0-1888 0,1 0-368 16,-1-3-80-16</inkml:trace>
  <inkml:trace contextRef="#ctx0" brushRef="#br0" timeOffset="-141392.1">30427 11363 6447 0,'-10'-4'576'0,"10"4"-576"16,-12-1 0-16,3-1 0 0,1 1 2272 0,-3 1 352 0,0 0 64 15,-2 1 0-15,4 1-1456 0,-1-1-288 0,-1-1-64 0,1 1-16 16,-1 2-160-16,4-1-48 16,-3 2 0-16,10-4 0 0,-11 6-224 0,4 0-48 0,2 0-16 0,0 3 0 15,5-9-176-15,0 0-16 0,0 0-16 0,0 0 0 16,0 0 16-16,0 0 0 0,0 0 0 0,12 2 0 16,0 1 128-16,-1-3 16 0,-1-1 16 0,2-1 0 15,0 0-128-15,-1 1-16 0,-11 1-16 0,11 1 0 16,-11-1-176-16,9 1 128 0,-9-1-128 0,6 13 128 15,-2-1 144-15,-4 1 32 0,-4 1 0 0,1-1 0 16,-1 6 144-16,-1-4 16 0,-4-3 16 0,0 0 0 16,-1 0-48-16,1-2-16 0,-1 3 0 0,1-1 0 15,-4-3-16-15,4 1 0 0,1-4 0 0,2 1 0 0,-2-2-176 16,8-5-32-16,0 0-16 0,0 0 0 0,0 0-176 0,0 0 0 16,-8-2 0-16,8 2 0 15,-7-10-384-15,2 1-128 0,5 9 0 16,-5-9-16-16,3 0-1440 0,-1 1-272 0,3 8-64 0,0 0-9056 15</inkml:trace>
  <inkml:trace contextRef="#ctx0" brushRef="#br0" timeOffset="-141090.83">30808 11214 13823 0,'0'0'608'0,"3"-14"128"0,-1 3-592 0,-2 3-144 15,0 8 0-15,0 0 0 0,0-11 1408 0,0 11 240 16,2-8 48-16,-2 8 16 0,0 0-528 0,0 0-96 16,0 0-32-16,0 0 0 0,-11 9-416 0,0 4-64 15,-2 3-32-15,-2 3 0 0,-1 3 0 0,-2 4 0 16,-1 2 0-16,-2 8 0 0,1 2 64 0,1 4 16 15,-3-1 0-15,2 4 0 0,-2 1-128 0,2 3-32 0,-2-5 0 16,3 2 0-16,-1-3-224 0,2 0-48 0,4-5-16 0,2-2 0 16,3-3-176-16,1-8 0 0,2 2 144 15,2-5-144-15,3-4 0 0,-1-3-160 0,2-5 16 0,3 0 0 16,-3-10-1440 0,0 0-272-16,0 0-64 0</inkml:trace>
  <inkml:trace contextRef="#ctx0" brushRef="#br0" timeOffset="-140655.83">30708 11846 20383 0,'0'0'896'0,"-5"10"192"0,2 0-864 0,3-10-224 15,0 0 0-15,3 12 0 0,-2-2 624 0,-1-10 80 16,9 7 0-16,0-4 16 0,-9-3 144 0,14 2 32 16,0-2 0-16,0-1 0 0,0-3-256 0,0-1-64 0,1-4 0 0,2 0 0 15,0-3-304-15,2-4-64 16,0 0-16-16,0-2 0 0,-1-2-32 0,-1-1-16 16,-2-4 0-16,-1 1 0 0,0-1 80 0,0-6 16 15,-1-2 0-15,-2-1 0 0,1-5 48 0,-2 0 16 0,-3-2 0 0,0 7 0 16,-3 5-32-16,-2 7 0 15,-1 3 0-15,-2 4 0 0,-1 5 224 0,2 10 32 16,-7-4 16-16,-2 4 0 0,-3 5-208 0,0 4-32 0,-3 5-16 16,-3 2 0-16,-1 5-160 0,-3 2-128 0,2 6 192 0,-2 0-192 15,5 2 128-15,0 2-128 0,3 0 0 0,4-4 0 16,2 0 0-16,7 0 0 0,1-2 128 0,4-3-128 16,5-3 0-16,4-7 0 0,3 1 128 0,4-2-128 15,3-2 0-15,1-5 0 0,2-2 0 0,2-1 0 16,1-3-1488-16,2-3-304 0</inkml:trace>
  <inkml:trace contextRef="#ctx0" brushRef="#br0" timeOffset="-138661.31">30113 13803 3679 0,'0'0'160'0,"0"0"32"0,0 0-192 0,-8 7 0 0,1-2 0 0,7-5 0 15,-8 6 1920-15,8-6 320 0,-6 5 80 0,6-5 16 16,0 0-1072-16,0 0-224 0,0 0-32 0,0 0-16 0,0 0-224 0,6 9-64 16,3-1 0-16,4-7 0 0,2 0 32 15,3-2 0-15,1-3 0 0,2-2 0 0,2 1-224 0,1-2-32 16,3-4-16-16,-1 2 0 0,2-3-256 0,-2 2-48 16,1 0-16-16,-4-1 0 0,1 2-144 0,-4-1 160 15,-4 2-160-15,-4 0 160 0,-2 3-160 0,-10 5 128 16,0 0-128-16,0 0 128 15,0 0-704-15,0 0-160 0,0 0-32 0</inkml:trace>
  <inkml:trace contextRef="#ctx0" brushRef="#br0" timeOffset="-138247.31">30249 13788 15135 0,'0'0'672'0,"-10"2"144"0,2 0-656 0,-2 0-160 0,1 2 0 0,-1 2 0 15,-2 0 944-15,1 1 144 16,-2 2 48-16,2-3 0 0,-1 3-336 0,4-2-64 16,0 2-16-16,2-1 0 0,-1 3-192 0,7-11-32 0,0 10-16 0,0 1 0 15,0-11-144-15,8 9-16 16,2 1-16-16,1-3 0 0,1 0-48 0,1-3 0 0,4 0 0 0,4 0 0 16,-1 2 48-16,2-1 0 0,1 3 0 0,1 1 0 15,0 0-176-15,-1 2-128 0,-3 4 192 0,-3-1-192 16,-5-4 224-16,-3 2-64 0,-1-1-16 0,-6 1 0 15,-2 2 160-15,-2 1 16 0,-2-6 16 0,-4 4 0 0,-3 1 240 16,-4 0 64-16,-4 1 0 0,-2-2 0 0,0-2 0 0,-2-2 0 16,-1 2 0-16,0 1 0 0,1-6-208 0,1 3-48 15,0 0 0-15,1-5 0 0,3 0-240 0,0-3-144 16,7-2 160-16,-1-2-160 0,2-2 128 0,4 0-128 16,6 5 0-16,-1-13 144 15,3-1-592-15,4 4-112 0,2-1-16 0,5 0-16 16,3-3-1600-16,3-1-320 0,0-3-64 0,0 3-9520 0</inkml:trace>
  <inkml:trace contextRef="#ctx0" brushRef="#br0" timeOffset="-137804.95">30995 13841 13295 0,'0'0'576'0,"0"0"144"0,0 0-576 0,0 0-144 0,3-10 0 0,-3 10 0 16,0 0 992-16,-2-10 160 0,0-1 48 0,2 11 0 16,-5-6-256-16,5 6-48 0,-12-2-16 0,1 2 0 15,-3 4-176-15,0 1-48 0,-4 2 0 0,0 2 0 16,1 3-80-16,-1-2-32 0,0 3 0 0,1-1 0 15,5 1-192-15,0 0-32 0,3 0-16 0,3-5 0 0,6-8-48 16,0 13-16-16,0-4 0 0,0-9 0 0,11 6-80 0,1-3-16 16,1 1 0-16,2-3 0 0,4-2 176 0,3-2 48 15,-3 1 0-15,1-1 0 0,-1 1-208 0,-1-4-32 16,-3 3-128-16,-1 0 192 0,-1-1-192 0,-2 2 0 16,-1-1 128-16,-10 3-128 0,11-1 0 0,-11 1 0 15,0 0 0-15,8 8 0 0,-8-8 176 0,7 11-176 16,-5 0 192-16,-2 6-192 0,-2 3 352 0,-2 1-32 15,-2-2-16-15,-1 0 0 0,0 2 144 0,-1 0 48 16,-2-1 0-16,2-1 0 0,-2-2 0 0,2-2 0 16,-2-2 0-16,1-1 0 0,-2 0-272 0,-2-5-48 15,-2 4-16-15,1-4 0 0,1 2-16 0,2-3 0 16,-1 5 0-16,2-6 0 0,0 0-144 0,10-5 0 0,-9 2 0 0,9-2 128 31,-8 2-624-31,8-2-128 0,0 0-16 0,0 0-9552 16,-6-5-1904-16</inkml:trace>
  <inkml:trace contextRef="#ctx0" brushRef="#br0" timeOffset="-137374.16">29800 14493 2751 0,'0'0'256'0,"-9"-1"-256"0,-1-3 0 0,0 2 0 0,1 1 1168 0,9 1 192 16,-9-2 48-16,9 2 0 0,-10-4 32 0,10 4 16 16,0 0 0-16,0 0 0 0,0 0-560 0,0 0-128 15,0 0 0-15,0 0-16 0,0 0-240 0,0 0-64 16,0 0 0-16,11 6 0 0,3-1 128 0,6-2 32 15,4 0 0-15,1-2 0 0,2-2 208 0,6 1 32 16,4-1 16-16,3-2 0 0,4-2-112 0,4-4-32 16,4 2 0-16,6 0 0 0,7 1-176 0,3-2-32 15,-1-3-16-15,2 1 0 0,-2-3 128 0,2-1 16 16,-2 2 16-16,0 2 0 0,1 0 16 0,-5 2 0 0,-3-2 0 16,-8 3 0-16,-5-3-112 0,-5 2-32 15,-5-1 0-15,-8 4 0 0,-6 1-272 0,-5 0-64 16,-5 2-16-16,-13 2 0 0,0 0-176 0,0 0-176 15,0 0 48-15,0 0 0 16,0 0-752-16,-4 9-144 0,-1 2-16 0,-4-3-8368 0,-4 2-1680 0</inkml:trace>
  <inkml:trace contextRef="#ctx0" brushRef="#br0" timeOffset="-136880.05">30090 14626 3679 0,'0'0'160'0,"0"0"32"0,0 0-192 0,0 0 0 16,5-11 0-16,0 6 0 0,-5 5 2304 0,0 0 400 15,5-12 96-15,0 5 16 0,-5 7-1456 0,0 0-272 16,0 0-64-16,0 0-16 0,9-11 160 0,-9 11 48 16,0 0 0-16,8-5 0 0,-8 5-144 0,9-8-32 15,-3 0 0-15,-6 8 0 0,0 0-272 0,0 0-64 16,0 0-16-16,0 0 0 0,0 0-144 0,0 0-32 15,-1 13 0-15,-3-1 0 0,-1-1-176 0,0 3-32 16,1 3-16-16,-1-2 0 0,0 0-128 0,0-1-32 16,1 0 0-16,-1 0 0 0,-1-1 0 0,2-1 0 0,1 1 0 0,3-13 0 15,-1 10 0-15,2 1 0 0,3-3 0 0,-4-8 0 16,10 7 80-16,2-5 16 0,-1 0 0 16,2-2 0-16,1-2 48 0,4 0 16 0,-1-5 0 0,4 1 0 15,-1 4-288-15,0-4 160 0,2-1-160 0,-2 3 128 16,-1 3-128-16,0-2 0 0,-1 1 0 0,-2-2 0 15,-2 3-432 1,-3-1-112-16,-11 2-32 0,0 0 0 0,0 0-2096 0,0 0-416 16,0 0-96-16,0 0-16 0</inkml:trace>
  <inkml:trace contextRef="#ctx0" brushRef="#br0" timeOffset="-136634.53">30471 14608 12895 0,'0'0'1152'0,"0"0"-928"16,0 0-224-16,0 0 0 0,-7 6 1376 0,0 2 224 16,0 1 64-16,-1-2 0 0,-2 7-80 0,1 3-16 15,1 2 0-15,0-1 0 0,-1-3-352 0,0 3-64 16,0 3 0-16,1 5-16 0,-1-2-352 0,2 1-64 16,0 1-16-16,2-5 0 0,0 1-320 0,1-2-64 15,1-2 0-15,-1 1-16 0,0 0-176 0,0-1-128 0,0-3 192 0,1-1-192 16,-1 0 128-16,1-1-128 15,2-2 0-15,1 0 0 16,0-11-320-16,0 0-128 0,0 0-32 0,0 0 0 16,0 0-2336-16,0 0-448 0</inkml:trace>
  <inkml:trace contextRef="#ctx0" brushRef="#br0" timeOffset="-135525.33">30694 14983 12207 0,'0'0'528'0,"0"0"128"0,0 0-528 0,-4 9-128 16,4-9 0-16,-4 10 0 0,0-4 832 0,4-6 128 16,0 0 16-16,0 0 16 0,-3 13 48 0,1-4 16 15,2 0 0-15,0-3 0 0,0-6-112 0,0 0-32 16,0 0 0-16,7 6 0 0,-7-6-16 0,0 0-16 0,12 3 0 0,0-3 0 15,-1 0-176-15,2-5-48 16,0-1 0-16,-1-3 0 0,5 0-208 0,1-1-32 0,1-2-16 0,1-3 0 16,2-3 0-16,1 0 0 15,1-1 0-15,0-1 0 0,-1-3-144 0,-2 0-48 0,1 0 0 0,-2-2 0 16,1 3-64-16,-2 1-16 0,-4-1 0 0,-1 2 0 16,-1-2-128-16,-2 4 128 0,1 4-128 15,-4-2 128-15,-1 0-128 0,-1 2 0 0,-6 14 144 0,5-13-144 16,-1 0 0-16,-1 0 144 0,-2 3-144 0,0 1 0 15,-1-2 128-15,0 2-128 0,0-4 0 0,0 5 0 16,0 8 0-16,-1-11 0 0,1 1 0 0,0 2 0 16,0-1 0-16,0 9 0 0,0 0 0 0,0 0 0 15,-3-9 0-15,1 0 0 0,2 9 0 0,-3-6 0 16,3 6 0-16,0 0 0 0,-2-6 0 0,2 6 0 16,0 0 0-16,0 0 0 0,0 0 0 0,0 0 0 0,0 0 0 15,0 0 0-15,0 0 0 0,0 0 0 0,0 0 0 0,0 0 0 16,0 0 0-16,0 0 0 0,0 0 0 0,0 0 0 15,0 0 0-15,0 0 0 0,0 0 0 0,0 0 0 16,0 0 0-16,0 0 0 0,0 0 0 0,0 0 0 16,0 0 0-16,0 0 0 0,0 0 0 0,0 0 0 15,0 0-128-15,0 0 128 0,0 0 0 0,0 0-176 16,2-7 176-16,-2 7-160 0,0 0 160 0,0 0-192 16,0 0 192-16,0 0-192 0,0 0 192 0,0 0 0 15,0 0 0-15,0 0-128 0,0 0-16 0,0 0 0 0,0 0 0 0,0 0 0 31,0 0-336-31,0 0-64 0,0 0-16 0,0 0 0 16,0 0-1296-16,0 0-272 0,0 0-48 0</inkml:trace>
  <inkml:trace contextRef="#ctx0" brushRef="#br0" timeOffset="-135115.2">31153 14497 9215 0,'0'0'816'0,"0"0"-656"15,4-7-160-15,-4 7 0 0,7-8 832 0,-7 8 128 16,0 0 16-16,8-10 16 0,-2 2-160 0,-6 8-48 16,0 0 0-16,0 0 0 0,0 0 0 0,3-11 0 15,-3 11 0-15,0 0 0 0,0 0-32 0,0 0-16 16,0 0 0-16,0 0 0 0,0 0-192 0,0 0-32 16,0 0-16-16,0 0 0 0,-4-7-176 0,4 7-16 15,0 0-16-15,0 0 0 0,0 0-288 0,0 0 128 16,0 0-128-16,0 0 0 0,0 0 0 0,0 0 0 15,-5-9 0-15,5 9 0 0,0 0 0 0,0 0-192 16,0 0 16-16,0 0 16 16,0 0-256-16,0 0-48 0,0 0-16 0,0 0 0 15,0 0-544-15,0 0-128 0,0 0 0 0</inkml:trace>
  <inkml:trace contextRef="#ctx0" brushRef="#br0" timeOffset="-133867.12">31104 14675 2751 0,'0'0'128'0,"0"0"16"0,6-9-144 0,-3 0 0 0,1-1 0 0,-1-1 0 0,0 3 2576 0,1-3 496 16,-1 1 80-16,-1-3 32 0,1-4-1840 0,-1 2-384 16,1 0-64-16,0-2 0 0,-1 1-208 0,1 3-48 15,-1 0 0-15,1 2 0 0,-2 3 64 0,-1 8 16 16,3-9 0-16,-1 4 0 0,-2 5-16 0,0 0 0 15,0 0 0-15,0 0 0 0,0 0-48 0,0 0-16 16,0 0 0-16,0 0 0 0,0 0-96 0,0 0-32 0,-4 16 0 0,-1-2 0 16,-1 1-64-16,-2 0-32 15,-1 3 0-15,-1 2 0 0,0 2 160 0,-1 1 16 16,-2 1 16-16,-2 2 0 0,-2 5 32 0,-1-2 0 0,0 2 0 0,2 0 0 16,-2-1-240-16,0 0-32 15,1 1-16-15,0-3 0 0,0 0-128 0,1-5-32 16,-1-3 0-16,5 0 0 0,-1 2-192 0,3-3 176 0,0-4-176 0,1-2 160 15,0 1 0-15,3 1 0 0,0-3 0 16,1-6 0-16,5-6 48 0,-6 8 16 0,6-8 0 0,0 0 0 16,0 0-64-16,0 0-16 0,0 0 0 0,0 0 0 15,0 0 64-15,0 0 16 0,0 0 0 0,0 0 0 16,14-3-48-16,-3-1-16 0,2-1 0 0,-1-5 0 16,0 1-160-16,1-4 160 0,0 2-160 0,1 2 160 15,0-1-160-15,1 2 0 0,-1-3 0 0,1 6 0 0,0 1 0 0,3 0 0 16,1 0 0-16,2 2 0 0,0 0 0 0,2 2 0 15,1 0 0-15,2 0 0 0,-1 0 0 16,1 0 0-16,-6 0 0 0,3 2 0 0,0-1 0 0,-3 1 0 16,-1 0 0-16,-1-1 0 0,0 3 0 0,-3 0 0 15,-2-3 0-15,-2 0 0 0,-1 2 0 0,-10-3 128 16,10 1-128-16,-10-1 0 0,0 0 0 0,0 0 128 16,11 3-128-16,-11-3 0 0,0 0 0 0,0 0 128 15,0 0-128-15,0 0 0 0,0 0 0 0,0 0 128 16,0 0-128-16,0 0 0 0,0 0 0 0,-8-6 0 15,-1 1 128-15,0-1-128 0,-1 2 0 0,0 2 0 16,-2 0 0-16,0 2 0 0,0-1 0 0,-1 1 0 16,1 0 0-16,-1 1 0 0,0 3 0 0,1 0 0 15,-2 0 0-15,0-2 0 0,-2 3-192 0,1 2 192 16,-3-1-160-16,1-1 160 0,-1 0-272 0,0 2 32 0,0-3 16 0,0 1 0 16,1 1 80-16,-1-2 16 0,0-2 0 0,3 0 0 15,1 1 128-15,1 0 0 0,2 1 0 16,0-2 0-16,1 1 0 0,10-3-128 0,-9 1 128 0,9-1 0 15,-7-1 0-15,7 1 0 16,0 0 0-16,0 0-128 0,-7-8 128 0,7 8 0 0,-1-9-144 0,1 3 144 16,3-4-176-16,0 2 48 0,3-3 0 15,0 1 0-15,0 1 128 0,1-3 0 0,-4 2 0 0,5-4-128 16,-2 1 128-16,1-2 0 0,0-3 0 0,1 0 0 16,2 1 0-16,0-4 0 0,1 0 0 0,0-1 0 15,-1-5 0-15,-1 2 0 0,1-4 0 0,0 0 0 0,1-2 0 16,-3 1 0-16,4 2 0 0,-1 0 0 15,1 1 0-15,-2 2 0 0,0 5 0 0,0 3 0 0,0 0 0 16,1 3 0-16,-4 5 0 0,0 0-128 0,-7 9 128 0,0 0 0 16,0 0 0-16,0 0 0 0,0 0 0 0,0 0 0 15,0 0 0-15,0 0 0 0,-6 11 0 0,0 1 0 16,-1 1 0-16,-2 2 0 0,0-2 0 0,-1 0 0 16,-2-1 0-16,-1 6 0 0,-1 4 0 0,0 1 0 15,2-4 0-15,-5 6 0 0,-2 4 0 0,1 3 0 16,1-3 0-16,-3 4 0 0,0 0 0 0,0 0 0 15,-1 2 0-15,2-5 0 0,2-4 0 0,4-2 0 16,3-4 0-16,2 1 0 0,2-2 0 0,3-5 0 16,3-3 0-16,3 0 0 0,-1 0 0 0,2-1 0 0,1-5 0 15,-5-5 0-15,0 0 0 0,10 0 0 0,-10 0 0 0,13-4 0 16,0 2 0-16,-1-5 0 16,-1 1 0-16,-1 1 0 0,-1-3 0 0,1 2 0 15,-1-2 0-15,1 2 0 0,-10 6 0 0,14 0 0 16,-1 0 0-16,-1 0 0 0,-1 1-192 0,-1 4 64 0,0 0 0 0,0-1 0 31,-10-4-528-31,13 4-112 0,-2 1 0 0,1-1-16 16,0-2-608-16,0-2-112 0,0-2-32 0</inkml:trace>
  <inkml:trace contextRef="#ctx0" brushRef="#br0" timeOffset="-132229.83">30888 11450 3679 0,'0'0'320'0,"0"0"-320"0,0 0 0 0,0 0 0 15,8-6 2048-15,-8 6 320 16,0 0 80-16,9-9 16 0,-4 2-1312 0,-5 7-272 15,8-11-48-15,-3 5-16 0,-5 6-96 0,5-11-16 0,-1 3 0 0,2-1 0 16,-6 9 0-16,5-8 0 0,-5 8 0 0,6-10 0 16,-1 4-64-16,-5 6 0 0,8-10-16 0,-8 10 0 15,0 0-80-15,8-5-16 0,-8 5 0 0,0 0 0 16,0 0-128-16,0 0-16 0,10 0-16 0,-10 0 0 16,0 0-80-16,6 7-16 0,-2 1 0 0,-1 5 0 15,-6-2 128-15,2 6 32 0,-2 3 0 0,1 4 0 0,-2-1 32 16,0 1 16-16,-1 5 0 0,-1 2 0 0,-2-2 16 15,0 4 0-15,1-1 0 0,-1-2 0 16,-1 0 16-16,-1-1 0 0,-1-2 0 0,0-2 0 16,3-5-64-16,0 1-16 0,0-4 0 0,2-1 0 0,1-1-112 0,1-5 0 15,0 0-16-15,3-2 0 0,-3 1-80 0,4-9-16 16,0 0 0-16,0 0 0 0,0 0-64 0,0 0-16 16,0 0 0-16,0 0 0 0,0 0 48 0,0 0 0 15,0 0 0-15,5-12 0 0,0 4-48 0,2-3-128 16,-1 5 192-16,2-2-64 0,2 2-128 0,1 2 0 15,2-5 0-15,1 3 128 0,0 2-128 0,1-2 0 16,0-1 0-16,3 4 0 0,0-4 0 0,0 2 0 16,-3 1 0-16,2 2 0 0,-1-1 0 0,1-1 0 15,-2 7 0-15,0 0 0 0,-2 0 0 0,0-1 0 16,-2 0 0-16,0 3 0 0,-2 2 0 0,1-4 0 16,1 1 0-16,-2 4 0 0,-9-8 0 0,7 6 0 15,-7-6 0-15,5 8 0 0,-5-8 0 0,0 0 0 16,5 10 0-16,-5-10 0 0,0 0 0 0,0 0 0 15,0 0 0-15,0 11 0 0,0-11 0 0,0 0 0 0,0 0 0 0,-3 7 0 16,-4-1 0-16,7-6 0 0,-10 5 128 16,-1-2-128-16,-2-3 0 0,0 1 0 0,-1 0 144 15,0 1-144-15,-2-1 0 0,-1-1 0 16,2 0 0-16,-2 2 128 0,0 2-128 0,1 0 0 0,2-3 0 0,0 1 0 16,0-1 0-16,3 0 0 0,-2 0 0 0,3 1 0 15,-1-2 0-15,0-2 0 0,1 1 0 0,0-1 0 16,1-3 0-16,0 1 0 0,2-3 0 0,0 2 128 15,7 5-128-15,-3-11 0 0,-3 1 0 0,5-1 0 0,0-1 0 0,2-1 0 16,2 2 0-16,1-3 0 0,-1 0 0 16,2 3 0-16,0 0 0 0,2-2 0 0,-1 2 0 0,1-2 0 15,-1-1 0-15,2 1 0 0,-1 3 0 16,1-4 0-16,-2 2 0 0,1-1 0 0,-1-1 0 0,0-3 0 16,1 1 0-16,-1-2 0 0,-1-1 0 0,3 0 0 15,-2 1 0-15,0 0 0 0,-1-1 0 0,1 0 0 16,-3-1 0-16,-1 2 0 0,1 2 0 0,-1 2 0 15,-2-2 0-15,1 7 0 0,-1 1 0 0,0 8 0 16,0 0 0-16,0 0-128 0,-1-8 128 0,1 8 0 16,0 0 0-16,0 0-128 0,0 0 128 0,0 0 0 15,-9 0 0-15,1 5-128 0,2 4 128 0,-1 2-160 16,1 3 160-16,0 3-160 0,-2 3 160 0,2 2 0 16,-1 3-144-16,2-1 144 0,0 2 0 0,0 2 0 15,0-3-144-15,0 3 144 0,1-1 0 0,0 1 0 16,1 1 0-16,0-4 0 0,0-3 0 0,0 0 0 0,-2-1 0 0,1-2 0 15,1-2 0-15,-1-4 0 16,1-1 0-16,1 2 0 0,0-5 0 0,2-9 0 16,-4 10 0-16,3-2 0 0,1-8 0 0,0 0 0 0,0 0 0 0,0 0 0 15,0 0 128-15,10 0 0 16,-1-4-128-16,1 0 192 0,1 2-64 0,1-3-128 0,-1 1 176 0,1 0-176 16,0 2 128-16,2 0-128 0,2 2 0 0,0 0 0 15,-1 2 0-15,3-1 0 0,0 1 0 0,2 2 0 16,-1 3 0-16,2-4 0 0,-3-3 0 0,-1 4 0 15,1 0 0-15,0 1 0 0,2-1 0 0,-2-3 0 0,-1-1 0 16,-2 0 0-16,-2 0 0 0,-1 0 0 0,1-1 0 0,-3 0-272 16,-10 1 16-16,10-3 16 15,-10 3-1856-15,0 0-368 16,0 0-80-16</inkml:trace>
  <inkml:trace contextRef="#ctx0" brushRef="#br0" timeOffset="-130110.1">28219 13886 6447 0,'0'0'576'0,"0"0"-576"16,13 0 0-16,-1 1 0 0,2-2 384 0,0 0-16 15,3-1-16-15,2 0 0 0,1-1-48 0,2-3-16 0,0-1 0 0,0 2 0 16,1-2 16-16,1 0 0 0,2 2 0 16,-1-2 0-16,-1 0 16 0,-1 2 16 15,-1-2 0-15,-2 2 0 0,-2 1 160 0,-3-3 16 16,-1 6 16-16,-4 1 0 0,-10 0-144 0,0 0-16 0,0 0-16 0,2 13 0 16,-6 1-160-16,-4-3-48 0,-3 2 0 0,-3 1 0 15,-3 2 256-15,0-2 48 16,-1-2 16-16,0-1 0 0,1-4-64 0,3 2-16 15,3-4 0-15,2 1 0 0,9-6 64 0,0 0 0 0,0 0 0 0,0 0 0 16,0 0-80-16,13-1-16 16,3-3 0-16,3 0 0 0,2-2-160 0,3-3-16 0,3 3-16 0,3-5 0 15,-1 1-160-15,3-1 160 0,-1-2-160 0,-1 4 160 16,-2-2-160-16,-4 3 0 0,-3 0 0 0,-4 2 128 16,-1 2-128-16,-4 0 0 0,-2 7 0 0,-10-3 0 15,0 0 0-15,0 0 160 0,0 0-160 0,4 9 160 0,-4-9-160 0,-1 14 160 16,-2 0-160-16,-3-4 160 0,1 1 32 0,1-2 16 15,4-9 0-15,-2 12 0 0,2-1-64 0,0-11-16 16,7 5 0-16,5 0 0 0,4-1-128 0,2 1 160 16,0-1-160-16,2-1 160 0,2-1-16 0,-1 5 0 15,1-1 0-15,-2 0 0 0,3 2-144 0,-2-3 128 16,-2 0-128-16,0 4 128 0,1 0-128 0,0 2 0 16,-1-3 144-16,1 1-144 0,0-4 0 0,-2 3 0 15,-3-2 0-15,-1-2 128 0,-1-2-128 0,-13-2 0 16,9 9 0-16,-9-9 128 0,0 0-128 0,0 0 0 15,0 0 0-15,-9 4 128 0,-3 4-128 0,-1-1 128 16,-4-2-128-16,-1 2 128 0,-2 0-128 0,-2-3 128 0,-1 2-128 0,0 0 128 31,2-4-480-31,0 2-96 0,1 5 0 0,5-4-10384 0</inkml:trace>
  <inkml:trace contextRef="#ctx0" brushRef="#br2" timeOffset="-116203.48">30947 18622 1839 0,'0'0'0'0,"4"-7"160"0,-4 7-160 0,3-10 0 15,-3 10 0-15,4-9 0 0,-4-2 2416 0,0 3 448 16,0 8 80-16,-1-11 32 0,-2 1-1488 15,1 1-288-15,-3 0-64 0,-2 1-16 0,-1 2-288 0,-1 0-64 16,-2 2-16-16,-1 3 0 0,-3-1 80 0,-3 5 32 16,-3 1 0-16,2 5 0 0,-1-3-384 0,0 7-80 15,-3 1-16-15,1 3 0 0,1 2-208 0,1 3-48 16,3 2-128-16,0 3 192 0,2-4-48 0,2-2-16 16,6-2 0-16,0-1 0 0,2-1-128 0,4-3 0 15,1 0 144-15,4-8-144 0,-4-6 272 0,12 4-16 16,2-4 0-16,4-4 0 0,1-2 208 0,7-7 48 15,2-2 0-15,1-2 0 0,1-1-256 0,2-3-64 16,4-5 0-16,-5-3 0 0,1 2-64 0,-2-2-128 0,-4 1 176 16,-2 0-176-16,-2-5 144 0,-2-1-144 0,-2-3 0 0,-3 0 144 15,-1-5-144-15,-2-2 160 0,-2-1-160 0,-1 2 160 16,-3 6-160-16,1 4 0 0,-2 5 144 0,0 4-144 16,-4 6 0-16,0 8 0 0,-1 10 0 0,0 0 0 15,-2-8 0-15,2 8-128 0,-9 7 128 0,0 2 0 16,-5 5 0-16,1 6 0 0,-1 7 0 0,2 1-128 15,-4 3 128-15,1 5 0 0,0 1-144 0,-2 2 144 16,1 5 0-16,0-1 0 0,1 4 0 0,4-4 0 16,-1-1 0-16,3 1 0 0,2-3 0 0,2-4 0 15,1-4 0-15,4-3 0 0,2-4 0 0,4-1 128 16,0-1-128-16,2-4 0 0,-1-7 0 0,3-1 0 16,3-1-2016-1,0-4-288-15</inkml:trace>
  <inkml:trace contextRef="#ctx0" brushRef="#br2" timeOffset="-115850.89">31121 18570 19583 0,'0'0'864'0,"10"-3"176"0,2-1-832 0,0 2-208 15,1-3 0-15,1 0 0 0,0-2 0 0,1-4-208 16,3-1 32-16,0 0 16 0,0-4 400 0,-1 2 80 0,-1 0 0 0,-2 1 16 16,-2-4 128-16,-2 0 32 0,-3 2 0 15,-2 2 0-15,-1 2 48 0,-4 0 16 0,-3 0 0 16,1 4 0-16,-2 2 112 0,4 5 32 0,-12-4 0 0,2 6 0 16,-2 2-144-16,-2 4-32 0,-3 5 0 0,3 4 0 15,-1 2-336-15,1 3-192 0,0 2 192 0,1 0-192 16,2 2 0-16,0 1 0 15,4-3 0-15,3 1 0 0,4-1 0 0,3-2 0 0,2-3 0 0,2-3 0 16,1-3 0-16,2-5 0 0,4 1 0 0,1-7-144 16,2-2-416-1,1-5-80-15,-1-5 0 0,1-1-7424 0,0-1-1472 0</inkml:trace>
  <inkml:trace contextRef="#ctx0" brushRef="#br2" timeOffset="-115479.97">31559 18472 13823 0,'-16'15'608'0,"6"-3"128"0,-2 2-592 0,0 2-144 0,0 3 0 0,-2 4 0 0,-1 4 1008 0,-2-2 160 15,0 4 48-15,0-3 0 0,1 2-16 0,0-3 0 16,1 3 0-16,2-5 0 0,2-1-176 0,1 0-48 16,1-2 0-16,3-4 0 0,-1-4-320 0,5-1-64 15,2-11-16-15,0 0 0 0,0 0-80 0,0 0-32 16,0 0 0-16,11-13 0 0,2-1 48 0,-2-2 16 15,2-5 0-15,1-3 0 0,2-1-336 0,0-4-192 16,-4-3 192-16,4 1-192 0,-2 0 128 0,1-1-128 16,-2 1 0-16,1 6 0 0,1-2 0 0,3 3 0 0,1 4 0 15,-2 1 0-15,-1 1 0 0,-1 4 0 0,-1 2 0 0,-3 6 0 16,1 1 0-16,-12 5 0 16,10 0-128-16,-10 0 128 0,6 8-192 0,-4 3 0 0,-6-2 0 15,-1 4 0-15,-5 3-64 0,-2 2-16 0,-2 0 0 0,-4 1 0 16,-3-1 16-16,-2 1 0 0,-1-2 0 0,2 1 0 31,-2-5-304-31,2-2-48 0,2 2-16 0,3-5 0 16,4-2-1168-16,2-3-224 0,1-3-48 0</inkml:trace>
  <inkml:trace contextRef="#ctx0" brushRef="#br2" timeOffset="-115162.53">31725 18457 18879 0,'0'0'832'0,"0"0"192"0,0 0-832 0,0 0-192 0,0 0 0 0,0 0 0 0,0 0 400 0,0 0 48 15,0 0 0-15,0 0 0 0,0 0 592 0,11-7 128 16,1-2 32-16,0 0 0 0,0-2-544 0,-2-3-96 16,3 1-32-16,-3 3 0 0,-4-4-272 0,-1 5-64 15,-1-1-16-15,-4 10 0 0,1-8 48 16,-1 8 16-16,-5-7 0 0,5 7 0 0,0 0 160 0,-11 9 48 15,-2-2 0-15,2 7 0 0,-3 0-448 0,1 4 128 16,2 1-128-16,-3 2 0 0,0-2 0 0,2-2 0 16,3 4 0-16,4-3 0 0,0-3 0 0,4 0 0 0,1-5 0 15,0-10 0-15,6 13 0 0,2-2 0 0,2-6-144 16,-1-2 144 0,-9-3-752-16,13 0-32 0,-2-3-16 0</inkml:trace>
  <inkml:trace contextRef="#ctx0" brushRef="#br2" timeOffset="-114827.33">31932 18401 17503 0,'-18'10'1552'0,"8"0"-1232"0,0 3-320 0,0-1 0 0,-4 2 448 0,1 2 48 0,-1 3 0 0,1-3 0 15,-2 1 272-15,2-3 48 0,2-3 16 0,2 1 0 16,3 0 176-16,2-3 32 0,4-9 16 0,0 0 0 0,0 0-432 15,0 0-96-15,0 0-16 0,10 2 0 16,3-8 80-16,-1-2 16 0,1-3 0 0,4-3 0 0,0-2-352 0,1-2-64 16,-1-1 0-16,2-1-16 0,1 2-176 15,0 1 0-15,-2 2 0 0,-1 5 128 0,-3-2-128 16,1 6 0-16,2-2 0 0,-5 6 0 0,0 2 0 16,-2 4 0-16,-10-4 0 0,9 12 0 0,-4 5 0 15,-3 3 0-15,-3 2 0 0,-3 1 0 0,-3 0 0 0,-2-2 0 16,-1 3 0-16,-2 1 0 0,1-4 0 0,1 1 0 15,-2 1 0-15,4-3 0 0,3-7-160 0,2-2-64 16,3-11-16-16,0 0 0 16,0 0-528-16,0 0-128 0,11-2 0 0,2-7-16 15,-1-1-1904-15,4-6-384 0</inkml:trace>
  <inkml:trace contextRef="#ctx0" brushRef="#br2" timeOffset="-114363.72">32468 18401 16575 0,'0'0'1472'0,"0"0"-1168"0,-10-7-304 0,1 3 0 15,-2 1 768-15,1 0 80 0,-2 1 32 0,-2-1 0 16,2 1-240-16,-2 2-64 0,0 0 0 0,-2 3 0 16,1 1 128-16,6-1 32 0,-1 3 0 0,0 4 0 15,-2 3-304-15,1 1-64 0,1 2-16 0,0 2 0 16,1-1-48-16,-3 12-16 0,5-7 0 0,3-3 0 15,3-4-32-15,3-1 0 0,2-5 0 0,-4-9 0 16,6 9 144-16,6-7 32 0,2-2 0 0,-5-1 0 0,1-4-16 0,1-3 0 16,1 1 0-16,0-6 0 0,1-1-176 0,2-1-48 15,-1-1 0-15,10-14 0 0,-6 3-192 0,0 4 176 16,-5 3-176-16,-2 1 160 0,-1-1-160 0,-1-5 0 16,-2 0 144-16,0-8-144 0,1-6 0 0,1-6 144 15,-3-2-144-15,2-1 0 0,1 5 128 0,0 2-128 16,-3 9 0-16,0 4 0 0,-1 7 0 0,-1 3 0 15,-1 1 0-15,-2 6 0 0,-1 3 0 0,0 8 0 16,0 0 0-16,0 0 0 0,0 0 0 0,0 0 160 16,-9 5-160-16,-1 8 192 0,-2 3-192 0,0 7 0 0,-1 10 0 15,0 7 0-15,-1 9 0 0,0 3 0 0,0 2 0 16,2-5 0-16,0-7 0 0,2-2 0 0,0-6 0 0,2 0 0 16,3-1 0-16,3-1 0 0,-1-3 0 0,3 2 0 15,0-4 0-15,1-1 128 16,1-5-128-16,0-4 0 0,-1-1 0 0,3-7 0 15,-4-9 0-15,0 0 0 16,0 0-720-16,10-4-128 0,-1-3-32 0,0-3 0 16,-1 1-2000-16,-1-2-416 0,4-6-80 0,-1 7-16 0</inkml:trace>
  <inkml:trace contextRef="#ctx0" brushRef="#br2" timeOffset="-114005.8">32829 18258 13823 0,'0'0'1216'0,"-3"-2"-960"0,-3-2-256 0,1 3 0 0,-1 1 2368 0,-2 0 416 16,-1 1 96-16,-1 1 0 0,-1 1-1568 0,-11 2-320 15,2 1-64-15,1 3-16 0,1-1-96 0,2 2-32 16,-2 3 0-16,2-2 0 0,2 2-192 0,1 1-32 16,-1-5-16-16,2 4 0 0,3-2-64 0,3-2-16 15,2 1 0-15,4-10 0 0,3 9 48 0,2 1 0 16,1-3 0-16,2 1 0 0,1-1 16 0,-1 4 16 15,5-2 0-15,-1 4 0 0,-2-3-272 0,-1 3-48 16,1 1-16-16,-4 0 0 0,-2-2-16 0,-1 2 0 16,-3 0 0-16,-3 3 0 0,-3-2 320 0,-3-1 64 15,-3 1 16-15,0 1 0 0,-5-1-240 0,-3 1-48 16,-4-2-16-16,-2-1 0 0,-2-1-416 0,-1-1-96 0,-3-2-16 16,2 0 0-1,0-5-2512-15,5-2-512 0</inkml:trace>
  <inkml:trace contextRef="#ctx0" brushRef="#br2" timeOffset="-112968.27">26406 20101 20383 0,'0'0'896'0,"0"0"192"0,0 0-864 0,0 0-224 0,0 0 0 0,0 0 0 0,-2-10 176 0,2 10-16 16,0 0 0-16,0 0 0 15,-10-4 416-15,-1 4 96 0,1 3 16 0,0 2 0 0,-1 0-176 0,-1 3-16 16,0 3-16-16,-4 6 0 0,0-2-160 0,1 1-16 16,1 1-16-16,2 0 0 0,4 4-48 0,2-4-16 15,2-5 0-15,2 0 0 0,4 0-32 0,3-5 0 16,3-1 0-16,3 2 0 0,2-2 96 0,1-2 16 15,3-4 0-15,-2-1 0 0,1-2-112 0,2-1 0 16,0-1-16-16,-1-4 0 0,-2 2-176 0,-1-5 0 16,-3 1 144-16,-3 1-144 0,-3-3 128 0,-3 3-128 15,-3-3 128-15,-3 0-128 0,-2 2 0 0,-3 0 0 16,0 2 0-16,-2 1-128 0,-1 2 0 0,1-1 0 16,-1 3 0-16,5 2 0 0,-1 1 128 0,8 1 0 15,0 0-144-15,0 0 144 0,0 0 0 0,0 0-176 0,10-2 176 0,6 1-128 16,1 0 288-16,3-3 64 0,4 4 16 15,4 0 0-15,1-1-32 0,4 1 0 0,0 0 0 0,1 0 0 16,1 1-208-16,-2 3 128 0,-3 0-128 0,-3-1 0 16,-7 4 0-16,-2 2 0 0,-3-3 0 0,-2 4 0 15,-4-3 128-15,-4 3-128 0,-5-10 0 0,1 9 144 16,-3 2 160-16,-2-3 16 0,-1 1 16 0,5-9 0 16,-10 5-96-16,-1 0-32 0,3 1 0 0,8-6 0 15,-9-5-64-15,9 5-16 0,-5-10 0 0,3 0 0 16,5 2 224-16,2-3 32 0,3 1 16 0,3-3 0 15,3 3-176-15,1 1-32 0,2 4-16 0,-1-3 0 16,1 3-176-16,1 1 0 0,1 3 0 0,1 3 0 16,0 1 0-16,1 5 0 0,-4 3 0 0,1 3 0 0,0 0 0 15,-5 3 0-15,-1 3 0 0,1 0 0 16,-3-2 0-16,-1 0 0 0,-2-2 0 0,-1 1 0 0,-2-3 128 0,0 0-128 16,-2 0 0-16,1-5 128 0,-3-9-128 0,0 0-272 15,0 0 64-15,0 0-10176 16,0 0-2032-16</inkml:trace>
  <inkml:trace contextRef="#ctx0" brushRef="#br2" timeOffset="-112510.84">27892 19785 2751 0,'0'0'256'0,"0"0"-256"16,0 0 0-16,-1-9 0 0,1-1 4640 0,0 10 880 16,0 0 176-16,0 0 48 0,0 0-3632 0,0 0-736 15,-10 4-144-15,-2 6-16 0,2 6-496 0,1 3-80 16,0 2-32-16,1 3 0 0,-1 3-96 0,0 1-32 16,0 3 0-16,0 4 0 0,0 1-128 0,1 0-32 0,0-3 0 15,1 0 0-15,5 0-320 0,-1-6 0 16,2 0 0-16,0-7 128 0,1-2-416 0,2-6-80 0,1-3-16 0,-1-2 0 31,-2-7-1472-31,0 0-320 0,0 0-48 0,0 0-9536 0</inkml:trace>
  <inkml:trace contextRef="#ctx0" brushRef="#br2" timeOffset="-112276.4">27700 20011 2751 0,'0'0'128'0,"-3"-9"16"0,-1 3-144 0,0 0 0 0,-2-1 0 0,3 2 0 15,3 5 5056-15,0 0 992 0,0 0 192 0,0 0 32 16,8-4-4032-16,2 2-832 0,1-2-144 0,4 3-48 15,3-2-448-15,4 2-112 0,1-2-16 0,3 2 0 16,2 0-96-16,2 1-32 0,0-2 0 0,-1 1 0 16,-1-1-256-16,0-2-64 0,4 0-16 0,-4 0 0 15,-1 2-176-15,-3-2 0 0,-2-3 144 0,-2 4-144 16,-2 0-384 0,-2 1-128-16,-2 0-48 0,0 2 0 0,-1-3-528 0,-2 3-128 15,-11 0 0-15,12 2-16 0,-2-1 256 0,-10-1 48 0,0 0 16 0,0 0 0 16,0 0-112-16,0 0 0 0,0 0-16 0,0 0-9040 15</inkml:trace>
  <inkml:trace contextRef="#ctx0" brushRef="#br2" timeOffset="-111944.83">28555 19829 18431 0,'0'0'1632'0,"0"0"-1312"0,0 0-320 0,0 0 0 16,0 0 896-16,0 0 96 0,0 0 32 0,-6 5 0 15,0 3 80-15,0 2 32 0,-1 4 0 0,0 1 0 16,2 3-368-16,-3 3-80 0,-1-1-16 0,0 5 0 16,0 3-32-16,0-1 0 0,1 1 0 0,0-1 0 15,2-1-288-15,0-4-64 0,3 0-16 0,0-1 0 16,1-7-272-16,2-1 0 0,1-3 0 0,-1-10 0 16,0 0-1280-16,0 0-272 0,13-4-48 0,1-3-10944 15</inkml:trace>
  <inkml:trace contextRef="#ctx0" brushRef="#br2" timeOffset="-111420.91">28865 19850 25791 0,'0'0'1152'0,"-9"5"224"0,1 2-1104 0,2 0-272 16,-1 2 0-16,-1 0 0 0,-1-1 368 0,-2 3 16 0,5 1 0 0,-4-2 0 15,0 2 16-15,1 1 16 16,0-3 0-16,1 4 0 0,-1-1-32 0,3-5-16 0,6-8 0 0,-6 9 0 16,6-9 288-16,0 0 64 0,0 0 16 0,0 0 0 15,0 0-208-15,0 0-32 0,0 0-16 0,10-6 0 16,1-2 80-16,5-4 16 0,-4-1 0 0,5 1 0 16,2-3-288-16,0 2-48 0,0 2-16 0,1-2 0 15,1 1-224-15,-1 3 0 0,0-5 128 0,-1 2-128 16,1 2 0-16,-1-1 0 0,-2 3 0 0,1 0 0 15,0 3 0-15,-1 2 0 0,-3 1 0 0,-3 5 0 16,-1 1 0-16,-4 3 0 0,-6-7 0 0,4 13 0 16,-2 1-160-16,-4 2 160 0,0 0-128 0,-3-1 128 15,-5-1 0-15,-1 0 0 0,2-1 0 0,1-4 0 16,-3-2 0-16,4-4 0 0,7-3 0 0,-9 4 0 16,9-4 0-16,0 0 0 0,0 0 0 0,0 0 0 0,-5-6 0 0,3-4 0 15,6 3 128-15,1-5-128 0,2 3 128 16,2-2-128-16,1 3 128 0,4-2-128 0,0 2 0 0,2 0 0 15,0 2 0-15,-1 3 0 0,0 1 0 0,0 5 128 16,1-2-128-16,0 3 0 0,-2 4 0 0,1 2 0 16,2 4-160-16,-1-1 160 0,1 0-144 0,-1 5 144 15,-2 1 0-15,-1 0-144 0,-1 0 144 0,-1 2 0 16,-2-2 0-16,-1-3 0 0,-1-3-192 0,1 0 64 16,-1-2 0-16,-7-11 0 15,11 7-432-15,1-4-80 0,0-3 0 0,2-2-16 16,0-2-2576-16,2-7-512 0,7-10-96 0,-4 2-7488 0</inkml:trace>
  <inkml:trace contextRef="#ctx0" brushRef="#br2" timeOffset="-110993.22">29662 19848 5519 0,'-9'3'496'0,"-3"0"-496"0,0 0 0 0,0 4 0 16,2-2 4304-16,1-1 768 0,9-4 160 0,0 0 16 16,0 0-3456-16,0 0-688 0,0 0-144 0,0 0-16 15,10 3-240-15,3-1-64 0,1-2 0 0,4-3 0 16,1-1 0-16,1 0 0 0,2-4 0 0,5 0 0 16,-2 2-16-16,3-5-16 0,-1 1 0 0,-2 1 0 0,-1 0-176 0,-4 1-48 15,-2-1 0-15,-4 0 0 0,-4-1 0 0,-2 2 0 16,-3-2 0-16,-5 10 0 0,0 0 128 0,-5-7 0 15,-4 5 16-15,-5 2 0 0,-4 2-320 0,-1 5-64 16,-6 3-16-16,-1 1 0 0,-3 2-128 0,1 5 0 16,2 2 0-16,0 4 0 0,2-1 0 0,5 4 0 15,4 0 0-15,2 1 0 0,3-4 0 0,7-3 0 16,6 1 0-16,3 1 0 0,4-3 0 0,4-2 0 16,5-4 0-16,4-4 0 0,3 0-256 0,4-6-64 15,3-3-32-15,4-2 0 16,1-5-2656-16,0-6-512 0</inkml:trace>
  <inkml:trace contextRef="#ctx0" brushRef="#br2" timeOffset="-109897.72">31272 19297 6447 0,'0'0'272'0,"0"0"80"0,4-10-352 0,-4 10 0 0,6-9 0 0,-6 9 0 16,5-12 2112-16,-1 5 336 0,-4 7 80 0,0 0 16 15,5-12-1200-15,-5 12-224 0,5-7-48 0,-5 7-16 16,6-9-112-16,-6 9-32 0,0 0 0 0,7-5 0 15,-7 5 48-15,0 0 16 0,0 0 0 0,0 0 0 16,0 0-80-16,0 0 0 0,0 0-16 0,0 0 0 16,3 8-176-16,-5 4-48 0,-1 2 0 0,-2 4 0 15,-2 2-160-15,-2 4-48 0,-1 3 0 0,-1 2 0 16,-2 7-16-16,-1 3-16 0,0 1 0 0,-1-1 0 16,-2 2-416-16,1 2 128 0,0-1-128 0,1 0 0 15,1-4 128-15,1-5-128 0,2-1 128 0,1-1-128 0,1-1 176 16,3-6-48-16,2-4-128 0,3 0 192 0,1 0 48 15,3-3 0-15,2 0 0 0,4-3 0 0,0-1 0 16,4-3 0-16,1 0 0 0,1-5 0 0,3 0 16 0,2 0 16 16,2-2 0-16,2-2 0 0,0-1-144 0,0-1-128 15,-1-2 192-15,0 1-192 0,0-3 128 0,-1 1-128 16,-2 0 0-16,-1-1 0 0,-1-2 0 0,-2 2 0 16,0 2-208-16,-2-4 80 15,-3 1-592-15,-2 1-112 0,-3-4-32 0,-1 4 0 16,-5 5-1696-16,-1-10-320 0,-3 2-80 0,-2 3-16 0</inkml:trace>
  <inkml:trace contextRef="#ctx0" brushRef="#br2" timeOffset="-109673.95">30832 19730 32255 0,'-10'-6'2864'0,"10"6"-2288"0,0 0-576 0,0 0 0 16,0 0 656-16,0 0 32 0,10-3 0 0,7 2 0 15,1 1-496-15,5 0-192 0,3 0 128 0,6-4-128 16,5 0 624-16,2 1 32 0,2-2 16 0,4-2 0 16,2 2-288-16,2 0-48 0,3-4-16 0,2 4 0 15,2 2-320-15,-6 0 144 0,0-6-144 0,-6 4 0 16,-5-4-624-16,-5 1-224 16,-4 2-48-16,0-3-10032 0,-4 4-2000 0</inkml:trace>
  <inkml:trace contextRef="#ctx0" brushRef="#br2" timeOffset="-99978.7">24092 7159 26607 0,'0'0'1168'0,"0"0"256"0,0 0-1136 0,10 5-288 0,-1 2 0 0,-2-2 0 16,-7-5 512-16,10 9 32 0,-1-2 16 0,0-3 0 15,1 0-16-15,1-1 0 0,-1 0 0 0,1-3 0 16,1-3-112-16,-1-1-32 0,1-1 0 0,-1 0 0 0,-3-4-112 0,2 2-32 16,-3-2 0-16,4 1 0 0,-4-10 16 15,2 0 0-15,-1-1 0 0,-1 0 0 0,1-3-32 0,0-1-16 16,-3-1 0-16,1-4 0 0,-2 0 48 0,0-2 16 16,-1-1 0-16,1 2 0 0,-1-3 32 0,-1 0 0 15,2 2 0-15,0-1 0 0,0-2-64 0,0 0 0 16,-2 0 0-16,2 0 0 0,0 0-16 0,0 3-16 15,-1-2 0-15,0-1 0 0,0 1-224 0,-2 3 128 16,1-2-128-16,-2 3 0 0,0 2 128 0,-1 2-128 16,-1-1 0-16,-1 4 0 0,-1 2 0 0,-1 1 128 15,3 1-128-15,-2 2 0 0,-3-1 0 0,2 2 176 16,0 2-176-16,1 1 160 0,-1 2-160 0,1-3 0 0,2 0 0 0,-2 3 0 16,-1-1 0-16,1 3 0 0,0 2 0 0,1-2 0 15,3 7 0-15,-5-7 0 0,5 7 0 0,-6-6 0 16,6 6 0-16,-5-5 0 0,5 5 0 0,0 0 0 15,0 0 0-15,-6-3 0 0,6 3 0 0,0 0 0 16,0 0 0-16,-9 1 0 0,9-1 0 0,0 0 0 16,-10 6 0-16,10-6 0 0,-9 8 0 0,0 1 0 15,0 2 0-15,-2 0 0 0,-1-2 0 0,-2 4 0 16,-2-3 0-16,-2 1 0 0,-1 2 0 0,-3-3 0 16,-2 2 0-16,-1 0 0 0,-4-3 192 0,-1 3-64 15,0-5-128-15,-2 3 0 0,0-2-192 0,-5 0 192 16,-2-3 0-16,-3 1 0 0,-1 2 0 0,-5-2 0 0,-6-1 0 15,-3 0 0-15,-5-5 128 0,-1 1-128 0,0 2 128 16,-2 1-128-16,-1 0 0 0,-7-2 128 0,-7-2-128 0,-2 3 0 16,-2-2 144-16,2 2-144 0,0-5 0 0,-6 1 0 15,-6-3 0-15,0 2 128 0,1-1-128 0,0 1 0 16,-1 0 0-16,-5-2 0 0,-1-3 0 0,-2 2 0 16,-1 1 0-16,-4-2 0 0,-3-1 0 0,-1 2 0 15,1-2 0-15,-5 1 0 0,1 3 0 0,-4-2 0 16,1-3 0-16,-3 3 0 0,-1-3 0 0,-2 1 0 15,-4-1 0-15,4-2 0 0,-1 5 0 0,-1-4 0 16,-5 1 0-16,2-2 0 0,0 4 0 0,-1-2 0 16,-6 2 0-16,2 1 0 0,3-3 0 0,-5 3 0 15,-3 1 0-15,-2-1 0 0,0-4 0 0,0 4 0 0,0-1 0 16,-1 1 0-16,0-1 0 0,-1 1 0 16,-1-2 0-16,-2 2 0 0,-1 1 0 0,1-2 0 0,3 0 0 0,-4 3 0 15,-4-2 0-15,2-1 0 0,5 1 0 0,-3 2 0 16,-8-5 0-16,3 4 0 0,1 0 0 0,2 0 0 15,1 3 0-15,-2 0 0 0,-1-2 0 0,1 2 0 16,2-1 0-16,-1 0 0 0,-2 1 0 0,5 0 128 16,4-2-128-16,-4 1 0 0,-3-1 0 0,2 1 0 15,4 2 0-15,-3-2 0 0,-2 0 0 0,1 1 0 16,2-1 0-16,1 0 0 0,-2-3 0 0,1 1 0 16,0 8 0-16,1-4 0 0,-1-4 0 0,1 3 128 15,-1 4-128-15,1 1 176 0,2-3-176 0,-1-1 192 16,-2 0-48-16,6 0 0 0,4 0 0 0,-2 0 0 15,-5 2-144-15,5 0 0 0,3 1 144 0,-2-1-144 16,-1 0 0-16,3 1 0 0,5 1 0 0,-1-2 128 0,-5-2-128 16,5 1 0-16,3 1 0 0,-1 1 0 0,-4 2 0 0,1-1 0 15,7-2 0-15,-2 3 128 0,-2 4-128 16,4-4 144-16,2-1-144 0,3 3 160 0,-2-2-160 0,3-3 0 16,3 2 0-16,2-1 0 0,7 2 0 0,-5-3 128 15,-3 1-128-15,1-2 0 0,6 1 0 0,-4 2 0 16,-3 1 0-16,8 0 0 0,0 1 0 0,1 1 0 15,-4-2 0-15,1 0 0 0,1 4 0 0,0-2 0 16,3-1 0-16,-1 3 0 0,-3-3 0 0,4 2 0 16,3-3 0-16,2 1 0 0,1 2 0 0,1-3 0 15,-3 0 0-15,2 3 0 0,3-4 0 0,2 1 0 16,8 1 0-16,-5-1 0 0,-6 1 0 0,4 3 0 0,-1-2 0 16,7-1 0-16,2 2 0 0,-1-2 0 15,-3 4 0-15,5-3 0 0,5-2 0 0,1 3 0 0,1-1 0 16,1 2 0-16,0-3 0 0,3 2 0 0,0-4 0 0,3-2 0 15,5-1 0-15,2 2 0 0,4-1 0 0,1 0 0 16,1-2 0-16,-1 0 0 0,1-2 0 0,3 0 0 16,4-2 0-16,1 2 0 0,1 2 0 0,3-3 0 15,1-2 0-15,4 2 0 0,-1 2 0 0,3 0 0 16,0-2 0-16,2 3 0 0,0-2 0 0,1-1 0 16,-2-3 0-16,2 1 0 0,4 1 0 0,1-2 0 15,-1 1 0-15,1 1 0 0,0 0 0 0,1-1 0 16,-1 1 0-16,3 0 0 0,-1-1 0 0,1 0 0 15,0 4 0-15,-1-1 0 0,-1 1 0 0,1 0 0 16,-6 0-128-16,1-1 128 0,1 1 0 0,-1 1 0 16,0-2 0-16,-2-1 0 0,2-1 0 0,1 2 0 15,0-1 0-15,1-1 0 0,1 2 0 0,0-1 0 0,-1 2 0 16,1 1 0-16,1-3 0 0,-1 3 0 0,-1 0 0 0,-1 0 0 16,-3-1 0-16,1 1 0 0,0 0 0 0,0 0 0 15,-1 0 0-15,3 0 0 0,0 0 0 0,0 0 0 16,1 0 0-16,2-1 0 0,2 0 0 0,0 1 0 15,1 1 0-15,0 0 0 0,-1 0 0 0,3 2 0 16,3-3 0-16,-1 2 0 0,-1 1 0 0,1-2 0 16,1 2 0-16,0-1 0 0,1-2 0 0,0 2 0 15,2-2 0-15,-2 1 0 0,0 3 0 0,0-2 0 16,2-2 0-16,2 2 0 0,2-1 0 0,0 0 0 16,0-1 0-16,2 0 0 0,0 1 0 0,1 1 0 15,0-2 0-15,0 2 0 0,0 1 0 0,0 2 0 0,2-3 0 16,7-2 0-16,-9 5 0 0,1 2 0 0,1 0 0 15,0 0 0-15,1 4 0 0,0-2 0 0,-3 3 0 0,4 2 0 16,-2 1-144-16,2 3 144 0,1-1 0 16,-2 5 0-16,-2 1 0 0,-2 6 0 0,3 0 0 0,-4 4 0 15,4 2 0-15,-5 4 0 0,1 6 0 0,-1 0 0 16,0 4 0-16,-1 1 0 0,-1 3 0 0,0-1 0 16,0 0 0-16,-1-4 0 0,-2-2 0 0,1-3 0 15,-1 2 0-15,1-5 0 0,-1 1 0 0,-1 1 0 16,1-4 0-16,-1-1 0 0,0 1 0 0,0-1 0 15,-1-2 0-15,1 1 0 0,-1 0 0 0,0-2 0 16,0 0 0-16,1-1 128 0,-1 0-128 0,3-2 0 16,-1-1 0-16,8-12 0 0,-1 3 0 0,0 0 0 0,-1 5 0 15,-1-5 0-15,-1 3 0 0,1 2 0 0,0-5 0 16,-8 19 0-16,3-10 0 0,6-7 0 0,-2-3 0 16,4-2 128-16,2-1-128 0,2-4 0 0,1-2 0 0,4-11 0 15,-1 9 0-15,1-9 0 0,0 13 0 0,0-13 0 16,0 0 0-16,8 10 0 0,3 0 128 0,1-2-128 15,4-2 0-15,1-2 144 0,1-1-144 0,-5 0 0 16,2 2 144-16,4-1-144 0,3 0 0 0,1 1 128 16,3 1-128-16,4-2 0 0,0-1 0 0,30 3 0 15,-5 0 0-15,-6-2 0 0,-1-1 0 0,2 0 0 16,0 4 0-16,-2-5 0 0,0 0 0 0,3-1 0 16,2 1 0-16,5 2 0 0,1 1 0 0,2-1 0 15,-3-1 0-15,1 0 0 0,1 1 0 0,4 0 0 16,2-1 0-16,1-1 0 0,7-1 0 0,-3 3 0 0,-2 1 0 15,2 3 0-15,4-5 0 0,1-1 0 0,4 3 0 0,0 0 0 16,-2-1 0-16,-1-3 0 0,5 1 0 0,2-1 0 16,3-1 0-16,4-1 0 0,0-2 0 0,3 1 0 15,0-2 0-15,4-3 0 16,5 2 0-16,-1 3 0 0,1-2 0 0,0-4 0 0,1 2 0 16,4-2 0-16,1 2 0 0,-1 2 0 0,-2-5 0 0,2 3 0 15,2 0 0-15,-2-1 0 0,-1 2 0 0,0-1 0 16,2-1 0-16,-1 2 0 0,0 0 0 0,-2-2 0 15,-3 1 0-15,2 1 0 0,5-1 0 0,-5 2 0 16,-6 0 0-16,2 2 0 0,-1-1 0 0,3 1 0 16,0 2 0-16,-5 2 0 0,-3-4 0 0,3 4 0 15,4 1 0-15,-2-3 0 0,-2-1 0 0,-1 1 0 16,-1 0 0-16,4 0 0 0,2 0 0 0,-1 0 0 0,-6-5 0 16,1 2 0-16,-2 3 0 0,2 0 0 0,3 1 0 15,-3 1 0-15,-5-2 0 0,1 1 0 0,3 1 0 16,-3-2 0-16,-1-2 0 0,1 1 0 0,-3-1 0 15,1 4 0-15,1 3 0 0,0-5 0 0,-1-4 0 0,-1 1 0 16,0 1 0-16,1 2 0 0,2 1 0 0,-2 0 0 16,-2-2 0-16,1 1 0 0,-3 0 0 0,3 1 0 15,1 2 0-15,-1-3 0 0,-2-1 0 0,-1-1 0 16,1 2 0-16,0 0 0 0,1 2 0 0,-2-1-128 16,-2-1 128-16,0 2 0 0,-2 0 0 0,-2 0 0 15,0 1 0-15,0 0-128 0,0 5 128 0,-3-3 0 16,-4-2 0-16,2 1 0 0,-3-2 0 0,5 2 0 15,3-2 0-15,-2 1-128 0,-1-2 128 0,-1-1 0 16,0 0 0-16,3-1 0 0,0-3 0 0,3-1 0 0,-1 1 0 16,-1 0 0-16,-4-4 0 0,0 2 0 0,0 3 0 15,5 0 0-15,0 1 0 0,-4-2 0 0,-4 1 0 0,-1-1 0 16,1 2 0-16,2-2 0 0,1 3 0 0,0 1-128 16,-1 0 128-16,2 0 0 0,-8 0 0 0,6 0 0 15,-1-1 0-15,2 1 0 0,2 0 0 0,-3 1 0 16,-4 0 0-16,-1 3 0 15,4-3 0-15,-2 0 0 0,2-1 0 0,1 2 0 0,0-2 0 16,0 1 0-16,-4 2 0 0,0 0 0 0,1 0 0 0,1-2 0 16,4 2 0-16,-2-3 0 0,-4 0 0 0,1 0 0 15,1 3 0-15,2 1 0 0,1 3 0 0,1-4 0 16,1 1 0-16,-2 0 0 0,-1 0 0 0,0 0 0 16,0-2 0-16,4 3 0 0,4 2 0 0,-3-3 0 0,1-2 0 15,0 1 0-15,-2-3 0 0,5 2 0 0,4 2 0 16,-6 0 0-16,0-3 0 0,-2 0 0 0,-1-1 0 15,0-1 0-15,2 1 0 0,0 0 0 0,-1 0 0 0,-1 0 0 16,-1 0 0-16,0 0 0 0,1-1 0 0,3 0 0 16,2-2 0-16,-2 3 0 0,-3 3 0 0,-1-3 0 15,-2-3 0-15,3 2 0 0,3-1 0 0,0 2 0 16,-5 0 0-16,1-1 0 0,-2 0 0 0,0 0 0 16,2 1 0-16,1-2 0 0,1 1 0 0,0 1 0 15,-5 0 0-15,1-1 0 0,0 0 0 0,3 1 0 16,2 0 0-16,-1-2 0 0,-6 0 0 0,0-1 0 15,0 2 0-15,2 1 0 0,3-1 0 0,-2 1 0 0,0-2 0 16,-2 2 0-16,-2 0 0 0,1 2 0 0,0-1 0 16,2 0 0-16,3-1 0 0,-2 3 0 0,-3-1 0 0,-2 0 0 15,1-2 0-15,3 1 0 16,3 0 0-16,0-1 0 0,-4-1 0 0,0 1 128 16,-3 1-128-16,1 0 0 0,0 2 0 0,1-1 0 0,1 0 0 0,-2-2 0 15,-3 4 0-15,-1-2 0 0,0 1 0 16,1-2 0-16,0 1 0 0,1 1 0 0,2-1 0 0,-4 0 0 15,-1-2 0-15,-2 0 0 0,-1 2 0 0,1 1 0 16,0-1 0-16,0 0 0 0,-2 0 0 0,-3 1 0 16,-4-2 0-16,-1 2 0 0,-2 0 0 0,1 1 0 15,0-1 0-15,-1 1 0 0,1-1 0 0,-3 2 0 16,-2-1 0-16,-3-2 0 0,-3 1 0 0,-1 1 0 16,-1 1 0-16,0-1 0 0,-1-3 0 0,-2 2 0 15,0-1 0-15,-1 0 0 0,-1-2 0 0,-1 0 0 0,0 0 0 16,-3 0 0-16,-1 0 0 0,-2 0 0 0,-4-2 0 0,-1 1 0 15,-1 0 0-15,-2 0 128 0,0 1-128 0,0 0 0 16,-1 0 0-16,-1 0 0 0,-1-2 0 0,-1 2 0 16,-3 0 0-16,-1 0 0 0,0 0 0 15,-1 0 0-15,-2 0 0 0,1 2 0 0,-12-2 0 0,11-2 0 16,-2 1 0-16,-9 1 128 0,10 0-128 0,0-1 0 16,1-3 128-16,-11 4-128 0,10-1 144 0,-10 1-144 15,10-4 192-15,-1 3-192 0,-9 1 0 0,10-3 0 16,-10 3 0-16,11-2 0 0,-3-2 0 0,0-3 0 15,-2 2 0-15,-6 5 0 0,6-6 128 0,1-2-128 0,-1 2 0 16,2 0 0-16,-2-5 0 0,1 5 0 0,-1-2 0 16,-1 2 0-16,0-4 0 0,1 2 0 0,1-2 0 15,-1 2 0-15,2-2 0 0,1-1 0 0,-2-3 0 0,1-5 0 16,1 2 128-16,-3-2-128 0,2 0 0 0,-1-8 0 16,0 0 208-16,0-7-16 0,1 0 0 0,1-3 0 15,1 0 16-15,0-3 0 0,0-6 0 0,2-2 0 16,-1-4-80-16,6-2 0 0,1-2-128 0,-1 2 192 15,0 0-64-15,1 2-128 0,1 0 176 0,0 4-176 16,1-3 288-16,-2 4-48 0,0 4-16 0,0-1 0 16,-1 4-32-16,0 0 0 0,1 3 0 0,-1 2 0 15,0 2-48-15,-2 2-16 0,-2 6 0 0,0-2 0 16,-2 3-128-16,-1 4 160 0,-1 2-160 0,-2 0 160 16,-1 2-160-16,-1 3 0 0,0 3 0 0,0 0 0 15,2 3 0-15,-2-2 0 0,-2 3 0 0,-3 6 0 16,4-6 0-16,-4 6 0 0,0 0-144 0,0 0 144 0,0 0 0 0,0 0-128 15,0 0 128-15,0 0 0 0,0 0-256 16,0 0 64-16,0 0 16 0,0 0 0 16,0 0-320-16,0 0-64 0,0 0-16 15,-6 8 0-15,1 4-2384 0,-2-2-496 0</inkml:trace>
  <inkml:trace contextRef="#ctx0" brushRef="#br2" timeOffset="-96172.27">418 4569 13823 0,'0'0'1216'0,"0"0"-960"15,0 0-256-15,0 0 0 0,0 0 480 0,0 0 48 16,0 0 16-16,0 0 0 0,0 0-352 0,0 0-192 15,0 0 192-15,14 1-192 0,1 0 320 0,3-1-32 16,1 0-16-16,3-1 0 0,-2 0 176 0,6-2 16 16,0 2 16-16,6-4 0 0,2-3 0 0,-12 7 0 15,6 0 0-15,1 1 0 0,7-1-16 0,5 1 0 16,2 0 0-16,3 0 0 0,4-2-96 0,43 2-32 0,-11-1 0 0,-10-2 0 16,-5-3-80-16,2 1-32 0,1 0 0 0,1-3 0 15,-1 2-16-15,-1 1 0 0,-3-7 0 0,1 6 0 16,0-2-16-16,5 3-16 0,-2 3 0 0,1-2 0 15,0-4-16-15,0 5 0 0,-5-1 0 0,3-1 0 16,-1-2-32-16,1 4 0 0,0-1 0 0,-3-4 0 16,-5 0-128-16,0 0 0 0,-5 1 0 0,-2 1 0 15,0-3 144-15,-3 5-144 0,0 4 160 0,-2-1-160 16,-3-6 144-16,0 0-144 0,-1 1 128 0,-5-3-128 16,-6 5 160-16,-2 0-160 0,-5 0 192 0,-2-3-192 15,-3 3 192-15,-5-3-64 0,-3 2 0 0,-2 1-128 16,-5 1 128-16,-7 3-128 0,0 0 0 0,0 0 0 15,-3-5 304-15,-5 0-48 0,-5-1-16 0,-2 5 0 0,-4 1-80 16,-3 0-16-16,-2 0 0 0,-2 0 0 0,-4 0-144 16,-3 1 0-16,-4 1 144 0,-3-2-144 0,-3-3 0 0,-3 1 144 15,0 0-144-15,-2 0 0 0,-3-2 144 0,-1 3-144 16,0-1 0-16,-4 4 144 0,-3-1 0 0,-2 3 0 16,-7-7 0-16,0 6 0 0,1-1-144 0,-1 3 128 15,0 3-128-15,-6 1 128 0,2-4-128 0,-3 1 0 16,-2-2 0-16,4-1 128 0,1-1-128 0,1 2 0 15,-2 1 0-15,-1-2 0 0,1-2 0 0,2 0 0 16,0-1 0-16,4 2 0 0,1 1 0 0,-1 6 0 16,0-1 0-16,1-2 0 0,0-5 0 0,4 3 0 15,2-1 0-15,28-2 0 0,-4 2 0 0,0 0 0 16,-3 1 0-16,5 3 0 0,-1-4 0 0,3 1 0 16,1 0 0-16,-21 4 0 0,11-4 0 0,10-2 0 0,5 1 0 0,6-2 0 15,3 1 0-15,6 0 0 0,3-1 0 0,8-1 0 16,0 0 0-16,0 0 0 0,0 0 0 0,0 0 0 15,12 1 0-15,3-1-144 0,4 0 144 0,1 0 0 16,2 0 0-16,3-1-128 0,3-4 128 0,7 1 0 16,2-1 0-16,-12 4 0 0,7 1 0 0,6 0 0 15,5-2 0-15,7 1 0 0,3 0 0 0,6 0 0 16,2-3 0-16,57-3 0 0,-15 2 0 0,-5 0 0 16,0 3 0-16,-4-2 0 0,-2-1 0 0,2-3 0 15,1 2 0-15,1 2 0 0,2 2 128 0,1-4-128 16,-1 1 0-16,1 3 0 0,3 2 0 0,-3 0 0 15,-2-1 0-15,-3-1 0 0,-7-3 0 0,2 1 0 16,0 6 0-16,-1-4 0 0,1 0 0 0,-5-2 0 16,-5 0 0-16,-3 2 128 0,-1 3-128 0,-4-1 0 15,-2-1 0-15,-2-4 0 0,-2-3 0 0,-5 3 0 16,-7-1 128-16,-5 2-128 0,-3 0 0 0,-4 0 144 0,-8-1-144 16,-3 4 0-16,-4-1 0 0,-6 0 0 0,-5-1 144 0,-5 1-144 15,-10 2 160-15,0 0-160 0,0 0 160 0,0 0-160 16,-9-7 160-16,-4 4-160 0,-5 1 192 0,-5 2-64 15,-9 0-128-15,-4 3 192 0,-5-1-192 0,-4 4 0 16,-6-1 0-16,-5-3 0 0,-3 1 0 0,-5-2 0 16,-1 0 128-16,-2 3-128 0,-2-1 0 0,-3-1 0 15,-6 5 0-15,1-1 0 0,-5-4 0 0,0 0 0 16,-2-2 0-16,0 5 0 0,1 7 0 0,-5-3 0 16,-4 0 0-16,-1-2 0 0,0 3 0 0,2 0 0 15,-5 4 0-15,0-1 0 0,-4-8 128 0,5 4-128 16,5-2 0-16,0 5 0 0,-1-3 0 0,4 2 0 15,2-3 0-15,4 1 0 0,9-2 0 0,5 2 0 0,3-3 0 16,3 0 0-16,1-4 0 0,3 3 0 0,1 0 0 0,7 0 0 16,4 0 0-16,22-3 0 15,-3-1 0-15,-1-1 0 0,-1 0-128 0,2 0 128 0,2 0-192 0,3 0 192 16,0 1-176-16,-9 0 176 0,8-1-160 0,10 0 160 16,12 0-160-16,0 0 160 0,0 0-160 0,0 0 160 15,14-1-192-15,6 0 192 0,7-2-208 0,-10 1 80 16,10 4 128-16,5 1 0 0,5-1-144 0,7 0 144 15,7 2 0-15,6-3 0 0,7-1 0 0,62 0 0 16,-13-1 0-16,-4-1 0 0,0 2 0 0,-1 0 0 16,-3-1 0-16,1 0 0 0,2-2 0 0,3-1 0 15,-3-1 0-15,1 0 0 0,2-1 0 0,0-6 0 16,-1 5 0-16,-4-3 0 0,-6 2 0 0,2-1 0 16,-3 3 0-16,-1-3 0 0,-3 4 0 0,-5 1 0 15,-6 3-1136-15,-2 3-304 16</inkml:trace>
  <inkml:trace contextRef="#ctx0" brushRef="#br2" timeOffset="-93464.38">13794 16335 11231 0,'0'0'496'0,"0"0"96"16,0 0-464-16,0 0-128 0,-2-7 0 0,2 7 0 15,0-11 848-15,0 11 160 0,0 0 16 0,-5-6 16 0,-2-3-272 0,1 4-64 16,6 5-16-16,-8-4 0 0,-2-1-144 15,4 1-32-15,-2 2 0 0,-1 1 0 0,-1-2-64 0,0 3 0 16,-2 1-16-16,-2 1 0 0,-1-4 32 0,-1 4 16 16,-2 1 0-16,0 2 0 0,-1-1-64 0,-3-1-16 15,-2 2 0-15,0 4 0 0,-1 0 32 0,1 1 0 16,-3-3 0-16,-1 5 0 0,-1 3-32 0,1 3 0 16,-2-2 0-16,2 4 0 0,-1 0-16 0,1-1 0 15,3 0 0-15,1 0 0 0,0 1-16 0,3 5-16 16,3-3 0-16,3 3 0 0,1-4-160 0,4 2-48 15,2-6 0-15,3 3 0 0,1 2-144 0,3 0 128 0,2-1-128 16,3 3 128-16,1-5-128 0,0 0 160 0,4 3-160 16,4-2 160-16,2-1-160 0,3 0 192 0,1-2-192 15,4-1 192-15,3-2-16 0,0 0 0 0,2-5 0 0,1 1 0 16,1 0-48-16,0 1 0 0,1-1 0 0,-1-3 0 16,2 0 0-16,-2 0 0 0,1-3 0 0,-1 0 0 15,-2-3 16-15,2-1 0 0,-1-1 0 0,-1-2 0 16,-1 1 48-16,2-2 16 0,-4-6 0 0,2 2 0 15,1-4 32-15,-3 0 0 0,2 2 0 0,-3-5 0 16,-1-1-64-16,-3 0-16 0,2 1 0 0,-2-3 0 16,1-2-32-16,-2-1-128 0,-3 1 192 0,-1 1-64 15,-1-2 16-15,-2-3 0 0,-3-2 0 0,-3 0 0 16,-3 5 112-16,-1-2 32 0,-4-4 0 0,-2 2 0 16,-1-1-48-16,-4 1-16 0,0 4 0 0,-1 1 0 15,0-3-48-15,0 0-16 0,-2 4 0 0,-1 1 0 16,-2 2-160-16,0 2 160 0,0-1-160 0,1 1 160 15,0 2-160-15,0 5 0 0,-2-1 0 0,2 3 0 0,0 1 0 16,0 3-192-16,0 1 32 0,2 2 16 16,0 2-1392-16,2 3-288 0,1-2-48 0,9-5-8368 15,-5 9-1680-15</inkml:trace>
  <inkml:trace contextRef="#ctx0" brushRef="#br2" timeOffset="-92997.47">13709 16546 8287 0,'0'0'368'0,"0"0"80"0,0 0-448 0,0 0 0 0,0 0 0 0,0 0 0 16,0 0 1792-16,0 0 288 0,-10-2 48 0,10 2 16 15,0 0-832-15,0 0-160 0,0 0-48 0,0 0 0 0,0 0-208 0,0 0-32 16,0 0-16-16,5 11 0 0,-5-11-96 0,6 10-32 16,6 2 0-16,-1-2 0 0,3 3-32 0,1 2-16 15,1-2 0-15,2 2 0 0,1 3-16 0,0 3 0 16,-2 2 0-16,1-1 0 0,0 1-16 0,0 2 0 16,0-1 0-16,-1 3 0 0,1-4-96 0,-1 0-32 15,-1-3 0-15,-2-1 0 0,-1 1-80 0,1-4-32 16,-1-2 0-16,-1-2 0 0,0 2-144 0,-3-4-16 15,-2-1-16-15,0-2 0 0,-3 2-224 0,2-2 128 16,-2 3-128-16,1-2 0 16,-5-8-912-16,0 0-288 0,7 11-48 0</inkml:trace>
  <inkml:trace contextRef="#ctx0" brushRef="#br2" timeOffset="-90282.94">12674 17395 2751 0,'0'0'256'0,"0"0"-256"15,-9 2 0-15,9-2 0 0,-8 1 1472 0,8-1 240 16,-11 1 48-16,3 0 16 0,-1 1-864 0,9-2-160 16,-11 0-48-16,3 1 0 0,8-1-64 0,-9 0 0 15,1 1-16-15,8-1 0 0,-9 0-112 0,9 0-32 16,-9 3 0-16,9-3 0 0,-9 2-192 0,9-2-32 16,-10 4-16-16,10-4 0 0,-9 4-64 0,9-4-16 15,0 0 0-15,0 0 0 0,0 0 144 0,0 0 16 16,0 0 16-16,0 0 0 0,0 0 160 0,0 0 16 0,0 0 16 0,0 0 0 15,0 0 48-15,0 0 0 0,0 0 0 0,0 0 0 16,0 0-128-16,0 0-32 0,0 0 0 0,0 0 0 16,0 0-128-16,9 6-32 0,1 1 0 0,2-1 0 15,2-4-96-15,2 2-32 0,2 0 0 0,2 1 0 16,3-1-128-16,1 1 160 0,2-1-160 0,-1 2 160 16,1-2-160-16,2 1 192 0,2 1-192 0,1 0 192 15,2-3 128-15,1 2 16 0,3 3 16 0,0-4 0 16,-3 0-32-16,3-2 0 0,1 0 0 0,-1 0 0 15,-1-1 32-15,-1 2 0 0,-1-1 0 0,0 0 0 16,-3 0-96-16,0 2-32 0,-1 2 0 0,1-2 0 16,1 1-80-16,2 3-16 0,0-2 0 0,2 1 0 0,-1 0-128 15,2-2 160-15,1 0-160 0,-1 2 160 0,-1-3-160 16,-2 1 160-16,-1 1-160 0,0-1 160 0,-1-1-160 0,-1 2 0 16,-1 2 144-16,-1-2-144 0,1-2 128 0,-1 2-128 15,-1-2 128-15,-2 0-128 0,0 0 160 0,-2 0-32 16,0-2-128-16,2 1 192 0,-1-3-48 0,-2 0-16 15,-3 0 0-15,1 0 0 0,-1 0 16 0,0 0 0 16,-1 0 0-16,-1 0 0 0,2-1 32 0,-4-1 0 16,-4 2 0-16,1 0 0 0,2-1-32 0,-2 0 0 15,0-1 0-15,0 2 0 0,-1 0-16 0,0 0 0 16,-1 0 0-16,2 0 0 0,-4 0-128 0,0 2 0 16,-9-2 0-16,10 1 0 0,-10-1 128 0,10 0-128 15,-10 0 0-15,0 0 128 0,0 0-128 0,10 0 128 0,-10 0-128 0,0 0 128 16,9 0-128-16,-9 0 160 15,0 0-160-15,0 0 160 0,0 0-160 0,0 0 0 0,0 0 0 0,0 0 0 16,10 3 0-16,-10-3 0 0,0 0 128 0,0 0-128 16,0 0 0-16,0 0 0 0,0 0 0 0,0 0 0 15,0 0 0-15,0 0 128 0,0 0-128 0,0 0 128 16,-10 0-128-16,1 1 192 0,0-1-192 0,9 0 192 16,-10 0-192-16,1 0 0 0,9 0 0 0,-10 1 128 15,10-1-128-15,-10 0 0 0,1 0 0 0,9 0 128 16,-9 1-128-16,9-1 0 0,0 0 0 0,-9 0 0 15,9 0 0-15,0 0 0 0,0 0 0 0,-9 0 0 16,9 0 0-16,0 0 0 0,-11 0 0 0,11 0 0 16,-10-2 0-16,1 1 0 0,0-1 0 0,9 2 0 15,-10-1 0-15,-3 1 0 0,-2-1 0 0,-1 1 0 0,-1 2 0 16,-4 1 0-16,0-2 0 0,-3 0 0 0,-3-1 0 16,-1 2 0-16,-3 0 0 0,1-2 0 0,-2-1 0 0,0-2 0 15,1 1 0-15,-3 2 0 0,0-3 0 0,0 2 0 16,0-4 0-16,-1 4 0 0,0 1 0 0,0 1 0 15,0-1 0-15,2 0 0 0,-3 0 0 0,2 0 0 16,-1 0 0-16,1-1 0 0,-1-3 0 0,0 0 0 16,2 1 0-16,1 0 0 0,1-2-160 0,0 1 160 15,1 0 0-15,2-1-144 0,-3 1 16 0,2 2 0 16,1-1 0-16,1 2 0 0,1-1 128 0,-1 2 0 16,-1 2-144-16,2-2 144 0,1 0-224 0,0 1 32 15,-2 2 0-15,1-1 0 16,1 2-432-16,3-2-80 0,2 1 0 0,2-1-16 15,3 4-1264-15,2 0-240 0,2-1-48 0,3-4-9728 0</inkml:trace>
  <inkml:trace contextRef="#ctx0" brushRef="#br2" timeOffset="-89207.24">14113 17630 5519 0,'0'0'240'0,"0"0"64"0,0 0-304 0,0 0 0 16,0 0 0-16,0 0 0 0,0 0 1888 0,0 0 320 15,0 0 64-15,0 0 16 0,12-2-1408 0,-1-2-288 0,2 3-48 16,2 0-16-16,-1-1 16 0,1 2 0 0,3-1 0 0,1 2 0 16,0 4-32-16,2 0-16 0,2-2 0 15,1-1 0-15,1 4 16 0,3 1 0 0,1 0 0 0,4 1 0 16,0-1-128-16,4-1 0 0,1 3-16 0,1-1 0 16,-4 2-32-16,5-5 0 0,-1-3 0 0,-1 0 0 15,-1-2-16-15,-1 0 0 0,-2-2 0 0,0 0 0 16,-1 1 128-16,-2 1 0 0,0 1 16 0,1-1 0 15,-1-3-160-15,-1 3-48 0,2 2 0 0,-1 0 0 16,-3 1-32-16,1-2-16 0,1 0 0 0,0 3 0 16,-1 0-64-16,-1-2-16 0,0 2 0 0,-2 0 0 15,0 1-128-15,-2-1 128 0,-4 1-128 0,-1 0 128 16,0 0 0-16,-1-2 0 0,-3-2 0 0,-1 0 0 16,0 1 128-16,-1-1 0 0,0 0 16 0,-3 0 0 0,1 1 48 15,1-1 16-15,-2-2 0 0,0-1 0 0,-10 2-48 16,12-2-16-16,-2 1 0 0,0-1 0 0,-1 1 16 15,-9 1 0-15,10-1 0 0,-10 1 0 0,9-3-80 0,-9 3-16 16,9-6 0-16,-9 6 0 0,0 0-192 0,0 0 144 16,0 0-144-16,0 0 128 0,0 0-128 0,0 0 0 15,0 0 0-15,0 0-10304 16,0 0-1952-16</inkml:trace>
  <inkml:trace contextRef="#ctx0" brushRef="#br2" timeOffset="-81418.78">13468 17854 4607 0,'0'0'192'0,"0"0"64"0,-3-8-256 0,3 8 0 15,-1-8 0-15,1 8 0 0,-2-7 2176 0,2 7 400 0,-1-10 80 0,1 10 16 16,0-8-1120-16,0 8-208 0,0 0-64 0,3-11 0 16,-2 3-96-16,-1 8-32 0,0 0 0 0,0 0 0 15,0 0-304-15,4-10-64 0,-4 10-16 0,0 0 0 16,0 0-128-16,0 0-48 0,0 0 0 0,0 0 0 15,0 0-272-15,0 0-64 0,0 0-16 0,0 0 0 16,0 0 48-16,0 0 16 0,4 12 0 0,-2-3 0 16,-1 1 144-16,-1 5 48 0,-1 0 0 0,0 3 0 15,-3 1-64-15,3 1-16 0,-4 1 0 0,0 2 0 16,-3 2 0-16,-1-1 0 0,3 3 0 0,-4-3 0 16,-1-2-32-16,3 1-16 0,-3 1 0 0,2-4 0 15,1-2-48-15,-1 0 0 0,1-3 0 0,0 0 0 16,1-1-16-16,-2-1-16 0,1-2 0 0,1-2 0 15,-2 3-48-15,0-4-16 0,3 1 0 0,6-9 0 0,0 0-64 0,0 0-16 16,-8 7 0-16,8-7 0 0,0 0-16 0,0 0 0 16,0 0 0-16,0 0 0 0,0 0 0 0,0 0 0 15,0 0 0-15,13-4 0 0,1 1-128 0,1 0 160 16,1-1-160-16,3 0 160 0,3-1-160 0,2 2 0 16,2 1 0-16,0-2 0 0,2 3 0 0,1-2 0 15,-1 1 0-15,0 2 0 0,-1 2 0 0,0-1 0 16,1-1 0-16,-2 2 0 0,2 1 0 0,-2 1 0 15,-3-1 128-15,-2-1-128 0,1 0 0 0,-3 0 192 16,-2 5-192-16,-3-4 192 0,-2 1-16 0,0 0 0 16,-3 2 0-16,-9-6 0 0,11 5-176 0,-5 1 0 15,-6-6 0-15,0 0 0 0,8 8 0 0,-8-8 0 0,8 6 0 16,-8-6 0-16,0 0 0 0,0 0 0 0,0 0 0 0,0 0 128 16,0 0-128-16,0 0 0 0,0 0 0 0,0 0 0 31,0 0-320-31,0 0-80 0,0 0-32 0,0 0 0 15,0 0-2496-15,0 0-496 0,0 0-96 0</inkml:trace>
  <inkml:trace contextRef="#ctx0" brushRef="#br2" timeOffset="-80863.35">14104 17840 13583 0,'0'0'592'0,"0"0"144"0,0 0-592 0,0 0-144 16,0-8 0-16,0 8 0 0,0 0 1568 0,0 0 288 15,0-10 48-15,0 10 16 0,0 0-336 0,0 0-64 16,0 0-16-16,0 0 0 0,0 0-336 0,0 0-64 15,0 0-16-15,0 0 0 0,0 0-352 0,0 0-80 16,0 0-16-16,0 0 0 0,-6 10-48 0,1 3-16 16,1-1 0-16,2 3 0 0,-1 3-64 0,1 3-32 15,0 5 0-15,0-1 0 0,-3 3-32 0,0 1-16 16,-3 4 0-16,0 2 0 0,-2-2-16 0,0 2 0 0,-1 1 0 16,-2 1 0-16,0 0 0 0,0 0 0 0,1 1 0 15,1 1 0-15,1-1 0 0,1-1 0 0,1-3 0 0,-1-4 0 16,0-2-16-16,1 0 0 0,-1-1 0 0,0-1 0 15,0-1 48-15,3-4 0 0,1-1 0 0,0-1 0 16,0-1-160-16,1-4-32 0,0-1 0 0,-1-3 0 16,4 1-64-16,1 1-32 0,-1-3 0 0,1-9 0 15,0 11 16-15,0-11 0 0,0 8 0 0,0-8 0 16,0 0-32-16,0 0 0 0,0 0 0 0,0 0 0 16,0 0-16-16,0 0-128 0,0 0 192 0,7-6-64 15,-7 6-128-15,7-8 128 0,-1 0-128 0,0 3 128 16,-1-4-128-16,0 4 0 0,-5 5 0 0,7-12 0 15,-2 2-1408 1,-1-1-192-16,-1 1-64 0,0 2-11616 0,-3 8-2336 0</inkml:trace>
  <inkml:trace contextRef="#ctx0" brushRef="#br2" timeOffset="-77237.05">23508 17133 12895 0,'-6'-3'1152'0,"1"-2"-928"15,5 5-224-15,0 0 0 0,-4-6 1648 0,4 6 272 16,-1-5 64-16,1 5 16 0,0 0-144 0,14-7-48 16,1 2 0-16,4 1 0 0,1-1-736 0,6-2-160 15,-1 1-16-15,4 1-16 0,3-4-368 0,1 3-64 16,3-2 0-16,1 2-16 0,-3 2 80 0,0-4 32 15,-1 3 0-15,0 3 0 0,0-1-160 0,0 1-48 16,-1-2 0-16,-4 2 0 0,-4 1-192 0,-3 0-144 0,-5 0 192 16,-2-1-192-16,-4 2 0 0,-10 0-192 0,0 0 0 0,0 0-10032 15,0 0-2000-15</inkml:trace>
  <inkml:trace contextRef="#ctx0" brushRef="#br2" timeOffset="-77067.39">23793 17375 16575 0,'0'0'1472'0,"0"0"-1168"0,13-1-304 0,-1-2 0 16,2 1 2624-16,3-1 448 0,2 0 112 0,4-3 16 15,2-2-1152-15,7 2-208 0,0-3-48 0,3 4-16 16,2-2-752-16,-1 0-160 0,-3 2-32 0,0-1 0 16,-1 2-576-16,-2 1-112 0,-2 3-16 0,-5 0-11312 15,-6 2-2256-15</inkml:trace>
  <inkml:trace contextRef="#ctx0" brushRef="#br2" timeOffset="-74170.82">25570 16080 8287 0,'5'-10'368'0,"-5"10"80"0,5-7-448 0,-5 7 0 0,5-7 0 0,0-2 0 16,-1 1 1856-16,0 0 304 0,-4 8 48 0,0 0 16 15,2-10-1136-15,1 0-208 0,0 5-48 0,-3 5-16 16,0 0-176-16,0 0-48 0,-7-9 0 0,1 3 0 16,-2 4-96-16,-1 1-32 0,-1 1 0 0,-3 1 0 15,-3 3-272-15,-2 1-64 0,-1 4-128 0,-1 3 192 16,-3-2-16-16,-1 5-16 0,-4 4 0 0,1 5 0 15,-5 4 160-15,2 2 16 0,-3 0 16 0,3 4 0 16,-1 2 0-16,3 2 0 0,0 4 0 0,4-3 0 16,3-2-160-16,6 0-16 0,5 0-16 0,6-4 0 0,4 0-160 15,5-5 192-15,5 0-192 0,3-5 192 0,3-3 16 0,4-2 16 16,0-4 0-16,2 1 0 0,4-2 112 0,-2-4 32 16,0 0 0-16,2-5 0 0,1-4-128 0,1 0-32 15,0-2 0-15,1-1 0 0,-1-6-32 0,0 1-16 16,2-5 0-16,2 2 0 0,1 1-160 0,1-4 192 15,1-5-192-15,-4 1 192 0,-4-4-32 0,0-2 0 16,0-1 0-16,-5-7 0 0,-1-2 240 0,-2-2 48 16,-1-3 16-16,-3-1 0 0,-2-4-48 0,-2 2-16 15,-5 5 0-15,-2 4 0 0,-5 4-144 0,-2 2-48 16,-2 4 0-16,-2 0 0 0,-3 5-80 0,-1 4-128 16,0 2 176-16,-1 0-176 0,0 6 0 0,-1 2-320 0,0 4 32 15,1 1 16 1,-1 2-1984-16,1 1-400 0,4 2-80 0,-4 4-16 0</inkml:trace>
  <inkml:trace contextRef="#ctx0" brushRef="#br2" timeOffset="-73895.38">25458 16361 17503 0,'0'0'1552'0,"0"0"-1232"0,0 0-320 0,0 0 0 16,0 0 1056-16,10-2 160 0,0 4 16 0,3 3 16 15,1 0 16-15,4 5 0 0,2 0 0 0,4 3 0 16,4 6-400-16,-1 0-80 0,0 1-16 0,-3 4 0 0,-1 1-320 0,-3 3-80 16,0-2-16-16,-2 3 0 0,-4-6-176 0,-1 2-48 15,-3-1 0-15,-1-3 0 0,-1 0-128 0,-5-2 128 16,1-4-128-16,-1 1 128 0,-2 1-128 0,-1-2 0 15,-1-2 0-15,0 1-176 16,-1-1-2000-16,1-2-416 0</inkml:trace>
  <inkml:trace contextRef="#ctx0" brushRef="#br2" timeOffset="-73512.23">24939 17085 14735 0,'0'0'1312'0,"-10"1"-1056"0,10-1-256 0,0 0 0 16,-7-1 1584-16,7 1 256 0,0 0 48 0,0 0 16 16,0 0-352-16,0 0-64 0,10-4-16 0,5 3 0 15,5-2-512-15,7 1-128 0,4-3 0 0,5 2-16 16,5 2-368-16,1 0-64 0,1-2 0 0,1 3-16 16,-3-4-16-16,1 2 0 0,-1-2 0 0,-1 2 0 0,-2-2 48 0,0 2 16 15,0 1 0-15,1 0 0 0,-1 1-160 0,-4 0-16 16,-7 0-16-16,-1 1 0 0,-6 0-224 0,-2 1 0 15,-3 0 0-15,-2 1 0 16,-2-1-1424-16,-2 3-336 0,-9-5-64 0,0 0-11776 0</inkml:trace>
  <inkml:trace contextRef="#ctx0" brushRef="#br2" timeOffset="-73031.31">24912 17536 14735 0,'0'0'1312'0,"0"0"-1056"0,0 0-256 0,0 0 0 16,0 0 896-16,0 0 128 0,0 0 32 0,0 0 0 15,0 0 208-15,12-1 32 0,1 1 16 16,1 0 0-16,0-1-288 0,0 0-48 0,1-1-16 0,2 2 0 15,-1 0-240-15,2 3-48 0,1-1-16 0,1 3 0 16,-2-1-144-16,-3 3-48 0,-2 4 0 0,-1 0 0 16,-2 2-176-16,-1 2-32 0,-3 1-16 0,-2 0 0 15,-3 5 144-15,-3-2 16 0,-6 0 16 0,-1 0 0 16,-5 1-32-16,-4 2 0 0,-5-5 0 0,0 3 0 0,-1-3-128 16,0 1-48-16,1-1 0 0,0-3 0 0,1 0 112 0,1 0 32 15,3-2 0-15,2 0 0 0,1 0-48 0,2 1-16 16,7-5 0-16,6-8 0 0,-6 9-96 0,6-9-32 15,4 7 0-15,4 0 0 0,6-1 160 0,2-3 48 16,5-1 0-16,4-1 0 0,4 1 144 0,4-1 16 16,6 0 16-16,0 0 0 0,-1-1-288 0,0 0-48 15,2-1-16-15,-2 0 0 0,-3 0 48 0,0-1 0 16,-4 0 0-16,0 1 0 0,-4 1-96 0,-2-3-16 16,-2-1 0-16,-1 0 0 0,-3 3-128 0,-2 0 0 15,-3-2 0-15,-3 1 0 16,-11 2-2656-16,0 0-512 0,0 0-96 0,0 0-32 0</inkml:trace>
  <inkml:trace contextRef="#ctx0" brushRef="#br2" timeOffset="-71981.35">26658 16436 13407 0,'0'0'592'0,"0"0"128"0,0 0-576 0,9-4-144 0,0-3 0 0,-9 7 0 0,7-5 720 0,-7 5 112 16,0 0 32-16,0 0 0 0,0 0-96 0,6-6 0 15,-6 6-16-15,0 0 0 0,0 0 32 0,-4-9 16 16,-3 5 0-16,0 0 0 0,-2-1-112 0,-1 3-32 15,-3 1 0-15,-1-1 0 0,-3 1-272 0,0 2-64 16,-4 2-16-16,-2-1 0 0,1 2 80 0,-3 1 0 16,0 0 16-16,2 3 0 0,4-3-16 0,-1 4 0 15,2 0 0-15,4-2 0 0,4 1-64 0,3-3-32 0,7-5 0 0,0 0 0 16,0 0 16-16,0 0 0 0,11 4 0 0,1 1 0 16,4-2 192-16,3-3 32 0,1-3 16 0,2-1 0 15,-2 2-272-15,1-1-48 0,0 1-16 0,0-2 0 16,1-3-208-16,0 2 0 0,-3 0 128 0,-1-2-128 15,2 0 0-15,-2 2 0 0,-4-2 0 0,0 2 0 16,-3 1 0-16,-11 4 144 0,0 0-144 0,0 0 128 16,0 0-128-16,0 0 0 0,0 0 0 0,3 10-176 15,-5 5 176-15,-3 4 0 0,-4 2 160 0,-2 5-160 16,-4 0 256-16,-2 4-32 0,-1 2-16 0,1 0 0 16,-1-2 64-16,1-1 16 0,2-4 0 0,0 0 0 15,-1-3 64-15,2-1 16 0,2 1 0 0,-2-4 0 0,0-6-80 16,1 1-16-16,2-3 0 0,0 0 0 0,1-3-144 15,1 0-128-15,1-3 144 0,8-4-144 0,-11 3 128 0,11-3-128 16,0 0 0-16,0 0 0 0,-9-3 0 0,9 3-320 16,-6-5 64-16,2-4 0 15,2 2-1408-15,-1-2-288 0,3 9-48 0,0 0-7808 16,-1-8-1568-16</inkml:trace>
  <inkml:trace contextRef="#ctx0" brushRef="#br2" timeOffset="-71679.5">26214 16975 15663 0,'0'0'1392'0,"-8"1"-1120"0,8-1-272 0,0 0 0 16,0 0 1264-16,0 0 192 0,0 0 32 0,0 0 16 15,0 0 160-15,0 0 16 0,12 0 16 0,3 0 0 16,7-1-480-16,5-1-80 0,5 0-32 0,4-2 0 16,5-1-336-16,4 1-80 0,5 1-16 0,1 1 0 15,4-2-352-15,-2 0-80 0,-2 0-16 0,-3 2 0 16,-3 1-224-16,-4-2 144 0,-5 2-144 0,-4 1 128 16,-5 0-128-16,-3 1-144 0,-4 2 144 0,-4-1-10288 15,-6 2-1936-15</inkml:trace>
  <inkml:trace contextRef="#ctx0" brushRef="#br2" timeOffset="-71004.81">26158 17577 7359 0,'0'0'656'0,"0"0"-528"16,0 0-128-16,-10 1 0 0,10-1 2576 0,0 0 496 0,0 0 80 15,0 0 32-15,0 0-944 0,0 0-192 0,2-10-48 0,4 5 0 16,5 0-720-16,2-3-160 0,1 2-32 0,3-3 0 16,0 1-512-16,4 0-128 0,-1-1 0 0,2-3-16 15,-2 3-192-15,0-2-48 0,1 3 0 0,-4-1 0 16,-1 3-192-16,-2 2 0 0,-2-1 128 0,-1 3-128 15,-11 2 0-15,0 0 0 0,0 0 0 0,8 7 0 16,-8-7 0-16,3 13 0 0,-3 3 0 0,-4 2 0 16,-3 1 128-16,-4 3 0 0,-1-1-128 0,-1 4 192 15,-2 0-64-15,1-3 0 0,-1-3-128 0,3-1 192 16,-1-3-48-16,2-4-16 0,3-1 0 0,8-10 0 16,-5 8 176-16,5-8 16 0,0 0 16 0,0 0 0 15,0 0 176-15,12-3 16 0,2-2 16 0,1-2 0 16,1-3-16-16,3-4 0 0,2 0 0 0,0 0 0 15,1-2-528-15,1 1 0 0,0-1 0 0,1-2 0 16,0 3 0-16,0 2 0 0,-2 3 0 0,-3 0 0 0,1 4 0 16,-4 1 0-16,-4 4 0 0,0 1 0 0,-12 0 0 0,0 0 0 15,0 0 0-15,5 9 0 0,-4 5 0 0,-4 0 0 16,-3-1-192-16,-3 2 48 0,-1 1 144 0,-1 4 0 16,-2-3 0-16,1-1 0 0,1-1 0 0,2-4 0 15,3-2 0-15,2-1 0 0,4-8 0 0,0 0 0 16,0 0 0-16,0 0 0 0,9 6 0 0,1-5 0 15,1-4 0-15,5-4 128 0,2 2-128 0,2 1 0 16,3-5 0-16,0 2 128 0,-2-3-128 0,1 2 0 0,-3-1 0 16,0 4 0-16,-1 1 0 0,-4 2 0 0,0 2 0 15,-4 2 0-15,-2 3 0 0,-5 4 0 0,-3-9 0 0,4 13-128 16,-5 1 128-16,-2 0 0 0,1 2 0 16,-2 0-128-16,-1-4 128 0,-1 5 0 0,0 2 0 0,1 1 0 15,-2-7 0-15,4 2 0 0,1-1 0 0,2 0 0 31,0-14-1920-31,5 10-288 0,-5-10-64 0,11 11-16 0</inkml:trace>
  <inkml:trace contextRef="#ctx0" brushRef="#br2" timeOffset="-70811.35">27244 17580 23951 0,'0'0'2128'0,"0"0"-1696"0,0 0-432 0,-6 8 0 0,-6 3 1344 0,1 0 176 16,-2-1 32-16,2 4 16 0,-1-1-368 0,3-2-80 15,2 1-16-15,2 3 0 0,-1 0-848 0,4-1-256 16,1 0 0-16,1 2 128 0,2 1-128 0,2 1-128 16,0-1 128-16,1-1-192 15,0-2-1536-15,0-2-320 0,0-1-64 0</inkml:trace>
  <inkml:trace contextRef="#ctx0" brushRef="#br2" timeOffset="-70433.02">27641 17592 12895 0,'0'0'576'0,"0"0"112"0,-5 16-560 0,-2 0-128 0,1 1 0 0,-3-1 0 16,-1 1 2240-16,1 2 432 0,-4 1 80 0,0 3 0 16,1-3-1056-16,-1 1-224 0,-1-2-32 0,3 0-16 15,-1-2-720-15,2 0-160 0,1-3-32 0,1-4 0 16,2 0 64-16,6-10 0 0,-4 7 0 0,4-7 0 16,0 0-64-16,0 0 0 0,0 0 0 0,0 0 0 15,0 0 64-15,12-5 0 0,3-6 0 0,1 3 0 16,0-6-320-16,0 0-64 0,1 1-16 0,1-1 0 15,-1-1-176-15,1 2 0 0,0 3 0 0,0-2 0 0,0 5 0 16,1-2 0-16,0 4 0 0,0 1 0 16,0 0 0-16,-4 4 0 0,-1 4 0 0,-4 1 0 0,0 1 0 15,-2 7 0-15,-3-2 0 0,0 2 0 0,-1 1 0 0,0 1 0 16,-2 2 0-16,1-1 0 0,-1-4-128 0,-2 6 128 16,-2 3 0-16,-2 1 0 15,-1-3-1536-15,0-1-224 0,0-2-48 16,-2-4-12464-16</inkml:trace>
  <inkml:trace contextRef="#ctx0" brushRef="#br2" timeOffset="-70244.59">27601 17407 27647 0,'0'-21'1216'0,"0"10"256"0,1 2-1168 0,3-1-304 15,1 1 0-15,3 0 0 0,-8 9 1904 0,8-6 320 0,-1 1 64 0,2-2 16 16,-9 7-1600-16,10 0-304 0,-10 0-64 0,8 8-11168 15,-8-8-2240 1</inkml:trace>
  <inkml:trace contextRef="#ctx0" brushRef="#br2" timeOffset="-69688.66">22137 15852 14735 0,'-7'1'1312'0,"-2"5"-1056"15,-3 0-256-15,-5 3 0 0,-3 7 880 0,-7 3 112 16,-6 4 32-16,-3 3 0 0,-4 5 496 0,-6 10 96 0,-4 2 32 0,-28 22 0 16,-1 4-688-16,36-31-144 0,-3 9-32 0,-8 4 0 15,-5 2-544-15,-6 4-112 0,-1-1-128 0,1 0 176 16,0-4-480-16,-56 44-80 16,18-16-32-16,12-18-11408 0</inkml:trace>
  <inkml:trace contextRef="#ctx0" brushRef="#br2" timeOffset="-68963.29">16765 17896 13071 0,'-18'8'576'0,"2"2"128"0,-6 0-576 0,-5 5-128 0,-3 4 0 0,-3 3 0 16,-3 3 896-16,-3 6 160 0,-5 10 32 0,-4 2 0 16,-4 8-64-16,-9 5 0 0,-9 5 0 0,-4 5 0 0,-2 5-400 15,0 5-96-15,-2 5-16 0,-2-2 0 0,-2 0-368 16,-2-5-144-16,0-3 0 0,4-2-9968 16</inkml:trace>
  <inkml:trace contextRef="#ctx0" brushRef="#br2" timeOffset="-63050.07">11609 18913 10127 0,'0'0'896'0,"0"0"-704"0,0 0-192 0,0 0 0 16,0 0 944-16,0 0 144 0,0 0 48 0,-4-9 0 16,4 9-304-16,0 0-48 0,0 0-16 0,0 0 0 15,0 0-192-15,0 0-64 0,0 0 0 0,-9-1 0 16,9 1-208-16,0 0-48 0,-8 5-16 0,5 4 0 15,3-9-16-15,0 10 0 0,1 3 0 0,4 1 0 16,3 3 112-16,3 1 32 0,2 0 0 0,4 2 0 0,-1 2 96 0,2 5 32 16,1-3 0-16,3 0 0 15,1 3-112-15,1-3 0 0,0-4-16 0,0 0 0 0,1-1-16 0,1-1 0 16,4-1 0-16,1-2 0 0,-3-1 128 0,1 0 32 16,2-6 0-16,0 2 0 0,0-5-16 0,1 1 0 15,-1-2 0-15,1-1 0 0,-1-2-112 0,0 0-32 16,3-1 0-16,-3 1 0 0,2 1-208 0,0-2-144 15,-1 0 192-15,1-2-192 0,-1 1 144 0,0 1-144 16,-2-1 0-16,1-3 144 0,-1-4-144 0,1 3 0 16,-3-4 0-16,-2 2 128 0,2 0-128 0,0 0 0 15,2 2 0-15,0-4 128 0,1 0 720 0,0 4 144 16,2 0 32-16,2 1 0 16,2 0-1648-16,0 0-320 0,-2-3-64 0,2 2-16 0,2 0 832 0,-2-2 192 0,0 0 0 15,0-2 0-15,0 2 0 0,-2 4 0 0,-2 0 0 0,-1 0 0 16,-1 0 0-16,-1 1 160 0,-2 4-160 0,0 1 128 15,-1 0-128-15,0-3 0 0,-5-1-160 0,0 2 160 16,4 2 0-16,-4-2 0 0,0-1 0 0,0 0 0 16,-3 0 0-16,1 0 0 0,0-1 0 0,-1 1 0 15,-1 0 0-15,1 1 0 0,3 1 0 0,-3 3 0 16,-3 3 0-16,2-2 0 0,-1 3 0 0,-1-1 0 16,0 6 0-16,-1 0 0 0,-1-1 0 0,-3 1 0 15,1 0 0-15,-2-2 0 0,-3 0 0 0,1 0 0 16,-2 2 208-16,1-3-64 0,-3 0-16 0,-1 2 0 15,0-3 64-15,-3 1 16 0,0-11 0 0,-3 13 0 16,2-2-48-16,-1 2-16 0,2-13 0 0,-4 13 0 16,1-3-144-16,1 3 128 0,-1-1-128 0,3 0 128 15,0-1-128-15,1 1 0 0,-1-12 0 0,3 10 128 0,-3-10-128 0,1 11 0 16,-1-11 0-16,0 0 0 0,0 0 0 0,0 0 128 16,0 0-128-16,0 0 128 0,0 0 16 0,0 0 0 15,0 0 0-15,0 0 0 0,0 0 0 0,0 0 0 16,4-10 0-16,0 0 0 0,-2-4-16 0,2-1 0 15,0 1 0-15,0-1 0 0,0-3 0 0,2 0 0 16,2-1 0-16,2 4 0 0,0 3-128 0,1 0 0 16,0 4 0-16,-1-1 0 0,-1 4 0 0,3 0 0 15,0 0 0-15,-1 1 0 0,3 0-128 0,0 3 128 16,4-2 0-16,-1 2 0 0,-1-3 0 0,1 3 0 16,0 1-144-16,2 1 144 0,2 3 0 0,0 0 0 15,2-3 128-15,1 3-128 0,-1 1 0 0,2 4-128 16,0-3-16-16,0 4 0 0,1-1 144 0,0 2 0 0,1-8 0 15,0 4 0-15,0 0 0 0,-3-3 0 0,-3 0 0 0,1 1 0 16,-2-2 0-16,2-2 0 0,-2-1 0 0,-1 1 0 16,-1-1 0-16,0 1 0 0,0 2 0 0,-2-1 0 15,-1 1 0-15,3 2 0 0,0-1 0 0,1 0 0 16,-1 1 0-16,1 1 0 0,1-2 0 0,2-3 0 16,0 1 0-16,0-1 0 0,3-1 0 0,-1 0 0 15,1 0 0-15,1 0 0 0,-2-1 0 0,0-1 0 16,0 1 0-16,1 1 0 0,2-1 0 0,1-2 0 15,-1 1 0-15,1-3 0 0,-2-1 0 0,2 3 0 16,2-5 0-16,-4 4 0 0,0-1 0 0,2-2 0 16,0 0 0-16,0 0 0 0,1-5 0 0,3 4 0 15,-2-2 0-15,1 4 0 0,-1-4 0 0,2 2 128 16,4-2-128-16,-1 2 0 0,1-4 0 0,-1 0 0 0,3 3 0 0,-2-2 128 16,1 3-128-16,-2-3 0 0,-1 1 0 0,0-2 0 15,-1-1 0-15,0 2 0 0,0-3 0 0,-2-2 0 16,-2-5 0-16,-1-2 128 0,-2 2-128 15,0 2 0-15,-2 0 0 0,-1 2 0 0,-4 2 128 0,1 1-128 16,-2-3 160-16,-3 5-160 0,1-2 320 0,-1 3-48 16,0 0 0-16,-2 1 0 0,-4 2-80 0,-2 3 0 15,0-3-16-15,-7 8 0 0,0 0-176 0,0 0 192 16,3-5-192-16,-3 5 192 0,0 0-192 0,0 0 0 16,0 0 0-16,0 0 128 0,-13 0-320 0,0 3-80 15,-1 1-16-15,1 3-10992 16,2 1-2208-16</inkml:trace>
  <inkml:trace contextRef="#ctx0" brushRef="#br2" timeOffset="-56564.57">28284 15885 1839 0,'0'0'160'0,"4"-6"-160"0,-3-6 0 0,0 4 0 0,4-4 640 0,0 1 80 16,-5 11 32-16,8-7 0 0,-2 1-192 0,-6 6-48 15,0 0 0-15,0 0 0 0,0 0-352 0,0 0-160 16,0 0 128-16,0 0-128 0,0 0 0 0,0 0 128 16,0 0-128-16,0 0 0 0,0-10 160 0,0 10-160 15,0 0 192-15,-4-10-192 0,4 10 560 0,-5-11 0 16,0 3 0-16,5 8 0 0,0 0-48 0,0 0 0 0,-6-9 0 15,0 0 0-15,6 9-160 0,-7-7-32 0,-2 4-16 0,9 3 0 16,-7-9-64-16,-3 2-16 0,1 1 0 0,-2-3 0 16,1 1-224-16,1 0 144 0,1 1-144 0,0 2 128 15,-1-1-128-15,1 1 0 0,3 0 0 0,-1-3 128 16,0 3 16-16,6 5 0 0,-7-5 0 0,2-3 0 16,0 3 176-16,5 5 16 0,0 0 16 0,-6-6 0 15,1-2-32-15,5 8 0 0,-5-4 0 0,5 4 0 16,0 0-64-16,-6-6-32 0,0-2 0 0,1 4 0 15,5 4 128-15,0 0 32 0,0 0 0 0,0 0 0 16,0 0 64-16,0 0 0 0,0 0 16 0,0 0 0 16,0 0-240-16,0 0-48 0,0 0-16 0,0 12 0 15,3-1 32-15,0 6 0 0,1-2 0 0,1 7 0 16,0 6 0-16,2 1 16 0,0 4 0 0,0 4 0 0,-2 1 112 16,1 6 32-16,0-2 0 0,0 5 0 0,-4-1 144 15,-1 3 16-15,-1 0 16 0,0 1 0 16,-1-3-32-16,-3 2-16 0,-1 3 0 0,0-1 0 0,3-2-160 0,-2-2-16 15,-1 1-16-15,0 0 0 0,0-7-128 0,1-3-32 16,0 1 0-16,1-1 0 0,0-2-128 0,1-2 192 16,0-2-192-16,0 1 192 0,0-6-192 0,-1 1 128 15,1-5-128-15,1-2 128 0,-2 1-128 0,2-3 0 16,1-2 144-16,0-5-144 0,1 0 0 0,-1-12-160 16,0 0 16-16,0 0 0 15,0 0-2272-15,10-5-448 0</inkml:trace>
  <inkml:trace contextRef="#ctx0" brushRef="#br2" timeOffset="-56124.93">28617 15757 13935 0,'0'0'608'0,"1"-10"144"0,-1 10-608 0,4-9-144 0,0-1 0 0,0 3 0 16,-4 7 320-16,0 0 48 0,0 0 0 0,0 0 0 16,0 0 272-16,0 0 48 0,0 0 16 0,0 0 0 0,10 5-48 0,-10-5 0 15,6 14 0-15,0 5 0 16,1 6-128-16,-3 2-16 0,-3 7-16 0,3 0 0 0,-4 7 160 0,0 7 48 15,0 4 0-15,-4 3 0 0,-1-1-96 0,-2 6-16 16,0 6 0-16,-1-1 0 0,-2-2-112 0,1 2-32 16,0-5 0-16,0-3 0 0,0-3-32 15,2-4-16-15,2-2 0 0,-2-3 0 0,2 0-64 0,1-7-16 16,3-4 0-16,0-3 0 0,1-2-96 0,-3-1-32 16,3-4 0-16,-1-1 0 0,1-1-64 0,1-5 0 15,-1-1-128-15,4-2 192 0,-1 0-192 0,-1-7 0 16,-2-7 128-16,0 0-128 15,0 0-400-15,0 0-128 0,0 0-32 0,0 0-8592 16,4-13-1712-16</inkml:trace>
  <inkml:trace contextRef="#ctx0" brushRef="#br2" timeOffset="-55653.42">27902 16347 12895 0,'-14'-9'1152'0,"3"6"-928"0,-3 3-224 0,1 0 0 16,3 1 896-16,10-1 128 0,-10 2 16 0,10-2 16 16,-8 6-608-16,8-6-128 0,-3 13-32 0,1 1 0 15,2 0 16-15,4 5 0 0,2 8 0 0,5 2 0 16,1 6 64-16,4 3 16 0,-1 6 0 0,1-1 0 0,5 5 16 0,2 2 16 15,1 3 0-15,0-1 0 0,-1-3-176 0,3-1-48 16,2 1 0-16,2-3 0 0,-1 0 0 0,0-5-16 16,-1-6 0-16,0 1 0 0,-1 1 192 0,-2-4 32 15,-1-3 16-15,3-3 0 0,-3-2 32 0,-1-2 16 16,-1-4 0-16,-2-1 0 0,-1-3-96 0,0-4-32 16,0-3 0-16,0-3 0 0,-1-5 0 0,-1-1 0 15,-5-3 0-15,2-4 0 0,0-6 112 0,2-4 32 16,-2-5 0-16,-1-1 0 0,0 0-224 0,0-6-64 15,-2 0 0-15,1 1 0 0,-2-6 0 0,0-2 0 16,2-5 0-16,-1 1 0 0,0-5 208 0,3 0 48 0,0-5 0 16,2 4 0-16,-1 3 16 0,0 4 16 0,3-2 0 15,0 5 0-15,0 3-112 0,-2 5-32 0,-2 1 0 0,-1 5 0 16,-1 1-176-16,-3 6-32 0,2 1-128 0,-3 2 192 16,0 5-192-16,-2-1 0 0,-6 9 0 0,0 0 0 15,0 0-176-15,0 0-128 0,0 0-16 0,0 0-16 31,0 0-2592-31,0 0-512 0</inkml:trace>
  <inkml:trace contextRef="#ctx0" brushRef="#br2" timeOffset="-44865.84">26964 12847 4607 0,'0'0'400'0,"0"0"-400"16,2-6 0-16,-2 6 0 0,0-8 1024 0,0 8 128 15,0 0 32-15,0 0 0 0,-3-7-368 0,3 7-80 16,0 0-16-16,0 0 0 0,0 0 0 0,0 0 0 16,-6-4 0-16,6 4 0 0,0 0 80 0,-8-3 16 15,8 3 0-15,0 0 0 0,-9-3-144 0,9 3-32 16,0 0 0-16,0 0 0 0,0 0-160 0,0 0-32 0,0 0-16 0,0 0 0 15,-4 10-176-15,4-10-48 0,-1 14 0 0,4-2 0 16,0 4-80-16,3 0-128 0,0 2 176 0,2 2-176 16,2 6 192-16,2-1-192 0,4 4 192 0,3 1-192 15,4 1 192-15,2 4-64 0,0 0 0 0,2 2-128 16,1 1 128-16,0 4-128 0,-2-2 0 0,1-1 0 16,3-1 128-16,-5-1-128 0,-2-1 0 0,-1-1 0 15,-3 1 192-15,-4-1-32 0,1 0 0 0,0-2 0 16,-2 1 144-16,1-1 16 0,0 0 16 0,0 2 0 15,-1 0-16-15,-1-2-16 0,-1 0 0 0,0 2 0 16,4-1-96-16,0 0-16 0,1 1 0 0,0-1 0 16,1-4 0-16,3 0-16 0,-1 0 0 0,-1-2 0 15,-1 1 16-15,2 1 0 0,0-4 0 0,-2 2 0 16,0-2-64-16,-3 2 0 0,-1-3 0 0,-1 4 0 0,-2-1-128 0,0-1 192 16,-1-2-192-16,0 1 192 0,-1-3-192 0,2 2 192 15,-3 3-192-15,2-4 192 0,0-1-48 0,-1-1 0 16,0-2 0-16,0 3 0 0,0 2-16 0,0-3-128 15,0-3 192-15,0 1-64 0,-3 1-128 0,1 0 0 16,1 2 144-16,1-3-144 0,0-1 0 0,0 1 144 16,-3-3-144-16,2 2 0 0,1-1 160 0,-3-1-160 15,-2 1 128-15,1-1-128 0,1 1 224 0,2-1-32 16,-2-3-16-16,2 0 0 0,0 1 16 0,-1 0 0 16,1-1 0-16,-1 0 0 0,1-2-32 0,0 0 0 15,-3 2 0-15,1-4 0 0,0 1 0 0,1 0 0 16,-2-2 0-16,1 2 0 0,-1-1-32 0,0 1-128 0,-5-11 192 15,8 9-64-15,-4 3-128 0,1 1 128 0,-1-4-128 16,0 2 128-16,-4-11-128 0,3 12 128 0,1-2-128 0,-3 1 128 16,-1-2-128-16,0 3 0 0,-1-1 0 0,0-2 128 15,1 2-128-15,0-2 0 0,-3 3 0 0,2-3 0 16,1 1 128-16,1-1-128 0,-1-9 0 0,3 11 128 16,-1 1-128-16,-2-12 0 0,3 10 0 0,-3-10 0 15,0 0 128-15,4 11-128 0,-4-11 128 0,0 0-128 16,0 0 224-16,0 0-32 0,0 0-16 0,0 0 0 15,0 0 32-15,0 0 16 0,0 0 0 0,0 0 0 16,0 0-32-16,0 0-16 0,0 0 0 0,0 0 0 16,0 0-176-16,0 0 128 0,0 0-128 0,0 0 128 15,0 0-128-15,0 0 0 0,0 0 0 0,0 0 0 16,0 0 0-16,0 0 0 0,0 0 128 0,0 0-128 0,0 0 0 16,0 0 160-16,0 0-160 0,10 0 160 0,-10 0 48 15,0 0 16-15,10-5 0 0,-10 5 0 0,9-10 0 0,-9 10 0 16,8-8 0-16,-1-1 0 0,1 4-96 0,0-3 0 15,-1 0-128-15,0-2 192 0,1 2-192 0,1-2 176 16,2 2-176-16,-1-2 160 0,2 1-160 0,0-2 128 16,1 1-128-16,1-3 128 0,0-2-128 0,0 1 160 15,-2 1-160-15,3-2 160 0,-3-4-160 0,2 0 160 16,0 0-160-16,-1 1 160 0,2-3-160 0,1 1 192 16,2 2-192-16,-1-1 192 0,-2-4-64 0,0 4-128 15,3 0 192-15,1 1-64 0,0 1-128 0,0-1 192 16,0 1-192-16,0-1 192 0,0 1-192 0,2-1 0 15,-2 0 0-15,2-1 128 0,0 0-128 0,-1-1 0 0,0-2 144 16,2 0-144-16,-2 1 128 0,2-2-128 0,-3-4 128 16,-1 3-128-16,0 4 144 0,-1-3-144 0,0-1 192 15,1 2-192-15,0 4 208 0,2-1-64 0,0-2-16 0,-1 2 0 16,-2 1-128-16,1 0 160 0,1 0-160 0,1 0 160 16,-1 1-160-16,1-1 0 0,-1-3 144 0,1 1-144 15,0-2 128-15,-2 1-128 0,-1 1 128 0,3-1-128 16,0 2 0-16,-2 1 128 0,-2-2-128 0,2 2 0 15,1 0 0-15,0 3 0 0,1-1 0 0,0-1 128 16,-3-1-128-16,2 2 0 0,0-1 0 0,2-1 128 16,-1-1-128-16,0-1 0 0,-3-3 128 0,1 2-128 15,0-1 0-15,2-1 128 0,-2-2-128 0,1 1 0 16,0 1 0-16,0-4 144 0,0 0-144 0,-1 1 0 16,0 1 128-16,-2 3-128 0,-1-3 0 0,2 4 0 15,-3 2 0-15,1-3 0 0,0-3 0 0,-1 3 0 0,-2 2 128 16,4 1-128-16,-2-7 0 0,0 5 0 0,-1-1 0 0,1 2 0 15,0 2 0-15,0-1 0 0,-1-3 0 16,-1 3 0-16,1-2 0 0,1 2 0 0,0 1 0 0,1 0 0 16,-3 1 0-16,0 0 0 0,2-1 0 15,-2 1 0-15,-3 2 0 0,0 2 0 0,1-1 0 0,0 5 0 16,1-2 0-16,0 1 0 0,-1 1 0 0,0 0 0 16,0 1 0-16,2 1 0 0,-1-3 0 0,0 2 0 15,0-2 0-15,-1 2 0 0,2 1 0 0,-1 3 0 16,-4-3 0-16,1 1 0 0,0 1 0 0,-1 1 0 15,1-1 0-15,-1 1 0 0,1 0 0 0,-8 4 0 16,9-2 0-16,-3-2 0 0,-6 4 0 0,0 0 0 0,7-8 0 0,-7 8 0 16,0 0 0-16,0 0 0 0,3-5 0 0,-3 5 0 15,0 0 128-15,0 0-128 0,0 0 0 0,0 0 0 16,0 0 0-16,0 0 0 0,0 0 0 0,0 0 0 16,0 0 0-16,0 0 0 0,0 0 0 0,0 0 0 15,0 0 0-15,0 0 0 0,0 0 0 0,0 0 0 16,0 0 0-16,0 0 0 0,0 0 0 0,0 0 0 15,0 0-192-15,0 0 192 0,0 0-208 0,0 0 80 32,0 0-432-32,0 0-80 0,0 0 0 0,0 0-16 15,0 13-2096-15,0-13-432 0,0 0-80 0</inkml:trace>
  <inkml:trace contextRef="#ctx0" brushRef="#br2" timeOffset="-42400.37">28374 13975 4607 0,'0'0'400'0,"8"-3"-400"16,-8 3 0-16,11-1 0 0,-1 1 1360 0,-10 0 192 15,10-3 48-15,-10 3 0 0,11 2-592 0,-11-2-112 16,11-2-32-16,-11 2 0 0,0 0-176 0,0 0-48 16,0 0 0-16,9 2 0 0,-9-2-32 0,0 0-16 0,0 0 0 15,0 0 0-15,0 0 48 0,0 0 16 16,0 0 0-16,0 0 0 0,0 0 80 0,0 0 16 0,0 0 0 0,0 0 0 16,0 0-48-16,0 0-16 0,0 0 0 0,0 0 0 15,0 0-208-15,0 0-32 0,0 0-16 0,0 0 0 16,-9 2-48-16,0 0 0 0,2-4 0 0,0 1 0 15,7 1-32-15,-10 0-16 0,-1-1 0 0,2 1 0 16,1 0-96-16,-1 0-32 0,0 0 0 0,-1 0 0 16,0-2-80-16,-2 1 0 0,0 1-128 0,-5 1 192 15,-1 1-64-15,1-1-128 0,-2 0 176 0,0 3-176 16,-2 2 160-16,1 0-160 0,-3-4 128 0,1 7-128 16,2 0 192-16,1 5-32 0,0-1-16 0,2-2 0 15,1 0-144-15,2 0 160 0,0 3-160 0,1 0 160 16,4 1-160-16,0-4 0 0,2 1 0 0,2 3 128 15,2 3-128-15,3 0 0 0,3-1 0 0,2 1 0 0,0-1 0 0,2-1 0 16,4 1 0-16,-1-1 0 0,0 1 0 0,1-2 0 16,1 2 0-16,-1-2 0 0,2-1 0 0,0-2 0 15,1-3 144-15,-2 2-144 0,4-3 0 0,-1 3 144 16,0-5-144-16,3 2 0 0,1-5 224 0,1 0-64 16,1 2-16-16,0-2 0 0,1-3 48 0,-2-2 16 15,1 1 0-15,-1 0 0 0,2-2-64 0,-2 1-16 16,1-6 0-16,-3 2 0 0,1 2-128 0,0-5 128 15,0 0-128-15,1-2 128 0,-1 3-128 0,-2-3 128 16,1 0-128-16,-3-1 128 0,-2 2-128 0,-1 1 160 16,-1-4-160-16,-1 4 160 0,0-4-160 0,-2 2 128 15,-2-1-128-15,-1-2 128 0,2-1 0 0,-2 2-128 16,-1 2 192-16,0-3-64 0,-2-2-128 0,-1-1 192 0,1 2-192 0,-4 0 192 16,0-5-192-16,-2 5 128 0,3 5-128 15,-2-5 128-15,-1 0-128 0,-1-2 0 0,0-2 0 0,0 2 128 16,-3 3-128-16,1 2 0 0,-2-4 0 0,1 1 0 15,1 4 0-15,-2 2 0 0,-1-3 128 0,-3 4-128 16,0-5 0-16,0 5 0 0,-1-2 0 0,1 4 0 16,-3-5 0-16,1 6 0 0,-2-1 0 0,1 2 0 15,-1 0 0-15,1 2 0 0,-2 2 0 0,2-1 0 16,-1 1 0-16,3-2 0 0,-1 5-144 0,1-3 144 16,0 0 0-16,-1 2 0 0,-2 1 0 0,1 0 0 15,2 2 0-15,0-2 0 0,0 0 0 0,0 2 0 16,-2 3 0-16,1-3-128 0,-3 1 128 0,3 3 0 15,0-1 0-15,1 3 0 0,0-2-128 0,1 2 128 0,0 2 0 16,2 0 0-16,1 1-128 0,0 1 128 0,-1 3 0 0,3 0 0 16,1-1-128-16,2 1 128 0,0-1 0 15,3-1 0-15,0 1 0 0,2-1 0 0,0 2 0 0,2-3 0 16,0-2 0-16,3 0 0 0,2 0-144 16,1-3 144-16,3 1 0 0,1-2-144 15,2 0-432-15,3-4-96 0,2 1-16 0,2-3-9440 16,0-2-1904-16</inkml:trace>
  <inkml:trace contextRef="#ctx0" brushRef="#br2" timeOffset="-41708.75">28399 14239 6447 0,'0'0'272'0,"0"0"80"0,0 0-352 0,0 0 0 0,-7-1 0 0,7 1 0 0,0 0 1664 0,0 0 256 16,0 0 48-16,-9-1 16 0,9 1-1056 0,0 0-208 16,-9 0-32-16,9 0-16 0,0 0 16 0,0 0 0 15,0 0 0-15,0 0 0 0,0 0-112 0,0 0 0 16,0 0-16-16,0 0 0 0,1 14 48 0,6-3 16 15,-2 1 0-15,4-4 0 0,2 3 64 0,3 3 16 16,0-3 0-16,3 3 0 0,0-1-64 0,1 2 0 16,3-5 0-16,-1 3 0 0,0 2-208 0,-1-2-48 15,-2-3-16-15,-1 1 0 0,0-2 16 0,0 3 16 16,-4-1 0-16,0-3 0 0,0-2-192 0,-5 2-32 16,1-3-16-16,-8-5 0 0,0 0 0 0,0 0 0 0,0 0 0 15,0 0 0-15,0 0 128 0,0 0 32 0,0 0 0 16,0 0 0-16,0 0 16 0,-12 0 16 0,0-3 0 15,-2-2 0-15,-3-4-176 0,1 2-48 0,0-5 0 0,-1 1 0 16,-5-2-128-16,3-2 128 0,1 0-128 0,-1-2 128 16,-1-1-128-16,1 0 0 0,1 1 0 0,1 1 128 15,2 1-128-15,2 5 0 0,3 0 0 0,3 4 0 16,0 0 0-16,7 6 0 0,0 0 0 0,0 0 0 16,0 0 0-16,0 0 0 0,10 9 0 0,4 4 0 15,0-4-160-15,6 4 160 0,-1 2 0 0,3-1-144 16,1-1 144-16,1 1 0 0,1 1 0 0,-1 0 0 15,-4-1 0-15,-1-3 0 0,-1 1 0 0,-1 1 128 16,-2-6-128-16,-3 0 128 0,-1 0-128 0,-2-2 128 16,-9-5-128-16,8 5 0 0,-8-5 128 0,0 0-128 0,0 0 128 15,0 0-128-15,0 0 160 0,0 0-160 16,0 0-576-16,0 0-224 0,0 0-32 0,-6-8-9104 16,0-4-1824-16</inkml:trace>
  <inkml:trace contextRef="#ctx0" brushRef="#br2" timeOffset="-40959.27">29188 13913 7359 0,'0'0'656'0,"0"0"-528"16,8-8-128-16,-8 8 0 0,9-6 1232 0,-1 2 224 15,-8 4 32-15,0 0 16 0,6-8-624 0,-6 8-128 16,0 0-32-16,0 0 0 0,0 0-256 0,0 0-48 16,0 0-16-16,0 0 0 0,0 0-112 0,0 0-32 15,0 0 0-15,-1 10 0 0,-3-2 352 0,-2 3 64 0,-2 5 16 0,-2-5 0 16,-1 2-48-16,-2 3 0 15,-2 3 0-15,-3 3 0 0,-2 2 80 0,-1-1 16 0,1 4 0 16,-3 2 0-16,-2 4-128 0,-3 3-32 0,-2 0 0 0,1 4 0 16,-1-1-112-16,-1-1-16 0,-1-5-16 0,2 0 0 15,-4-2 0-15,2 1 0 0,3 1 0 0,1-5 0 16,0-2 16-16,3-1 0 0,4 0 0 0,0 2 0 16,0-3-128-16,3 3 0 0,2-3-16 0,0 2 0 15,2-1-160-15,2 0-16 0,0 0-128 0,2-3 192 16,1 0-192-16,1-2 144 0,2-2-144 0,1-1 128 15,1 0-128-15,2-3 0 0,0-1 144 0,1-4-144 16,0 2 128-16,1-11-128 0,0 0 128 0,0 0-128 16,0 0 0-16,0 0 0 0,0 0 0 0,0 0 128 15,0 0-288-15,0 0-48 0,9-10-16 0,-2 0 0 16,1-4-1760-16,-2 0-336 0,1-2-80 0,0 0-10016 16</inkml:trace>
  <inkml:trace contextRef="#ctx0" brushRef="#br2" timeOffset="-40177.25">29035 14335 4607 0,'0'0'400'0,"0"0"-400"16,0 0 0-16,0 0 0 0,0 0 2080 0,0 0 336 15,0 0 64-15,0 0 16 0,0 0-1136 0,0 0-208 16,0 0-64-16,0 0 0 0,0 0-224 0,0 0-48 0,0 0-16 0,0 0 0 15,0 0-96-15,0 0-32 0,0 0 0 0,5 11 0 16,-4 0 32-16,-1 1 16 0,-1 2 0 0,-1 2 0 16,-1 1 16-16,-1 1 0 0,-1 1 0 0,-1 2 0 15,-1 2-160-15,2 0-16 0,-1-5-16 0,1 0 0 16,0-2-112-16,2-2-32 0,-2-1 0 0,3 1 0 16,-1-3-48-16,3 1-16 0,0 0 0 0,1-5 0 15,-1-7-32-15,0 0-16 0,7 9 0 0,-7-9 0 16,0 0 0-16,12 0 0 0,0-2 0 0,-1 1 0 15,1-1-32-15,-1-1-16 0,1-5 0 0,0 1 0 16,2 2-112-16,-2 0-128 0,0 0 176 0,1-3-176 16,-3 2 128-16,4 1-128 0,-2 1 0 0,0 2 0 15,-3 1 0-15,3 0 0 0,-2 0 0 0,0 2 0 16,0 3 0-16,-10-4 0 0,12 4 0 0,-12-4 0 0,11 5-384 16,1-2 0-16,-2 4 16 0,-1-1 0 15,-9-6-1792-15,10 4-352 0,-2 2-80 16,0 1-10144-16</inkml:trace>
  <inkml:trace contextRef="#ctx0" brushRef="#br2" timeOffset="-39909.66">29355 14379 18431 0,'0'0'816'0,"0"0"160"0,0 0-784 0,0 0-192 16,0 0 0-16,0 0 0 0,0 0 1024 0,0 0 176 0,-6 6 16 15,1 7 16-15,1 0-128 0,0 2-16 0,-2 7-16 0,1 1 0 16,0-1-176-16,0 9-16 0,0 2-16 0,0 1 0 16,-2 3 32-16,1 1 16 0,1 5 0 0,-3 5 0 15,-1-1-272-15,2-3-48 0,-1 1-16 0,2-4 0 16,0-2-336-16,3-1-80 0,-1-3-16 0,1-3 0 16,1-6-144-16,-1 1 128 0,2 0-128 0,0-1 128 15,-1-9-128-15,2 2 0 0,-1-1 0 0,2 0 0 31,5-5-2432-31,1-6-432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46:24.539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8047 16963 4607 0,'0'0'400'0,"0"0"-400"0,0 0 0 0,-2-5 0 15,2 5 1936-15,-3-4 304 0,3 4 64 0,0 0 16 0,0 0-1088 16,0 0-208-16,0 0-64 0,0 0 0 16,-1-5-32-16,1 5-16 0,0 0 0 0,0 0 0 15,0 0-16-15,0 0 0 0,0 0 0 0,0 0 0 0,0 0-320 0,0 0-64 16,0 0 0-16,0 0-16 0,0 0 16 0,0 0 16 15,0 0 0-15,6 6 0 0,2 1-16 0,-2 4 0 16,1 3 0-16,0 1 0 0,2-1-16 0,2 4-16 16,-1 5 0-16,1 1 0 0,2 6-64 15,2 0-16-15,-1 6 0 0,1 0 0 0,2 9-80 0,1-4 0 16,1 2-16-16,0-1 0 0,0-2 0 0,0 5 0 16,-1-1 0-16,0 1 0 0,-1-4-64 0,1 1-16 15,0 1 0-15,0-3 0 0,-1 2 0 0,1 0 0 16,-1-4 0-16,1-1 0 0,-1 0 32 0,0-1 16 15,-1-3 0-15,1-4 0 0,-1 0-32 0,1 1-16 16,-3-2 0-16,0-2 0 0,0-4-96 0,-1-2 0 16,-2 2-128-16,2 1 192 0,0-4-192 0,-1 0 176 15,0 0-176-15,-2-1 160 0,1-1-32 0,-2 1-128 16,1 0 192-16,1-1-64 0,-3-3-128 0,0-1 128 16,-2 1-128-16,1 0 128 0,-1-5 16 0,-1 3 0 15,3-5 0-15,-2 2 0 0,-2-2 0 0,2 0 0 16,-6-7 0-16,0 0 0 0,0 0 64 0,7 5 16 0,-7-5 0 0,0 0 0 15,0 0 16-15,0 0 0 0,5 2 0 16,-5-2 0-16,0 0-112 0,9 0 0 0,-9 0-128 0,7-2 192 16,-7 2-192-16,8-1 128 0,-2-1-128 0,-1-1 0 15,-5 3 160-15,8-6-160 0,-2 1 160 0,-2-2-160 16,3-2 144-16,-2 2-144 0,0-6 128 0,1 2-128 16,0-1 160-16,3-1-160 0,-2-3 192 0,2-1-192 15,2 0 128-15,0-4-128 0,1 1 0 0,1-2 0 16,1-2 128-16,2 3-128 0,3-4 0 0,0-3 0 0,2 3 0 15,0-6 0-15,1 1 0 0,3 2 0 0,-1-2 0 16,3-1 0-16,1 1 0 0,1-2 0 0,2-1 192 0,-1 1-192 16,-2-2 192-16,0 4-192 0,3 1 0 0,-2 4 0 15,-1-6 0-15,1 2-144 0,-1 2 144 0,-1-2 0 16,0 4 0-16,-1-3 0 0,-2 2 0 0,3-2 0 16,-2 3 0-16,1-4 0 0,-2 3 0 0,3-3 0 15,-3 2 0-15,1 1 0 0,2 3 0 0,0-3 0 16,-2 2 0-16,-1 4 0 0,-1-1 0 0,0 2 0 15,0 2 0-15,-1 0 0 0,-2-1 0 0,0 2 0 16,1-1 0-16,-2-1 0 0,0 2 0 0,-2-2 0 16,0 3 0-16,0 1 0 0,-5 2 0 0,1 0 0 15,-4-1 0-15,2 3 0 0,1-4 0 0,-2 2 144 16,0 4-144-16,-1-3 160 0,0 2 0 0,0-2 0 16,-2 2 0-16,1-1 0 0,0 4 16 0,-2-3 0 0,0 2 0 15,2-2 0-15,0 2-32 0,-1-2 0 16,0 1 0-16,-2 3 0 0,0-2 48 0,-1 0 0 0,-1 2 0 15,1-1 0-15,-1 1-64 0,-3 5 0 0,0 0 0 0,0 0 0 16,4-5-128-16,-4 5 128 0,0 0-128 0,0 0 128 16,0 0-128-16,0 0 0 0,0 0 0 0,0 0 0 15,0 0-272-15,0 0 64 0,0 0 16 0,-7 9 0 16,0 1-2096 0,-1 0-400-16,0 4-96 0</inkml:trace>
  <inkml:trace contextRef="#ctx0" brushRef="#br0" timeOffset="1157.56">8663 18870 7359 0,'0'0'656'0,"0"0"-528"16,0 0-128-16,7-5 0 0,4-2 2064 0,-11 7 384 16,6-6 80-16,-6 6 16 0,9-6-1216 0,-2-2-240 15,-7 8-64-15,0 0 0 0,0 0-96 0,7-6-32 16,-7 6 0-16,0 0 0 0,0 0 0 0,0 0-16 16,6-6 0-16,-6 6 0 0,0 0 32 0,0 0 16 15,0 0 0-15,0 0 0 0,0 0-32 0,0 0-16 16,0 0 0-16,0 0 0 0,0 0-176 0,0 0-16 15,0 0-16-15,0 0 0 0,0 0-160 0,0 0-48 0,6-3 0 0,-6 3 0 16,0 0-160-16,0 0-48 0,6 10 0 0,-4 1 0 16,-2-2 0-16,-1 6-16 0,0 3 0 0,-1 5 0 15,0 1 32-15,-1 2 16 0,-1 5 0 0,1 1 0 16,-3-1-32-16,1 4 0 0,0-2 0 0,-1 0 0 16,2-2 0-16,-1-3 0 0,-3 1 0 0,2-3 0 15,1-1 32-15,0-3 0 0,-1-2 0 0,0 0 0 16,1-1-112-16,2-2-32 0,-1-3 0 0,1 1 0 15,1-5-144-15,-1 0 160 0,3-10-160 0,0 13 160 16,-2-7-160-16,2-6 0 0,0 0 144 0,0 0-144 16,0 0 0-16,0 0 128 0,0 0-128 0,0 0 0 15,0 0 0-15,0 0-160 0,0 0 16 0,0 0 0 16,2-10-464-16,-2 1-96 16,1-1 0-16,1 3-16 0,-1-5-368 0,-1 12-64 15,2-10 0-15,2 0-16 0,0 0-1248 0,1-3-240 0,0 2-48 16,2 0-6528-16,-1-1-1312 0</inkml:trace>
  <inkml:trace contextRef="#ctx0" brushRef="#br0" timeOffset="1573.69">9062 18790 13823 0,'4'-13'608'0,"-4"13"128"0,5-9-592 0,1 0-144 0,2-4 0 0,-3 6 0 16,-5 7 2496-16,7-9 480 0,-1 3 96 0,-6 6 0 15,0 0-1376-15,0 0-288 0,0 0-48 0,0 0-16 16,0 0-512-16,0 0-128 0,0 0 0 0,0 0-16 16,0 0-128-16,-2 15-32 0,0 3 0 0,-2 2 0 15,-1 0 176-15,1 6 16 0,-4 4 16 0,1 6 0 16,-1 2-48-16,-1 6-16 0,-1 2 0 0,-1 5 0 15,-3 2-176-15,2 1-48 0,-1-5 0 0,1-4 0 16,-2-2-64-16,0-4-32 0,0 2 0 0,1-4 0 16,2-5-32-16,0-2-16 0,3-3 0 0,1 1 0 15,2-9-160-15,1-1-16 0,2-2-128 0,1-2 192 16,1-4-192-16,0 2 144 0,0-12-144 0,0 0 128 16,5 5-128-16,-5-5 0 0,0 0 0 0,0 0 0 15,10-3-448-15,-3 0 16 16,0-6 16-16,-1 1 0 15,-1-3-1552-15,0 0-304 0,-1-1-64 0,0 0-8736 0,-4 1-1760 0</inkml:trace>
  <inkml:trace contextRef="#ctx0" brushRef="#br0" timeOffset="1939.45">8566 19163 12895 0,'0'0'1152'0,"0"0"-928"16,-8-1-224-16,8 1 0 0,0 0 2224 0,-8-1 400 0,-1 2 64 0,9-1 32 16,-9 0-912-16,9 0-176 0,0 0-32 0,0 0-16 15,-9 8-464-15,9-8-96 0,-6 5 0 16,2 5-16-16,0 0-336 0,1 3-64 16,2-2-16-16,1 2 0 0,0 2-64 0,3 4-16 0,-1 2 0 0,2 1 0 15,0 1-48-15,3 2-16 0,0 4 0 0,-1-1 0 16,0 2 0-16,1-1 0 15,-2-3 0-15,4 2 0 0,2-4-64 0,1-1-32 0,-2-2 0 0,1 0 0 16,1-5 112-16,2-2 32 0,1 0 0 0,0-1 0 16,2-2-112-16,2-3 0 0,0-2-16 0,1 1 0 15,1-3-96-15,1-1-16 0,-1-4 0 0,3-1 0 16,-1-1-32-16,0-3-16 0,0-2 0 0,-2 0 0 16,1-3-64-16,-2 0-16 0,-2 0 0 0,0-1 0 15,0 0-128-15,-2 2 0 0,-1-3 0 0,-1 4 0 0,-1-2-240 16,-2 5-80-16,0-3 0 0,-1 5-16 15,-3-1-2896-15,-7 5-576 16</inkml:trace>
  <inkml:trace contextRef="#ctx0" brushRef="#br0" timeOffset="3233.19">8321 17161 3679 0,'0'0'320'0,"0"0"-320"0,-5 3 0 0,5-3 0 0,0 0 2752 16,0 0 496-16,-8 1 80 0,2 0 32 0,-1 1-1568 0,1-2-320 15,6 0-64-15,-6-2-16 0,1 1-96 0,-1-3-16 16,1 2 0-16,2-2 0 0,-1 0-64 0,1 2-32 16,1-6 0-16,2 0 0 0,3 2-320 0,3-4-64 15,0-2-16-15,2 2 0 0,-1-4-400 0,5 0-64 16,0 0-32-16,4 2 0 0,0-2-288 0,3-2 160 16,0 2-160-16,2 3 128 0,0-2-128 0,0 1 128 15,-1 0-128-15,-1 2 128 0,-1 5 0 0,0 0-128 16,-1 1 192-16,-1 1-64 0,-4 1-128 0,1 3 0 15,-2 3 0-15,1 2 128 0,-1 1-128 0,-3 0 0 16,2 3 0-16,-2-1 0 0,-1 2 0 0,1 0 0 16,0-3 0-16,-2 2 0 0,3-4 0 0,0 2 0 15,0-1 0-15,0-2 0 0,1 1 0 0,2-1 192 16,0-3-32-16,1-1 0 0,2-1 160 0,0 0 16 16,2 0 16-16,-1 0 0 0,2 0-176 0,0 2-48 0,1-1 0 0,0 2 0 15,0-1-128-15,1 2 0 0,1-2 0 0,-1 2 0 16,0-1 0-16,1 1 0 15,0 1 128-15,1-3-128 0,-1-1 0 0,0 1 128 0,0-2-128 16,2 0 128-16,0 0 96 0,1 0 16 0,-5 0 0 16,4 1 0-16,0 0 0 0,-1 3 0 0,-1-1 0 0,0 2 0 15,-2-1-112-15,0-2-128 0,0 2 176 0,0 2-176 16,0-2 144-16,0-1-144 0,1-1 0 0,0 1 144 0,-1-1-144 0,1 2 0 16,0-3 0-16,1 1 0 0,-1-1 144 0,0-1-144 15,-1-3 160-15,0 0-160 0,-1-1 224 0,0 0-48 16,0 0-16-16,-2-4 0 0,0 2-160 0,-2 1 192 15,0-3-192-15,-4 2 192 0,0 1-192 0,-2-3 0 16,-1 2 144-16,-4 1-144 0,-3 5-160 0,2-6-96 16,-2 0-32-16,-2 1 0 15,2 5-2224-15,-9-3-448 0,-3 3-96 0,2 0-16 0</inkml:trace>
  <inkml:trace contextRef="#ctx0" brushRef="#br0" timeOffset="4219.45">9486 17400 13583 0,'0'0'592'0,"0"0"144"0,0 0-592 0,0 0-144 0,0 0 0 0,0 0 0 0,0 0 1104 0,0 0 192 15,5-3 48-15,-5 3 0 16,0 0-240-16,0 0-32 0,0 0-16 0,0 0 0 0,0 0-272 0,-6 5-48 16,-3 1-16-16,0 2 0 0,-5-3-32 0,-1 2-16 15,-3 2 0-15,-1 1 0 0,-1 1-96 0,-3 0 0 16,-1-3-16-16,-2 2 0 0,1-3-48 0,1 4-16 16,1-5 0-16,1 2 0 0,2-1-176 0,2-2-16 15,6 3-16-15,-2-3 0 0,3-2-32 0,2 0-16 16,4 4 0-16,5-7 0 0,0 0 80 0,0 0 0 15,0 0 16-15,0 0 0 0,12 2-80 0,1 1-32 0,1-2 0 16,5 0 0-16,2 2-224 0,3 1 176 16,2 1-176-16,0-1 160 0,2-2-160 0,0 2 0 15,0 2 0-15,0-1 0 0,-1 0 0 0,0 1 128 16,-3-1-128-16,-1-2 0 0,-3 4 0 0,-1-1 128 16,-2-2-128-16,4 0 0 15,-5 1-416-15,-4 2-160 0,-2-3-48 0,-1 0 0 16,-9-4-2320-16,0 0-480 0,0 0-96 0,0 0 0 0</inkml:trace>
  <inkml:trace contextRef="#ctx0" brushRef="#br0" timeOffset="4834.2">9416 17508 6447 0,'0'0'576'0,"0"0"-576"0,0 0 0 0,0 0 0 0,0 0 2032 0,0 0 288 16,0 0 64-16,0 0 16 0,0 0-1152 0,3 7-224 15,-3-7-64-15,6 7 0 0,5-2 192 0,-1-1 48 16,1 0 0-16,2 1 0 0,0-1-288 0,2 0-48 16,1-2-16-16,3 1 0 0,4-2-256 0,-1 2-48 15,2-2-16-15,0 1 0 0,3-2-48 0,0 0-16 16,2 0 0-16,1 0 0 0,3-1 224 0,2 0 32 15,-2 0 16-15,2-2 0 0,1 2-144 0,0 1-16 16,-1-1-16-16,1-1 0 0,-2 1-240 0,0 0-64 16,-1 1 0-16,0-1 0 0,1-1-128 0,-1 2-128 15,0 0 192-15,0 0-192 0,0 0 128 0,0 0-128 16,0 0 0-16,1 0 0 0,0 0 0 0,1 0 0 0,-2 0 0 0,0-1 0 16,-1-2 0-16,-1 2 0 0,0 1 0 15,-2-1 0-15,-1-3 0 0,0 2 0 0,-1 0 0 0,-1 1 0 16,-1 0 144-16,0 1-144 0,-1 0 0 15,0 0 144-15,-1-2-16 0,0 2 0 0,-1 0 0 0,-3 0 0 16,0-1 16-16,0 1 0 0,-1 1 0 0,1-2 0 16,0 0 48-16,0 0 0 0,0-1 0 0,9 1 0 15,-1-3 0-15,-4 2 16 0,-2-2 0 0,1 3 0 16,-1 1-32-16,1 0-16 0,1-2 0 0,0 4 0 16,-2-2-32-16,2 0-128 0,-1 0 192 0,-1-2-64 0,1 1 64 15,-2 0 0-15,-1 0 0 0,1-1 0 0,-1-2 80 0,-2 2 32 16,1 1 0-16,0-1 0 0,-1 0 0 0,-1 1 0 15,1-2 0-15,-1 0 0 0,1 0-64 16,-2 0-16-16,1 1 0 0,-2 2 0 0,0-2-96 0,0 1 0 16,2 1-128-16,-2-1 192 0,-6-2-192 0,4 2 144 15,-2 0-144-15,0-2 128 0,-1 1 48 0,-9 2 0 16,10-3 0-16,-10 3 0 0,9-2-32 0,-9 2 0 16,0 0 0-16,0 0 0 0,0 0-144 0,0 0 128 15,0 0-128-15,0 0 128 0,0 0-128 0,0 0 0 16,0 0 0-16,0 0 0 15,0 0-800-15,-11-2-240 0,-2 2-48 0,2-1-11552 0,0 1-2304 16</inkml:trace>
  <inkml:trace contextRef="#ctx0" brushRef="#br0" timeOffset="6016.43">13192 17172 5519 0,'0'0'496'0,"0"0"-496"15,6-6 0-15,-2 0 0 0,2 1 2224 0,-1 1 336 16,0-1 80-16,1-1 16 0,-1 1-1024 0,0 1-208 0,-5 4-32 0,0 0-16 15,3-8-288-15,3 3-64 0,-6 5-16 16,3-4 0-16,-3 4-112 0,0 0-32 0,3-7 0 0,-3 2 0 16,0 5-96-16,0 0 0 0,-5-4-16 0,-2 0 0 15,2-1-112-15,-3 4-32 0,-3 1 0 0,0 0 0 16,-3 1-304-16,-1 3-64 0,-2 0-16 0,-1-1 0 16,-1 2-80-16,0 3-16 0,-1-3 0 0,-2 5 0 15,-1 0 48-15,-1 3 0 0,-1 2 0 0,-2 3 0 0,2 3-176 16,1 3 192-16,-1 6-192 0,1 6 192 0,0 1-192 15,2 2 192-15,2 4-192 0,2-1 192 0,3 0-192 0,5-4 0 16,4-3 0-16,3-2 128 0,4-2 32 16,4-1 0-16,3-5 0 0,3-1 0 0,3 0 160 0,5-2 48 15,3-4 0-15,2 0 0 0,3-4 0 0,2-4 0 16,2 0 0-16,2-5 0 0,-3 0-112 0,1-1-32 16,2-4 0-16,0-4 0 0,-1-1 48 0,1 0 16 15,0-6 0-15,-1-1 0 0,-1-2 80 0,1-2 16 16,-1-3 0-16,-1-2 0 0,1-3-80 0,-2 0-16 15,-1 0 0-15,-5-6 0 0,-3 1 32 0,-2-1 0 16,-3-6 0-16,-1-3 0 0,-4-2-144 0,-2 4-32 16,-3 3 0-16,-1 5 0 0,-2 1-144 0,-3 5 0 15,-3 0 144-15,-5-4-144 16,0 6-256-16,-2 4-128 0,-2 6-32 0,-1 4 0 16,-1 1-1488-16,0 3-288 0,-1 3-64 0,6 6-8880 15,-1-1-1792-15</inkml:trace>
  <inkml:trace contextRef="#ctx0" brushRef="#br0" timeOffset="6349.03">13089 17384 11967 0,'0'0'1072'0,"0"0"-864"0,0 0-208 0,0 0 0 0,0 0 2944 0,0 0 528 16,0 0 112-16,0 0 32 0,7 6-1568 15,4 2-320-15,5-3-64 0,3 3-16 0,4 0-304 0,4 1-48 16,1 1-16-16,5 3 0 0,1-3-304 0,3 4-64 16,1 3-16-16,1-2 0 0,2 2-176 0,-3 0-32 15,-2 0-16-15,-2-1 0 0,-2-2-208 0,-3 2-32 16,-3-1-16-16,-3 0 0 0,-3-2-256 0,-4-3-160 15,-2 2 192-15,-1-4-192 0,-1 4 144 0,-1-1-144 16,-5-3 0-16,4 5 144 16,-1-3-1616-16,-4-1-336 0,-5-9-64 0</inkml:trace>
  <inkml:trace contextRef="#ctx0" brushRef="#br0" timeOffset="12523.4">14729 16958 7359 0,'0'0'656'16,"1"-5"-528"-16,0-4-128 0,-1 3 0 0,0 1 2224 0,0 5 400 15,0 0 96-15,0 0 16 0,-2-8-976 0,2 8-192 16,-6-5-32-16,0 4-16 0,-2-1-432 0,0 5-96 16,-3-1-16-16,-3 7 0 0,0 0-512 0,-2 5-96 15,-2 1-32-15,-2 5 0 0,-3 1 272 0,0 7 48 16,-5 3 16-16,-10 18 0 0,4 1 160 0,2 1 16 15,4 3 16-15,2 0 0 0,5-2-320 0,3-4-64 16,3-2-16-16,3-6 0 0,3-1-144 0,4-4-48 16,4-4 0-16,2-3 0 0,3-5-144 0,3-3-128 15,1 1 192-15,4-3-192 0,-1-2 0 0,2-1 0 16,0-5 0-16,3-1 0 0,2-3 0 0,1 1-272 16,1-6 16-16,1-1 16 15,0-1-1792-15,1-5-352 0,0 0-80 0</inkml:trace>
  <inkml:trace contextRef="#ctx0" brushRef="#br0" timeOffset="12838.22">15058 17034 19983 0,'0'0'880'0,"0"0"192"0,0 0-864 0,0 0-208 0,-8-5 0 0,8 5 0 16,-9 3 1200-16,-1 3 192 0,0 2 32 0,-2 6 16 16,0 2-416-16,-1 5-96 0,-1 3-16 0,-2 5 0 15,0 3-96-15,0 5-32 0,-1 3 0 0,-1 7 0 16,1 7-112-16,-4 0-32 0,2 1 0 0,1-2 0 0,3-1-336 0,4-4-80 16,2-5-16-16,4-4 0 0,1-6-80 0,3-4 0 15,1 1-128-15,3-7 192 0,4-2-32 0,2-1-16 16,2-4 0-16,4-4 0 0,-2 0-144 0,2-7 160 15,2-1-160-15,-1-4 160 0,0-3-160 0,-2-1-224 16,0 1 48-16,-3-5 16 16,-3 0-2640-16,-1-3-528 0,-2-4-96 0,-5 15-32 0</inkml:trace>
  <inkml:trace contextRef="#ctx0" brushRef="#br0" timeOffset="13014.97">14673 17498 25791 0,'0'0'2304'0,"0"0"-1856"0,12-2-448 0,4-2 0 16,0 0 800-16,2-2 64 16,1 1 16-16,1 0 0 0,3-4 272 0,4 1 48 0,2 0 16 0,0 3 0 15,-2 1-640-15,-2 3-128 0,1-1-32 0,-2 0 0 16,1 1-416-16,-5 2 0 0,-3 2-144 16,1-2-10144-16,0 3-2016 0</inkml:trace>
  <inkml:trace contextRef="#ctx0" brushRef="#br0" timeOffset="13358.17">15266 16893 17503 0,'-10'-21'768'0,"5"8"176"0,1-1-752 0,2-1-192 16,-1 3 0-16,3 2 0 0,3-1 2176 0,-3 11 416 16,5-8 80-16,-5 8 16 0,10-9-1200 0,3 5-224 15,-1 4-48-15,4 5-16 0,0 4-304 0,3 4-48 16,1 7-16-16,2 4 0 0,1 3-368 0,-7 0-80 16,1 6 0-16,6 20-16 0,-4 4 80 0,-3 2 32 0,-2 6 0 15,-5 2 0-15,-4 2-128 0,-3 2-32 16,-5 0 0-16,-1-4 0 0,-1-3-64 0,-2-8 0 0,-4-8-16 15,0-3 0-15,-3 2 144 0,-1-8 48 16,-3-5 0-16,0-4 0 0,-1-4-80 0,1-4-16 16,2 0 0-16,2-5 0 0,2-3-336 0,3-2-128 15,9-12 0-15,0 0-12352 16,0 0-2448-16</inkml:trace>
  <inkml:trace contextRef="#ctx0" brushRef="#br0" timeOffset="14097.21">17280 17491 10127 0,'7'-16'896'0,"0"9"-704"0,-1-5-192 0,2 1 0 15,-1 1 1696-15,0-4 304 0,-2-3 64 0,-1 3 16 16,-4 3-304-16,-2-2-64 0,-2-2-16 0,1 2 0 16,-2 0-416-16,-2-1-96 0,-2 0-16 0,-2 2 0 15,-3 1-384-15,-4 0-80 0,-2 3 0 0,-3 6-16 16,-4 2-256-16,2 5-48 0,-6 5-16 0,-2 4 0 15,3 4-176-15,-3 4-16 0,-2 2-16 0,1-1 0 0,0 3 48 0,3 1 16 16,7 2 0-16,4-5 0 0,4-3 48 0,5-2 16 16,7-3 0-16,4 0 0 0,4-1-48 15,4-3-16-15,2-5 0 0,6-2 0 0,2-3 48 0,5-3 16 16,4-3 0-16,1 1 0 0,0-9-48 0,1 3-16 16,0-3 0-16,2 0 0 0,-2 1-224 0,-1-3 176 15,-4-2-176-15,0 0 160 0,1 1-160 0,-5 2 160 16,-3 0-160-16,-3 0 160 0,-2 5-160 0,-2 0 0 15,-10 8 0-15,0 0 128 0,0 0-128 0,10 6 0 16,-4 2 0-16,-2 7-176 0,-1 3 176 0,-2 4-128 16,-1 0 128-16,-1 8-128 0,-4 4 128 0,0 3 0 0,-3 4 0 15,-1 3 0-15,-2 1 0 0,-5 3 144 0,-1 4-144 16,-2-1 160-16,0-4-160 0,-2-1 128 0,0-8-128 16,1-1 128-16,1-4-128 0,2-7 128 0,1 0-128 0,4-6 128 15,0-1-128-15,3-4 160 0,3-3-160 0,6-12 160 16,0 0-160-16,0 0-256 0,0 0 64 0,0 0 16 31,9-12-2096-31,2-2-416 0</inkml:trace>
  <inkml:trace contextRef="#ctx0" brushRef="#br0" timeOffset="14441.53">18009 17202 25791 0,'0'0'2304'0,"-7"5"-1856"16,-4 0-448-16,0 5 0 0,-4 3 800 0,-3 2 64 15,-2 6 16-15,-3 0 0 0,1 1 144 0,1 3 48 16,0 5 0-16,3 3 0 0,2 1-384 0,-1-2-80 16,0-3-16-16,1 3 0 0,2 2-256 0,8-3-48 15,-2-9-16-15,3-3 0 0,1-2 64 0,3-3 16 16,1-4 0-16,0-10 0 0,0 0 160 0,0 0 48 15,0 0 0-15,13 0 0 0,1-5-16 0,4-5 0 16,-1-4 0-16,1-4 0 0,0 0-240 0,4-1-48 16,2-4-16-16,1 2 0 0,-4-1-240 0,1-1 0 15,3-2 128-15,-1 2-128 0,0-2 0 0,0 2 128 0,0 1-128 16,0 3 0-16,-1 0 0 0,-1 2 0 0,-2 3 0 16,-1 7 0-1,-1-1-432-15,-3 6-176 0,1 0-32 0,-2 2-16 16,-2 4-2160-16,1 4-416 0,0-2-96 0</inkml:trace>
  <inkml:trace contextRef="#ctx0" brushRef="#br0" timeOffset="14821.84">18725 17360 13823 0,'0'0'608'16,"-1"-12"128"-16,-1-3-592 0,1 2-144 0,1 3 0 0,-2-1 0 15,-4 0 3120-15,0 1 592 0,-3 5 112 0,-1 0 16 0,-1 3-2368 0,-3 2-496 16,-3 1-80-16,-1 5-32 0,-1 1-512 0,0 5-96 16,0 0-32-16,-1 4 0 0,-2 3-80 0,4 3-16 15,1 1 0-15,5-3 0 0,2 0-128 0,5 1 0 16,2-2 0-16,5-3 0 0,3-2 352 0,2-2-16 16,2-6 0-16,4-1 0 0,1 0 48 0,1-2 0 15,3-3 0-15,2-3 0 0,-1-3 64 0,2 0 32 16,-1-6 0-16,0 3 0 0,-1-3-80 0,-1 0-16 15,0 2 0-15,-1-1 0 0,-1-1-16 0,-2-1-16 16,-1-1 0-16,-2 0 0 0,-1 3-80 0,1 0-16 16,-4 3 0-16,1 0 0 0,-8 8-256 0,0 0 0 15,0 0 0-15,0 0 0 0,0 0 0 0,9 9 0 16,-3 0 0-16,-1 4 0 0,-1-2 0 0,0-2 0 16,0 3 0-16,1-4-144 0,0 3 144 0,2-4 0 15,1 3 0-15,2-3 0 0,0-1 0 0,1 1-192 16,0-5 192-16,2 2-192 15,-1-4-1408-15,2 0-272 0,2-1-64 0,-1-2-13648 0</inkml:trace>
  <inkml:trace contextRef="#ctx0" brushRef="#br0" timeOffset="15352.51">19481 17029 15663 0,'-7'13'1392'0,"-2"1"-1120"0,-1-1-272 0,-2 6 0 0,-1 5 1744 0,-1 0 304 16,-1 0 48-16,0 3 16 15,-3-6-512-15,0 6-112 0,1-1-16 0,-1 3 0 16,0-1-496-16,3 2-96 0,-2-1-32 0,4-4 0 0,2-5-336 0,2-2-80 16,3-3-16-16,2-5 0 0,4-10 96 0,0 9 0 15,0-9 16-15,0 0 0 0,0 0 192 0,11 0 48 16,2-5 0-16,0-3 0 0,1-1-256 0,1-5-32 15,0-1-16-15,3-1 0 0,1-3-240 0,0 0-48 16,-2-1-16-16,2 1 0 0,0-1-160 0,1-2 0 16,2 0 144-16,1 0-144 0,0 2 0 0,-1 2 128 15,0 4-128-15,-2 4 0 0,-2-3 0 0,0 8 0 16,0-1 0-16,-3 6 0 0,-5 3 0 0,-2 4-128 16,-8-7 128-16,7 10-128 0,-1 5 128 0,-4 2 0 15,-2 0-144-15,-2 4 144 0,-2 2 0 0,-3 1 0 16,-3-1 0-16,-1 2 0 0,-1-3 0 0,3-3 0 0,3-1 0 0,1-6 0 15,5-12 0-15,0 0 0 16,0 0 0-16,0 0 0 0,0 0 192 0,0 0-32 16,0 0-16-16,15-5 0 0,2-1 192 0,1-2 48 0,1-3 0 15,0-3 0-15,0-1-208 0,1-1-48 0,2 4 0 0,1-2 0 16,1 2-128-16,0 2 0 0,0-3 0 16,0 7 0-16,0 5-144 0,-2 1 144 15,-3 2 0-15,-1 2 0 0,-2 0-160 0,0 3 160 0,-4 4-128 0,-1 1 128 16,-4 1 0-16,-1 0-128 0,-2 5 128 0,-1 1 0 15,-2 0 0-15,-1 1-160 0,-1-1 160 0,1 1 0 16,0 2-1248 0,0-4-144-16,0 0-16 0,5-3-16 15,-1-5-1312-15,1 0-256 0</inkml:trace>
  <inkml:trace contextRef="#ctx0" brushRef="#br0" timeOffset="15886.02">21028 17056 11055 0,'0'0'976'0,"0"0"-784"16,0 0-192-16,0 0 0 0,0 0 1456 0,0 0 240 16,4-10 48-16,-4 10 16 0,6-12-256 0,-1 5-48 15,-5 7-16-15,7-9 0 0,-1 1-592 0,-6 8-112 16,5-8-32-16,-5 8 0 0,0 0-80 0,0 0-32 16,-6-7 0-16,6 7 0 0,-13-3 48 0,-1 3 16 0,-2 3 0 0,-3 1 0 15,-2 2-224-15,-2-1-48 0,-2 3-16 0,1 2 0 16,0 3 272-16,0-2 48 15,1 2 16-15,4 2 0 0,2 3-112 0,4-3-16 16,3-3 0-16,4 0 0 0,1 2-64 0,3 0-32 0,5 0 0 16,1-1 0-16,5-2-80 0,0 1-16 0,5 3 0 0,1 2 0 15,1-1-128-15,1 1-48 0,-1 0 0 0,2 2 0 16,0 2-208-16,-1 4 144 0,-2-1-144 0,-2 4 128 16,-5-1-128-16,-1 1 0 0,-3-3 144 0,-3 2-144 15,1-3 320-15,-4-1 0 0,1 4 0 0,-3-7 0 16,-1-3 176-16,-2-3 16 0,-2-4 16 0,-2 1 0 15,-3-3 144-15,-3 0 32 0,-2-5 0 0,-2-1 0 16,-3 0-192-16,-3-2-16 0,-2 0-16 0,-1-1 0 0,0 0-288 0,-1-2-48 16,1 1-16-16,3-5 0 0,3 1-128 0,4-1 0 15,2-4 0-15,4 1 0 16,3 5-3008-16,4 0-512 0,2-8-128 0,5 13 0 0</inkml:trace>
  <inkml:trace contextRef="#ctx0" brushRef="#br0" timeOffset="19605.33">12302 18237 6447 0,'0'0'576'0,"0"0"-576"0,-6-4 0 0,6 4 0 16,0 0 1664-16,0 0 240 16,0 0 32-16,0 0 16 0,0 0-800 0,0 0-144 0,0 0-48 0,0 0 0 15,0 0-32-15,0 0-16 0,8 5 0 0,3-2 0 16,-1-5 96-16,3 2 16 0,-1 0 0 0,5 0 0 15,2 0-416-15,1 0-80 0,2 2-16 0,1-1 0 16,5 0-144-16,0 2-48 0,-2-1 0 0,5-1 0 16,2-2 80-16,0 0 16 0,2 1 0 0,4 0 0 15,-3-1 96-15,3 1 32 0,-1 0 0 0,1 0 0 0,4 1-32 16,-1 1-16-16,4 0 0 0,0 1 0 0,0 0-96 0,-3 0-16 16,0-2 0-16,0 0 0 15,-1-2-208-15,-2 2-48 0,-4 2-128 0,3 0 192 0,-4 1-192 0,3-1 0 16,0-1 0-16,-1 1 0 0,-1 1 0 15,0-2 0-15,-2-2 0 0,0 0 0 0,0 0 176 16,-2-1-176-16,-1 0 192 0,-2-2-192 0,0-1 256 0,-1 1-64 16,-1-1-16-16,-2 2 0 0,-2-1-176 0,0-1 160 15,-1 1-160-15,-2 1 160 0,-2-2-160 0,0 1 128 16,-2 0-128-16,2-1 128 0,-4 4-128 0,0-1 0 16,-3 2 0-16,0-2 128 0,0-2-128 0,-1 2 0 15,-10 1 144-15,10 0-144 0,-10 0 0 0,10-2 144 0,-1 0-144 16,-9 2 0-16,11-1 128 0,-11 1-128 15,0 0 0-15,0 0 0 0,12 0 0 0,-12 0 128 16,0 0-128-16,0 0 0 0,0 0 160 0,9-2-160 0,-9 2 128 0,9 2-128 16,-9-2 128-16,0 0-128 15,9 0 0-15,-9 0 128 0,0 0-128 0,10 1 0 16,-1-1 0-16,-9 0 128 0,10 4-128 0,-1-3 0 16,-9-1 0-16,11 0 0 0,0 0 0 0,-2 0 0 15,-1 1 0-15,3-1 0 0,-2-2 0 0,2 2 0 16,-1 1 128-16,0-1-128 0,2-1 0 0,0 1 0 0,2 0 0 0,0 1 0 15,0 2 0-15,0-2 0 0,-1 1 0 0,2 0 0 16,1-1 0-16,0 1 0 0,3 3 144 0,0-2-144 16,0-2 128-16,2 1-128 0,2-1 160 0,-1 1-160 15,0 0 160-15,0-2-160 0,-3 0 160 0,4 0-160 16,1 0 160-16,0 1-160 0,0 0 160 0,0-1-160 0,2-1 160 16,-1 0-160-16,-1-1 160 0,2 2-160 0,-2-1 192 15,0 0-64-15,-1 0-128 0,1 1 192 0,3 0-192 0,-4 0 176 16,-1 0-176-16,4 0 160 0,-1 1-160 15,1 0 128-15,-3-1-128 0,1 0 128 0,0 1-128 0,0-1 0 16,0 0 144-16,0 0-144 0,3 0 0 0,-2 0 0 16,1 0 0-16,-2 0 128 0,-1 0-128 0,1 0 0 15,0-1 0-15,0 1 0 0,0-1 0 0,2 1 0 16,1 0 0-16,-2 0 0 0,2 0 0 0,-1 1 0 16,1-1 0-16,0 1 128 0,-1-1-128 0,1 0 0 15,1-1 0-15,-2 0 0 0,-2 0 0 0,1-1 0 16,-2 2 0-16,-1 0 0 0,-1-1 0 0,0 1 0 15,0-1 0-15,0 1 0 0,-2 0 0 0,0 1 0 16,1 0 0-16,-1-1 0 0,-1-2 0 0,1 2 0 0,-1 0 0 16,2 1 0-16,-1 0 0 0,3-1 0 0,2 0 0 15,-2 0 0-15,-2 0 0 0,1 0 0 16,1 0 0-16,0 0 0 0,1 0 0 0,-1 0 0 16,0 2 0-16,0-2 0 0,1-3 0 0,-2 2 0 15,-1 1 0-15,1 0 0 0,-2-2 0 0,1 0 0 0,2-1 0 0,-3 2 0 16,0 2 0-16,3-1 144 0,-1-2-144 0,2 1 0 15,-1 1 144-15,2 1-144 0,1 1 0 16,1-2 144-16,-2 0-16 0,1 0-128 0,1-1 192 0,-1 0-64 16,1 0-128-16,1-1 0 0,0 0 0 0,-1 2 128 15,-2-1-128-15,2-1 0 0,1 1 0 0,2 0 0 16,1 1 0-16,1 0 0 0,1-2 0 0,4 0 0 16,-1 1 0-16,0 1 0 0,-1 1 0 0,2-2 0 15,2-2 0-15,1-2 0 0,1 2 128 0,-1 1-128 0,-1-2 0 0,1 3 0 16,5 0 0-16,-1 1 0 0,1 1 0 0,5-1 0 15,0 0 0-15,3-1 0 0,3-2 0 0,0-1 0 16,1 3 0-16,0-2 0 0,-4 1 0 0,0-2 0 16,0 3 128-16,0 1-128 0,1 0 0 0,3-2 0 15,2-1 0-15,-1 1 0 0,0 1 0 0,-1 0 0 16,0 0 0-16,1 1 0 0,-1 0 128 0,0 0-128 16,-1-2 192-16,3 2-64 0,0-3-128 0,2 1 0 15,-3 1 0-15,1 1-176 0,-1 3 176 0,1 0 0 16,1-1 0-16,2-2 0 0,2 0 0 0,1 0 0 15,-1 0 0-15,1 0 0 0,0 0 0 0,-1 1 0 16,-1 0 0-16,2-1 128 0,1-2-128 0,0-1 0 16,-1 1 128-16,4 0-128 0,-3 1 128 0,2 0-128 15,-1-2 128-15,-2 1-128 0,0 2 256 0,0 0-32 0,0 0 0 0,-1 0 0 16,2 0-64-16,-3 1-16 16,-2 3 0-16,0-2 0 0,-4-3-144 0,-2 1 0 15,0 0 0-15,-6 0 128 0,-4 1-128 0,-4 1 0 0,-3-2 0 16,-3 3 0-16,-3 0 0 0,-5-1 0 0,-5 1 0 15,-1-1 0 1,-9 1-1264-16,-11-3-272 0,0 0-64 0,0 0-15792 0</inkml:trace>
  <inkml:trace contextRef="#ctx0" brushRef="#br0" timeOffset="20631.13">13934 18574 6447 0,'0'0'272'0,"9"-7"80"0,2 2-352 0,-4-1 0 0,-7 6 0 0,9-7 0 15,-2 2 2624-15,-7 5 448 0,0 0 80 0,0 0 32 16,8-6-1520-16,-8 6-320 0,0 0-48 0,0 0-16 16,0 0-368-16,0 0-80 0,0 0 0 0,0 0-16 15,5 10 16-15,-5 3 0 0,0 3 0 0,-5 2 0 0,0 1-128 16,-2 3-32-16,-1 3 0 0,-3 4 0 15,0 1-16-15,-3 0 0 0,-1 5 0 0,2-1 0 0,-4-1-80 16,4-1-32-16,-1-6 0 0,1 1 0 0,-4-5-32 16,6-2 0-16,1-2 0 0,2-3 0 0,2-2-48 0,2-3-16 15,1-2 0-15,3-8 0 0,0 0-48 0,0 0-16 16,0 0 0-16,13 0 0 0,1-2 96 0,1-3 16 16,3-1 0-16,0 1 0 0,3-2-288 0,2 4-48 15,2-1-16-15,0 4 0 0,2 0-144 0,1 1 0 16,1 4 0-16,-1 1 0 0,-1 0 0 0,-2-3 0 15,0 2 0-15,1 3 0 0,-3-2 0 0,-2 2 0 16,-2-4 0-16,-1-2 0 0,-4 4 0 0,1-1 0 16,-2-3-160-16,-1 1 160 15,-12-3-1232-15,10 1-160 0,-10-1-16 0,10 0-16 16,-10 0-1280-16,10-3-256 0,-2-3-48 0</inkml:trace>
  <inkml:trace contextRef="#ctx0" brushRef="#br0" timeOffset="20885.98">14512 18556 19343 0,'0'0'1728'0,"0"0"-1392"0,0 0-336 0,0 0 0 16,0 0 1264-16,0 0 176 0,0 0 32 0,-10 9 16 15,-1 5 320-15,1 3 64 0,-1 6 16 0,1 1 0 16,-1 2-464-16,-1 2-80 0,-3 5-32 0,2 5 0 15,2 5-288-15,0 2-48 0,-3 2-16 0,0-2 0 16,-2 1-416-16,1 1-96 0,1-3 0 0,1-5-16 0,2-4-256 0,1-1-48 16,1-5-128-16,1-5 192 0,1-5-192 15,0 0 144-15,2-1-144 0,1-3 128 0,1 0-128 0,1-6 0 16,2-9 0-16,0 0 0 16,2 9-2432-16,-2-9-352 0,0 0-80 0</inkml:trace>
  <inkml:trace contextRef="#ctx0" brushRef="#br0" timeOffset="21614.6">15397 19278 14735 0,'0'0'1312'0,"0"0"-1056"15,0 0-256-15,0 0 0 0,0 0 1344 0,0 0 224 16,0 0 32-16,4-9 16 0,-4 9 304 0,14-12 64 16,1-3 16-16,6-3 0 0,0-1-896 0,5-5-176 15,2-1-32-15,5-1-16 0,2 0-368 0,2-1-80 16,0-4-16-16,-2 1 0 0,2 2 64 0,-1-3 16 15,0 1 0-15,-6 1 0 0,-3-3-96 0,-1-2-16 16,1-3 0-16,-4-1 0 0,-4-3-112 0,-2 3-16 16,-5 1-16-16,0 4 0 0,-3 4-240 0,-4 3 0 0,-1 6 0 15,-3 5 0-15,-1 4 0 0,-1 4 128 16,-3 0-128-16,4 7 0 0,-12 0 0 0,0 7 128 0,-4 4-128 0,-1 6 0 16,-4 2 0-16,1 5 128 0,-4 4-128 0,1 2 0 15,1 2 176-15,2 4-16 0,-3 3 0 0,3-2 0 16,-1-1 80-16,5-5 16 0,1 1 0 0,4 0 0 0,4-7 0 15,2 3 0-15,2-3 0 0,3-1 0 16,1-3-96-16,4-3-16 0,1-1 0 0,5-6 0 0,-1 1-144 0,4-1 0 16,1-6 0-16,3 0 0 15,0 1-896-15,1-4-224 0,0-6-32 0,1 3-9920 16,-2 1-1984-16</inkml:trace>
  <inkml:trace contextRef="#ctx0" brushRef="#br0" timeOffset="21843.35">16427 18851 25743 0,'0'0'1136'0,"0"0"240"0,0 0-1104 0,0 0-272 16,-9 6 0-16,-1 3 0 0,-3-3 1632 0,0 8 272 15,-3 1 48-15,0 5 16 0,-1-1-704 0,0 0-144 16,2 5-32-16,2 1 0 0,2-3-560 0,2-1-112 15,0 1-32-15,5 1 0 0,-1-3-384 0,3 1 0 16,0-1 128-16,2-2-128 0,3-3-288 0,1-1-96 0,1-6 0 0,1 1-16 31,2-4-2576-31,3-4-512 0</inkml:trace>
  <inkml:trace contextRef="#ctx0" brushRef="#br0" timeOffset="22515.58">16770 18882 18831 0,'0'0'832'0,"0"0"176"0,0 0-816 0,-6 8-192 0,-1 2 0 0,1-3 0 0,6-7 1072 0,-8 11 160 15,1-2 48-15,2 2 0 0,-1-3-752 0,6-8-144 16,-5 11-16-16,2-3-16 0,-1 3-160 0,0 2-16 15,0-1-16-15,0 0 0 0,0 4 176 0,1-4 48 16,-1-3 0-16,0 4 0 0,-1-4-112 0,1 1-16 16,4-10 0-16,-5 6 0 0,5-6-64 0,0 0 0 15,0 0-16-15,0 0 0 0,-5 9 128 0,5-9 16 16,0 0 16-16,0 0 0 0,0 0 128 0,0 0 32 16,0 0 0-16,0 0 0 0,0 0-224 0,0 0-32 15,0 0-16-15,0 0 0 0,0 0-224 0,0 0 176 16,-4-10-176-16,4 10 160 0,-4-8-32 0,4 8-128 15,0 0 192-15,0 0-64 0,0-10 0 0,0 10-128 16,0 0 192-16,0 0-64 0,3-7-128 0,-3 7 128 16,0 0-128-16,5-13 128 0,0 4-128 0,1-1 0 15,1 2 0-15,2-2 0 0,1 0 0 0,0 1 0 0,1-1 0 16,-2 0 0-16,2-6 0 0,-1 4 0 0,1 2 0 16,2-3 0-16,-4-5 0 0,3 1 0 0,1 0 0 0,1-4 0 15,-1-5 0-15,1-1 0 0,-1-5 0 0,1 0 0 16,-2-2 0-16,1 4 0 0,0-2 0 0,-1 4 128 15,0 4-128-15,-2 5 0 0,-2 2 0 0,-1 4 0 16,1 3 0-16,-1 0 0 0,-7 10-144 0,0 0 144 0,0 0 0 16,0 0 0-16,0 0-128 0,0 0 128 0,0 0 0 15,-3 15 0-15,-4 1 0 0,0 0 144 0,-3 2 112 16,-2 2 0-16,-1 4 16 0,-1 4 0 0,-2 0 48 0,-2 4 16 16,-2 4 0-16,-2 1 0 0,-1-1-48 0,0 3-16 15,4 2 0-15,-1-2 0 0,0-1 16 0,3-3 0 16,2-2 0-16,3-3 0 0,4-6-32 0,1-3 0 15,3 1 0-15,3-4 0 0,4-3 0 0,2-1 0 16,1-5 0-16,4-1 0 0,3-5-64 0,3 0-32 16,0-3 0-16,4 0 0 0,3-1-160 0,1-3 128 15,2-3-128-15,-1-1 128 16,-1 2-512-16,-1-1-96 0,-3 0-32 0,-1 1 0 16,-1-3-1904-16,0 4-384 0,-3-2-80 0</inkml:trace>
  <inkml:trace contextRef="#ctx0" brushRef="#br0" timeOffset="22727.45">16697 18895 25631 0,'0'0'1136'0,"0"0"224"0,0 0-1088 0,0 0-272 0,12-2 0 0,1 2 0 16,-1-2 752-16,4 1 80 0,3 0 32 0,5-1 0 15,3 1-32-15,0 1 0 0,3-1 0 0,-2 1 0 16,-3-3-528-16,3 3-112 0,-3 3-32 0,1-2 0 15,-2 2-2096-15,0-1-432 0</inkml:trace>
  <inkml:trace contextRef="#ctx0" brushRef="#br0" timeOffset="23017.92">17433 18910 19343 0,'0'0'1728'0,"0"0"-1392"0,9-7-336 0,2-3 0 0,-1 3 1344 0,1-2 208 16,3 0 48-16,1 1 0 0,2 0-192 0,-1 2-48 15,0-6 0-15,-1 2 0 0,1 0-928 0,-3 0-192 16,0 1-48-16,-3-3 0 0,-2 6-192 0,-1-4 144 16,0 2-144-16,-7 8 128 0,0 0-128 0,0 0 128 15,-5-10-128-15,5 10 128 0,0 0-128 0,-9 5 192 16,-3 1-192-16,0 6 192 0,-2-2 192 0,-2 4 32 0,0 4 16 0,-1 0 0 15,2-2 208-15,2 2 32 16,-2 0 16-16,4-1 0 0,2 1 0 0,4 0 0 16,2-3 0-16,2-2 0 0,2-3-256 0,3 2-48 0,2-5-16 0,3 1 0 15,3 0-208-15,3-5-32 0,3 2-128 16,2-1 192-16,2-3-400 0,0-1-96 0,1-1-16 16,1-1 0-1,1 0-2496-15,0 0-496 0,0-1-96 0</inkml:trace>
  <inkml:trace contextRef="#ctx0" brushRef="#br0" timeOffset="23336.61">18098 18806 18431 0,'-9'9'1632'0,"-2"0"-1312"15,-1-1-320-15,-1 2 0 0,0 4 2352 16,0 0 400-16,-1 2 64 0,3 1 32 0,0-2-800 0,1 0-176 15,1-1-16-15,2 0-16 0,-1 1-1120 0,4 1-208 16,-1-4-64-16,3 0 0 0,2 1-160 0,0-6-32 0,0-7-16 0,0 0 0 16,0 0 240-16,7 7 48 15,-7-7 16-15,12 1 0 0,-2-4 0 0,1-3 0 16,2-3 0-16,-1-4 0 0,-1 2-224 0,2 1-32 16,1-3-16-16,0 0 0 0,-3 3-144 0,2-5-128 0,2-2 192 0,-2 2-192 15,0 1 160-15,0 3-160 16,1-2 128-16,2 4-128 0,-2-2 0 0,1 4 0 15,1 0 0-15,0 2 0 0,-2 2 0 0,0 0 0 16,-2 0-160-16,1 3 160 16,-1 3-1904-16,2 0-272 0,-3 0-64 0,2-2-14592 0</inkml:trace>
  <inkml:trace contextRef="#ctx0" brushRef="#br0" timeOffset="23714.42">19129 18847 15663 0,'0'0'1392'0,"7"-9"-1120"0,-7 9-272 0,0 0 0 0,3-10 2192 0,-3 0 384 15,0 10 80-15,-6-8 16 0,-3 0-512 0,0 5-112 16,-1 0 0-16,-1 3-16 0,-3 0-1056 0,-2 1-208 16,0 3-32-16,1 4-16 0,-3-1-160 0,-1 5-48 15,1-5 0-15,0 2 0 0,0-1-64 0,6 2-32 16,0-1 0-16,3 1 0 0,3-1-128 0,2 2-32 15,2-2 0-15,2 3 0 0,1-1-48 0,3-1-16 16,2 2 0-16,3-2 0 0,1 3 112 0,3 2 16 16,1 3 0-16,0 0 0 0,-2-2-128 0,1 3-32 15,-1-1 0-15,-2 0 0 0,-3 1-160 0,0 1 0 16,-1 0 144-16,-1 0-144 0,-4-1 128 0,-1-3-128 16,0-2 160-16,-1 0-160 0,-3-1 496 0,-2-3 0 15,0 0 0-15,-3-3 0 0,-1-1-48 0,-3 3-16 16,-4-5 0-16,2-1 0 0,-3-3-192 0,1 0-48 15,-4-1 0-15,3 0 0 0,3 2-192 0,-5-3-208 16,2-2 32-16,-1-3 16 16,-1 0-2960-16,-1 0-592 0</inkml:trace>
  <inkml:trace contextRef="#ctx0" brushRef="#br0" timeOffset="23956.89">16321 18554 28559 0,'-49'-12'2544'0,"23"3"-2032"0,5 3-512 0,3 0 0 0,6 0 3264 0,4 4 544 16,1-1 112-16,7 3 32 0,0 0-3120 0,0 0-640 15,-4-5-192-15,4 5 128 16,4-10-1888-16,1 2-368 0,2-3-80 0,-1 6-14672 16</inkml:trace>
  <inkml:trace contextRef="#ctx0" brushRef="#br0" timeOffset="26676">1581 4124 9215 0,'0'0'400'0,"0"0"96"0,0 0-496 0,0 0 0 15,0 0 0-15,0 0 0 0,-9 1 736 0,-1 2 48 0,1 2 16 0,-1-1 0 16,-3 0-480-16,2 1-80 16,1 0-32-16,-2 0 0 0,1-1 0 0,-2-1 0 15,1 1 0-15,-1 0 0 0,0 0 208 0,0 1 32 16,1 1 16-16,2-3 0 0,1-3 112 0,1 0 0 16,0 0 16-16,8 0 0 0,-9-3 256 0,9 3 48 15,-7-5 16-15,7 5 0 0,0 0 96 0,-4-6 16 0,4 6 0 0,-1-7 0 16,1 7-384-16,0 0-64 0,0 0 0 0,9-8-16 15,0 3-224-15,1-1-32 0,-1 0-16 0,5 1 0 16,1 4-96-16,5-1 0 0,-2 0-16 0,6-2 0 16,3 0-16-16,6 0 0 0,4 2 0 0,5-2 0 15,2-2-16-15,4 2 0 0,3 0 0 0,7 3 0 16,5-2-144-16,3-2 192 0,2-1-192 0,3 2 192 16,1-1-192-16,4 0 192 0,3 1-192 0,4 2 192 0,1 2-64 15,0 0 0-15,0 0 0 0,-1 1 0 0,1 0-128 16,3 2 128-16,0 0-128 0,5 1 128 0,0-4-128 15,2 2 0-15,0-2 0 0,1 0 0 0,-2 1 0 0,1 0 0 16,0 0 0-16,-1 1 0 0,1 1 0 16,-3 1 192-16,1 1-192 0,-2-1 192 0,-2 1-32 0,-1 5 0 15,1 2 0-15,-1-3 0 0,-7-2-160 0,-1 2 0 16,2-2 0-16,-4 1 0 0,-3 0 128 0,0 1-128 16,-3-3 128-16,-1 1-128 0,1-2 0 0,-3-3 0 15,-5-2 0-15,-1 4 0 0,-1 0 192 0,-2 1-64 16,-2 0 0-16,-1-2 0 0,-1-3-128 0,-5-2 128 15,0 0-128-15,-5 2 128 0,-5-1 64 0,-3-2 0 16,-5 2 0-16,-2 0 0 0,-2-2 128 0,-2 2 16 16,-5-1 16-16,2 2 0 0,-4 0-144 0,-2 0-16 15,-2 0-16-15,-5-1 0 0,-10 1-32 0,0 0 0 0,0 0 0 0,0 0 0 16,0 0 0-16,0 0 0 0,0 0 0 0,-10-5 0 16,-1-3-144-16,-7 3 128 15,-5 0-128-15,-2 0 128 0,-2 1-128 0,-5 2 0 0,-4 1 0 0,-3-1 128 16,-4 1-128-16,-4 0 0 15,-4-1 0-15,-4 1 0 0,-1 1 0 0,-5 0 0 16,-2-2 0-16,-3 2 0 0,-4 3 0 0,-1-1 0 0,-3-2 0 0,-5 2 0 16,-6 0 0-16,-2 0 0 0,-1 1 0 0,-4-2 0 15,-3-1 0-15,-4 0 0 0,1 0 128 0,-7 2-128 16,-3 2 0-16,-1-2 0 0,-2-2 0 0,1 1 0 0,-1 0 0 16,-6 0 0-16,-2-1 0 0,-2 2 0 15,0 3 0-15,-1 1 128 0,2-1-128 0,1-2 0 16,1 2 0-16,6 2 0 0,0 0 0 0,2-2 0 0,-1 0 0 15,2-1 0-15,6 5 0 0,1-2 0 0,-1-5 0 16,4 1 0-16,3 0 0 0,0 3 0 0,1 1 0 0,2-4 0 16,0 0 0-16,4 1 0 0,5-2-128 0,3 1 128 15,2-1 0-15,4 1 0 0,4-2 0 0,5 1 0 16,2-2-144-16,31 1 144 0,-5 3 0 0,0-1 0 16,-1 0 0-16,2 2 0 0,3-1 0 0,3 0 0 15,3-2 0-15,-15 1 0 0,11-1 0 0,10 2 0 16,8-3 0-16,4-1 0 0,10 0-176 0,0 0 176 15,0 0-160-15,0 0 160 0,0 0-240 0,0 0 48 16,13-2 16-16,2 1 0 0,3-2 176 0,5 2-192 16,5-2 192-16,-9 1-192 0,6-2 192 0,7-1-128 15,1 1 128-15,8 3-128 0,3-1 128 0,8 1 0 0,6-1 0 16,55-5-128-16,-11 2 128 0,-3 1 0 16,1 3 0-16,0 0 0 0,0-3 0 0,0 1 0 15,-1 1 0-15,3-1 0 0,5 3 0 0,2-2 0 0,-1-5 0 16,5 5 0-16,3 1 0 0,1-2 0 0,2-1 0 15,2-1 128-15,-1 0-128 0,2 0 0 0,2-1 128 0,1-2-128 16,-1 6 0-16,2-2 128 0,-1-5-128 0,-1 1 0 16,1 6 0-16,-2-5 0 0,-1 2 0 0,1 1 0 15,-2 2 128-15,-1-1-128 0,-5 2 128 0,0-3-128 16,-2 0 0-16,-3 2 0 0,0 1 0 0,-5 1 0 16,-4 0 0-16,-6 0 0 0,-3 0 128 0,-3-2-128 15,-4 1 0-15,-4-2 0 0,-2-2 0 0,-7 3 128 0,-4-1-128 16,-6 1 0-16,-5 2 0 0,-3-1 0 15,-4-1 0-15,-6 2 0 0,-8-1 0 0,-4 0 128 0,-5-3-128 16,-5 1 0-16,-5 0 128 0,-4 1-128 0,-13 2 0 16,0 0 144-16,0 0-144 0,0 0 0 0,-16-2 192 0,-6-2-192 15,-5 0 192-15,-5 3-192 0,-8-3 128 0,-6 0-128 16,-4 2 0-16,-4-1 0 0,-6 2 0 0,-7 1 0 16,-5-4 0-16,-5 3 0 0,-4-1 0 0,-6 2 0 15,-2 3 0-15,-5 1 0 0,-5-2 0 0,-5 0 0 16,-2 0 0-16,-6 2 0 0,-2 4 0 0,-4-3 0 15,-4-5 0-15,-2 4 0 0,-3 2 0 0,1 2 0 16,-1-7 0-16,0 4 0 0,-1 2 0 0,1-1 0 16,2-4 0-16,1 4 0 0,-1 2 0 0,2-3 0 0,2 0 0 15,3 3 0-15,3-3 0 0,1 4 0 16,-2-3 0-16,3 2 0 0,1 1 0 0,2 0 0 16,0 0 0-16,1-3 0 0,5 4 0 0,3 0-176 0,7 4 176 0,5-1-160 15,7-5 160-15,4 2 0 0,5 1-144 0,8-3 144 16,9-1 0-16,9 2-144 15,7-2 144-15,9 2 0 0,3-3 0 0,7-1-128 16,7-1 128-16,7-2 0 0,7-2-128 0,0 0 128 0,0 0-192 0,17 2 192 16,5-2-240-16,6-2 64 0,5 0 16 0,9-2 0 15,9-1 160-15,9 0-208 0,2-4 80 0,9 1 128 16,5-2-128-16,8 3 128 0,4 0 0 0,7-2 0 16,7 2 0-16,6-4-144 0,4 4 144 0,6-1 0 15,7 3 0-15,0 1 0 0,1-2 0 0,5 1 0 16,4 2 144-16,5-3-144 0,0-2 128 0,3 5-128 15,1-1 160-15,3 2-160 0,3 1 192 0,2-1-192 0,-4-3 144 16,1 2-144-16,-1 2 0 0,-1 1 144 0,2-3-144 16,-3 2 0-16,-2 2 0 0,-5 0 0 0,-4-2 0 0,-4 2 0 15,-3 2 128-15,-4-2-128 0,-5-3 0 0,-6 2 0 16,-6 0 0-16,-7 1 128 0,-7 2-128 0,-9-1 0 16,-6 1 0-16,-11 2 0 15,-8-1-576-15,-12-1-208 0,-5 5-48 0,-9 0 0 16</inkml:trace>
  <inkml:trace contextRef="#ctx0" brushRef="#br0" timeOffset="50884.63">20924 1544 3679 0,'13'-13'160'0,"-3"9"32"0,0-1-192 0,0 1 0 0,0 3 0 0,1 0 0 16,-3 0 2640-16,5 2 496 0,-1 1 80 0,-1 1 32 0,-1-2-2288 0,2-1-448 16,0 0-80-16,1 0-32 0,-3-1 128 0,0-2 32 15,1 1 0-15,-11 2 0 0,8-3 112 0,-8 3 32 16,8-4 0-16,-8 4 0 0,0 0 96 0,0 0 32 16,0 0 0-16,0 0 0 0,0 0-192 0,-1-8-16 15,1 8-16-15,-7-7 0 0,-1 3-272 0,-3-1-48 16,0-2-16-16,-3 3 0 0,-4-1-48 0,0-2-16 15,-1 1 0-15,-1 1 0 0,-3-3-16 0,-2 2-16 16,-2-4 0-16,-1 3 0 0,-1-1-48 0,0 0-128 16,-6 0 192-16,-2-2-64 0,-3 0 16 0,-2 2 0 15,0 3 0-15,-7-2 0 0,-4-1-16 0,-4-1 0 0,-3 0 0 0,0-1 0 16,-1 0-128-16,0 1 0 0,-1 4 0 16,-4 4 0-16,-4-2 192 0,-1 1-64 0,-3-5 0 0,0 3 0 15,1 2-128-15,-1 1 160 0,-1 2-160 0,-3-1 160 16,-3 0-160-16,2-1 128 0,2-3-128 0,1 0 128 15,-1 9-128-15,-3-1 0 0,-4-4 0 0,3 0 128 16,-4-4-128-16,2 1 0 0,0 5 0 0,-4-1 0 16,-2 0 0-16,1-2 0 0,3-4 0 0,1 2 0 15,1 3 0-15,-2 2 128 0,-2 1-128 0,0-3 0 16,2-3 0-16,2 0 0 0,2 1 128 0,-2 2-128 16,-2 2 0-16,3-1 0 0,0-2 144 0,1 0-144 15,0 0 128-15,-1 2-128 0,2 4 128 0,-3 0-128 16,2-2 144-16,4-2-144 0,2-1 192 0,1 2-192 15,1 5 128-15,0 2-128 0,-6-3 0 0,3 0 0 0,1-3 0 16,1-1 128-16,3 3-128 0,-1 1 0 0,1 0 128 0,0-2-128 16,-1 0 0-16,2-3 0 0,1-2 0 0,3 3 160 15,0 3-160-15,-1-1 128 0,-3 1 64 0,1 0 0 16,0-1 0-16,5 0 0 0,0 0-192 0,2-1 192 16,-1 2-192-16,1-1 192 0,-1-1-192 0,-1-2 0 15,-1 2 0-15,3-1 128 0,0 3-128 0,1-1 0 16,0 0 0-16,-3 0 0 0,0-2 0 0,0 5 0 15,-1-4 128-15,-1 4-128 0,1-1 0 0,0 1 0 16,2 0 0-16,0 2 0 0,1-1 0 0,0 1 0 16,-1-4 0-16,2 4 0 0,0-4 0 0,3 2 0 0,2 2 128 15,1-1-128-15,1 2 0 0,-1-2 0 0,-1 2 0 16,3-3 0-16,1 5 0 0,1-5 0 16,-1 4 0-16,1 0 0 0,1-1 0 0,2 4 0 0,0 0 144 0,-2 3-144 15,-2 0 0-15,2 1 0 0,2 0 0 0,0-3 0 16,-1 1 0-16,2-2 0 0,3 0 0 0,2 1 0 15,3 3 0-15,2-1 0 0,0 2 0 0,1 1 0 16,4-1 0-16,2-2 0 0,1 4 0 0,1 0 0 16,0 1 0-16,2 1 0 0,3-3 0 0,1-1 0 15,-1 2 0-15,2-1-128 0,1-2 128 0,2-1 0 16,2 1 0-16,0 0 0 0,4 0 0 0,0 0-128 16,2 1 128-16,4-1 0 0,-1-2 0 0,4 1 0 15,0-2 0-15,3 0 0 0,1 2 0 0,3 0 0 16,1 1 0-16,2 0 0 0,-1-1 0 0,4 0 0 15,0 1 0-15,7 0 0 0,-1-2 0 0,3 0 0 0,3 0 0 0,2 1 0 16,0 1 0-16,3-2 0 0,2-2 0 0,3 3 0 16,0-2 0-16,2-2 128 0,0-2-128 0,3 2 0 15,1-2 0-15,4 1 0 0,3-1 0 0,2-2 144 16,2 2-144-16,5-2 0 0,2 1 128 0,0-2-128 16,2 2 0-16,1 2 0 0,0-3 0 0,5 2 128 15,2-1-128-15,1 2 0 0,2-5 128 0,0 2-128 16,1-6 0-16,-3 4 0 0,2 3 0 0,3 2 0 15,3-5 0-15,1 1 0 0,1 0 0 0,-1-4 0 16,-1 1 128-16,1 2-128 0,4-4 0 0,-1 1 0 16,4-2 0-16,-1 1 0 0,-3-1 0 0,0 1 0 15,-2-1 128-15,7 1-128 0,3 1 0 0,-2-2 0 0,-5-2 0 16,1 2 0-16,1 1 0 0,3 0 128 0,5-1-128 0,-1 0 0 16,-1-5 176-16,0 2-176 0,-2 3 160 0,4-2-160 15,3-1 160-15,-1-3-160 0,-5-3 160 0,1 3-160 16,0 4 144-16,2 0-144 0,1-1 128 0,0-3-128 15,-5-4 128-15,1 4-128 0,-4 2 128 0,4 1-128 16,2-3 128-16,-3-1-128 0,-2 0 128 0,-1 2-128 16,-1 0 0-16,2 1 0 0,3-2 128 0,-3 0-128 15,-4-1 0-15,-1 0 0 0,-1 0 0 0,1 1 0 16,0-1 0-16,1 0 0 0,0-5 0 0,-1 2 128 16,-3-1-128-16,-2 6 0 0,-2-1 0 0,3-4 0 15,3 0 0-15,-4 0 0 0,-2 0 0 0,-1 4 0 16,-2 2 0-16,2-2 0 0,-1 3 128 0,1-3-128 15,3 0 0-15,-5-1 0 0,-2-3 144 0,0 4-144 16,-1 1 0-16,2 0 0 0,-1-1 0 0,2 0 0 0,-2-1 0 0,1-2 0 16,-7-1 0-16,-2 4 128 0,0 0-128 0,0-1 0 15,0 0 0-15,-1 3 0 0,3-2 0 0,-2-1 0 16,-4 1 0-16,-1 0 0 0,2-2 0 0,-1-1 0 16,-2 2 0-16,1-1 0 0,2-3 0 0,-1 2 128 15,1-4-128-15,-2 4 0 0,-5-3 0 0,0 2 0 16,-1-4 0-16,-1 1 128 0,-3 1-128 0,2-2 0 15,0 2 0-15,-3 0 0 0,-1 4 0 0,-1-3 0 16,-2 3 0-16,1-5 128 0,-9 1-128 0,1-1 0 16,-5 2 128-16,-2-3-128 0,1 0 176 0,-2 0-48 15,-3-3 0-15,0 1 0 0,-2 0 16 0,-1 0 0 16,-2 1 0-16,-2-1 0 0,0 0-16 0,-2 0 0 0,0 2 0 16,-1-6 0-16,-5-2-128 0,0 0 0 0,-3 0 0 0,-2 1 128 15,-2 1-128-15,-3-2 0 0,-2-2 144 0,-2-4-144 16,-1 0 0-16,-2-2 0 0,0 3 0 0,-3-3 0 15,-2 1 0-15,-2-2 0 0,-1 1 0 0,0-1 0 16,-3 5 0-16,1-2 0 0,-1 3 0 0,-1 3 0 16,-1-3 0-16,-3 0 0 0,-3 2 0 0,-1 3 0 15,0 3 0-15,-4-1 0 0,-2 1 0 0,1-1-128 16,-3-2 128-16,1 0 0 0,-1 1 0 0,-2 0 0 16,-1-1 0-16,-2 1 0 0,2 1 0 0,-6 1-128 15,-3 1 128-15,-5 3 0 0,2 1-144 0,0 3 144 16,-1-5 0-16,-1 6 0 0,-1-3 0 0,-4 4 0 15,-3 2-160-15,0-2 160 0,-4 1 0 0,2-2-144 16,1-2 144-16,0 1-208 0,-1 4 80 0,-1 1 128 0,-4-1-256 16,-3-2 80-16,0-1 16 0,1 1 0 0,1-2 32 0,0 5 0 15,-2 2 0-15,-5 0 0 0,-4 0 128 0,-1 0 0 16,1-2-144-16,0 5 144 0,0 3 0 0,-5-1-176 16,-4-1 176-16,3 0-128 0,3-3 128 0,1 4 0 15,1-1 0-15,-1 4-128 0,-3 1 128 0,3-5 0 16,3-1 0-16,2 4 0 0,0-2 0 0,0 0 0 15,-2 2 0-15,-1 0 0 0,-1-1 0 0,1 2 0 16,2-4 0-16,0 1 176 0,-4 2-176 0,1-2-144 16,1 3 144-16,-1 1-208 0,4-4 208 0,0 3 0 15,0-2 0-15,-1-1 0 0,-2 3 0 0,3-4 0 16,2-3 144-16,1 1-144 0,-1 1 0 0,1-2 0 16,-2-1 0-16,0 1 0 0,2 3 0 0,0-1 0 0,2-1 0 0,-2 0 0 15,-2 0 0-15,0 1 0 0,0-1 0 0,3 3 0 16,1-1 0-16,3-1-128 0,0 3 128 0,-1 0 0 15,-5-2 0-15,3 1 128 0,1-1-128 0,2 2 192 16,2-2-192-16,-1 3 0 0,0 0-192 0,1-2 192 16,0 2 0-16,3-1-128 0,3-2 128 0,2 1 0 15,1 3 0-15,-3 0 0 0,2 3 0 0,-2-4 0 16,1 2 0-16,-1-4 0 0,3 0 0 0,0 4 0 16,0-1 0-16,4 3 0 0,4-1 0 0,-3 2 0 15,-3 1 0-15,3-6 0 0,0 1 0 0,3-2 0 16,2 1 0-16,1 3 0 0,1-3 0 0,2 5 0 15,2 1 0-15,0-5 0 0,-4 5 0 0,4-3 0 16,0 2 0-16,1-1 0 0,-2-3 0 0,4 3 0 0,2-2 0 16,2 3-128-16,1 0 128 0,2-2 0 15,-1 2 0-15,2-1-128 0,2 2 128 0,0 2 0 0,-3 2 0 0,2 1-128 16,0-3 128-16,3 1 0 0,0 1 0 0,2-1-128 16,-1-3 128-16,5 1 0 0,-2 0 0 0,2 0 0 15,0-1-128-15,1 1 128 0,1 0 0 0,1-2 0 16,0 0 0-16,2 1 0 0,3 2 0 0,2-1-128 15,0-1 128-15,2-1 0 0,1 1 0 0,2-4 0 16,3 1-128-16,-1 2 128 0,2 2 0 0,0 1 0 16,3 1 0-16,0 1 0 0,4-4 0 0,0-1 0 15,1 3 0-15,2 1 0 0,1-1 0 0,2 2 0 16,1-4 0-16,0 1 0 0,-2 4 0 0,6 0 0 16,5-3 0-16,0-1 0 0,-2 0 0 0,3 0 0 15,1 0 0-15,6 0 0 0,-1 0 0 0,5-1 0 0,1-3 0 0,4 3 0 16,0 2 0-16,2-1 0 0,5-3 0 0,-1 2 0 15,-3-1 0-15,5-1 0 0,2 0 0 0,0 0 0 16,2 0 0-16,3 2 0 0,3-4 0 0,3 2 0 16,4-3 0-16,-2 1 0 0,0-4 0 0,1 1 0 15,5 2 0-15,2-1 0 0,1 5 0 0,5-5 0 16,1 1 0-16,2-3 0 0,0 2 0 0,0 1 0 16,-1-1 0-16,5 2 0 0,3-6 0 0,5 0 0 15,-4-3 0-15,-2 0 0 0,3 3 0 0,2 2 0 16,3-2 0-16,0 0 0 0,0-3 0 0,-2 0 0 15,-1 3 0-15,3-1 128 0,1-1-128 0,-1 1 0 16,0-1 0-16,-5 3 0 0,-1 0 128 0,3-3-128 16,3 0 0-16,0 0 0 0,-4-1 0 0,2 2 0 15,-3 0 0-15,1 1 0 0,3 2 0 0,-2-1 0 0,0-4 0 16,0 1 0-16,-3-1 0 0,4 2 0 0,2 1 0 16,-3-1 128-16,-1 2-128 0,-1-2 0 0,-2-1 0 0,-2 0 0 15,1-1 0-15,3 0 0 0,-1 0 0 0,-2-1 0 16,-2-2 128-16,1 3-128 0,0 0 0 0,1 0 0 15,3-4 0-15,-2 2 0 0,-4-2 0 0,-1 2 0 16,-4-2 0-16,5 1 0 0,5-2 128 0,-3 1-128 16,-2 2 0-16,0-3 144 0,0-2-144 0,0 4 0 15,4 0 144-15,0-1-144 0,1-3 0 0,-3 0 128 16,-1 2-128-16,1-3 0 0,1 3 0 0,1-1 0 16,3-5 0-16,-1-2 128 0,-4 3-128 0,0 0 0 15,0 4 0-15,3-2 0 0,2-1 0 0,-1-5 128 16,-2 0-128-16,-3 2 128 0,1 0 32 0,-1-4 16 0,1 0 0 0,-1-2 0 15,-2-1-176-15,-3 2 160 0,0-2-160 0,0-1 160 16,-3-2 48-16,-1-2 16 0,-2-1 0 0,-2 3 0 16,-7-1-224-16,-3 3 176 0,-3 1-176 0,-5 1 160 15,-2 2-160-15,-4 2 0 0,-2 0 0 0,-4-2 0 32,-1 2-1168-32,-9 2-272 0,-1 0-48 0,-8-3-16 0</inkml:trace>
  <inkml:trace contextRef="#ctx0" brushRef="#br0" timeOffset="52674.95">19258 3302 11055 0,'0'0'976'0,"0"0"-784"15,0 0-192-15,0 0 0 0,0 0 576 0,0 0 80 16,0 0 16-16,2-5 0 0,-2 5 144 0,4-6 16 16,-3-1 16-16,-1 7 0 0,0 0-208 0,5-5-64 15,-1-3 0-15,0 3 0 0,-4 5-80 0,5-5-32 16,-1 1 0-16,0-3 0 0,-1 0 64 0,1 1 16 15,1-6 0-15,0 2 0 0,-1 0 112 0,0-3 32 16,2 1 0-16,1-2 0 0,-2-4-32 0,0-4 0 16,0 1 0-16,0-2 0 0,1-7-16 0,-1 5-16 0,1-4 0 15,-3 5 0-15,2-3-224 0,-1 3-32 0,0 1-16 16,0 0 0-16,-3 5-96 0,3 4 0 0,1 0-16 0,-1 2 0 16,0 1-64-16,0 0-16 0,-2 2 0 0,1 3 0 15,-3 6-160-15,0 0 128 0,0 0-128 0,0 0 128 16,0 0 0-16,6 10-128 0,0-1 192 0,1 5-64 15,-1 4 64-15,2 3 0 0,-1 5 0 0,1-1 0 16,0 4-192-16,2-1 0 0,-1 3 144 0,1 1-144 16,0-3 0-16,3 1 128 0,1 0-128 0,1-3 0 0,-2 4 0 15,2-6 0-15,0 3 0 0,0-3 0 0,1 0 128 16,0-3-128-16,-1 0 128 0,3 1-128 0,0 1 0 0,-1-3 128 16,-1 0-128-16,-1 1 0 0,1-3 0 0,0 1 144 15,1-1-144-15,-1-1 0 0,2-4 0 0,-2 2 0 16,-2-3-192-16,9 8 48 15,-4-7-1616-15,-1-1-320 0,-1-7-64 0</inkml:trace>
  <inkml:trace contextRef="#ctx0" brushRef="#br0" timeOffset="53553.01">19521 3084 17215 0,'0'0'768'0,"-3"-4"144"0,1-3-720 0,-2 0-192 16,4 7 0-16,0 0 0 0,0 0 608 0,0 0 96 15,0 0 0-15,0 0 16 0,0 0 32 0,5 8 0 0,0 1 0 0,-1-1 0 16,2 3 112-16,-2 4 32 0,1 1 0 0,1 1 0 15,1 4-176-15,0 0-16 0,5 6-16 0,-2 0 0 16,-1 6-160-16,1 2-16 0,3 2-16 0,1 1 0 16,0 3-64-16,1 2-16 0,0-2 0 15,3 2 0-15,2 0-80 0,-1-1-16 0,3 3 0 0,1-3 0 16,2 2-64-16,1-3-32 0,0-3 0 0,2 3 0 0,0 2-32 16,2-2-16-16,-1-2 0 0,3 0 0 15,-1 1-32-15,1-2 0 0,0 0 0 0,16 14 0 16,-2-6-16-16,-2 0-128 0,1-3 192 0,1-4-64 0,1-4-128 0,-1 0 128 15,1 2-128-15,0-3 128 0,-2-2-128 0,5 0 128 16,-2-2-128-16,6-2 128 0,0 3-128 0,5-1 192 16,2-2-192-16,-3 0 192 0,-1-2-192 0,1 0 128 15,-1-1-128-15,4 0 128 0,0-1-128 0,1-2 0 16,2-1 144-16,1 1-144 0,-2 0 0 0,1-3 144 16,-3 0-144-16,1-1 0 0,2-3 128 0,-1-1-128 0,7 1 0 15,-3 0 0-15,-2 2 128 0,-1-1-128 0,-1-2 0 0,0 2 0 16,-1-2 0-16,1 2 0 15,6 1 0-15,-3-1 0 0,-4 2 0 0,-1 2 0 0,-3-2 0 0,-1 1 0 16,-1-2 0-16,2-1 0 0,3 1 0 0,0 0 0 16,0 3 0-16,-2-1 0 0,-6-2 0 0,2 0 0 15,-3-3 0-15,3-1 0 0,2-3 128 0,0 4-128 16,4 1 0-16,-3-4 0 0,0 1 128 0,-1 1-128 16,-5-4 0-16,-2 2 128 0,-1-3-128 0,1 2 0 15,2-1 128-15,2 0-128 0,1-2 0 0,-3 2 0 16,-2-3 0-16,-3 2 0 0,-1-3 0 0,-3 3 0 15,-1-2 128-15,-2-2-128 0,0-3 0 0,1 2 0 16,2-1 128-16,1 0-128 0,-1-1 0 0,1 3 0 0,-2-2 128 16,-3 1-128-16,-1-3 0 0,-2 2 0 0,-3 0 0 15,-1-1 0-15,-1 1 128 0,1 2-128 0,-4-3 0 0,4 2 0 16,0-3 0-16,1 3 0 0,0-3 0 0,1 2 0 16,0-1 0-16,-1-1 0 0,-1 0 0 0,-1 0 160 15,-3-1-160-15,1 1 128 0,-5-1-128 0,4 0 192 16,-3 1-192-16,1-2 192 0,-2 0-192 0,0-3 160 15,-5 1-160-15,0 3 160 0,3-1-160 0,-2 2 0 16,1 2 144-16,-2-1-144 0,-2 0 128 0,0 0-128 16,-2 3 160-16,-1-1-160 0,-2-1 240 0,-1 0-48 15,-1-1-16-15,2 1 0 0,-12-2 48 0,10 4 16 16,-10-4 0-16,0 0 0 0,10 6-48 0,-10-6-16 0,0 0 0 16,0 0 0-16,0 0-48 0,0 0 0 0,3 9 0 15,-3-9 0-15,-3 12-128 0,-2-6 0 16,-1 2 144-16,-3-3-144 15,-1 0-960-15,-3 1-256 0,-2-1-48 0,-4-1-15936 0</inkml:trace>
  <inkml:trace contextRef="#ctx0" brushRef="#br0" timeOffset="57224.83">5754 12124 21183 0,'0'0'1888'0,"0"0"-1504"15,0 0-384-15,0 0 0 16,0 0-864-16,0 0-240 0,0 0-48 0,11 12-16 0,-4 2 1024 0,0 2 144 16,-1 2 144-16,-2 3-16 0,-2 7 272 0,0 4 64 15,-2 9 16-15,0 3 0 0,0 7 96 0,-2 10 0 16,0 4 16-16,-2 6 0 0,-2 3 48 0,-2 9 0 16,-1 6 0-16,1 0 0 0,1 1-240 0,-1-1-32 15,-2-2-16-15,4-5 0 0,-1-3 0 0,2-7 0 16,4-2 0-16,-3-8 0 0,-1-7 32 0,-3-3 16 15,2-4 0-15,-2 2 0 0,1-7 160 0,-2-1 16 0,0-3 16 0,1-3 0 16,3-4-144-16,-1 0-48 0,1-4 0 0,2-6 0 16,2 0-112-16,1-2-32 0,0-3 0 0,1-3 0 15,2-1 0-15,2-4 0 0,4 2 0 0,2-6 0 16,2-1 80-16,3-2 16 0,6-2 0 0,4-2 0 16,3-2-208-16,3 0-144 0,1-3 192 0,3-4-192 15,5 5 144-15,5-3-144 0,5 4 0 0,6 0 144 16,4 0-144-16,5 4 0 0,3-2 0 0,2-1 0 15,1-1 0-15,5 3 0 0,1 2 0 0,9 0 0 16,2-2 0-16,0 2 0 0,0-1 144 0,2 4-144 16,1 3 0-16,4-3 0 0,2-2 0 0,1 0 0 15,-1 0 0-15,3 4 0 0,3 4 0 0,1-2 0 16,0-5 0-16,-4 5 0 0,1-1 0 0,4 4 128 16,2-1-128-16,-2 1 0 0,-1-3 0 0,1 3 128 0,6 1-128 15,-2-1 0-15,-2-5 0 0,1 3 0 0,2-3 0 16,-1-1 0-16,-4-3 128 0,0 0-128 0,0-1 128 0,3 2-128 15,4-1 160-15,-5-1-160 0,-5-3 192 0,-1 2-48 16,1 2-16-16,-1 1 0 0,-2-4 0 0,-2 2-128 16,-5 0 192-16,1 3-64 0,1 3-128 0,-5-3 0 15,-3 1 0-15,-2-2 128 0,-5 3-128 0,-1 0 0 16,-3-1 0-16,-1 0 0 0,-2 2 0 0,-7 0 128 16,-8-4-128-16,-3 3 0 0,-3 1 128 0,-6-2-128 15,-3-2 128-15,-4 0-128 0,-1 2 144 0,-3 2-144 16,-2-2 160-16,-3 1-160 0,-3-1 160 0,-3 2-160 15,-3-2 160-15,0 1-160 0,-4 2 128 0,-1-4-128 16,-3 0 0-16,-2-1 0 0,0 1 192 0,-3 0-48 16,-8-3-16-16,9 5 0 0,-9-5 0 0,9 2-128 0,-9-2 192 0,9 3-64 15,-9-3-128-15,0 0 192 0,0 0-192 0,9 2 192 16,-9-2-48-16,0 0 0 0,0 0 0 0,9-2 0 16,-9 2 32-16,9-5 0 0,-2-6 0 0,1 4 0 15,-2-5-176-15,1 1 192 0,0-2-192 0,4-2 192 16,0-4-192-16,2-1 0 0,2-5 144 0,0 1-144 15,6-5 128-15,-4 1-128 0,4-2 128 0,2-2-128 16,1-1 0-16,2-4 0 0,2-4 0 0,3-2 128 16,1-7-128-16,1-2 0 0,2 2 0 0,2-6 0 15,-1-3 0-15,2-4 0 0,0 0 0 0,1 0 0 16,3 2 0-16,-2-2 0 0,0 4 0 0,2-1 128 16,2 0-128-16,-2 2 0 0,-2-7 0 0,0 1 0 15,-2 1 0-15,-3 4 0 0,-4 1 0 0,-2-3 0 0,-5 1 0 16,3 4 0-16,-2 4 0 0,0 0 0 0,-4 1 0 0,0 3 0 15,-2 0 0-15,-2 0 0 0,0 7 0 0,-1-1 0 16,1 3 0-16,-3 3 0 0,-1-1 0 0,-1 6 0 16,0 5 0-16,-1 3-128 0,-1-7-16 0,-1 9 0 15,-4 2 0-15,-1 1 0 0,0 3 144 0,1-1-208 16,-2 2 80-16,-2 4 128 0,-1 10-176 0,0-11 176 16,-1 3-128-16,1 8 128 0,0 0 0 0,0 0 0 15,0 0 0-15,0 0 0 0,-3-9 0 0,3 9-128 16,0 0 128-16,0 0 0 0,0 0 0 0,0 0 0 15,-11-3 0-15,0 1 0 0,3 1 0 0,-3 1 0 16,-1 0 0-16,0 0 0 0,-2 0 0 0,-4 0 128 0,-2 0-128 16,-3 0 0-16,-1-1 0 0,-5 1 0 15,-4 0 0-15,-3 0 128 0,-1-2-128 0,-7 2 0 0,-7-2 0 0,-4 1 128 16,-3 1-128-16,-3 0 0 0,-3-2 0 0,-2 2 0 16,-2 0 0-16,-6 0 0 0,-5-1 0 0,-4-1 0 15,-2-1 0-15,-5 0 0 0,-5 0 0 0,-10-2 128 16,-5-1-128-16,-2 0 0 0,-1-4 0 0,-8 2 0 15,-9-3 0-15,0 3 0 0,-3-2 0 0,-6 4 128 16,-11-3-128-16,-4 1 0 0,-5-3 128 0,-4 2-128 16,-3-3 0-16,-7 6 0 0,-6-2 0 0,-1 3 0 15,0-5 0-15,-1 3 0 0,0 3 0 0,-1-3 0 16,-1 2 0-16,3 2 128 0,4-1-128 0,5 0 0 16,5 0 128-16,2 3-128 0,1 1 160 0,9 1-160 15,10 2 128-15,1 0-128 0,2 0 0 0,13 1 144 16,11 0-144-16,4 1 0 0,-2 1 0 0,12-1 0 0,9 1 0 0,8 0 0 15,9-4-192-15,8 1 192 16,4 2-1680-16,8 1-224 0,11-2-32 16</inkml:trace>
  <inkml:trace contextRef="#ctx0" brushRef="#br0" timeOffset="57964.97">6620 15020 21183 0,'0'0'1888'0,"0"0"-1504"0,0 0-384 0,0 0 0 15,0 0 896-15,-3 10 128 0,3-10 0 0,0 21 16 16,3 5-560-16,0-2-112 0,3 4-32 0,0 1 0 15,2 5 112-15,2 2 32 0,2 2 0 0,-2 7 0 16,-3 3 112-16,1 4 32 0,0 3 0 0,-3 1 0 16,-2 0-112-16,-1 0 0 0,-4 1-16 0,1 0 0 15,0 0-112-15,-3 0 0 0,-4 1-16 0,1 0 0 16,0 2-48-16,-1-6-16 0,-1 0 0 0,1-7 0 16,-1 0 16-16,0-4 0 0,2 2 0 0,2-6 0 15,1-1-160-15,0-4-32 0,0-3 0 0,3-6 0 16,2-1-128-16,0-3 0 0,1-8 0 0,0-3 0 15,1-4-464-15,-3-6-128 16,0 0-32-16,9-8 0 0,-4-4-2480 0,0-5-496 0,-3-13-112 16,2-3 0-16</inkml:trace>
  <inkml:trace contextRef="#ctx0" brushRef="#br0" timeOffset="59200.02">6556 15191 20271 0,'-8'-18'896'0,"5"8"192"0,0-1-880 0,3 2-208 15,2-1 0-15,-2 10 0 0,7-5 1344 0,5 0 240 0,-1 2 32 0,6 2 16 16,3-1-992-16,7 2-192 0,6 0-32 0,4 0-16 16,5 0-48-16,0-1-16 0,2-1 0 0,3-1 0 15,4-1-112-15,2-1-32 0,2-1 0 0,6 3 0 16,5 1 48-16,4-2 0 0,3 0 0 0,0 0 0 15,2 2 144-15,3-1 48 0,2 5 0 0,4-4 0 16,-2 0-192-16,1-1-48 0,-4 2 0 0,3 1 0 16,0 4-192-16,3-2 144 15,4 2-144-15,-3-3 128 0,-3-1-128 0,-2 2 128 0,1-1-128 0,5 0 128 16,4-2-128-16,-4 0 160 0,-1-2-160 0,-4 3 160 16,1-1 128-16,3 0 32 0,4-3 0 0,-2-1 0 15,-1 1-32-15,-5 1 0 0,0 2 0 0,3-3 0 16,4 4-64-16,-4-5-16 0,-8-1 0 0,3 2 0 15,-1 1-48-15,1 0-16 0,3-1 0 0,-3-1 0 16,-2-2-144-16,-3-2 160 0,1 4-160 0,0-2 160 0,2-1-160 16,2 3 0-16,1-4 144 0,-3 3-144 0,-5-4 0 0,-1 3 0 15,-1-3 0-15,1 2 128 0,2 1-128 0,0-1 0 16,-2 1 0-16,-2-2 0 0,-4 2 0 0,-1-3 0 16,1 4 0-16,1-3 0 0,5 1 0 0,-2 2 0 15,-2-3 0-15,-2 3 0 0,-3-2 0 0,-2 2 128 16,-4-3-128-16,3 1 0 0,-1 1 128 0,1-1-128 15,-2 3 128-15,-3-3-128 0,-5 3 0 0,-1 0 0 16,0 1 0-16,-2-1-128 0,-5 3 128 0,-1-1 0 16,1-1 0-16,0 2 0 0,0-1 0 0,2-1 0 15,-1 1 0-15,-4-1 0 0,-5-1 0 0,0-3 0 16,-3 3 0-16,-3-1 0 0,-1-5 0 0,-2 6 128 0,-3-2-128 16,-3 2 0-16,0-2 128 0,-2 0-128 0,-1 0 160 0,-2 5-160 15,1-3 0-15,-1 3 0 0,0 0 0 0,-1 1 0 16,4-1 0-16,-2 1 128 0,1 0-128 0,0-1 0 15,-1 2 0-15,0 0 0 0,3 0 0 0,-3 0 0 16,-1-2 0-16,1 1 0 0,-1-1 0 0,0 0 0 16,0 1 0-16,-3-1 0 0,-1 2 0 0,-1 0 0 15,0 0 0-15,-9 0 0 0,10 7 0 0,-1-4 0 16,-9-3 0-16,10 4 176 0,-3 3-176 0,0 2 160 16,-1-2-160-16,0 2 192 0,-6-9-192 0,8 14 192 15,-2 0-192-15,0 3 0 0,-3-2 0 0,2 3 128 16,1 2-128-16,-1 4 0 0,0 0 0 0,1 8 128 15,-2 4-128-15,0 2 0 0,-1 4 0 0,0 5 0 16,-2 2 0-16,3 5 0 0,-4 3 128 0,0 0-128 0,0 5 0 0,1-2 0 16,1 1 0-16,0 0 0 15,1-1 0-15,1-2 128 0,1 2-128 0,0-3 0 0,1-2 0 0,2 0 0 16,-1-2 128-16,2-1-128 0,-1-2 0 0,2-7 0 16,-2-1 0-16,2 1 0 0,-3-2 0 0,4-2 0 15,-4-5 128-15,1-1-128 0,-2-1 0 0,1 3 0 16,0-6 0-16,-2-1 0 0,2 0 0 0,0-4 128 15,-2 1-128-15,0-2 0 0,2-4 0 0,-3-2 128 16,-1-3-128-16,0 0 0 0,-3-2 0 0,1-3 0 16,-1-9 128-16,-1 9-128 0,1-9 0 0,0 0 0 15,-8 8 0-15,8-8 0 0,-11 1 176 0,-1-1-48 16,-2-1-128-16,0 0 192 0,-2-3-16 0,-2 0-16 0,-2-4 0 16,-4 3 0-16,-3 1-32 0,-2 2-128 0,-2-4 192 15,-2 0-64-15,-5 3-128 0,-4 0 128 0,-4-1-128 0,-2-1 128 16,-4 0-128-16,-3 3 0 0,-2-4 144 0,-4 1-144 15,-2 2 0-15,-9-1 0 0,-5-4 0 0,-6 3 0 16,1 1 128-16,-2 0-128 0,-4-1 128 0,-7 3-128 16,-8-2 0-16,-2 1 0 0,0 1 0 0,-4 1-128 15,-6-1 128-15,-2 2 0 0,-4 0 0 0,-1 3 0 16,-2-1 0-16,-1 1 0 0,1 0 0 0,-1 0 0 16,1 4 0-16,-2-2 0 0,-3-1 0 0,2 2 0 15,1-2 0-15,-2-2 0 0,0 3 0 0,1 0 0 16,-1-2 0-16,0 0 0 0,-2-2 0 0,2 0 0 15,1-1 0-15,-1 0 0 0,-7 0 0 0,5 1 0 16,3 2 0-16,-1-2 0 0,-2-2 0 0,3 1 0 16,2 0 0-16,2 0 0 0,1-1 0 0,8-2 0 0,6 1 0 0,3-4 0 15,4 0 0-15,3 1 0 0,5-4 0 0,5 3 0 16,6-1 0-16,0 2 0 0,0 2 0 0,3 0 0 16,0 0 0-16,8 3 0 0,5 0 0 0,5 2 0 15,2 2 0-15,3 2 0 0,3-2 0 0,3 0 0 16,3-1-144-16,4 1 144 0,6 0-352 0,7 0 0 15,4-2 0-15,7 1 0 16,5-3-1952-16,8-1-384 0,6 1-64 0</inkml:trace>
  <inkml:trace contextRef="#ctx0" brushRef="#br0" timeOffset="59738.9">8641 14388 11967 0,'-2'-18'1072'0,"2"8"-864"16,0-4-208-16,1 0 0 0,0 0 1952 0,3 3 352 15,-3-5 64-15,2 4 0 0,-1 0-1168 0,2 1-240 16,1-2-64-16,0 5 0 0,0-1-304 0,-5 9-64 16,0 0-16-16,8-5 0 0,0 2-144 0,-8 3-48 15,0 0 0-15,0 0 0 0,0 0 0 0,7 6 0 16,-7-6 0-16,7 15 0 0,-2 2 336 0,-2 3 64 16,0 4 16-16,-2 4 0 0,1 6-144 0,0 2-16 15,-2 2-16-15,1 5 0 0,-1 3-160 0,0 4-16 16,0 1-16-16,-1-4 0 0,-1-3-48 0,0-2-16 0,1 0 0 0,1-1 0 15,1-4-160-15,1-4-16 0,-2-7-128 0,0 2 192 16,2-5-192-16,1-3 0 0,-1 1 0 0,-1-6 0 31,2-2-976-31,-3-4-240 0,0-9-64 0,0 0 0 16,0 0-1264-16,0 0-256 0</inkml:trace>
  <inkml:trace contextRef="#ctx0" brushRef="#br0" timeOffset="60053.1">8250 14736 10127 0,'-8'-4'896'0,"-2"1"-704"0,3-3-192 0,7 6 0 0,0 0 3376 0,0 0 640 16,0 0 128-16,0 0 16 0,0 0-2400 0,0 0-480 15,0 0-112-15,3 13-16 16,3-3-384-16,6 1-64 0,2 0-32 0,4-1 0 0,2 4-192 0,3 0-32 16,2 1-16-16,2 1 0 0,0 0-240 0,-2 2-64 15,-1 4 0-15,2-3 0 0,-1-2 96 0,0-1 16 16,1 1 0-16,-1-1 0 0,-1-2 128 0,3 1 16 15,-4-7 16-15,1 3 0 0,2 2 128 0,-2-7 32 16,-1-2 0-16,2-3 0 0,2-2-16 0,-1-2 0 16,0-3 0-16,1-7 0 0,2-2-96 0,-1-3-32 15,-2-3 0-15,0-4 0 0,-2-5-48 0,0-1-16 16,-1 2 0-16,0-5 0 0,0-3-144 0,-2-2-16 16,-3-1-16-16,3 3 0 0,-4 2-176 0,-1 3 128 15,-1 3-128-15,-1 3 128 0,0 2-128 0,0 5 0 0,-2 3 0 16,1 3-176-1,0 4-1600-15,-2 5-320 0,-11 4-64 0</inkml:trace>
  <inkml:trace contextRef="#ctx0" brushRef="#br0" timeOffset="62342.22">22064 18642 8287 0,'0'0'736'0,"0"0"-592"0,0 0-144 0,0 0 0 16,9-4 1520-16,-9 4 272 0,0 0 48 0,0 0 16 0,0 0-544 16,0 0-96-16,0 0-32 0,-6 12 0 0,-3-3 32 15,0 3 0-15,-1 2 0 0,-2-1 0 0,-2 1-224 0,-3 4-32 16,-4 2-16-16,-2 2 0 0,-1-2-176 0,-1 2-16 15,-1-1-16-15,1 1 0 0,-1 2-192 0,1-1-32 16,2-1-16-16,0-3 0 0,-1-3-64 0,3-1-16 16,1 1 0-16,4-2 0 0,2-2-48 0,4 0-16 15,2-2 0-15,4-4 0 0,4-6-160 0,-2 13-48 16,2-13 0-16,2 10 0 0,3-1-144 0,4-1 128 16,3-2-128-16,3 2 128 0,4-3-128 0,3 2 192 15,2-1-192-15,3 0 192 0,2 2-192 0,1-3 0 16,2 1 144-16,1 2-144 0,1-2 0 0,1 0 0 15,-6-1 0-15,2-1 128 0,-1 1-128 0,-3-1 0 0,-4 0 0 16,-2 0 128 0,-2 0-496-16,-2-2-80 0,-3-3-32 0,-2-2-9792 0,-1 1-1952 15</inkml:trace>
  <inkml:trace contextRef="#ctx0" brushRef="#br0" timeOffset="62554.38">21801 19020 21183 0,'0'0'1888'0,"0"0"-1504"0,0 0-384 0,10-9 0 16,4-1 2944-16,4 2 512 0,5 2 96 0,6-5 32 15,5 4-2240-15,8-5-432 0,5-4-80 0,4 1-32 16,3-1-176-16,5 1-48 0,2 0 0 0,4 1 0 16,4 0-336-16,-3 2-80 0,-2 4-16 0,-5-4 0 0,-3 2-352 15,-2 0-80-15,-5 5-16 0,1-3-11232 16,-1 3-2256-16</inkml:trace>
  <inkml:trace contextRef="#ctx0" brushRef="#br0" timeOffset="63073.75">24109 18438 17503 0,'-20'-4'1552'0,"0"-1"-1232"0,-4 1-320 0,-3 0 0 16,3 3 1168-16,-2-1 176 0,1 2 48 0,1 2 0 15,1-1-144-15,0 3-32 0,-1 5 0 0,1-2 0 16,0 5-448-16,0-1-80 0,2 6-32 0,0 2 0 16,2 2-208-16,0 2-32 0,0-2-16 0,4 0 0 15,2 2-80-15,5 0-32 0,7-4 0 0,1-1 0 16,5-4-64-16,2-3-16 0,3-2 0 0,4-5 0 16,-2 0 144-16,6-4 32 0,1-4 0 0,2-5 0 15,4-2 64-15,1-5 0 0,-1-1 16 0,0-2 0 0,1-3-208 16,-1-1-64-16,-2 1 0 0,1 0 0 0,-1 1-192 15,-3 2 128-15,-2 3-128 0,-1 0 0 0,-4 1 0 16,-2 6 128-16,-1-1-128 0,-10 10 0 0,8-4 0 0,-8 4 0 16,0 0 0-16,6 8 0 0,-3 5 0 0,-2 2 176 15,-1 3-176-15,0-1 160 0,0 1-160 0,0 1 0 16,1-1 144-16,3 0-144 0,1-2 0 0,3-3 0 16,2-3 0-16,1 0 0 0,3-4 0 0,2-4 0 15,-1 1 0-15,3-3 0 16,1-3-384-16,-2 1-160 0,1-7-32 0,0 1-10016 15,0-5-2016-15</inkml:trace>
  <inkml:trace contextRef="#ctx0" brushRef="#br0" timeOffset="63576.43">24655 18235 19343 0,'-16'6'848'0,"6"0"192"0,-1 7-832 0,-2 2-208 0,-2 1 0 0,0 3 0 16,-1 2 1984-16,4-1 336 0,-1 4 80 0,2 2 16 16,0-6-1120-16,4 0-208 0,0-1-64 0,4-3 0 15,0-5-608-15,2-1-128 0,1-10-32 0,0 0 0 16,0 0 0-16,0 0 0 0,11 7 0 0,-1-6 0 16,3-5 112-16,2-2 16 0,3-3 0 0,1-3 0 15,0-3-128-15,2 0-32 0,-2-3 0 0,0 0 0 16,1-2-224-16,-2 1 128 0,1 0-128 0,-1 1 0 0,0-2 0 15,-1 2 128-15,2 1-128 0,-2 1 0 0,-3 1 0 0,-1 6 0 16,-2 1 0-16,-1 6 0 0,-10 2 0 0,9 6 0 16,-3 4 0-16,-2 5-160 0,-4 3 160 0,-1 1 0 15,-2 3 128-15,-3 4-128 0,0 0 128 0,-3 3-128 16,-3-3 128-16,1 2-128 0,0-6 0 0,0 0 144 16,2-3-144-16,3-5 0 0,2-3 128 0,4-11-128 15,0 0 0-15,0 0 0 0,0 0 176 0,12-3-176 16,0-5 160-16,4-2-160 0,0 0 320 0,2-4-16 15,2 0-16-15,1-2 0 0,2-1-288 0,-1-1 160 16,1-1-160-16,1 2 128 0,1 3-128 0,-2 2 0 16,-3 5 0-16,0 1 128 0,1 5-128 0,-5 3 0 0,-3 6-160 15,-2 1 160-15,-2 3 0 0,-1 2-144 0,-3 2 144 0,-1-1 0 16,-3 1 0-16,1 3 0 0,-2 6 0 0,0-4 0 16,-2 2 0-16,2 1-256 0,0-2 64 0,4-3 0 31,1-1-1920-31,1-4-384 0,2-5-64 0,2-2-11408 0</inkml:trace>
  <inkml:trace contextRef="#ctx0" brushRef="#br0" timeOffset="63862.54">25752 18277 26031 0,'0'0'1152'0,"0"0"240"0,-9 0-1120 0,0 2-272 0,0 0 0 0,-1 5 0 0,-2 1 1024 0,-3 5 128 15,-3-1 48-15,-1 3 0 0,-1 1-496 0,0 3-80 16,-1 4-32-16,6-1 0 0,0-2-224 16,5-1-48-16,3-1-16 0,6-1 0 0,5-3-96 0,5-3-16 15,5 1 0-15,3-7 0 0,3 0 128 0,2-2 0 16,3-3 16-16,0-5 0 0,-1-2 0 0,0-2 0 16,0 0 0-16,-2-4 0 0,-3 2-16 0,-1-3-16 15,-2 0 0-15,-4 0 0 0,-2-3 96 0,-2 2 32 16,-2 2 0-16,-5-2 0 0,-1-1 0 0,-1-2 0 15,-4 4 0-15,0-3 0 0,-1 0-240 0,-1 3-32 16,1 3-16-16,2 0 0 16,-1 2-496-16,2-1-96 0,2 2-32 0,1 8-11504 15,0 0-2304-15</inkml:trace>
  <inkml:trace contextRef="#ctx0" brushRef="#br0" timeOffset="64380.21">26330 18080 23327 0,'0'0'1024'0,"-9"0"224"0,2 0-992 0,-2 2-256 16,-2 0 0-16,1 5 0 0,0 1 1296 0,1 4 224 15,0-2 32-15,2 5 16 0,2 6-640 0,0-1-128 16,-1 0-32-16,4 3 0 0,2-4-416 0,1 2-96 15,2-4 0-15,3 1-16 0,0-3-48 0,2-4 0 16,2-3 0-16,2-4 0 0,-1-1 192 0,4-2 48 0,1-3 0 0,0-2 0 16,1-5 64-16,0 0 16 15,1-6 0-15,0-1 0 0,1 1-208 0,-1 0-48 0,-2 2 0 16,1-2 0-16,-2 0-16 0,-2-1-16 16,1 3 0-16,-3 1 0 0,-2-1-96 0,-1 6 0 0,0-3-128 15,-2 6 192-15,-6 4-192 0,0 0 0 0,0 0 0 0,5 9 0 16,-2 2 0-16,-2 3 0 0,-2 0-160 0,-1 1 160 15,1-1-336-15,1 2 16 0,0-1 0 0,0 3 0 32,1 1-1296-32,2 0-256 0,1-3-48 0,3-2-16 15,2-4-1136-15,3-1-208 0,4-4-48 0,3-3-16 0</inkml:trace>
  <inkml:trace contextRef="#ctx0" brushRef="#br0" timeOffset="65167.59">27111 17927 2751 0,'0'0'128'0,"0"0"16"0,0 0-144 0,0 0 0 0,0 0 0 0,0 0 0 16,10 2 2496-16,-10-2 448 0,7 3 112 0,1-6 16 16,-2 3-2256-16,-6 0-448 0,7 3-96 0,-7-3-16 15,0 0-256-15,7-3 0 0,1 2 128 0,-8 1-128 0,0 0 0 0,8-1 0 16,-8 1 0-16,0 0 0 0,7-2 0 0,-7 2 0 16,0 0 128-16,7-2-128 0,-7 2 560 0,0 0 48 15,0 0 16-15,0 0 0 0,6-3 112 0,-6 3 32 16,6 0 0-16,-6 0 0 0,0 0 112 0,0 0 16 15,0 0 16-15,0 0 0 0,0 0 112 0,2 7 0 16,-4 3 16-16,-2 0 0 0,-1 3-128 0,-2 2-16 16,-3 3-16-16,-8 11 0 0,0-5-288 0,8-9-48 15,-2 2-16-15,0-1 0 0,0 2-80 0,-1-1-32 16,1-3 0-16,0 0 0 0,2-2 0 0,-5 7 0 16,5-6 0-16,5-7 0 0,5-6 96 0,0 0 0 15,0 0 16-15,14-5 0 0,3-6-16 0,4 0 0 16,2-2 0-16,0-4 0 0,2-1-336 0,-1 1-176 15,-2 0 160-15,-6 4-160 0,0 3 128 0,-4 0-128 16,2 2 0-16,1-2 0 0,-3 3 0 0,1-1 0 16,-2 4 0-16,-1 2 0 0,-1 2 0 0,0 4 0 15,-1 3 0-15,-6 6 0 0,1 5 0 0,-2 3 0 16,-2 5-128-16,-4 11 128 0,-2-3 0 0,3-14 0 16,1 1 0-16,-1 1 0 0,0 3 0 0,1-4 0 15,2 1 0-15,2-2 0 16,2-2-624-16,6 10-64 0,0-12-16 0,2-7-10400 0,3-6-2080 0</inkml:trace>
  <inkml:trace contextRef="#ctx0" brushRef="#br0" timeOffset="65451.96">27976 17263 21183 0,'-15'-19'1888'0,"12"15"-1504"15,0-5-384-15,-3 3 0 0,1 2 2112 0,-1 0 336 16,-3-1 80-16,0 5 16 0,-1 3-1008 0,-9 7-208 16,0 6-48-16,4 5 0 0,3 2-640 0,0 6-128 15,3 5-16-15,1 6-16 0,2 5-304 0,-2 1-176 16,2 1 192-16,2 5-192 0,4 4 160 0,-3 1-160 16,3 1 128-16,3-20-128 0,2 4-192 0,3-3-112 15,-1 2-16-15,6 13-16 16,-2-10-1840-16,-6-25-384 0,1 0-64 0,-3-3-10752 0</inkml:trace>
  <inkml:trace contextRef="#ctx0" brushRef="#br0" timeOffset="65588.03">27553 17778 25791 0,'6'-7'2304'0,"-2"0"-1856"0,2-2-448 0,5-4 0 16,1 3 1408-16,5 1 192 0,3 4 48 0,6-4 0 15,2 2-528-15,3-4-96 0,4 4-32 0,2-3 0 16,1 1-416-16,1-1-96 0,2 2-16 0,-1-1 0 15,1 3-464-15,-2-2 0 0,1 2 0 0,-2 2-10880 16,0-2-2240-16</inkml:trace>
  <inkml:trace contextRef="#ctx0" brushRef="#br0" timeOffset="66147.85">28773 17516 23727 0,'0'0'1040'16,"0"0"240"-16,10-4-1024 0,-10 4-256 0,0 0 0 0,0 0 0 0,0 0 1216 0,0 0 192 16,0 0 32-16,-10 5 16 0,1 2-656 0,-3-2-128 15,-2 5-32-15,-2 0 0 0,0 4-144 0,-1 0-48 16,2 1 0-16,1 1 0 0,1 1-128 0,3-1-48 15,3-2 0-15,1 0 0 0,4-4 48 0,2 0 0 16,1-1 0-16,4 0 0 0,-5-9 80 0,13 5 32 16,1-3 0-16,1-3 0 0,2-4-16 0,-6 1 0 15,2-4 0-15,0 1 0 0,-2-1-208 0,0-3-32 16,-2-2-16-16,-1 2 0 0,-2-1-160 0,-2-2 0 0,0 0 144 0,-3 2-144 16,-1-2 0-16,-1 1 0 0,-3 3 0 0,3 0 0 15,-2 2 0-15,2-1 0 0,0 4 0 16,1-1 0-16,0 6 0 0,5-6 0 0,3 3 0 0,3-4 0 15,4-2 0-15,3 3-128 0,2-5 128 0,5 2 0 16,1-4 0-16,2-2 0 0,3-1 0 0,-3-1 0 16,2-5 0-16,-1 0 0 0,4-2 128 0,-1-1-128 15,0-1 128-15,0-3-128 0,-2 0 128 0,1-1-128 16,-2-5 0-16,-2-2 144 0,-4-2-144 0,-1 1 0 16,-2-2 128-16,-4 4-128 0,-3 1 0 0,-1 9 0 0,-3 1 0 15,-2 8 0-15,-3 5 0 0,-2 3 0 0,-2 9 192 16,0 0-64-16,-9 10 0 0,-2 7-128 0,-3 6 128 15,-4 5-128-15,0 7 0 0,-2 9 0 0,-2 4 0 16,-2 5 0-16,-3 6 0 0,1 3 0 0,-1 3-128 0,0 3-48 16,1 1 0-16,-7 25 0 15,10-12-1808-15,4-11-352 0,3-8-80 0,2-9-12528 0</inkml:trace>
  <inkml:trace contextRef="#ctx0" brushRef="#br0" timeOffset="66307.03">29001 17700 20271 0,'11'-12'1792'0,"-3"8"-1424"16,3-5-368-16,3 3 0 0,5-5 2832 0,3 4 496 16,2-3 112-16,8 2 16 0,6-3-1664 0,8 2-320 15,5-3-64-15,2 1 0 0,0 1-768 0,1-2-128 16,-5 3-48-16,-3 0 0 0,-3 3-304 0,-2-2-160 0,-3 5 160 16,-2 0-160-1,-3 2-2176-15,-7 1-544 0,23 2-96 0,-26 12-32 0</inkml:trace>
  <inkml:trace contextRef="#ctx0" brushRef="#br0" timeOffset="66933.25">24290 19757 2751 0,'-5'-13'128'0,"2"3"16"0,-1 1-144 0,2-4 0 0,-1 3 0 0,0-1 0 16,-1 1 5120-16,0 2 976 0,1 3 208 0,3 5 32 15,0 0-3904-15,0 0-768 0,0 0-176 0,0 0-16 16,-6 10-608-16,2 4-112 0,0 5-32 0,2 3 0 15,-1 2-272-15,3 0-48 0,0 4-16 0,3-3 0 16,1 3-256-16,1-3-128 0,1-5 128 0,2-1-128 16,2-3 0-16,0 0 0 0,2-7 0 0,0-2 0 15,0-4 160-15,3-4-160 0,0-5 192 0,3-5-192 16,1-3 288-16,1-3-48 0,3-2-16 0,0-2 0 0,0-2 48 0,-3-1 16 16,-1 1 0-16,-2 3 0 0,-1 2-288 0,0 0 0 15,-4 0 128-15,0 3-128 0,-1 3 0 0,0 6 128 16,-11 6-128-16,10-1 0 0,-10 1 0 0,9 7 0 15,-3 6 0-15,0 2 0 0,-1 3 0 0,0 0 0 16,1 1 0-16,0 0 0 0,2 0 0 0,-2-1 0 16,4-4 0-16,0-1 0 0,2-6 0 0,-1 2 0 15,2-6 0-15,-3-4 0 0,1-7 0 0,3-1 0 16,-2-6 0-16,2-3 0 0,-1-1 240 0,2-4-64 16,-4-2-16-16,1 2 0 0,-2-4-160 0,0 2 0 0,-1-5 0 15,-3 5 0-15,-2-3 0 0,0 3 0 16,0-2 0-16,2 7 0 15,-1 2-1552-15,0 5-240 0,2 0-64 0,-2 1-13184 0</inkml:trace>
  <inkml:trace contextRef="#ctx0" brushRef="#br0" timeOffset="67305.89">25504 19437 23951 0,'-9'0'2128'0,"-2"0"-1696"0,0 0-432 0,0 3 0 16,-3 1 1152-16,1 5 128 0,-1-1 48 0,-1 3 0 16,-3-1-96-16,0 7-16 0,3 3 0 0,0 3 0 15,0-1-640-15,2 1-128 0,3 3-16 0,1-3-16 16,1-3-48-16,4 0-16 0,3-3 0 0,1-1 0 0,4-1-144 0,2-8-16 16,-6-7-16-16,14 7 0 0,2-6-48 0,-1-5 0 15,1-2 0-15,3-2 0 0,2-4 48 0,-1-2 0 16,-2-4 0-16,1-1 0 0,1 0-48 0,-1-3 0 15,-2-1 0-15,-2 0 0 0,-1 3-128 0,-4 2 192 16,-2 3-192-16,-2 3 192 0,-1 2-192 0,-5 10 128 16,0 0-128-16,0 0 128 0,0 0 0 0,0 0-128 15,0 0 192-15,-5 14-64 0,-2-1-128 0,0 1 160 16,3 3-160-16,-1-1 160 0,3 1-160 0,1-1 128 16,1-1-128-16,1 2 128 0,1-2-288 0,3-2-64 15,2-2-16-15,2 2 0 16,1-8-1456-16,4-1-288 0,2-3-64 0,2-5-8192 15,0-2-1616-15</inkml:trace>
  <inkml:trace contextRef="#ctx0" brushRef="#br0" timeOffset="67548.3">26156 18868 21183 0,'0'0'944'0,"0"0"192"0,-8-5-912 0,2-1-224 0,-2 3 0 0,8 3 0 16,-9 3 1728-16,-1 5 320 0,-2 2 48 0,-1 6 16 16,-1 5-608-16,-1 4-112 0,-1 0-32 0,1 7 0 15,0 5-608-15,1 4-128 0,0 3-32 0,2-1 0 16,4 6-320-16,1-5-64 0,0 3-16 0,1 2 0 16,3-2-192-16,1 1 144 0,2-1-144 0,2-5 128 0,-1-3-320 15,3-3-80-15,3-3-16 0,1-6 0 16,0-7-1968-16,1-5-400 0,-2-6-80 0</inkml:trace>
  <inkml:trace contextRef="#ctx0" brushRef="#br0" timeOffset="67725.08">25861 19297 31103 0,'0'0'1376'0,"0"0"288"0,0 0-1344 0,0 0-320 15,0 0 0-15,9-7 0 0,1-3 704 0,3 4 64 16,3-4 0-16,5 2 16 0,3-2 80 0,4 1 16 15,4-5 0-15,4 3 0 0,4 3-352 0,1-1-64 0,-2 3-16 16,2 1 0-16,-2 0-448 0,-1 1 0 0,-4 0 0 16,1 0 0-1,-2-1-2384-15,0 4-368 0</inkml:trace>
  <inkml:trace contextRef="#ctx0" brushRef="#br0" timeOffset="68078.95">26539 19386 15663 0,'0'0'1392'0,"0"0"-1120"0,0 0-272 0,10-8 0 15,0 2 3008-15,4-1 560 0,1-4 96 0,4 1 32 16,2-3-1904-16,5-2-368 0,3 0-80 0,-4-1 0 16,-1 0-592-16,-4-1-112 0,-2-1-32 0,-4 3 0 15,-3-3-192-15,-2 3-32 0,-2 1-16 0,-5 1 0 0,-3 5-96 0,-4 0-16 16,0 3 0-16,-6 5 0 0,-4 8 208 0,-5 3 48 15,-7 3 0-15,-1 5 0 0,-1 3-256 0,5 3-64 16,-3-1 0-16,6 0 0 0,1 2-64 0,5-5-128 16,4-2 176-16,4 0-176 0,5 1 208 0,4-3-64 15,6-1-16-15,5-1 0 0,3-4-128 0,6-1 128 16,3-4-128-16,7-1 128 0,6-4-128 0,0-2-224 16,4-4 48-16,-1-1 16 15,-3 1-2928-15,2-5-592 0</inkml:trace>
  <inkml:trace contextRef="#ctx0" brushRef="#br0" timeOffset="68419.03">27418 19181 26895 0,'0'0'1184'0,"0"0"256"0,-10 3-1152 16,1-1-288-16,0 1 0 0,0-1 0 0,0 6 1344 0,-2 1 192 0,-2 0 64 0,-1 3 0 16,-1 4-416-16,0 1-80 0,-2 1-16 0,3 3 0 15,-2-1-304-15,3 3-64 0,2-4-16 0,2-1 0 16,2-4-240-16,4 0-48 0,1 0-16 0,2-14 0 0,3 9-64 0,-3-9-16 15,0 0 0-15,10 8 0 0,-1-6 0 0,2-4-16 16,1-1 0-16,0-8 0 0,2-1-48 0,2-1 0 16,0-2 0-16,2-4 0 0,-1-4-112 15,0-3-16-15,1 2-128 0,1-2 192 0,-1 1-192 0,1 1 176 16,1-2-176-16,3 4 160 0,0 2-160 0,3 1 0 16,0 3 0-16,0 2 0 0,0 3 0 0,5 2 128 15,-1 4-128-15,1 0 128 16,1 4-832-16,-2 2-192 0,-2 3-16 0,-1-1-11760 15,0 3-2336-15</inkml:trace>
  <inkml:trace contextRef="#ctx0" brushRef="#br0" timeOffset="69341.42">29097 19112 7359 0,'0'0'656'0,"0"0"-528"0,0 0-128 0,0 0 0 16,-2-8 2496-16,2 8 448 0,0-12 112 0,-4 3 16 16,-1 4-1312-16,-1-2-256 0,0 0-48 0,0 1-16 15,0-3-288-15,-1 5-48 0,0 0-16 0,-2 3 0 0,-1 1-256 16,0 4-48-16,-3 0-16 0,3 6 0 0,-3 0-288 15,-2 4-64-15,-3 0-16 0,-1 4 0 0,-2 5-128 0,0 2-16 16,-1 7-16-16,-1 0 0 0,-1-2-96 0,1-1-16 16,2 1 0-16,4-4 0 0,4 1-128 0,5-5 0 15,2-5 0-15,8-3 0 0,2-7 0 0,7-3 0 16,3-4 0-16,6-6 0 0,6-2 0 0,3-6 128 16,2-4-128-16,0-5 0 0,-1-6 0 0,0-1 128 15,-1-1-128-15,-3-4 0 0,-1 0 0 0,1-1 128 16,-1-1-128-16,0-2 0 0,-2-2 0 0,0 1 128 15,1-8-128-15,-3-1 0 0,-1-2 0 0,0-6 128 16,1-4-128-16,-2 2 0 0,-3-2 128 0,1 9-128 0,-2 8 0 16,-2 8 128-16,-4 8-128 0,0 10 0 15,-4 7 0-15,-5 11 0 0,0 0 0 0,0 0 0 0,-3 17 0 0,-2 5 0 16,0 9 0-16,-3 4 0 0,-2 6 160 0,0 5-160 16,-3 7 160-16,-1 5-160 0,-2 0 128 0,-1 2-128 15,2 3 0-15,0-3 128 0,-1-3-128 0,2-2 0 16,3-4 128-16,2-6-128 0,5-5 0 0,-1-6 128 15,3-3-128-15,3-6 0 0,1-3-160 0,4-4 160 32,0-3-1888-32,4-5-288 0,-1-6-48 0</inkml:trace>
  <inkml:trace contextRef="#ctx0" brushRef="#br0" timeOffset="69608.33">29685 19008 23039 0,'-11'7'1024'0,"3"0"192"0,-1 0-960 0,-4 4-256 16,-4 2 0-16,1 3 0 0,1 1 1344 0,-1 1 240 16,1-1 32-16,2 5 16 0,2 1-560 0,2-2-112 15,3 0-32-15,1-3 0 0,2-1-272 0,3-4-48 16,4-4-16-16,2 1 0 0,1-6-80 0,3-1 0 16,4-2-16-16,0-2 0 0,1-2-208 0,1-2-32 15,1-5-16-15,1 1 0 0,-2-3 144 0,1-2 16 16,-4-2 16-16,1-1 0 0,-4 0-96 0,-1-3 0 15,-3 0-16-15,-3 1 0 0,-5 0-144 0,1 0-32 16,-3 0 0-16,-1 1 0 0,-3 3-128 0,1 3 0 16,-2 4 0-16,0-1 0 15,0 4-1328-15,2 2-240 0,7 3-48 0,-8 1-9264 16,8-1-1856-16</inkml:trace>
  <inkml:trace contextRef="#ctx0" brushRef="#br0" timeOffset="70230.94">30056 18990 18431 0,'0'0'816'0,"0"0"160"0,0 0-784 0,0 0-192 0,0 0 0 16,10 4 0-16,1 0 1456 0,2-4 240 0,1-1 48 0,4-2 16 15,2 1-544-15,2-6-128 0,-1 0 0 0,5 1-16 16,-1-5-176-16,1 1-48 0,-2 0 0 0,0-2 0 15,-2 0-224-15,-3 4-48 0,-3-4-16 0,-3 3 0 16,-3 1-176-16,-10 9-16 0,3-10-16 0,-7 1 0 16,-6-1 112-16,-3 3 32 0,-2 4 0 0,-4 0 0 15,-4 3 64-15,-3 4 16 0,-3 1 0 0,1 7 0 16,0 1-384-16,1 4-64 0,3 6 0 0,3-1-128 16,2 2 0-16,3 1 0 0,5-3 0 0,-1 2 0 15,6 3 160-15,4-3-160 0,4-2 128 0,2 2-128 16,5-4 0-16,4-2 128 0,1-2-128 0,5 0 0 15,5-6 0-15,2 0-176 0,4-6 16 0,3 0 0 16,0-3-1696-16,4-2-352 0,2-2-64 16</inkml:trace>
  <inkml:trace contextRef="#ctx0" brushRef="#br0" timeOffset="70525.32">31078 18731 26031 0,'-13'-6'1152'0,"2"3"240"0,-5 3-1120 0,-1 2-272 16,-4-1 0-16,-3-1 0 0,-5 1 1168 0,2 3 176 15,-1 4 48-15,4-1 0 0,1 2-176 0,2 0-48 16,0 4 0-16,5 1 0 0,4-2-400 0,5 4-96 0,3-4-16 16,4 4 0-16,2-2-224 0,5 2-48 15,2 2-16-15,2 0 0 0,4 1-80 0,2-2-16 0,2 0 0 0,1 2 0 16,2 5-144-16,-2-3-128 0,-1 0 192 0,-4 2-192 15,-4 2 128-15,-4-4-128 0,-3-2 0 0,-4 2 0 16,-4 4 352-16,-3-5 16 0,-6-1 0 0,-4-2 0 16,-2-2 144-16,-6-1 16 0,-2 0 16 0,-2 0 0 15,0-3-544-15,-1-3 0 0,0-2 0 0,-1 1-12960 16,1-4-2464-16</inkml:trace>
  <inkml:trace contextRef="#ctx0" brushRef="#br0" timeOffset="71162">27383 20155 18431 0,'-4'-17'816'0,"4"10"160"0,-3-4-784 0,-1 6-192 0,1-4 0 0,-2 7 0 15,5 2 2448-15,-8 2 448 0,-1 5 96 0,-1 0 16 16,1 7-1424-16,-1 0-288 0,1 5-48 0,-3 2-16 16,0-1-672-16,0 4-144 0,-3 0-32 0,0 1 0 0,-1-3-64 15,1 0 0-15,0-2-16 0,2-2 0 0,3 0-64 0,0-5-16 16,4-2 0-16,2-2 0 0,4-9 16 0,0 0 0 16,0 0 0-16,10 4 0 0,3-9 16 0,2-2 0 15,3 0 0-15,2-6 0 0,3-3-128 0,1-1-128 16,1-2 176-16,2 2-176 0,-1 2 128 0,-2 1-128 15,4 1 0-15,-3 1 0 0,1 2 0 0,-2 3 0 16,0 5 0-16,-3 4 0 0,1 3 0 0,-3 7 0 16,-2 0 0-16,-3 8 0 0,-3 1-160 0,-3 2 16 15,-6 4 0-15,-2-2 0 0,-2 3 144 0,-2-2-192 16,-2 2 192-16,0-4-192 0,1-3 192 0,3-3 0 0,-3-4 0 16,2-1-128-1,3-13-256-15,0 0-32 0,0 0-16 0,0 0 0 16,0 0-2496-16,13-10-496 0</inkml:trace>
  <inkml:trace contextRef="#ctx0" brushRef="#br0" timeOffset="71470.8">28063 20226 12895 0,'0'0'1152'0,"-12"4"-928"0,1 1-224 0,1 2 0 0,1 0 2560 0,-1 4 448 0,-2-1 112 0,-1 4 16 16,4 0-1136-16,-1 3-208 0,0-1-64 0,1 1 0 15,2-4-544-15,2 2-112 0,1-1-32 0,2 0 0 16,2-6-336-16,0-8-64 0,7 7 0 0,2-3-16 16,1-3-208-16,3-2-32 0,2-2-16 0,1-4 0 15,2-1-112-15,0-5-32 0,0 2 0 0,-2-4 0 16,1-2 128-16,-3 2 32 0,-4 0 0 0,-2 1 0 0,-3-2-32 0,-2 4 0 16,-3-2 0-16,-1 2 0 0,-3 2-96 0,-2-3 0 15,-3 7-16-15,0-2 0 0,-2 3-240 0,-1 4 0 16,1-1 0-16,-2 2 0 15,4 2-1136-15,9-2-208 0,0 0-64 0,0 0-10176 16,0 0-2048-16</inkml:trace>
  <inkml:trace contextRef="#ctx0" brushRef="#br0" timeOffset="71689.84">28713 19726 21183 0,'0'-9'1888'0,"0"9"-1504"0,0 0-384 0,0 0 0 16,0 0 1520-16,0 0 224 0,0 0 48 0,0 0 16 15,-5 16-32-15,-4 2-16 0,-1 1 0 0,0 6 0 16,-1 4-736-16,-1 6-160 0,1 4-32 0,-1 3 0 16,1 0-336-16,3 2-80 0,-2-2-16 0,5 0 0 15,2 0-208-15,3-2-64 0,-3-5 0 0,3 1 0 16,1-3-128-16,1-1-192 0,2-3 32 0,0-2 16 15,-1-6-1680 1,-2-3-336-16,-1-4-64 0,-3-8-12608 0</inkml:trace>
  <inkml:trace contextRef="#ctx0" brushRef="#br0" timeOffset="71908.07">28372 20085 26719 0,'0'0'2368'0,"11"-10"-1888"0,2 1-480 0,1-3 0 0,5 5 624 0,1-2 16 16,3 1 16-16,5-1 0 0,4 0 656 0,5-1 128 15,1 3 32-15,6 0 0 0,4-3-432 0,5 4-80 16,-1-3 0-16,-3 4-16 0,0 1-624 0,-5-1-128 16,-1 0-32-16,-3 1 0 15,-1-4-1392-15,0 3-288 0,0 0-48 0,1 0-16 0</inkml:trace>
  <inkml:trace contextRef="#ctx0" brushRef="#br0" timeOffset="72576.92">30157 19930 5519 0,'0'0'496'0,"0"0"-496"15,0 0 0-15,-7-5 0 0,-3 0 3824 0,-1-3 656 16,1 2 144-16,0 2 32 0,0-3-2624 0,0 4-528 16,1-2-96-16,-4 1-32 0,2-1-672 0,-1 1-144 15,1 1-32-15,1 2 0 0,1 0-320 0,9 1-64 16,-10 0-16-16,10 0 0 0,-11-3-128 0,11 3 0 0,0 0 0 0,0 0 0 15,0 0 0-15,0 0 0 0,0 0 0 0,0 0 0 16,0 0 0-16,0 0 0 0,0 0 0 0,0 0 0 16,0 0 0-16,0 0 0 0,0 0 0 0,9 3 0 15,-9-3 0-15,0 0 0 0,0 0 0 0,0 0 0 16,0 0 0-16,0 0 0 0,0 0 160 0,0 0-160 16,0 0 512-16,0 0-16 0,0 0 0 0,0 0 0 15,0 0 64-15,-9 0 16 0,-1 0 0 0,0-2 0 16,-4 2-128-16,1 2-32 0,-2 0 0 0,-1 2 0 15,-2-1-240-15,-1 3-48 0,-4 0-128 0,1 6 192 16,1-2-64-16,-2 4 0 0,0 1-128 0,0 4 192 16,3 2-192-16,2 1 128 0,0 3-128 0,5-4 0 15,3 2 0-15,5 0 0 0,5-5 0 0,5-3 0 16,3-1 0-16,5 0 0 0,7 0 0 0,0-5 0 0,4 0 160 16,4-4-160-16,7 0 160 0,-2-2-160 0,1-5 128 0,0 0-128 15,1-3 0-15,-4-2 0 0,-1-2 0 0,-2 2-160 16,-2-5 0-16,1 3 0 15,-3-2-1936-15,2 1-384 0,-5 1-80 16</inkml:trace>
  <inkml:trace contextRef="#ctx0" brushRef="#br0" timeOffset="72944.75">30530 19645 25631 0,'0'0'1136'0,"0"0"224"0,0 0-1088 0,0 0-272 0,-9-2 0 0,0 3 0 16,9-1 1088-16,-11 10 176 0,-1 0 16 0,-1 5 16 15,2 3-128-15,-3 5-16 0,-2 1-16 0,-2 2 0 16,-3 2-464-16,2-3-96 0,0 3 0 0,1 1-16 16,1 2-208-16,1-1-32 0,4 2-16 0,0-7 0 15,3 1-176-15,3-5-128 0,1-3 144 0,2-3-144 16,2-4 128-16,1-11-128 0,0 0 0 0,0 0 0 15,9 3 208-15,2-5-48 0,1-4-16 0,3-7 0 16,4-1 0-16,2-1 0 0,-1-3 0 0,-1 1 0 16,3 0-144-16,-2 1 0 0,-1 2 0 0,-1 4 0 15,-3 2 0-15,-1 5 0 0,-1 0 0 0,-2 3 0 16,-11 0 0-16,10 6 0 0,-2 6 128 0,-3 2-128 16,0 8 0-16,-5 0 128 0,0 1-128 0,-4 1 128 0,2 1 0 15,-2-3-128-15,-1 0 192 0,2 1-64 0,0-3-128 0,1-2 0 16,2-1 0-16,2-5 128 0,-1 1-352 15,1-4-80-15,-2-9-16 0,0 0 0 16,0 0-2608-16,10-4-528 0</inkml:trace>
  <inkml:trace contextRef="#ctx0" brushRef="#br0" timeOffset="73356.53">31001 19899 17503 0,'0'0'1552'0,"0"0"-1232"16,-2-10-320-16,2 10 0 0,0 0 2304 0,-9-5 384 0,3-1 96 0,-2 2 16 16,-1 0-1168-16,0 3-224 0,0-2-64 15,-2 3 0-15,-3 1-576 0,-1 1-128 0,-2 3-32 0,1 4 0 16,-3-2-240-16,1 6-48 0,-1-1-16 0,1 1 0 16,0 5-144-16,3 0-32 0,1-1 0 0,2 0 0 15,4 0-128-15,1-2 0 0,3-1 0 0,2-4 0 16,2-10 128-16,2 12-128 0,-2-12 128 0,8 11-128 15,0-4 192-15,4-5-64 0,0-1 0 0,2-2 0 16,1-1 0-16,2-4-128 0,-1-2 192 0,1 0-64 16,-2-2 0-16,3 1-128 0,-1-4 192 0,-1 2-64 15,-4 1-128-15,-1-2 160 0,-3 5-160 0,0-1 160 16,-8 8-160-16,0 0 160 0,0 0-160 0,0 0 160 16,0 0-16-16,0 0 0 0,0 0 0 0,0 13 0 0,-1 1 16 15,-2-2 0-15,1 2 0 0,-1 0 0 0,2 0-160 16,1-2 0-16,0-2 0 0,0 0 0 0,0-10 0 0,5 8 0 15,-5-8 0-15,0 0 0 0,11 5 0 0,1-3-256 16,1-2 48-16,-2-4 0 16,0-1-1392-16,2-4-288 0,2 1-48 15,-1-4-8368-15,-1 2-1664 0</inkml:trace>
  <inkml:trace contextRef="#ctx0" brushRef="#br0" timeOffset="73718.99">31324 19798 20271 0,'0'0'1792'0,"0"0"-1424"0,-9 1-368 0,1 1 0 15,-1 0 1040-15,0 4 144 0,0 0 32 0,0 6 0 16,-1-1 416-16,1 3 96 0,1 1 0 0,-1 2 16 16,-1 1-480-16,0 1-112 0,1 0 0 0,0 1-16 15,2-1-304-15,1-1-64 0,4-3-16 0,-1 1 0 16,1-6-384-16,1 0-80 0,1-10-16 0,0 0 0 15,0 0 32-15,0 0 0 0,0 0 0 0,10 5 0 16,-10-5-48-16,12-4 0 0,0-1 0 0,1-5 0 16,-1 1-256-16,2-4 160 0,0-3-160 0,-1 1 128 15,4-1-128-15,-2 1 0 0,1 0 0 0,1 0 128 16,-1 1-128-16,2 3 0 0,-1 4 0 0,-2 3 128 16,1-2-128-16,0 4 0 0,-6 6 0 0,-1 1-176 0,-9-5 176 15,6 13 0-15,-3 0 0 0,-2 3-128 0,-1 1 128 16,-4 3 0-16,-1 2 0 0,0 2 0 0,-1-3 0 0,-1 2 0 15,1 1 0-15,-2-3-128 0,-2-1-160 0,2 0-32 16,2 0 0-16,2-4 0 16,2-2-2288-1,2-5-464-15,2 0-80 0,-2-9-32 0</inkml:trace>
  <inkml:trace contextRef="#ctx0" brushRef="#br0" timeOffset="74130.31">31890 19812 18431 0,'0'0'1632'0,"-3"-12"-1312"15,0 1-320-15,1 2 0 0,2-172 1280 0,-2 352 192 0,-2-180 48 0,1-1 0 16,3 10 80-16,-3-8 32 0,3 8 0 0,-5-8 0 16,5 8-624-16,0 0-128 0,-11-2-32 0,2 2 0 15,-1 1-272-15,0 4-64 0,-3 0-16 0,2 2 0 16,-2 3-272-16,-1-1-48 0,0 2-16 0,0 4 0 15,-1 2-160-15,4 1 128 0,0 1-128 0,3-3 128 16,1-2-128-16,3-1 0 0,3-2 0 0,1 3 0 16,1-5 144-16,-1-9-144 0,0 0 160 0,13 9-160 15,2-4 320-15,2-2-48 0,-2-5 0 0,2 0 0 16,-1 1-144-16,1-3-128 0,-2-3 192 0,-1 2-192 16,-1 0 160-16,-2 0-160 0,-1 1 128 0,-10 4-128 15,0 0 128-15,0 0-128 0,0 0 0 0,0 0 128 0,5 13-128 16,-3 4 128-16,-6 2-128 0,1 0 128 0,-3 4 32 0,-3 2 0 15,-1-1 0-15,-2 2 0 0,-2 0 32 0,2 0 0 16,-4 2 0-16,1 1 0 0,0-5-64 0,0-1-128 16,1-1 192-16,-2 0-64 0,4-4-128 0,-1 0 128 15,0-5-128-15,2 0 128 0,1 0-128 0,2-4-224 16,2-1 48-16,6-8 16 16,0 0-2080-16,0 0-432 0,0 0-80 0</inkml:trace>
  <inkml:trace contextRef="#ctx0" brushRef="#br0" timeOffset="74576.56">32139 19806 19343 0,'0'0'1728'0,"0"0"-1392"0,0 0-336 0,0 0 0 15,0 0 1056-15,5 9 144 0,-5-9 16 0,0 0 16 16,8 4 208-16,3 0 32 0,-1 0 16 0,2-7 0 16,-2-2-336-16,3 1-80 0,2-2-16 0,-6 1 0 15,2 1-320-15,0 2-64 0,1-2-16 0,1-1 0 16,-2 0-272-16,1 1-48 0,-2-3-16 0,7-4 0 15,-6-2 0-15,-3 4-16 0,-5-3 0 0,-1 1 0 0,-4 3-80 0,-1-3-16 16,-5 4 0-16,-2 2 0 0,-2-2 48 0,5 6 16 16,-3 1 0-16,-3 1 0 0,-1 1-128 0,-1 4-16 15,-1-1-128-15,1 5 192 0,0 0-192 0,-8 16 0 16,1-2 128-16,8-4-128 0,5 3 0 0,4 0 176 16,3-1-176-16,4-3 160 0,3-1 32 0,6-1 16 15,3 0 0-15,-4-11 0 16,4 3 32-16,4-4 0 0,3-1 0 0,5-1 0 0,3-2-240 0,3-1 176 15,2-1-176-15,32-2 160 0,-5 0-320 0,-9 1-64 16,-7 1-16-16</inkml:trace>
  <inkml:trace contextRef="#ctx0" brushRef="#br0" timeOffset="92878.66">12560 2697 4607 0,'0'0'400'0,"0"0"-400"16,0 0 0-16,0 0 0 0,0 0 848 0,5 10 96 16,-5-10 16-16,9 9 0 0,1-2-64 0,2-4-16 15,2-1 0-15,1 0 0 0,3-2-224 0,2-3-32 16,3 1-16-16,2-2 0 0,1-3-32 0,5 2 0 15,2 1 0-15,4-1 0 0,3-1-16 0,6 2-16 16,4 3 0-16,5-2 0 0,3 0-160 0,5-2-16 0,2-2-16 0,2 3 0 16,0-1-80-16,5 3-16 15,1-1 0-15,5 1 0 0,2 0-128 0,1 1-128 0,1 0 144 16,1 0-144-16,4 1 176 0,3-2-176 0,4-3 192 0,-4 1-192 16,1 2 304-16,-1 2-48 0,1 1-16 0,5 0 0 15,0 1 64-15,2-1 16 0,-1 0 0 0,3 3 0 16,3 0-144-16,0-2-32 0,0-2 0 0,1 4 0 15,1 1-144-15,0 0 128 0,1-3-128 0,0 0 128 16,0-2-128-16,2 1 0 0,0-1 0 0,-2 3 128 16,-5 0-128-16,1 2 0 0,-3-2 0 0,3 1 128 15,-1 1-128-15,0 3 0 0,-3-2 144 0,1 2-144 16,0-2 128-16,-1-3-128 0,-3-3 160 0,-1 4-160 16,-1-1 128-16,1 3-128 0,0-5 0 0,-2-1 144 0,-5-1-144 15,-1 1 0-15,-5 1 0 0,0 0 0 0,1-1 0 0,0 0 0 16,0-1 0-16,-2 1 0 0,-1 1 0 0,-3 0 0 15,0 3 0-15,0-1 0 0,-1-3 0 0,-1 0 0 16,-5-2 0-16,-2 4 128 0,-1 0-128 0,-2 2 0 16,-3-3 0-16,-1-1 0 0,-2-3 0 0,-2 0 0 15,-5-1 0-15,0 2 0 0,-3 0 0 0,-4 1 0 16,0 1 0-16,-2 1 0 0,0-1 0 0,-1 2 0 16,-1-1 0-16,-1-1 0 0,-1 0 0 0,2 0 0 15,-3 0 0-15,-4 0 0 0,-7 0 0 0,2 0 0 16,0 0 0-16,-5 0 0 0,-5 0 0 0,-1 0 128 15,-3 1-128-15,-4-1 0 0,-10 0 0 0,0 0 0 0,0 0 0 16,0 0 0-16,0 0 0 0,0 0 0 16,0 0 128-16,0 0-128 0,-7 9 128 0,-2-4 0 0,-5-1 0 15,-3 0 0-15,-4 2 0 0,-3-1-128 0,-5-1 192 0,-4 1-64 16,-5 1-128-16,-3-3 0 0,-3-3 0 0,-6 0 0 16,-2 0 0-16,-8 0 128 0,-3-1-128 0,-7 1 0 15,-8 1 0-15,-4 0 128 0,-5-1-128 0,-1-1 0 16,-4 0 0-16,-5 1 0 0,-3 1 0 0,-6 0 0 15,-6-2 0-15,-3 0 0 0,-6 2 0 0,-3-1 0 16,0 0 0-16,-10 3 0 0,-4-1 0 0,-3-1 0 16,0 1 0-16,-8 1 0 0,-4 1 128 0,0 0-128 15,-2 1 0-15,-2 2 0 0,-2-5 0 0,2 3 0 16,0 5 0-16,0-5 0 0,0-1 0 0,0 1 0 16,-1 3 0-16,4-3 0 0,4 3 0 0,0-5 128 15,-1 0-128-15,4 1 0 0,2 3 0 0,1-1 0 0,0-5 0 16,3 0 0-16,2 2 0 0,3 0 0 0,2 1 0 0,-1-1 0 15,7-3 0-15,1 0 0 0,2 0 0 16,4 1 0-16,7 2 0 0,2-3 0 0,2-3 0 0,8 2 0 16,8-1 0-16,5 2 0 0,4 0 0 0,5 0 0 15,5 0 0-15,6 0 0 0,4-1 0 0,9-1 0 16,5 2 0-16,8 0 0 0,5 0 0 0,8-2 0 16,3 0 0-16,7 1 0 0,4-1 0 0,7 2 0 15,9 0 0-15,0 0 0 0,0 0 0 0,12 0 0 16,3-1 0-16,8 1 0 0,4 0 0 0,8 1 0 15,7 1-160-15,8-2 160 0,4 0-176 0,11-2 176 16,8 0-192-16,3-1 192 0,3 1-160 0,7 0 160 0,6 0-128 16,7-1 128-16,5-2 0 0,7 1 0 0,4 1 0 0,6-5 0 15,5 2 0-15,4-2-160 0,3 3 160 0,6 0 0 16,7-5 0-16,4 3 0 0,4 4 0 0,1-4 0 16,4 1 0-16,3-3 0 0,7 3 0 0,2 2 0 15,0 0 0-15,2-1 128 0,1-2-128 0,2 2 0 16,0-1 0-16,0 4 0 0,-3-1 0 0,0 2 0 15,-2-1 0-15,0 1 0 0,-1 0-144 0,-4 2 144 16,-4 4 0-16,-2-1 0 0,-1-4 0 0,-4 4 0 16,-4 2 0-16,-5 1 0 0,-5 0 0 0,-5-3 0 15,-6 0 0-15,-7 0 0 0,-6 1 0 0,-7 0 0 16,-6 4 0-16,-6 0 0 0,-5-6 0 0,-10 1 0 16,-6 1 0-16,-9 0 0 0,-4 2 0 0,-8 0 0 15,-5-3 0-15,-9 1 0 0,-5 2 0 0,-7-2 0 0,-6-4 0 16,-6 2 0-16,-4-3 0 0,-14 0 0 15,0 0 0-15,0 0 0 0,0 0 0 0,0 0 0 0,-15-3 0 0,-8 2 0 16,-9-1 0-16,-7 1 0 0,-8 0 0 16,-9 1 0-16,-8 0-128 0,-7 2 128 0,-10 0 0 0,-7-2 0 15,-5-3 0-15,-5 2-144 0,-6 0 144 0,-5-2 0 16,-8-1 0-16,-7 2-128 0,-3-1 128 0,-5-2 0 16,-4-4 0-16,-6 5 0 0,-4 3 0 0,-6-1 0 15,-2-5 0-15,-3 3 0 0,-7 3 0 0,-3 1 0 16,-2 0 0-16,-1-1 0 0,-3 0 0 0,-2 2 0 15,-3 1 0-15,0 2 0 0,-1 1 0 0,1-1 0 16,0-3 0-16,-2 2 0 0,-1-1 0 0,-1 2 0 16,3 5 0-16,-3-4 0 0,1 3 0 0,-2-3 0 15,-2 1 0-15,2 5 0 0,10-3 0 0,5 3 0 0,5-3 0 0,7 1 0 16,1 0 0-16,11 3 0 0,10 3 0 0,5-2 0 16,5-4 0-16,9 3 0 0,10-2 0 0,8 3 0 15,12 1 0-15,6-1 0 0,8-2 0 0,6 2 0 16,9-4 0-16,7 1 0 0,9-2 0 0,8 1 0 15,12-4 0-15,9 1 0 0,11-6 0 0,0 0 0 16,16 9-176-16,11 1 176 0,11-5-208 0,12-4 80 16,12-2 128-16,9-4 0 0,9-3 0 0,14 3 0 15,10-1 0-15,12-4-128 0,9-3 128 0,13-2 0 16,12 2 0-16,10-3 0 0,7-1 0 0,7-1-128 16,5-1 128-16,12-1 0 0,10-3 0 0,7 3 0 15,4-1 0-15,3 4 128 0,5-1-128 0,3 3 176 16,3-2-176-16,3 1 0 0,0 0 0 0,-1 1 0 0,-5 0 0 15,-2 1 0-15,-4 1 0 0,-2 4 0 0,-4 2 0 16,-7 3 0-16,-9 1 0 0,-4-1 128 0,-4-1-128 16,-5-1 0-16,-4 2 0 0,-8 2 0 0,-7 2 0 0,-10-2 128 15,-6-5-128-15,-11 4 0 0,-8 3 0 0,-7-1 0 16,-13-4 128-16,-10 2-128 0,-12 3 0 0,-10 3 0 16,-8 2 0-16,-6-1 128 0,-5 1-128 0,-2-1 0 15,-6-1 0-15,-2 2 0 0,-7 1 0 0,-5-3 0 16,-3 0 0-16,-6 2 128 0,-2 1-128 0,-6-2 0 15,-7 0-160-15,0 0 160 0,-11-4-288 0,0 0 32 16,0 0 16-16,0 0 0 0,0 0 32 0,0 0 0 16,0 0 0-16,0 0 0 0,-3-8 208 0,-2 3-176 0,-2-3 176 15,-2 3-160-15,2 0 160 0,-2-2 0 0,1 2 0 0,1-3 0 16,-2 2 0-16,2-1 0 0,0-3 0 0,0 1 0 16,1 2 176-16,6 7-48 0,-6-6 0 0,-1 1 0 15,2-2 0-15,0 0 0 0,5 7 0 0,0 0 0 16,0 0-128-16,-5-6 160 0,1-2-160 0,4 8 160 15,0 0-160-15,0 0 0 0,-4-5 144 0,4 5-144 16,0 0 0-16,0 0 0 0,0 0 0 0,0 0 0 16,0 0 0-16,0 0 0 0,0 0 0 0,0 0 0 15,0 0 0-15,0 0 128 0,0 0-128 0,0 0 0 16,0 0 0-16,11 2 0 0,-11-2 0 0,10 1 0 16,-1 0 0-16,-9-1 0 0,10 4 0 0,-3 1 0 15,-7-5 0-15,9 6 0 0,0-2 0 0,-9-4 0 16,9 8 0-16,0-2 128 0,0-2-128 0,0 1 0 0,0 1 0 15,-9-6 0-15,6 6 0 0,-6-6 0 0,9 5 0 16,-9-5 0-16,9 6 0 0,-2-1 0 16,0 3 0-16,0-1 0 0,-7-7 0 0,9 8 0 0,-1 2 0 0,-2-1 0 15,-6-9 0-15,8 13 0 0,-2 1-192 0,-1-4-96 16,-1 1-32-16,0 2 0 16,-1-4-1424-16,-3-9-304 0</inkml:trace>
  <inkml:trace contextRef="#ctx0" brushRef="#br0" timeOffset="93835.67">12705 3033 7359 0,'65'-3'656'0,"-14"0"-528"0,10-3-128 0,7 2 0 16,7-1 272-16,5 2 32 0,3-3 0 0,5 0 0 15,4-3 16-15,5-3 0 0,2 5 0 0,3-4 0 16,1 1-96-16,5 1-16 0,5-3 0 0,1 1 0 16,5-1 112-16,-2 0 0 0,2 5 16 0,3-5 0 15,0 2 0-15,3 0 0 0,-1 5 0 0,5-4 0 16,-2 1-80-16,1 1-32 0,-1 4 0 0,2 1 0 15,0-3-224-15,5-1 144 0,0 0-144 0,4 1 128 16,-1 0-128-16,0 0 128 0,-1 4-128 0,4-3 128 16,3-4 0-16,-1 2-128 0,-1 3 192 0,-4 1-64 0,-3-2 16 0,-3 3 0 15,-3 2 0-15,2-2 0 0,-6-6-16 0,-2 6-128 16,-3 2 192-16,-1-2-64 0,0-2 112 0,-2 2 16 16,-2 1 0-16,-2-1 0 0,-3-2 16 0,2 1 16 15,-7-3 0-15,-1 5 0 0,-3 4-32 0,1-4-16 16,-2-6 0-16,0 5 0 0,-5 1 32 0,-1 3 16 15,-4 1 0-15,-3-2 0 0,-3-1 0 0,-4 1 0 16,-5 1 0-16,-3 6 0 0,-5 2-96 0,-4 0-32 16,-3-3 0-16,-2 0 0 0,-6-4-160 0,-4 1 160 15,-8 2-160-15,-2-2 160 0,-4-1-160 0,-5 1 0 16,-6 1 0-16,-5-3 0 0,-4-1 0 0,-2-2 0 0,-11 0 0 16,0 0 0-16,0 0 128 0,0 0 0 0,0 0 0 0,0 0 0 15,-8-2-128-15,-3-1 0 0,-3-1 0 16,-1 0 128-16,-5 2-128 0,-3 2 0 0,-1 0 0 15,-2 1 0-15,-3-1 0 0,-1-1 0 0,-3 3 0 0,0 4 0 32,2-1-320-32,-1 1-112 0,0 3-16 0</inkml:trace>
  <inkml:trace contextRef="#ctx0" brushRef="#br0" timeOffset="101047.32">20652 13749 11455 0,'0'0'512'0,"-10"2"96"0,1-2-480 0,0 1-128 16,-1 1 0-16,2-1 0 0,1-1 896 0,7 0 144 16,-8 5 48-16,8-5 0 0,0 0-496 0,0 0-80 15,0 0-32-15,0 0 0 0,-9 6 32 0,9-6 16 16,0 0 0-16,0 0 0 0,0 0-48 0,0 0-16 16,0 0 0-16,0 0 0 0,0 0-16 0,14 5-16 15,0-1 0-15,4 1 0 0,2 2 128 0,2-4 16 16,-1 3 16-16,5 0 0 0,0-1-208 0,5 0-32 15,-1 1-16-15,5 1 0 0,4-2-192 0,3 6-144 0,1-3 192 0,2 1-192 16,-3-4 208-16,2 0-64 0,1 1-16 0,1-2 0 16,1-1 128-16,0 1 0 0,1 1 16 0,2 0 0 15,0-1 16-15,1-3 0 0,3-1 0 0,-1 0 0 16,-1 1-80-16,0-1-16 0,-1 0 0 0,2 3 0 16,3-1 48-16,-1 2 0 0,0-1 0 0,-2-2 0 15,0-1-48-15,1 0-16 0,-2-1 0 0,-1 1 0 16,-2-2 16-16,3 2 16 0,2 0 0 0,-2 2 0 15,-2-1-16-15,-1 0 0 0,-1-2 0 0,-2 1 0 16,-1-1 0-16,0 1-16 0,2-2 0 0,1 2 0 16,-3 0-176-16,2 2 160 0,2-1-160 0,-2 0 160 15,-2-1-160-15,0 0 192 0,-2-1-192 0,-1 1 192 16,-1 0-48-16,-3 0 0 0,3-1 0 0,-2 2 0 16,-1 1-144-16,0 0 128 0,0-1-128 0,-1-1 128 0,0 0-128 15,-3 0 0-15,2-1 0 0,-3-1 128 0,0 1 32 0,-1-3 0 16,-2-1 0-16,0 1 0 0,-1 1 48 0,-1 0 16 15,-1 0 0-15,-1 0 0 0,0 1-80 0,-1 1-16 16,0 0 0-16,-2 0 0 0,-1-1-128 0,1 2 0 16,-2-1 0-16,1 1 0 0,-3-1 0 0,-1 1 0 15,-3 0 0-15,-2 0 0 0,1 0 0 0,-3-2 128 16,-1 1-128-16,1 1 0 0,-11 0 0 0,10 3 0 16,-10-3 128-16,9 1-128 0,-9-1 0 0,0 0 0 15,0 0 0-15,0 0 0 0,0 0 0 0,0 0 0 16,-4 11-144-16,-4 0-10560 15,-3 1-2112-15</inkml:trace>
  <inkml:trace contextRef="#ctx0" brushRef="#br0" timeOffset="102239.54">19917 16847 6447 0,'0'0'576'0,"0"0"-576"0,0 0 0 0,0 0 0 16,0 0 976-16,0 0 96 0,12 0 16 0,-12 0 0 0,11 0-256 15,-11 0-32-15,12-1-16 0,-12 1 0 16,11-1-80-16,0 1 0 0,-11 0-16 0,13 0 0 15,0-1-176-15,-2 1-48 0,1 0 0 0,0 0 0 0,1 0-16 0,1 0-16 16,1 0 0-16,3 0 0 0,3-2 144 0,0 2 48 16,3 0 0-16,3 0 0 0,1 0-16 0,5 0 0 15,4 0 0-15,4-1 0 0,4 2-48 0,1-1-16 16,2 0 0-16,-1 0 0 0,0 0-160 0,2 0-16 16,0-1-16-16,2 1 0 0,0-2-96 0,2 0 0 15,3 0-16-15,3-2 0 0,1 4-16 0,1-1 0 16,-2-3 0-16,-2-1 0 0,-1 0 96 0,2 1 0 15,1 3 16-15,4-2 0 0,0-3-80 0,-3 2 0 16,-4 1-16-16,1 2 0 0,2 1-48 0,-4 0-16 0,3 0 0 16,-1 1 0-16,-2 3 32 0,0 0 16 15,0 1 0-15,0-1 0 0,-2-3 32 0,2 0 16 0,1 1 0 16,-3 0 0-16,-3-1-144 0,2 3-128 0,1-1 192 16,-3-1-192-16,-2-2 144 0,-3 0-144 0,-6-1 0 0,0 1 144 15,0 1 64-15,-3 1 16 0,0-2 0 0,0 1 0 16,-2 0 32-16,1 2 0 0,2-1 0 0,-1 3 0 15,-2-5-128-15,1 2-128 0,-5 1 176 0,1-1-176 16,-2-1 176-16,-2 0-176 0,-3-1 160 0,-1 0-160 16,-2 0 128-16,0 2-128 0,-1-1 0 0,0 0 144 15,-1-2-144-15,2 1 160 0,-4 0-160 0,2 0 160 16,-1 0-32-16,1 0 0 0,0 1 0 0,2-1 0 16,0 0-128-16,1 0 160 0,-2 0-160 0,3 1 160 15,-1 2-160-15,1-2 0 0,-2-1 0 0,0 3 128 0,-2-1-128 16,1 1 0-16,2-1 0 0,-2 2 128 0,-1-3-128 15,1-1 128-15,1 4-128 0,2-3 128 16,-2 1-128-16,0-2 192 0,-1 0-192 0,0 0 192 0,-1 0-192 16,2 0 128-16,-4 0-128 0,1 0 128 0,-4 0-128 0,1 0 160 15,-1-2-160-15,0 1 160 0,0 0-32 0,-3-2-128 16,-3 1 192-16,-8 2-64 0,12 0 0 0,-2-1 0 16,-10 1 0-16,10-3 0 0,-10 3-128 0,0 0 128 15,0 0-128-15,10-1 128 0,-10 1-128 0,0 0 0 16,0 0 144-16,0 0-144 0,0 0 144 0,0 0-144 15,0 0 192-15,0 0-192 0,-6-5 160 0,0-2-160 16,6 7 128-16,-10-3-128 0,-2-3 0 0,1 3-224 16,-2-4 32-16,0 5 0 15,-1-2-2000-15,-4 3-400 0,-3-2-80 0</inkml:trace>
  <inkml:trace contextRef="#ctx0" brushRef="#br0" timeOffset="103894.85">6431 14074 13407 0,'-32'-6'592'0,"10"2"128"0,-2-1-576 0,-1 1-144 16,-5 3 0-16,4-1 0 0,-1-5 560 0,0 2 80 16,1 0 0-16,3 1 16 0,2 4 0 0,4 0 0 0,0-2 0 0,6 2 0 15,3 2-16-15,8-2-16 0,0 0 0 16,0 0 0-16,0 0 16 0,11 4 0 0,9-1 0 0,6-3 0 15,7-2 0-15,11-5 0 0,5 0 0 0,7-2 0 16,4 3-384-16,7 0-64 0,6-4 0 0,9 4-16 16,12 0-176-16,5-1 160 0,3 1-160 0,5-3 160 15,2 3-16-15,6-3 0 0,3 1 0 0,3 2 0 16,1-2 16-16,2 4 0 0,1-2 0 0,1 1 0 16,-2 5-160-16,2 0 128 0,0 0-128 0,0 2 128 15,-3 6-128-15,-1-2 0 0,-1 5 144 0,-6-4-144 16,-1 5 0-16,1-3 0 0,3 1 0 0,-4-4 0 15,-6-1 0-15,-3-2 128 0,1-1-128 0,-3 0 0 16,-4 0 0-16,-3-1 0 0,-7-2 0 0,-1-1 0 16,-2 3 144-16,-5-1-144 0,-8-1 192 0,-4-2-192 0,-7 0 528 0,-2 3 0 15,-8 2 0-15,1-1 0 0,-3-4-112 16,-4 3-32-16,-3 0 0 0,-5 3 0 0,-5 0-192 0,-4-3-64 16,-4 0 0-16,-6 0 0 0,-5 3-128 0,-7 1 160 15,-7-4-160-15,0 0 160 0,0 0 128 0,0 0 32 16,-15 6 0-16,-9-3 0 0,-5-4-80 0,-7-3-16 15,-6-2 0-15,-4 1 0 0,-3-1-224 0,-6-2 144 16,-3-1-144-16,-11-2 128 0,-6 5 0 0,-9-5 0 16,-4-3 0-16,-4 1 0 0,-4-4 0 0,-7 1-128 15,-9-1 192-15,-1 1-64 0,0 1-128 0,-6-1 128 16,-10 2-128-16,-4 4 128 0,2 0-128 0,-8 4 0 0,-6-3 0 16,-1 5 128-16,0 4-128 0,-5 1 0 0,0 2 0 15,-2-1 0-15,4-2 0 0,2 4 0 0,1 1 0 16,2 2 0-16,2 0 0 0,7 0 0 0,9 3 0 0,7-4 0 15,7-1 0-15,7 3 0 0,9-4 0 0,11 1 0 16,10 1 0-16,9-2 0 0,6 2 0 0,9 3 0 16,7-1 0-16,7 2 0 15,5-2-144-15,8 2 144 0,6-5 0 0,9 1 0 16,9-6-128-16,0 0 128 0,12 10-144 0,5-5 144 0,7-1-208 16,10 0 80-16,6-3-32 0,8-1 0 0,7-1 0 0,9-3 0 15,8 0 160-15,12-1-128 0,9-4 128 0,6 2-128 16,4 0 128-16,11-1 0 0,11-1 160 0,7-2-160 15,5 4 176-15,6-1-176 0,5 3 192 0,6 1-192 16,4-2 0-16,2 3 0 0,2 1 0 0,1 2-144 0,3 2 144 16,-1 5 0-16,-1-2 0 0,0 1 0 0,0 3 0 15,-1-1 0-15,-2 2 0 0,-3-1 0 0,-6 4 0 0,-2-5 0 16,-2 3 160-16,-7 0-160 0,-5-1 128 0,-5 2-128 16,-4-5 0-16,-9 3 0 0,-9-3 0 0,-6 3 0 15,-5 0 0-15,-6-1 0 0,-7-4 0 16,-6 0 144-16,-8 2-144 0,-8-1 192 0,-7 3 64 0,-5-3 0 15,-6-2 16-15,-7 4 0 0,-6-2-32 0,-7 0-16 16,-7-2 0-16,-8 0 0 0,-10-4 96 0,0 0 0 16,-4 6 16-16,-10-2 0 0,-10-4-32 0,-9-1-16 15,-8 0 0-15,-7-1 0 0,-9 0-160 0,-12-1-128 16,-8-1 192-16,-10-2-192 0,-9 0 0 0,-10-1 0 0,-3-4 0 16,-12-2 0-16,-11-2 0 0,-8 1 0 0,-8-1-176 15,-4-3 176-15,-8-6-272 0,-7 2 48 0,-6 2 16 16,2 1 0-1,-1 0-320-15,8 2-64 0,4 3-16 0,11-1 0 16,8 2-1024-16,14 3-208 0,13 6-32 0,15-1-12144 0</inkml:trace>
  <inkml:trace contextRef="#ctx0" brushRef="#br0" timeOffset="105903.78">6793 16582 12095 0,'0'0'528'0,"-8"-3"112"0,8 3-512 0,-9-1-128 0,9 1 0 15,0 0 0-15,0 0 832 0,0 0 128 0,0 0 16 0,0 0 16 16,0 0-80-16,0 0-16 0,0 0 0 0,0 0 0 16,0 0-160-16,0 0-32 0,14-3-16 0,0 3 0 15,2 3-16-15,0-2 0 0,2 2 0 0,1-1 0 16,5 1-96-16,3-1 0 0,2 3-16 0,3-2 0 16,1-2-144-16,4 3-32 0,5-1 0 0,2 3 0 15,8-2-96-15,3 1-32 0,3-4 0 0,3 2 0 16,2-2-16-16,0 3-16 0,1 0 0 0,4-1 0 15,0 1 64-15,3-1 16 0,3-3 0 0,2 0 0 16,-2 0-16-16,1 4 0 0,-2-2 0 0,5 1 0 16,6 2 0-16,0-1 0 0,-3-1 0 0,2 1 0 15,-1 3-64-15,2 1-16 0,3-1 0 0,-1-2 0 0,-2 0-208 0,0-1 176 16,-3 0-176-16,3 2 160 0,1 0-160 0,1-3 0 16,-1-1 144-16,-3 0-144 0,1 0 192 0,1 5-48 15,1-2 0-15,-1-4 0 0,-3-2-144 0,1 1 0 16,-2-2 144-16,1 1-144 0,-1-1 128 0,0-4-128 15,-1 1 128-15,-1 0-128 0,-2-5 160 0,-1 4-32 16,-3-2-128-16,5 3 192 0,1 1-64 0,0-1-128 16,-3-5 176-16,-3 4-176 0,1-1 128 0,-2 6-128 15,-1 1 0-15,1 0 0 0,-1-5 0 0,0 1 0 16,-3-3 0-16,-1 3 0 0,-3 1 0 0,0 1 0 16,2 2 0-16,-1-2 0 0,-2 0 0 0,-4-3 0 15,-2 1 0-15,-2 0 0 0,-4 3 128 0,-2-2-128 16,-4 2 0-16,1 0 0 0,-2-3 0 0,-1 3 0 0,-3 1 0 15,0 0 0-15,-2 0 0 0,-2-2 0 0,-2 0 0 0,-3 1 0 16,-2 1 0-16,-2-2 0 0,-4 1 0 0,1 0 0 16,-1 1 128-16,-3 0-128 0,-1-2 0 0,-3 2 0 15,-1-1 0-15,-1 1 0 0,-3 4 0 0,-1-4 0 16,-9 0 144-16,0 0-144 0,0 0 0 0,0 0 144 16,0 0 16-16,0 0 0 0,-4-9 0 0,-4 4 0 15,-3 2-160-15,-6 2 128 0,-2-1-128 0,-6-1 128 16,-4-2-128-16,-4 1 0 0,-5 2 144 0,-7 0-144 15,-5-3 0-15,-4-2 0 0,-5 0 0 0,-3-2 128 16,-5 3-128-16,-3 2 0 0,-8-2 0 0,-7 1 0 16,-8 0 0-16,-1-3 0 0,-5 2 0 0,-3 2 0 15,-8 0 0-15,-3-2 0 0,-3 1-144 0,-2 3 144 16,-4 1-192-16,-3 0 48 0,-2-3 0 0,0 4 0 16,-3 3-48-16,3-2-16 0,3-1 0 0,-5 2 0 0,-2 1-48 0,2 1 0 15,-1-2 0-15,3 3 0 0,1-1-16 0,1-1-16 16,0-2 0-16,1 0 0 0,5 1 128 0,1-2 32 15,1-2 0-15,5 1 0 0,5 1 128 0,0-1 0 16,1 0 0-16,5-2-128 0,8 0 128 0,7 1 0 16,5-2 0-16,4 3 0 0,4-2 0 0,8 1 0 15,4 0 0-15,10 0 0 0,9-1 0 0,9 0 0 16,7-1 0-16,9 0 0 0,5 0 0 0,12 4 0 16,0 0 0-16,0 0 0 0,13-10 0 0,8 5-128 15,11-1 128-15,8-1-128 0,7 2 128 0,7-1-192 16,10-2 192-16,7 4-192 0,8 3 192 0,10-2 0 15,10 1 160-15,9-2-160 0,5 2 128 0,12-1-128 0,6 0 0 16,5 3 0-16,1-1 224 0,8-1-48 0,6 2-16 0,4-2 0 16,0-3-32-16,5 4 0 0,6 1 0 0,4 0 0 15,7 0 32-15,-1 1 0 0,5 1 0 0,-2 1 0 16,2 2 48-16,-1 1 16 0,-1 2 0 0,-6-1 0 16,-4 2-224-16,-7-2 176 0,-7 1-176 0,-6 1 160 15,-7 2-160-15,-7-4 0 0,-7-2 144 0,-11 2-144 16,-12 1 0-16,-7 2 128 0,-6-3-128 0,-12 0 0 15,-9 2 0-15,-11 2 0 0,-8-2 0 0,-11 7 0 32,-10 3-2096-32,-13 0-432 0,-13 10-96 0,-25-2 0 0</inkml:trace>
  <inkml:trace contextRef="#ctx0" brushRef="#br1" timeOffset="122881.14">25250 8779 3679 0,'3'-8'160'0,"-1"4"32"0,-2 4-192 0,2-5 0 16,2-5 0-16,0 4 0 0,-2-5 1552 0,3 3 272 16,-1-3 48-16,-1 5 16 0,1-4-672 0,-2 4-144 15,-2 6-32-15,1-9 0 0,2 1-80 0,-3-2 0 16,-3 0-16-16,2-1 0 0,-1 6-112 0,2 5-32 16,-4-9 0-16,-1 3 0 0,-2 0-16 0,0-2 0 15,7 8 0-15,-12-5 0 0,0 0-192 0,-2 0-32 16,-3 0-16-16,-1 2 0 0,1 3-128 0,-4 3-32 0,-2-1 0 0,0 6 0 15,-1 1-176-15,1 5-32 0,-1 1-16 0,1 2 0 16,0 2 48-16,2 1 16 0,2 4 0 0,2 3 0 16,2-4-96-16,5 3 0 0,2-1-128 0,3-3 192 15,3-1-192-15,3-2 128 0,3-4-128 0,3-1 0 16,4 0 128-16,2-5-128 0,3-1 0 0,4-5 0 16,4-3 176-16,2 0-176 0,4-3 192 0,3-6-192 15,3-5 256-15,-2-4-48 0,2-2-16 0,-5-3 0 16,-1-1-16-16,-2-4-16 0,-3 0 0 0,1-2 0 15,-1 0-160-15,-3 1 192 0,-3-7-192 0,-2-2 192 16,1 0-192-16,-1-3 192 0,-2-2-192 0,-2-5 192 16,-1-7-64-16,-3-1-128 0,1-2 192 0,-1 3-64 15,0 0-128-15,0 3 0 0,-1 5 144 0,-1 0-144 16,-1 9 0-16,-1 5 128 0,-3 6-128 0,1 3 0 0,-5 6 240 0,1 7-32 16,-3 1 0-16,4 10 0 0,-6-4-32 0,-3 8-16 15,-2 7 0-15,-3 6 0 0,-3 4-160 0,-1 8 0 16,-1 5 0-16,-1 10 0 0,-2 7 0 0,3 2 0 15,-1 3 0-15,1 3 0 0,0 4 0 0,4 1 0 16,2 1 0-16,-1-6 0 0,1-3 0 0,4-4 0 16,2-3 0-16,2-2 0 0,3-9 0 0,2-4 0 15,2-5 0-15,1 1 0 0,2-6-336 0,3-3 48 16,1-3 16-16,2-4 0 16,3-2-1328-16,2-7-272 0,1-3-48 0</inkml:trace>
  <inkml:trace contextRef="#ctx0" brushRef="#br1" timeOffset="123304.53">26001 7938 21183 0,'0'0'1888'0,"0"0"-1504"0,-5-8-384 0,5 8 0 16,-9-8 240-16,3 2-32 0,6 6 0 0,-9 1 0 16,0 4 128-16,2 1 32 0,2 6 0 0,-2 4 0 15,-5 7-368-15,0 1 144 0,-1 6-144 0,-1 4 0 16,0 5 384-16,-3 2-16 0,2 6-16 0,1 4 0 16,1 3-96-16,1 4 0 0,-1-4-16 0,4-2 0 15,3-5-240-15,3-6 144 0,3-8-144 0,4-4 128 0,2-1-128 0,4-6 160 16,1-3-160-16,3-6 160 0,2-7 16 0,3-2 0 15,3-4 0-15,-2-1 0 0,2-6 160 0,2-3 48 16,4-1 0-16,1-7 0 0,0-4-80 0,2-2-16 16,1 1 0-16,-3-1 0 0,0-1-160 0,-2 1-128 15,-4-6 192-15,-3 1-192 0,-2-4 176 0,-2 1-176 16,-2-1 160-16,-3 3-160 0,-5 2 144 0,-2 0-144 16,-3 4 128-16,-2 1-128 0,-4 1 128 0,-3 3-128 15,-3 0 0-15,-1 2 128 0,-2 6-128 0,-1 0-192 0,-2 4 32 16,1 2 16-1,-2 4-2192-15,-1 1-432 0</inkml:trace>
  <inkml:trace contextRef="#ctx0" brushRef="#br1" timeOffset="123544.03">26002 8355 22111 0,'-14'4'1968'0,"4"3"-1584"0,-1 1-384 0,5 0 0 16,1 1 880-16,4 0 80 0,4 2 32 0,3 3 0 16,3-2-496-16,5 2-112 0,5 0 0 0,5 2-16 15,4 1-112-15,5-2 0 0,5-2-16 0,0-1 0 16,1 1-80-16,-1-3-16 0,-1 0 0 0,-3 2 0 16,-2-3-144-16,-2 2 128 0,-2-1-128 0,0 2 128 0,-5 2-336 0,-1-3-80 15,-3 3-16-15,-2 0 0 16,-3-1-2320-16,-3-2-448 15</inkml:trace>
  <inkml:trace contextRef="#ctx0" brushRef="#br1" timeOffset="123889.95">24898 9131 28559 0,'-20'4'2544'0,"-1"-1"-2032"0,-2-3-512 0,3 3 0 32,3-1-768-32,3 1-240 0,1 1-48 0,6-2-16 0,7-2 864 0,0 0 208 0,0 0 0 0,0 0 0 15,0 0 0-15,0 0 0 0,7 7 0 0,7-6 0 16,4-4 320-16,8 2 176 0,4-3 16 0,8-1 16 15,9-1 64-15,13 0 16 0,7 2 0 0,5 0 0 16,1 1-256-16,4 1-48 0,3-1-16 0,7 3 0 16,7 2-128-16,-3-1-32 15,-7-1 0-15,-2 0 0 0,-3 1-128 0,-1 2 0 0,3 3 0 16,-5 2 128-16,-8-3-128 0,-10 2 0 0,-8 2-192 0,-8 3-8768 16,-4-3-1760-16</inkml:trace>
  <inkml:trace contextRef="#ctx0" brushRef="#br1" timeOffset="124877.17">25185 9825 6447 0,'0'0'576'0,"0"0"-576"0,0 0 0 0,0 0 0 16,0 0 1632-16,0 0 224 0,6-4 32 0,-6 4 16 15,0 0-656-15,0 0-128 0,0 0-32 0,3-10 0 16,-3 10 256-16,-2-9 32 0,2 9 16 0,-5-13 0 15,-2 2-144-15,2 2-32 0,-2-1 0 0,1 2 0 16,-2-2-416-16,1 2-96 0,-1-2 0 0,0 2-16 16,0 2-192-16,0 0-48 0,0 1 0 0,2 2 0 15,0-3-96-15,-1 3-32 0,0 2 0 0,7 1 0 16,-9 6-64-16,1-1-32 0,0 3 0 0,0 2 0 16,-1 0-32-16,-3 4 0 0,2 0 0 0,0 4 0 15,-2 4-192-15,2 3 128 0,-2-1-128 0,0 2 0 0,2 0 0 16,1-1 0-16,3 0 0 0,2-3 0 15,1-1 0-15,3 0 128 0,0-2-128 0,5-2 0 0,2-1 0 16,-1-1 0-16,4-2 0 0,2-5 0 0,0 3 0 0,2-5 128 16,0 2-128-16,2-3 0 0,0-4 0 15,2 0 128-15,0-1-128 0,1-2 0 0,0-6 160 0,0-1-160 16,0-4 160-16,1 2-160 0,-1-5 192 0,0-2-48 16,-1-1-16-16,-1-4 0 0,-2 0-128 0,-1 1 128 15,0-3-128-15,0 1 128 0,0 1-128 0,3-3 0 16,0 1 144-16,0-2-144 0,-4-1 0 0,3-2 0 15,2-2 0-15,0 3 128 0,-1-4-128 0,1 2 0 16,-2 6 128-16,0-3-128 0,-3 1 0 0,-1 1 0 16,0 3 0-16,-3 1 128 0,0-2-128 0,-2 2 0 15,0 2 128-15,-1 2-128 0,-5 2 0 0,1 2 0 16,-1 3 0-16,-1 1 128 0,0 10-128 0,0 0 0 0,0 0 128 16,0 0-128-16,0 0 192 0,-9 10-48 0,0 3 0 15,-1 9 0-15,-2-1-144 0,0 6 0 16,-2 1 0-16,0 5 0 0,1 3 0 0,2 1 0 0,-1 1 0 0,3 0 0 15,2-3 0-15,2 0 0 0,1-2 0 0,2-3 0 16,2-3 0-16,3 1 0 0,2-5 0 0,3 0 0 16,1-3 0-16,1-1 0 15,3 0 0-15,0-5 0 0,3-4 128 0,3-3-128 0,0 0 128 16,2-4-128-16,2-3 192 0,2-5-64 0,1-3 0 16,-2-2 0-16,2-3-128 0,-1-6 128 0,-1-5-128 0,1 0 128 15,-5 0-128-15,0-6 0 0,2-1 144 0,-3-4-144 16,-3-1 0-16,2 0 144 0,-1 0-144 0,-3 1 0 15,-4-1 128-15,-3 3-128 0,4 4 0 0,-1 0 0 0,-1 5 0 0,0-1 0 16,-3 5 128-16,0 3-128 0,-1 4 0 16,-1 1 0-16,-1 3 0 0,-3 9 0 0,0 0 0 0,0 0 0 15,0 0 0-15,0 0 0 0,-8 13 0 0,1 3 0 16,-2 3 0-16,0 3 0 0,0 1 0 0,1 2 0 16,2 6 0-16,1 1 0 0,2-2 0 0,-2 3 0 15,3 2 0-15,-2-1 0 0,-1 0 0 0,3-1 0 16,0-2 0-16,2-1 0 0,0 2 0 0,2-7 0 15,4 1-128-15,-1-6 128 16,-2 1-384-16,4-4-48 0,0-1 0 0,5-6 0 16,-3 0-2128-16,-2-2-416 0,-7-8-96 0,0 0 0 0</inkml:trace>
  <inkml:trace contextRef="#ctx0" brushRef="#br1" timeOffset="125019.82">25773 9668 20271 0,'0'0'896'0,"0"0"192"0,-3-7-880 0,3 7-208 0,6-9 0 0,3 1 0 16,2 1 2992-16,6-2 544 0,4 1 112 0,6-3 32 16,4-1-2960-16,5 2-592 0,6-3-128 0,3 4 0 15,3-1 0-15,0 4 0 0,1-2 0 0,-5 3-9984 16,-2 0-1904-16</inkml:trace>
  <inkml:trace contextRef="#ctx0" brushRef="#br1" timeOffset="125380.11">26896 9094 17503 0,'0'0'1552'0,"0"0"-1232"0,0 0-320 0,10-5 0 16,0 1 2240-16,5-4 400 0,6 2 80 0,0 0 16 15,5-3-1840-15,3 2-352 0,4-1-80 0,4 1-16 16,4-2-256-16,2 2-48 0,0 0-16 0,-1 0 0 31,-3 3-1056-31,-4-1-224 0,-4-2-32 0,-6 4-10704 0</inkml:trace>
  <inkml:trace contextRef="#ctx0" brushRef="#br1" timeOffset="125511.73">27086 9239 32591 0,'0'0'1440'0,"0"0"304"0,0 0-1392 0,0 0-352 0,0 0 0 0,11-8 0 15,3 1 0-15,3-1 128 0,10 2-128 0,4-5 0 0,4 0 128 16,3 1-128-16,2-3 128 0,-1 4-128 16,0 0-2016-16,-2 2-480 0</inkml:trace>
  <inkml:trace contextRef="#ctx0" brushRef="#br1" timeOffset="126451.28">28190 8460 6447 0,'0'0'576'0,"-9"-5"-576"0,0 1 0 0,9 4 0 16,-9-5 3328-16,-1 3 576 0,1 1 96 0,9 1 32 16,-9 1-2608-16,0 2-512 0,0 2-96 0,2 6-32 15,0 3-80-15,0 4-32 0,-2 3 0 0,1 4 0 0,1 5-352 0,0 5-64 16,0-2 0-16,1 2-16 0,3 2-48 0,-2 0-16 16,-3 0 0-16,2-1 0 0,0-3-48 0,4-5-128 15,1-4 192-15,-1-4-64 0,2-2 128 0,2-7 32 16,-2-11 0-16,6 9 0 0,0-2 160 0,-6-7 16 15,0 0 16-15,9-4 0 0,1-3 240 0,1-7 48 16,-1-1 16-16,1-4 0 0,1-2-272 0,-5-6-64 16,0 1-16-16,0-2 0 0,0 2-288 0,0-3-144 15,-2 4 160-15,2-3-160 0,2 0 0 0,-1 2 128 16,1 3-128-16,0 5 0 0,0 3 0 0,1 2 0 16,1 4 0-16,-3 2 0 0,1 0-160 0,-9 7-32 0,12-2 0 0,-12 2 0 31,11 5-800-31,-1 1-160 0,-10-6-48 0,11 8-8400 0,-3 2-1696 15</inkml:trace>
  <inkml:trace contextRef="#ctx0" brushRef="#br1" timeOffset="126796.82">28509 8547 4607 0,'0'0'192'0,"1"-10"64"0,-1 3-256 0,0 7 0 0,0 0 0 0,0-9 0 15,0 9 4400-15,0 0 832 0,-2-5 160 0,2 5 48 16,0 0-3760-16,0 0-736 0,-9 6-160 0,0 7-16 15,0-1-512-15,0 2-80 0,-1 3-32 0,0 2 0 16,-1 4-16-16,1 0 0 0,-1-4 0 0,2 0 0 16,3-3-128-16,0 1 192 0,4-3-192 0,2-4 192 0,0-10-192 0,6 9 192 15,3-7-192-15,1-2 192 0,1-1 192 0,1-8 32 16,1-1 16-16,1-4 0 0,1-1 208 16,-1-2 64-16,0 0 0 0,0-3 0 0,-2-1-384 0,0 3-80 15,-4 0-16-15,-2 4 0 0,-1 4 16 0,-5 10 0 16,0 0 0-16,0 0 0 0,0 0 192 0,0 0 32 15,0 0 16-15,-7 12 0 0,-2 3-352 0,2 3-128 16,2-1 0-16,0 2 144 0,-1-1-144 0,2 0 0 16,3 0 0-16,0-2 0 0,-1 0 0 0,5-2 0 15,1-5 0-15,-4-9 0 0,9 8-272 0,1-4-48 16,0 0 0-16,1-5 0 16,-2-3-1360-16,3-6-288 0,-1 0-48 0,3-4-16 15,0-2-1088-15,0 0-208 0</inkml:trace>
  <inkml:trace contextRef="#ctx0" brushRef="#br1" timeOffset="127041.56">29002 7806 18431 0,'0'0'1632'0,"0"0"-1312"0,0 0-320 0,0 0 0 15,-9 12 1760-15,0 2 288 0,0 4 48 0,0 1 16 16,0 1-1312-16,-1 3-256 0,0 5-48 0,1 1-16 15,0 4 32-15,2 4 0 0,-1 4 0 0,4 3 0 16,-1-1-320-16,1 3-64 0,2-4-128 0,-2 5 192 16,1 5-192-16,0-1 176 0,1-5-176 0,1-3 160 0,-1-7-160 15,0-6-272-15,1 1 64 0,0-3 16 16,0-4-704-16,-2-7-144 0,2 1-32 0,-4-5-7056 16,0-4-1408-16</inkml:trace>
  <inkml:trace contextRef="#ctx0" brushRef="#br1" timeOffset="127219.9">28624 8343 22111 0,'0'0'1968'0,"0"0"-1584"15,0 0-384-15,0 0 0 0,0 0 864 0,14 4 96 16,3 2 0-16,2-5 16 0,1-1 32 0,6-2 0 16,4-3 0-16,2 1 0 0,-1 0-352 0,0 0-64 15,4-6-16-15,-2 5 0 0,-3 0-432 0,-1 0-144 16,-1 2 0-16,-1-1 0 15,-3 2-1792-15,-2-1-480 0,-3-1-96 0</inkml:trace>
  <inkml:trace contextRef="#ctx0" brushRef="#br1" timeOffset="127450.28">29041 8475 8287 0,'0'0'736'0,"0"0"-592"0,-1 13-144 0,-1-2 0 15,0 0 2848-15,2-11 544 0,2 8 96 0,-2-8 32 16,0 0-2096-16,12 5-400 0,2-4-96 0,2-2-16 15,-1-5 16-15,1-6 0 0,2 2 0 0,1-2 0 16,1-2-336-16,-2-2-64 0,-4 2-16 0,0-1 0 16,-1 1-128-16,-4 0-16 0,-4 0-16 0,-3 3 0 15,-4-3 256-15,-2 5 48 0,4 9 16 0,-9-5 0 0,-2 2-32 16,-2 7 0-16,-3 5 0 0,-2 1 0 16,-1 4-288-16,2 3-64 0,2-1-16 0,2 3 0 0,1 1-96 15,3 3-32-15,1 3 0 0,8-3 0 0,3-2-144 16,3 2 0-16,3-1 144 0,6-4-144 0,3-4 0 0,2-3 0 15,4 2 0-15,4-6 0 16,5 0-1264-16,3-5-320 0,2-2-64 16</inkml:trace>
  <inkml:trace contextRef="#ctx0" brushRef="#br1" timeOffset="127906.31">29809 8292 18431 0,'0'0'1632'0,"0"0"-1312"15,0 0-320-15,0 0 0 0,0 0 1024 0,0 0 128 16,-10 1 16-16,10-1 16 0,-5 9 96 0,-1-3 0 15,-2 5 16-15,0 3 0 0,2 5-336 0,0 1-64 16,-2-1 0-16,0 1-16 0,1 3-320 0,-1 3-64 16,2-3-16-16,-2 1 0 0,3-1-288 0,0-1-64 15,0-1-128-15,0-1 192 0,0-1-192 0,0-4 144 16,2-1-144-16,-1-3 128 16,4-11-672-16,-2 8-144 0,2-8-16 0,0 0-16 15,0 0-2176-15,0 0-432 0,-2-15-96 0,2 0-16 0</inkml:trace>
  <inkml:trace contextRef="#ctx0" brushRef="#br1" timeOffset="128329.82">30033 8218 19343 0,'0'0'1728'0,"0"0"-1392"0,0 0-336 0,2 13 0 15,-2 0 720-15,-1-2 80 0,-3 2 16 0,1 3 0 16,-3 2 336-16,1 1 80 0,0 3 16 0,-2-1 0 15,-2 5-336-15,1-6-64 0,3-1-16 0,1 0 0 16,0 3-240-16,3 1-48 0,1-4-16 0,0-7 0 16,0 0-208-16,0-12-64 0,0 11 0 0,0-11 0 15,0 0 112-15,0 0 16 0,12 3 0 0,-2-4 0 16,0-4 16-16,0-4 16 0,2-9 0 0,-2 1 0 0,0 1-128 16,0-2-32-16,1-1 0 0,1 0 0 15,-3-1-128-15,2-2-128 0,1-2 192 0,0 2-192 0,2 3 128 16,0 1-128-16,-1 4 0 0,0 4 0 0,-1 0 0 0,0 5 0 15,-1 0 0-15,0 5 0 0,-11 0 0 0,12 7 160 16,-2 1-160-16,-2 5 128 0,-2 3-128 0,1 7 0 16,-1 6 0-16,-2-2 0 0,-2 1 0 0,1 4 0 15,-2-2 0-15,1 3 0 0,-2 0 0 16,1-1 0-16,1-4 0 0,1-1 0 0,1-3-192 0,-3-5-32 16,2-6 0-16,-1-2 0 15,-2-11-656-15,0 0-128 0,0 0-16 0,0 0-9072 16,0 0-1808-16</inkml:trace>
  <inkml:trace contextRef="#ctx0" brushRef="#br1" timeOffset="128456.42">30084 7802 35935 0,'-9'-3'3200'0,"0"0"-2560"0,9 3-512 0,-9 1-128 31,1-4-560-31,8 3-128 0,0 0-16 0,0 0-16 0,0 0 576 0,0 0 144 0,0 0 0 0,0 0 0 31,0 0-784-31,11-7-128 0,-3 2-32 0,0-1-12944 0</inkml:trace>
  <inkml:trace contextRef="#ctx0" brushRef="#br1" timeOffset="128920.73">28842 9569 21183 0,'0'0'1888'0,"0"0"-1504"0,0 0-384 0,0 0 0 16,0 0 640-16,0 0 64 0,0 0 16 0,0 0 0 16,0 0 560-16,0 0 128 0,13 0 0 0,1-1 16 15,3 0-304-15,1-1-64 0,1 0-16 0,0-1 0 16,0-2-448-16,0 3-80 0,2-7-32 0,-1 4 0 16,0 1-256-16,1-1-48 0,-1-4-16 0,-1 4 0 15,0-3-304-15,-4 3-64 0,-3 1-16 0,-1 2 0 16,-1-1-2464-16,-10 3-512 0,0 0-80 15,0 0-32-15</inkml:trace>
  <inkml:trace contextRef="#ctx0" brushRef="#br1" timeOffset="129320.32">29378 9415 21647 0,'0'0'960'0,"0"0"192"0,0 0-912 0,5 12-240 0,-5-12 0 16,3 15 0-16,-2-1 928 0,0 3 144 0,-1-2 16 0,-1 3 16 15,0 2-112-15,-2 2-32 0,1-2 0 0,-1 2 0 16,1-2-320-16,-1 2-64 0,-1-2 0 0,2 2-16 16,-2-3-112-16,4-2-32 0,3-3 0 0,-1-1 0 15,-1 0-96-15,-1-13-32 0,0 0 0 0,0 0 0 16,0 0-16-16,0 0 0 0,9 2 0 0,-9-2 0 15,10-6 144-15,1-7 32 0,1-5 0 0,0 1 0 16,-2-4-192-16,0-3-48 0,1 0 0 0,-3 0 0 16,2-4-208-16,-2 1 0 0,0-3 128 0,0 4-128 15,1 1 0-15,0 5 0 0,0 0 0 0,1 4 0 16,0 1 0-16,1 2 0 0,-1 3 0 0,0 5 0 16,0-2 0-16,-1 4-128 0,2 0 128 0,-11 3 0 15,0 0-272-15,12 4 48 0,-12-4 16 0,13 6 0 16,-3 2-1600-16,-1-2-320 0,-9-6-64 15,7 10-11632-15</inkml:trace>
  <inkml:trace contextRef="#ctx0" brushRef="#br1" timeOffset="129687.63">29935 9399 21183 0,'0'0'1888'0,"0"0"-1504"15,0 0-384-15,0 0 0 0,0 0 880 0,0 0 96 16,0 0 32-16,-9 2 0 0,9-2 80 0,-9 6 0 16,2-3 16-16,-4 2 0 0,2 6-368 0,-2-2-80 15,-4 3-16-15,3 1 0 0,-2 1-272 0,2 4-64 16,0 2-16-16,2-1 0 0,2-1-160 0,6-2-128 0,-2-3 144 0,5 0-144 16,3 0 128-16,-4-13-128 0,9 10 0 0,2-3 144 15,3-4-144-15,2-3 192 0,-2-3-192 0,1-3 192 16,0-2 112-16,0-2 16 0,-2-2 16 0,1-4 0 15,-4 0-112-15,-1-2-32 0,-2 0 0 0,-2 2 0 16,-2 3 0-16,-1 3 0 0,-4-2 0 0,2 12 0 16,0 0 160-16,0 0 32 0,0 0 0 0,0 0 0 15,0 0-128-15,0 0-32 0,-7 12 0 0,1-2 0 16,0 4-224-16,4 1 0 0,2-2-192 0,1 0 192 16,2-2 0-16,2 2 0 0,2-3 0 0,4 0 0 15,0-1-128-15,-1-1 128 0,-10-8 0 0,13 3 0 0,0 0-432 16,-2-4 32-16,0-2 0 0,2-2 0 15,-1-3-1920-15,0 0-384 0,0-5-80 0,-1-2-16 16</inkml:trace>
  <inkml:trace contextRef="#ctx0" brushRef="#br1" timeOffset="129900.53">30442 8990 27359 0,'0'0'1216'0,"-7"6"240"0,0-1-1168 0,0 3-288 16,-2 1 0-16,0 5 0 0,0 1 192 0,3-1-32 0,-1 1 0 16,0 0 0-16,-1 2 368 0,-1 3 80 15,3 7 16-15,1-3 0 0,1 1-336 0,0 3-64 0,-1-1-16 16,4 1 0-16,2 0-80 0,-1-3-128 0,-3 1 176 0,-1 1-176 31,4-3-1472-31,0 1-384 0,-2-2-96 0</inkml:trace>
  <inkml:trace contextRef="#ctx0" brushRef="#br1" timeOffset="130094.79">30146 9335 28559 0,'0'0'2544'0,"0"0"-2032"0,0 0-512 0,0 0 0 16,0 0 192-16,0 0-64 0,0 0-128 0,10 2 192 15,-10-2-192-15,17-2 0 0,2 1 0 0,1-3 0 16,2-1 128-16,1 1-128 0,1-2 176 0,4 0-176 0,5 1 0 0,-1 0-272 15,-3-2 16-15,-1 1-8288 16,0 1-1664-16</inkml:trace>
  <inkml:trace contextRef="#ctx0" brushRef="#br1" timeOffset="130345.62">30443 9400 11967 0,'0'0'1072'0,"0"0"-864"16,-1 12-208-16,1-12 0 0,0 0 2928 0,0 0 528 15,0 0 128-15,12-2 0 0,0-3-2304 0,2-4-480 16,2-2-96-16,-1 1 0 0,1-4-192 0,0 0-16 16,-2 0-16-16,-2-3 0 0,1 0-112 0,0-1-32 15,-3 0 0-15,-1 3 0 0,-3 1-48 0,-2 4-16 0,-4 10 0 0,0 0 0 16,0 0 272-16,0 0 48 0,0 0 16 16,-12 6 0-16,0 0-112 0,-1 8-32 0,-2 4 0 0,2 1 0 15,0-1-96-15,2 2-32 0,0 6 0 0,0-2 0 16,4-1-128-16,3-2-16 0,3-2-16 0,3-1 0 15,2-3-176-15,2-1 0 0,2 0 144 0,2-5-144 16,2 1 0-16,0-6-208 0,4-1 16 0,-2-2 16 31,1-2-2224-31,3-3-448 0</inkml:trace>
  <inkml:trace contextRef="#ctx0" brushRef="#br1" timeOffset="130919.21">31261 9315 26719 0,'0'0'2368'0,"0"0"-1888"0,0 0-480 0,-9 5 0 31,0 0-432-31,1 4-176 0,-1 0-32 0,1 4-16 0,-3-2 1024 0,1 4 208 0,1 4 32 0,-2-1 16 16,1-1-256-16,2 1-48 0,2-1-16 0,1 0 0 15,1-3-304-15,1 0 128 0,2-4-128 0,1 0 0 16,0-10 144-16,0 0-144 0,0 0 0 0,9 8 144 16,-9-8 128-16,13 4 32 0,-1-8 0 0,2-1 0 15,-2-3 176-15,-1-3 32 0,1-1 16 0,-2 2 0 16,-3-4-64-16,0 1-16 0,-3 1 0 0,-2-4 0 15,-2 1-16-15,-1-1-16 0,-3-1 0 0,-4 2 0 0,2 2-16 0,-3 3 0 16,0 4 0-16,-1-1 0 0,-3 5-192 0,2 2-32 16,1 1-16-16,0 4 0 0,-2 4-160 15,2-3 0-15,-1 5 0 0,2-4-176 0,2 3-112 16,2-2-32-16,5-8 0 0,-4 10 0 16,4-10-1520-1,0 0-304-15,0 0-64 0,0 0-6752 0,0 0-1360 0</inkml:trace>
  <inkml:trace contextRef="#ctx0" brushRef="#br1" timeOffset="131262.88">31329 9330 12895 0,'0'0'1152'0,"-5"9"-928"0,-1 0-224 0,0 3 0 16,1 0 1424-16,-2 0 240 0,1 2 64 0,-1 0 0 15,4 2-16-15,-2-1 0 0,1 2 0 0,1-3 0 16,2-1-560-16,2 1-128 0,0 0 0 0,2-2-16 16,5 0-496-16,-1-1-80 0,1-3-32 0,2-3 0 15,0 1-160-15,0-3-48 0,-10-3 0 0,13 0 0 16,0-1 208-16,1-3 48 0,0-3 0 0,0 1 0 16,0-3-32-16,-2 0 0 0,0-5 0 0,-1 2 0 15,0 0-144-15,-1-3-16 0,-1-3-16 0,-2 0 0 16,-2 0-48-16,0-1-16 0,0 2 0 0,1-2 0 15,-3 1-176-15,1 1 0 0,-1-1 0 0,-1 4 128 0,1 2-128 16,-1 2 0-16,1-3 0 0,-1 5 128 0,1-2-128 0,0 4 0 16,-2-6 0-16,1 6-176 0,1-3-144 15,-3 9-16-15,4-6-16 0,-2-3 0 16,3-3-448-16,-1-2-96 0,0 4 0 16,0 1-16-16,-3 0-1632 0,4 3-320 0,-5 6-64 15</inkml:trace>
  <inkml:trace contextRef="#ctx0" brushRef="#br1" timeOffset="131556.44">31713 8892 27695 0,'0'0'1216'0,"0"0"272"0,-9 0-1184 0,2 1-304 0,-1 2 0 16,2 6 0-16,-2-1 480 0,-1 5 32 0,-1-1 16 0,0 4 0 15,0 2 176-15,-3 5 48 0,2 2 0 0,-1 7 0 16,2-2-288-16,0 5-48 0,0 4-16 0,1 2 0 16,0 3-192-16,4 2-32 0,1 1-16 0,3-2 0 15,-1 0-160-15,5-4 0 0,2-2 0 0,4-4 128 16,0-3-128-16,1-7 0 0,-1 2 0 0,1-3 0 16,-1 3-272-16,0-7-96 0,-2-5-16 0,1-3 0 15,0-1-1728 1,-8-11-336-16,0 0-80 0,0 0-9632 0</inkml:trace>
  <inkml:trace contextRef="#ctx0" brushRef="#br1" timeOffset="131721.43">31347 9637 23439 0,'0'0'1024'0,"0"0"240"0,15 0-1008 0,1 0-256 15,2-3 0-15,2 1 0 0,3-2 128 0,1 1-128 16,0-3 176-16,1-3-176 0,2 0 320 0,1-2-64 15,-1-3 0-15,-1 0-7456 16,1-4-1504-16</inkml:trace>
  <inkml:trace contextRef="#ctx0" brushRef="#br1" timeOffset="132330.45">26535 11073 18431 0,'-8'-5'816'0,"8"5"160"0,0 0-784 0,0 0-192 0,-6-6 0 0,6 6 0 15,0 0 496-15,0 0 48 0,0 0 16 0,0 0 0 16,0 0 384-16,11-3 80 0,-1 2 0 0,3 1 16 16,1-2 336-16,4 1 64 0,2 1 16 0,6-1 0 15,3 1-384-15,3-1-80 0,3-4-16 0,1-1 0 16,1 1-464-16,2 0-112 0,3-4-16 0,3 4 0 15,0-6-240-15,5 3-144 0,-3-2 160 0,1 2-160 16,-2-2-304 0,-4 4-144-16,-5-4-48 0,-5 6-14400 0</inkml:trace>
  <inkml:trace contextRef="#ctx0" brushRef="#br1" timeOffset="132487.79">26975 11256 10127 0,'-12'0'896'0,"3"3"-704"0,9-3-192 0,0 0 0 0,0 0 5248 0,7 12 1024 15,4 1 208-15,4-7 48 0,0-1-5024 0,10-1-992 16,4-6-208-16,8 0-48 0,6-1 64 0,7-3 16 16,3-2 0-16,2 0 0 0,-2-3-336 0,0 0 0 15,-3-3-160-15,0 2-15648 0</inkml:trace>
  <inkml:trace contextRef="#ctx0" brushRef="#br1" timeOffset="134211.47">28598 10839 8287 0,'7'-11'736'0,"2"4"-592"0,-5 0-144 0,4 0 0 15,-2 5 832-15,-1-1 144 0,0-3 32 0,-5 6 0 16,4-6-16-16,0 3 0 0,-4 3 0 0,0 0 0 16,4-5-96-16,-4 5-32 0,2-6 0 0,-2 6 0 15,0 0 48-15,0 0 16 0,0 0 0 0,0 0 0 16,0 0-144-16,0 0-16 0,0 0-16 0,0 0 0 16,-10-3-80-16,10 3-16 0,-13 4 0 0,2 5 0 15,-2-2-160-15,0 6-48 0,0 5 0 0,-3 1 0 0,-3 6-80 0,0 5-32 16,0 3 0-16,-1 6 0 0,-3 8-64 15,0 0-16-15,-2 3 0 0,-2 3 0 0,0 8-128 0,2-1-128 16,1-2 144-16,1-1-144 0,1-3 128 0,6-2-128 16,3-3 0-16,5 1 144 0,4-4-144 0,6 0 0 15,3-3 0-15,5-3 0 0,6-4 224 0,2-2 64 16,4-4 16-16,1 0 0 0,1-6-32 0,3-2 0 16,1-2 0-16,2-8 0 0,-2-2-80 0,4-6 0 15,0 1-16-15,2-3 0 0,1 1-32 0,-1-6 0 16,-1-1 0-16,0 1 0 0,0 0-16 0,-2-7-128 15,-3-2 192-15,-2-1-64 0,-3-4 0 0,-3-1-128 0,-1 2 192 16,-2-1-64-16,-5-2-128 0,-1-1 192 0,-5 2-192 0,-2-2 192 16,-6-1 0-16,-3 0 0 0,-4-1 0 0,-3 4 0 15,-4 4 208-15,-6 5 48 0,-5 0 16 0,-4 6 0 16,-4 1-80-16,-3 6 0 0,0 5-16 0,-2 1 0 16,1 3-368-16,1 2 0 0,1 2 0 0,2-1 0 15,2 3 0-15,5-1 0 0,2-1 0 0,4-1 0 16,4 1 0-16,4-3 0 0,3-2 0 0,5 2 0 31,3-1-592-31,3-4-48 0,3 1 0 0,4-5 0 16,6-2-2464-16,5-6-496 0</inkml:trace>
  <inkml:trace contextRef="#ctx0" brushRef="#br1" timeOffset="135054.22">29401 11410 15663 0,'0'0'1392'0,"-10"4"-1120"0,-3-3-272 0,2 1 0 16,1 1 864-16,-2-1 112 0,1 2 32 0,2-1 0 16,9-3 272-16,-8 2 64 0,8-2 16 0,0 0 0 15,0 0-288-15,7 7-64 0,1-1-16 0,5-1 0 16,5-2 0-16,6-1 0 0,3 0 0 0,1-4 0 15,2 0-432-15,1-1-96 0,-1-1-16 0,2-1 0 16,2 1 0-16,1 1-16 0,-2 0 0 0,1 1 0 16,-2-1 80-16,1-1 0 0,0-1 16 0,-3 3 0 15,-3-2-160-15,-4 1-48 0,-4 1 0 0,-1-1 0 16,-3-1-192-16,-1 2-128 0,-2 1 160 0,-2-2-160 16,-10 3 0-16,0 0-128 0,9-5-16 0,-9 5 0 15,0 0-1472-15,0 0-304 16,0 0-48-16,0 0-7888 0,-9-3-1600 0</inkml:trace>
  <inkml:trace contextRef="#ctx0" brushRef="#br1" timeOffset="135618.18">30798 10721 14735 0,'0'0'640'0,"0"0"160"0,0 0-640 0,0 0-160 0,0 0 0 0,0 0 0 16,0 0 1184-16,0 0 208 0,0 0 32 0,0 0 16 15,-2-8-480-15,2 8-80 0,0 0-32 0,-11 0 0 16,1 0-464-16,0 3-112 0,-1 1-16 0,-1 4 0 16,-1 0 0-16,-1 6 0 0,-2 3 0 0,-2 3 0 15,0 0 208-15,2 10 48 0,1 4 0 0,1 1 0 16,0-2-256-16,3 6-64 0,4-1 0 0,3-4 0 15,3-7-192-15,3-1 144 0,3-3-144 0,6-4 128 0,-1 0 112 16,2-2 16-16,4-2 0 0,3-5 0 0,1-1 320 16,3-5 80-16,0-1 16 0,4-2 0 0,-1-2-64 0,3-4-16 15,-2-2 0-15,1-4 0 0,1-3-256 0,-1 1-48 16,-2 2-16-16,-2-5 0 0,-4 0-80 0,1-3-32 16,-2-2 0-16,-3 0 0 0,-6-1 160 0,-1-2 16 15,-2-1 16-15,-4-6 0 0,-1-3 80 0,-4 1 16 16,-3 1 0-16,-4 0 0 0,-5-1-112 0,0 0-16 15,-3 5 0-15,-1 4 0 0,-1 4-320 0,-2 2-128 16,-1 1 0-16,-3 6 0 0,0 6-112 0,0 2-16 16,-1 1 0-16,-1 2 0 15,3 1-1072-15,1 2-208 0,6 2-64 0,-1 1-13360 0</inkml:trace>
  <inkml:trace contextRef="#ctx0" brushRef="#br1" timeOffset="135938.18">30742 10889 13823 0,'0'0'1216'0,"0"0"-960"0,0 0-256 0,-6 5 0 0,6-5 1344 0,0 0 240 15,0 0 32-15,-9 5 16 0,3 6-96 0,2-3 0 16,4-8-16-16,-2 11 0 0,2-2-432 0,3 1-64 16,1 3-32-16,3-4 0 0,4 0-224 15,4 0-64-15,4 5 0 0,9-2 0 0,4 0-144 0,5 1-48 16,2 2 0-16,4-1 0 0,3-1-240 0,-2-1-48 16,0 1-16-16,-2 0 0 0,0 2-208 0,-7 0 0 15,-2 0 128-15,-4 2-128 0,-3-3 0 0,-3-1 0 16,-4-1 0-16,-3 1 0 0,-3-4 0 0,-3 2-320 15,0 1 64-15,-6-2-9680 16,-4 1-1936-16</inkml:trace>
  <inkml:trace contextRef="#ctx0" brushRef="#br1" timeOffset="136366.44">30541 11651 23263 0,'-16'7'1024'0,"7"-5"224"0,-1-1-992 0,1 1-256 16,0 0 0-16,9-2 0 0,0 0 880 0,0 0 128 15,0 0 16-15,11 4 16 0,5-4-48 0,4-1-16 16,2-2 0-16,4 1 0 0,7-3-176 0,3-2-32 16,5 1-16-16,3-2 0 0,4-2-320 0,6 0-64 15,4 2-16-15,-1-4 0 0,-3 0-224 0,-1-1-128 16,-4-1 160-16,-4 3-160 0,-2 2 128 0,-1 4-128 15,-3 0 0-15,-3 2 144 0,0 2-144 0,-2 2-176 16,-7 2 48-16,0 3 0 16,-8-4-1536-16,-3 1-320 0,-4 8-48 0,-3-5-11248 0</inkml:trace>
  <inkml:trace contextRef="#ctx0" brushRef="#br1" timeOffset="137740.38">30686 12411 15135 0,'0'0'672'0,"0"0"144"0,0 0-656 0,0 0-160 0,0 0 0 0,0 0 0 16,0 0 864-16,0 0 144 0,0 0 16 0,0 0 16 16,0 0 320-16,0 0 64 0,0 0 16 0,3-9 0 15,-3 9-560-15,5-10-112 0,1-4-32 0,3 0 0 0,0-2-32 0,2 1 0 16,2-2 0-16,0 3 0 0,1 0 32 0,1-2 0 16,3-1 0-16,0 3 0 0,-2 3-16 0,3-1 0 15,2-1 0-15,-1 5 0 0,-1 1-256 0,-2 3-48 16,-3 1-16-16,1 1 0 0,-1 4-144 0,0 1-16 15,-3 2-16-15,1 4 0 0,-2 0-224 0,-3 4 144 16,0 4-144-16,-2-1 128 0,-3 1-128 0,1 2 192 16,-3 1-192-16,-3 0 192 0,1-1 0 0,-3 4 0 15,-3-2 0-15,1-1 0 0,-4-1-48 0,2 3 0 16,-2-1 0-16,3-2 0 0,-4-2-16 0,0-2-128 16,1 2 192-16,-1-3-64 0,-2 0-128 0,0-4 160 0,0 1-160 15,2 1 160-15,2-4-160 0,1 3 0 16,0-5 144-16,2 0-144 0,7-6 0 0,0 0 0 0,-5 11 0 0,5-11 128 15,0 0-128-15,0 0 0 0,0 8 128 0,0-8-128 16,0 0 160-16,9 8-32 0,-9-8-128 0,14 4 192 16,4-2 0-16,2-2 0 0,-2-3 0 0,0 1 0 15,2-1-64-15,3-3 0 0,1 3-128 0,0-2 192 16,-1-2-192-16,1-2 144 0,1 3-144 0,0-2 128 16,2 3 16-16,-3 1 0 0,-1-3 0 0,0 2 0 15,2 2 80-15,-1 2 16 0,-2-3 0 0,1 0 0 16,-2 3-96-16,0 0-16 0,-4-2 0 0,0 2 0 15,-2 1-128-15,-2 2 0 0,-2 2 0 0,1 0 128 16,1-4-128-16,-13 0 0 0,10 3 0 0,-10-3 0 16,12 3-864-16,1 1-208 15,-13-4-32-15,13 7-11056 0,1-2-2224 0</inkml:trace>
  <inkml:trace contextRef="#ctx0" brushRef="#br1" timeOffset="146774.87">2660 19128 24927 0,'0'0'1104'0,"0"0"240"0,0 0-1088 15,0 0-256-15,2 12 0 0,2 2-7328 0,1 0-1520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49:04.84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741 17512 14735 0,'-10'-11'1312'0,"0"1"-1056"0,2-4-256 0,3 9 0 15,1-6 256-15,-1 4-16 0,0-5 0 0,1 3 0 16,0-1 288-16,2 3 64 0,-1-5 16 0,0-4 0 16,1 0-160-16,1 5-16 0,1-1-16 0,1 5 0 15,1-3 80-15,-2 10 16 0,1-7 0 0,-1 7 0 16,0 0-64-16,0 0-16 0,0 0 0 0,0 0 0 16,0 0-224-16,0 0-32 0,2 13-16 0,0 5 0 15,-2 5 96-15,-2 1 32 0,2 6 0 0,-1 5 0 16,-3 4-96-16,-1 6 0 0,-2 4-16 0,-1 2 0 0,-1 0 208 15,0 5 64-15,-1 4 0 0,0 8 0 0,0 12-112 0,2-1-16 16,-5-4 0-16,3-1 0 0,0-6-64 0,1 5 0 16,0 7-16-16,1-1 0 0,1-2-32 0,-1-6 0 15,3-7 0-15,-1-4 0 0,-1-1 48 0,2 1 16 16,2 1 0-16,0 3 0 0,0 3-80 0,5-8 0 16,-2-3-16-16,0-8 0 0,-2-10-176 0,4-4 192 15,0-1-192-15,2-5 192 0,0 0-64 0,-2-2 0 16,4 0 0-16,0-1 0 0,0-1 128 0,3 0 0 15,0-4 16-15,1 1 0 0,2-1-80 0,-1 0-32 16,1-2 0-16,2-1 0 0,1-4-32 0,0 3-128 16,2-2 192-16,-7-9-64 0,4 1 0 0,2 4 0 0,2-5 0 15,2 4 0-15,1-2 48 0,2-1 0 0,2 2 0 16,26 2 0-16,-2 1-48 0,0 1-128 0,-4-7 192 16,3-3-64-16,-7 3-128 0,4 2 0 0,2-2 0 0,1 2 128 15,4 2-128-15,4 0 0 0,3 4 0 0,2 0 128 16,-1-4-128-16,-1 2 0 0,1-1 0 0,1-1 0 15,0 3 0-15,4-2 0 0,2 1 0 0,3-2 0 16,3 4 0-16,-2 1 0 0,-1-2 0 0,2 1 0 16,4 1 0-16,5 1 0 0,2 1 128 0,0-1-128 15,-3-1 0-15,3 0 0 0,-2-1 0 0,7-1 0 16,6-3 0-16,-1 3 0 0,-3-3 0 0,3 1 0 16,5-1 128-16,2 1-128 0,4-4 0 0,2-1 128 15,1-2-128-15,6 1 128 0,1-1-128 0,2 0 128 16,-2-3-128-16,3 0 128 0,3 0-128 0,0 0 128 15,-1-1-128-15,5-1 0 0,2 1 144 0,-2 2-144 0,-1-1 0 16,0 0 144-16,1 2-144 0,4-1 0 16,-4-1 128-16,3 0-128 0,3-1 0 0,1-1 0 0,0 1 128 0,2-1-128 15,2-4 0-15,3-1 0 0,5 2 0 0,3-2 128 16,3-2-128-16,-1 4 0 0,1-2 128 0,5 3-128 16,2-1 0-16,-2-3 0 0,-4 2 128 0,3 2-128 15,2-1 0-15,1 1 0 0,-1 2 0 0,-1-1 128 16,-3 2-128-16,-1 1 0 0,5 0 128 0,-6 2-128 15,-3 1 0-15,0-1 0 0,4 2 128 0,-2 0-128 16,-1-1 0-16,2 0 0 0,1 0 128 0,3 2-128 16,-1-1 0-16,3-2 0 0,-6 2 128 0,6 0-128 15,3 0 0-15,-5 0 0 0,-1-3 128 0,3 1-128 16,1 1 0-16,-1 1 0 0,-1-2 0 0,0 1 0 0,1-1 0 16,-1 0 0-16,1-1 0 0,-3 2 0 0,-3-1 0 0,2 1 0 15,4 0 0-15,-6 0 0 0,-8-3 0 0,7 0 0 16,3-1 0-16,-1-1 0 0,-3-1 0 0,-1 0 0 15,-1-2 0-15,-1 1 0 0,0-2 0 0,-2 1 0 16,-3 0 0-16,-2-3 0 0,-1 0 0 0,-1 2 0 16,-3-4 0-16,1 2 0 0,-1-2 0 0,-2 1 0 15,-5-2 0-15,-2 2 0 0,-4 1 0 0,1 2 0 16,-2-3 0-16,-3 3 0 0,-4-3 0 0,1 2 0 16,3-3 0-16,-5 1 0 0,-8-1 0 0,1 4 0 15,-4 2 128-15,-1-2-128 0,-3-1 0 0,-4 2 0 16,-8-1 0-16,-1 2 0 0,-7 0 0 0,-3 2 0 15,1-1 0-15,-6-2 0 0,-7 2 128 0,-4 1-128 16,-4-2 0-16,-4 3 0 0,-3 0 0 0,-5-1 0 16,-3 2 128-16,0 0-128 0,-3 0 0 0,-1 0 0 0,-2 0 0 15,-3 0 0-15,1 0 0 0,-5 0 0 0,-2-1 160 0,-2-1-160 16,-2 0 128-16,-1 1-128 0,-5 0 192 16,0-2-32-16,-3-1-16 0,-2 2 0 0,-7 2 112 0,9-9 0 15,-4 3 16-15,-1-5 0 0,-1 4-16 0,-2-5-16 16,1 1 0-16,0-4 0 0,-1-3-96 0,-1-4-16 15,-1-3 0-15,1-3 0 0,0-5-128 0,0-4 0 16,1-6 144-16,1 1-144 0,1-7 0 0,0-1 144 16,0-6-144-16,1-2 0 0,1 0 0 0,2-9 0 15,0-5 0-15,1-1 0 0,1-4 128 0,0 0-128 16,1 2 0-16,1-1 0 0,1-6 0 0,-1 1 0 16,1-2 0-16,0 7 0 0,1 1 128 0,-2 0-128 15,0 1 0-15,-1 5 0 0,1 1 0 0,-1 1 0 0,-1 1 0 16,1 5 0-16,1 1 0 0,0 3 0 0,-1 0 0 0,3 4 0 15,-3 0 0-15,0 3 0 0,-1 3 0 0,0-1 0 16,0 5 0-16,-3 0 0 0,-1 6 0 0,2 3 0 16,-2-1 0-16,-1 5 0 0,-2 0 0 0,2 2 0 15,-3 3-128-15,2 3 128 16,-3 2 0-16,0 2-144 0,-1 2 144 0,-1 2 0 0,1 5 0 0,1 9 0 16,-4-12 0-16,2 2 0 0,2 10 0 0,-3-6-128 15,3 6 128-15,-6-8 0 0,-1 3-144 0,0 1 144 16,-3 3-144-16,-1 1 144 0,-1 0-192 0,-1 1 192 15,-1 2-176-15,0 1 176 0,-2 1-160 0,-2 0 160 16,-4-1 0-16,1 2-144 0,-5 3 144 0,1 0 0 16,-3 0 0-16,-3 2 0 0,1-1 0 0,-5 2-128 0,-1-2 128 15,-4 0 0-15,-4-2 0 0,-1 1-128 16,-6-4 128-16,3 0 0 0,-2 1 0 0,-2-2 0 16,-2 1 0-16,-4 2 0 0,-3-1 0 0,-3-1 0 0,-6-1 0 0,1-4 0 15,3-4 0-15,-3 0 0 0,-2 4 0 0,-6 1 0 16,-4-2 0-16,-1 0 0 0,-2-4 0 0,0 0 0 15,-1 1 0-15,-5 0-128 0,-4-1 128 0,-2-4 0 16,1 0 0-16,0 0 0 0,-1 3 0 0,-7-3 0 16,-5-1 0-16,1 0 0 0,3 2 0 0,0-2 0 15,-5 1 0-15,-2-2 0 0,1-1 0 0,-2 2 0 16,-1-3 0-16,-2 3 0 0,-2-4 0 0,0-1 0 16,2 0 0-16,-6-1 0 0,-5 0 0 0,1 3 0 15,5-1 0-15,-9-1 0 0,-3 1 0 0,0 4 0 0,2-2 0 16,-3 2 0-16,-8 2 0 0,1 5 0 15,4-6 0-15,-3 2 0 0,-3-1 0 0,2 1 0 0,3 3 0 16,-2-6 0-16,-3 1 0 0,0-1 0 0,-1 2 0 16,1-2 0-16,1 3 0 0,-3-2 0 0,-1 2 0 0,0-1-128 15,2-1 128-15,-7-2 0 0,-3 8 0 0,3-1 0 16,3-1 0-16,-5-3-128 0,-8 3 128 0,1 3 0 16,0 2 0-16,-2-2 0 0,1-3 0 0,-2 3 0 15,-2 2 0-15,4 0 0 0,4-3 0 0,-2-1 176 16,-2-1 16-16,1 0 0 0,0 4 0 0,3-2 0 15,2-1 16-15,-1 1 16 0,-4-2 0 0,5 2 0 16,6 2-48-16,-4-1-16 0,-5-1 0 0,-1 3 0 16,2 0-32-16,1 1 0 0,3-2 0 0,-3 2 0 15,-1 1-128-15,5 2 128 0,6 3-128 0,-3-4 128 16,-4-1-128-16,6 2 0 0,3 4 0 0,1-2 0 0,-3-3 0 0,4 5 0 16,4-3 0-16,-1 0 0 0,1-1 0 0,4 5 0 15,2 0 0-15,4 0 0 0,-2-7 0 0,6 5 0 16,5 1 0-16,0-1 0 0,-3-2 0 0,4 1 0 15,5-1 128-15,4 3-128 0,0-3 0 0,2-2 0 16,2-1 0-16,6 1 0 0,4 2 0 0,-4-3 0 16,-1 1 0-16,6-3 0 0,7 1 0 0,3 0 0 15,5 2 0-15,-1-2 0 0,0-1 0 0,1 0 0 16,2 0 0-16,2 0 0 0,3 0 0 0,3 1 0 16,1 3 0-16,3-1 0 0,-2-2 0 0,1 0 0 15,1 1 0-15,4-1 0 0,1 3 0 0,3 2 0 0,1-1 0 16,0-1 0-16,1 0 0 0,-1 1 0 15,-2 0 0-15,5 1 0 0,-2 3 0 0,7-2 0 0,3-1 0 0,-1 3 0 16,2-3 0-16,1 3 0 0,3-3 0 0,-1 3 0 16,-2-2 0-16,3-1 0 0,1 2 0 0,1-1 0 15,1 2 128-15,5-2-128 0,0 3 128 0,4-4-128 16,5 2 0-16,1-2 0 0,3-1 0 0,2 1 0 16,3 2 0-16,7-5-192 0,0 2 32 0,-1 2 16 31,2-2-224-31,1 3-32 0,-1 1-16 0,3-3 0 15,0 4-1024-15,2-2-208 0,0 2-32 0</inkml:trace>
  <inkml:trace contextRef="#ctx0" brushRef="#br0" timeOffset="11603.57">21401 17900 6447 0,'0'0'576'0,"14"-1"-576"16,1-6 0-16,0 5 0 0,-5-1 2032 0,2 1 288 16,-2-1 64-16,-10 3 16 0,9-4-832 0,-9 4-160 15,9-5-48-15,-9 5 0 0,0 0-48 0,7-5-16 16,-7 5 0-16,0 0 0 0,0 0-192 0,5-8-32 16,-2 0-16-16,-3 8 0 0,0 0-160 0,-5-6-48 15,5 6 0-15,-13-6 0 0,-1 4-272 0,-1 0-48 0,-5 2-16 0,-2 4 0 16,-2 4-256-16,-3-1-48 0,-1 5-16 0,-1 3 0 15,-2 3-192-15,-4 2 0 0,-3 1 0 0,-3 5 0 16,-1 2 0-16,0 9 0 0,-1 6 128 0,-2 2-128 16,3 2 0-16,-1 4 128 0,1 5-128 0,5 1 0 15,4 1 128-15,9-1-128 0,3-2 0 0,7-3 144 16,6 0-144-16,8-6 0 0,6-9 0 0,7-3 0 16,5-2 0-16,6-5 0 0,5-3 0 0,7-5 0 15,6-4 176-15,2-3-48 0,3-7-128 0,0-5 192 16,0-4-16-16,0-2-16 0,0-7 0 0,1-1 0 15,-3-3 32-15,0-2 0 0,2 0 0 0,-4-2 0 16,-4-1 16-16,-2-7 16 0,-2-3 0 0,-5 1 0 16,-3 1 112-16,-6-6 32 0,-4 0 0 0,-4-4 0 0,-4-4-80 15,-6 3-16-15,-1 2 0 0,-5-1 0 0,-5 3-144 16,0 5-128-16,-3 2 144 0,-1 3-144 0,-5 4 0 0,-1 6-160 16,-1 1 0-16,0 7 0 15,-1-1-1184-15,0 5-256 0,-2 6-32 0,-3 2-8944 16,-1 0-1792-16</inkml:trace>
  <inkml:trace contextRef="#ctx0" brushRef="#br0" timeOffset="11854.73">21227 18349 23039 0,'0'0'2048'0,"-9"1"-1648"0,9-1-400 0,0 0 0 15,0 0 832-15,0 0 96 0,3 13 16 0,3-2 0 16,0 2 528-16,4 2 128 0,4 0 0 0,5 0 16 15,4-1-304-15,2 4-64 0,5 1-16 0,0 3 0 16,1-2-384-16,-1-1-80 0,-4 0 0 0,2 0-16 16,-3 2-368-16,0 0-64 0,1 0 0 0,-3 0-16 15,-2 0-304-15,0-2 0 0,-1-1 0 0,-2 1 0 16,-3 0 0-16,0 1 0 0,1-1-192 0,-2-1 192 31,-3 0-1712-31,0-3-240 0,0 0-48 0,-3-5-8688 0,1-1-1728 0</inkml:trace>
  <inkml:trace contextRef="#ctx0" brushRef="#br0" timeOffset="12247.96">22677 17794 21135 0,'0'0'928'0,"0"0"208"0,0 0-912 0,-3-10-224 0,3 10 0 16,0 0 0-16,0 0 1216 0,-10 3 208 15,0-1 48-15,-3 5 0 0,1 2-512 0,-4 5-112 0,0 3-16 0,-2 9 0 16,-1 3 48-16,-5 8 0 0,-4 6 0 0,-1 4 0 16,-2 3-304-16,1 2-64 0,-1 2-16 0,2 2 0 15,1 0-256-15,2-1-48 0,2-4-16 0,5-3 0 16,4-2-176-16,4-5 128 0,2-5-128 0,4 1 128 16,3-5 16-16,4-3 0 0,0-1 0 0,4-5 0 15,5-3-144-15,1-1 0 0,4-1 0 0,1-4-176 31,2-1-592-31,3-3-112 0,2-2-16 0,2-4-14000 0</inkml:trace>
  <inkml:trace contextRef="#ctx0" brushRef="#br0" timeOffset="12637.83">23326 17937 27583 0,'-6'-17'1216'0,"6"17"256"0,-5-11-1168 0,0 4-304 16,5 7 0-16,-8-3 0 0,-2 0 592 0,-3 6 64 15,-3 2 16-15,-3 7 0 0,-3 1 176 0,-2 9 48 16,-3 2 0-16,2 6 0 0,1 0-464 0,2 6-96 16,2 9-16-16,-1-3 0 0,4 2-128 0,0 0-16 15,3 3-16-15,5-4 0 0,5 3-160 0,8-6 0 16,4 0 0-16,3-5 0 0,5-3 0 0,1-1 0 0,1-5 0 0,1-3 0 15,2-5 240-15,0-3-48 16,2-2 0-16,1-5 0 0,0-5 336 0,2-4 64 0,0-5 16 0,2-2 0 16,2-5 48-16,0-1 16 0,-1-2 0 0,1-2 0 15,0-1-144-15,-1-3-16 0,-2 0-16 0,-1-6 0 16,-2 0-176-16,-4-4-48 0,-5-4 0 0,-1-1 0 16,-5-6-80-16,-2 2 0 0,-2 5-16 0,-5 0 0 15,-3 2-176-15,-1 2 0 0,-3 3 144 0,-2 3-144 16,-3 7 0-16,1 3-320 0,-3 3 64 0,-1 0 16 31,-2 1-2000-31,2 4-416 0,1 0-80 0,1 2-16 0</inkml:trace>
  <inkml:trace contextRef="#ctx0" brushRef="#br0" timeOffset="12967.85">23790 17362 23439 0,'0'0'1024'0,"0"0"240"0,0 0-1008 0,0 0-256 15,0 0 0-15,13 0 0 0,0 4 960 0,0 4 160 16,0 2 32-16,4 4 0 0,3 2-240 0,3 6-32 16,3 2-16-16,3 8 0 0,3 3-160 0,3 4-16 15,2 3-16-15,0 3 0 0,-1 6-32 0,-3 3 0 16,-4 1 0-16,-2 6 0 0,-6 4-192 0,-3 3-64 15,-4 0 0-15,-6-2 0 0,-6-1-16 0,-4 1-16 0,-6-2 0 16,-4 1 0-16,-3-9 16 0,-4-3 0 0,-2-3 0 0,-2-6 0 16,-4-1-16-16,-2-3 0 0,-6-9 0 0,2-3 0 15,3-1-160-15,1-4-16 0,2 0-16 16,3-5 0-16,3-4-160 0,2 0 0 0,3-3-192 0,4-1 192 31,5-6-2624-31,7-4-416 0,0 0-80 0</inkml:trace>
  <inkml:trace contextRef="#ctx0" brushRef="#br0" timeOffset="13326.54">25107 18063 10127 0,'-12'0'896'0,"1"-3"-704"16,2 0-192-16,9 3 0 0,0 0 4224 0,6-10 800 15,2 4 160-15,8-3 48 0,5 1-3216 0,6 0-640 16,5-1-128-16,5-4-32 0,2 1-656 0,4 4-144 16,3-3-32-16,1 4 0 0,0-3-224 0,4 2-160 0,2 2 192 0,-1-1-192 15,-1 6 0-15,-4 2-176 0,-6 3 0 0,-7 4 0 32,-7-1-2400-32,-9 5-496 0,-3 1-80 0,-14 6-32 0</inkml:trace>
  <inkml:trace contextRef="#ctx0" brushRef="#br0" timeOffset="13477.17">25204 18397 4607 0,'-31'6'192'0,"14"-3"64"0,-1 1-256 0,4-3 0 0,4 3 0 0,10-4 0 16,0 0 5856-16,0 0 1120 0,17-3 240 0,5 2 32 15,2-3-5008-15,5 0-992 0,4-5-208 0,4 0-32 16,3-1-352-16,2 1-64 0,2-2-16 0,4 2 0 16,3-1-160-16,5 3-32 0,-1 0-16 0,-2 1 0 15,-3 0-720 1,-7-1-144-16,-5-1-16 0,-5-1-10352 0,-4 3-2064 0</inkml:trace>
  <inkml:trace contextRef="#ctx0" brushRef="#br0" timeOffset="13838.61">27071 17613 24879 0,'0'0'1088'0,"3"-13"256"0,0-1-1088 0,5 5-256 0,2-1 0 0,4 2 0 15,2-2 1584-15,3 2 256 0,3-3 48 0,5 2 16 16,5-2-688-16,2-1-128 0,3 1-16 0,3-2-16 16,1 3-480-16,3 1-80 0,0 1-32 0,-1 1 0 15,-1 0-256-15,-2-2-48 0,-2 3-16 0,-1-1 0 16,2 0-144-16,-7 2-176 0,-3 1 48 0,-5-1 0 16,-3 3-2304-1,-6-1-464-15</inkml:trace>
  <inkml:trace contextRef="#ctx0" brushRef="#br0" timeOffset="14163.99">27146 17527 23039 0,'-21'7'2048'0,"-4"3"-1648"16,0 0-400-16,-2 3 0 0,2 1 1088 0,-1 4 144 16,4-1 32-16,4 2 0 0,2-1-32 0,6 0 0 15,4 0 0-15,3-2 0 0,5 2-384 0,4 0-80 16,5 2 0-16,6 2-16 0,2-3-256 0,5 5-48 15,5-1-16-15,6 2 0 0,3 2-48 0,5 0-16 16,4 1 0-16,0 0 0 0,-2-2-48 0,-3 1-16 16,-4 0 0-16,-3 0 0 0,-3-2 208 0,-4-1 64 15,-5 3 0-15,-4-3 0 0,-5-2-32 0,-4 0 0 0,-5-1 0 16,-5-1 0-16,-5-2 16 0,-5 0 0 0,-3-2 0 16,-7-3 0-16,-7 1 16 0,-7-1 0 0,-7 1 0 0,-6-4 0 15,-6 1-272-15,-3 1-48 0,-1-3-16 0,0 2 0 16,-1-2-240-16,2 1 128 0,0-5-128 0,1 1 0 31,-3 1-1152-31,2-3-320 0,-2-1-64 0,5 0-11712 16,4-3-2336-16</inkml:trace>
  <inkml:trace contextRef="#ctx0" brushRef="#br0" timeOffset="16080.56">19345 17114 11967 0,'0'0'528'16,"-9"-2"112"-16,0-3-512 0,4 0-128 0,2 0 0 0,0-1 0 0,3 6 784 0,0 0 128 15,4-7 32-15,-4 7 0 0,7-4-624 0,2-1-112 16,-1-1-16-16,0 3-16 0,3 1 64 0,-1 0 16 16,2 2 0-16,0 0 0 0,4 0 384 0,3 0 64 15,1 0 32-15,3 0 0 0,4 0 128 0,3-1 32 16,2-2 0-16,5 1 0 0,5-4-64 0,5 0-16 16,6 3 0-16,4-5 0 0,2 2-128 0,3-5-32 15,3 0 0-15,1-2 0 0,1 1 80 0,6 1 16 16,2 0 0-16,1 3 0 0,-1-2-160 0,1 4-16 15,2-3-16-15,2 3 0 0,0-5-112 0,3 4 0 16,1 2-16-16,1-3 0 0,-1 3-80 0,5-4-16 16,0 1 0-16,1 3 0 0,3-2 48 0,1 0 0 15,1 4 0-15,4-5 0 0,3 2-80 0,-2 1-16 16,-1-3 0-16,3 4 0 0,1 3-96 0,3-2 0 0,2 2-16 16,-2-2 0-16,0 0-176 0,2 1 0 0,4 2 0 0,-3 0 128 15,-2-2-128-15,1 1 0 0,4-1 0 0,1 1 0 16,-2 0 0-16,-1-1 0 0,-3-1 0 0,1 0 0 15,1 3 128-15,-2-1-128 0,-3 0 128 0,-1 2-128 16,-1-1 192-16,1 0-32 0,0 0-16 0,-1 0 0 16,0-1-16-16,3 1-128 0,7 1 192 0,-4-1-64 15,-4 0-128-15,-1 0 0 0,0 0 144 0,1 0-144 16,-2 1 0-16,-4-1 0 0,-4-1 0 0,1 1 128 16,3 0-128-16,-2 0 0 0,-4-1 0 0,-2 1 128 0,-2-2-128 15,2 4 0-15,0 0 0 0,-1 1 0 0,-5-3 0 0,-2 1 0 16,-4-1 0-16,0 1 0 0,0 0 0 0,0-1 0 15,0 0 0-15,-2-1 0 0,-1 0 0 0,0-3 0 16,-1 2 0-16,0 2-128 0,1-2 128 0,-3 1 0 16,-3-1 0-16,-2 0 0 0,-3-2 0 0,-2-1 0 15,-1 2 0-15,2 0 0 0,-2 0 0 0,2 3 0 16,-6-1 0-16,0-3 0 0,-3-3 0 0,-1 2 0 0,2 1 0 16,-2-1 0-16,0-3 0 0,2 4 0 0,1 1 0 0,-1-3 0 15,-3 1 0-15,0 0 0 0,-3-4 0 16,-2 4 0-16,-1 0 0 0,0 0 0 0,0 0 0 0,-1 1-128 15,-4-1 128-15,1 0-128 0,-2 0 128 0,-4 4-128 16,0-3 128-16,-3-2 0 0,-1-1 0 0,-4 3 0 16,-3-2 0-16,-1 0 0 0,-2-1 0 0,-3 0-128 15,-2 3 128-15,-3 0 0 0,-2 1 0 0,0 1 0 16,-3-1 0-16,-9 3 0 0,8 0 0 0,-8 0 0 16,0 0 0-16,0 0 0 0,0 0 0 0,7 7 0 15,-7-7 0-15,4 6-160 0,-4-6 160 0,1 13 0 16,-1-3 0-16,1 1 0 0,-3 1 0 0,-1 1 0 15,-1-1 0-15,-1 6-128 0,-2 2 128 0,0 6 0 16,-2-2 0-16,0 8 0 0,-1 3-128 0,-2 5 128 16,-1 3 0-16,-2 4 0 0,-1 4 0 0,-1 2 0 0,-4 7 0 15,0 2 0-15,-1-1 0 0,0 5 0 0,-2 2 0 0,0 3 0 16,-3 4 0-16,1-3 0 0,0 0 0 0,3 0 0 16,-1 2 0-16,1-1 0 0,0-1 0 0,3 0 0 15,0 2 0-15,-1-2 0 0,1 2 0 0,0 1 0 16,2-3 0-16,-1 2 0 0,-1-1 0 0,1 0 0 15,-2 0 0-15,2-2 0 0,-1-5 0 0,1-1 0 16,-2 2 0-16,2 2 0 0,1 1 0 0,3-9 0 16,0 0 0-16,2-7 0 0,1-4 0 0,1-2 0 15,2-1 0-15,1-2 0 0,0 1 0 0,2-3 0 16,1-6 0-16,1-4 0 0,-4-4 128 0,2-2 0 0,-1-1-128 16,2-7 192-16,-2-1-32 0,-1-1-16 0,-1-5 0 15,-1 1 0-15,-1 0-144 0,-3 2 128 0,-3-6-128 16,1 2 128-16,-4 3-128 0,0-3 0 0,-4 0 144 0,-3 0-144 15,-2-3 0-15,-4 4 128 0,0-2-128 0,-8 0 0 16,-5-5 0-16,-4 0 128 0,-8 0-128 0,0-2 0 16,-4-2 0-16,-2 0 0 15,-1 0 0-15,-7-1 0 0,-10 0 0 0,0 0 0 0,-7 0-144 0,0-1 144 16,-1 0 0-16,-4 0 0 0,-7-1 0 0,1 0 0 16,-1-3 0-16,2 2 128 0,-2 1-128 0,-8-1 192 15,-4-2-192-15,1 1 128 0,1 2-128 0,-6-2 128 16,-8-1 16-16,3-2 0 0,4 5 0 0,-9-2 0 15,-9-2-144-15,1-2 0 0,3 4 0 0,-7 2 0 16,-6-8 0-16,3 3 0 0,5 5 0 0,-4-3 0 16,-7-4 144-16,5 5 0 0,1 3 0 0,0-2 0 0,-3-3-144 15,0 3 160-15,-1 1-160 0,1 0 160 0,2 2 16 0,-2-1 0 16,-4-1 0-16,4 2 0 0,4 0-176 0,-4 0 192 16,-5-3-192-16,4 0 192 0,5 6 0 0,0-6 0 15,0-2 0-15,3 2 0 0,6 4 64 0,2-2 0 16,2-2 16-16,6 2 0 0,1 1-64 0,2-2-16 15,-2-1 0-15,4 0 0 0,3 1-192 0,2-1 144 16,-4 2-144-16,4 1 128 0,2-3-128 0,3 2 0 16,3 0 144-16,-1 1-144 0,0 0 0 0,3 2 144 15,4 1-144-15,0-2 0 0,-1 3 160 0,3 0-160 16,3-1 128-16,5 1-128 0,6 0 128 0,0 1-128 16,2 2 128-16,3-5-128 0,-1-1 128 0,6-1-128 15,3 0 128-15,7 0-128 0,4 2 128 0,3 0-128 0,-1 1 128 16,4-1-128-16,-1 1 0 0,9-1 0 0,1 1 0 0,5-2 0 15,2-1-352-15,5 0 0 0,3 3 0 0,3-1 0 32,1 1-1824-32,2 1-384 0,3 1-64 0</inkml:trace>
  <inkml:trace contextRef="#ctx0" brushRef="#br0" timeOffset="20127.07">25823 15669 17503 0,'0'0'1552'0,"0"0"-1232"0,0 0-320 0,-3-10 0 16,1 1 672-16,2 9 80 0,0 0 16 0,0 0 0 15,0 0 256-15,0 0 48 0,0 0 16 0,0 0 0 16,0 0-16-16,-5 5 0 0,1 4 0 0,0 4 0 16,2 8-560-16,-1 4-96 0,2 0-32 0,-2 3 0 15,1 4-48-15,-1 1-16 0,-1 0 0 0,2 1 0 0,-2 0 80 0,0 2 16 16,-1 2 0-16,-1-2 0 15,-3-2-144-15,4-2-16 0,1-3-16 0,0-4 0 0,0-3 16 16,3-4 0-16,1-4 0 0,3-4 0 0,-3-10 80 0,0 0 32 16,10 0 0-16,2-9 0 0,0-2 0 0,-1-7 0 15,5-4 0-15,0 1 0 0,3-1-144 0,1-5-32 16,1 1 0-16,-1 2 0 0,-1-2-192 0,0 3 0 16,4 2 0-16,0 2 0 0,-4 1 0 0,3 3 0 15,-2 1-144-15,0 2 144 16,-1 3-672-16,-2-1-32 0,-3 4-16 0,-1 2 0 15,-2-2-1824-15,-11 6-352 0,0 0-80 0,0 0-16 0</inkml:trace>
  <inkml:trace contextRef="#ctx0" brushRef="#br0" timeOffset="20407.18">25833 16109 27647 0,'-6'9'2448'0,"-1"1"-1952"0,1-2-496 0,1 2 0 15,5-10 0-15,-1 9 0 0,1-9 0 0,0 0-160 16,0 0 336-16,14 0 64 0,0-4 16 0,3-9 0 16,4-3 512-16,-1-7 96 0,-2-6 32 0,5-1 0 15,3-5-288-15,2-5-48 0,2-4-16 0,0 1 0 16,3-3-32-16,-1 1-16 0,-3-3 0 0,2 0 0 16,-1-3-112-16,-2-2-32 0,-1-3 0 0,0-3 0 15,-1-4-112-15,4 0-32 0,3 1 0 0,0 5 0 16,-3 6-208-16,1 6 0 0,-2 1 0 0,0 8 0 15,0 5-128-15,-3 0-128 0,-3 1-32 0,-3 5 0 16,-1 3-1360-16,-2-3-272 16,-3 1-48-16,-2 4-12176 0</inkml:trace>
  <inkml:trace contextRef="#ctx0" brushRef="#br0" timeOffset="21050.3">27347 12972 7359 0,'3'-14'656'0,"-1"6"-528"0,1-4-128 0,-1 3 0 15,1-4 2160-15,-2 3 400 0,2 0 64 0,-2-2 32 16,-1 2-1120-16,-1 0-208 0,-2 4-48 0,3 6-16 16,-8-7-112-16,-2 6 0 0,0 2-16 0,-1 8 0 15,-2 1-512-15,-5 4-112 0,-2 4 0 0,-4 6-16 0,-1 2-240 16,0 5-64-16,-2 2 0 0,-1 3 0 0,0 1 96 0,3 1 16 16,2 0 0-16,5 0 0 0,6-2 144 0,4-2 16 15,5-2 16-15,8-7 0 0,8-2-160 0,5-2-48 16,7-7 0-16,7-2 0 0,5-2-80 0,2-3 0 15,5-1-16-15,-2-1 0 0,0-2-48 0,0-2-128 16,-3 0 192-16,-1 1-64 0,-4 1-128 0,-1 4 0 16,-2-1 0-16,-4 3 0 0,-5 4 0 0,-4 1 128 15,-6 4-128-15,-5-1 0 0,-5 5 560 0,-7 5 16 16,-7-2 16-16,-3 6 0 0,-9-5 112 0,0 6 0 0,-2 2 16 16,-2 1 0-16,-4-5-304 0,1-2-64 15,1 3-16-15,1-7 0 0,0 1-144 0,3-6-16 0,2-7-16 16,5-1 0-16,1-6-160 0,1-1 0 0,3-5-192 0,4-6 192 31,3-3-1920-31,6-8-256 0,3-6-48 0,7-2-12960 0</inkml:trace>
  <inkml:trace contextRef="#ctx0" brushRef="#br0" timeOffset="21345.01">27871 13004 29487 0,'-16'6'2624'0,"-1"6"-2112"0,-2 3-512 0,2 1 0 16,3 2 224-16,0 2-64 0,-2 3-16 0,2 5 0 0,2-1 96 16,2 5 16-16,0-3 0 0,5 1 0 0,1 2-128 0,1 0-128 15,3-5 176-15,7-1-176 0,2-5 240 0,3-5-64 16,5-3-16-16,1-7 0 0,1-2 224 0,2-4 64 16,3-4 0-16,-3 1 0 0,-1-9 80 0,2-2 32 15,-1-5 0-15,-2-3 0 0,-2-2 16 0,-3-4 0 16,-3-1 0-16,-2 0 0 15,-5-3 0-15,-3 2 16 0,-3 0 0 0,-5 1 0 0,-3 4-208 0,-1-1-32 16,-2 6-16-16,0 2 0 0,1 3-208 0,-2 3-128 16,0 1 128-16,-2 7-128 15,1 2-832-15,1-1-256 0,2 6-32 0,0-2-16 16,2 3-1664-16,2-2-336 0</inkml:trace>
  <inkml:trace contextRef="#ctx0" brushRef="#br0" timeOffset="21616.88">28093 11841 24879 0,'-8'-14'2208'0,"2"1"-1760"0,1 3-448 0,1 0 0 15,4 10 704-15,0 0 64 0,0 0 16 0,0 0 0 16,0 0-128-16,0 11-16 0,0 3-16 0,3 5 0 15,-1 3-256-15,2 6-48 0,1 6-16 0,3 3 0 16,-2 4-48-16,2 2 0 0,-1 6 0 0,2 7 0 16,2 5 96-16,0 2 16 0,2 1 0 0,1-3 0 15,-2 2-160-15,5-1-16 0,-2-1-16 0,0-4 0 16,-2-9-176-16,-1-2 0 0,-4-8 0 0,-1-2 0 0,-2-3-144 16,-1-9-112-16,0-5-32 0,-1-5 0 15,1-2-656-15,-4-12-128 0,0 0-16 0,0 0-12464 16</inkml:trace>
  <inkml:trace contextRef="#ctx0" brushRef="#br0" timeOffset="22017.15">28556 12128 27647 0,'-12'-13'2448'0,"7"8"-1952"0,5 5-496 0,0 0 0 15,-9-2 240-15,9 2-48 0,0 0-16 0,0 0 0 16,-5 8 224-16,3 5 48 0,2 1 16 0,2 5 0 16,0 4-160-16,1 4-48 0,2 0 0 0,1 4 0 15,0 2-64-15,0 2 0 0,-1 0-16 0,2-3 0 16,-1-1-48-16,2-3-128 0,-3-6 192 0,1-3-64 16,2-2-128-16,-1-3 128 0,-7-14-128 0,9 9 128 15,1 0 288-15,1-7 48 0,-1-3 16 0,1-8 0 16,2-4 240-16,1-3 48 0,0-3 16 0,0-5 0 15,-1 0-208-15,-2-6-64 0,-2 1 0 0,-1-1 0 16,-1-4-96-16,0-1-32 0,-2-3 0 0,1 2 0 16,0-1-96-16,-1 3-32 0,1 0 0 0,-1 3 0 15,-2 6-128-15,2 1-128 0,-1-1 192 0,0 5-192 0,0 1 0 16,0 3 0-16,-2 3 0 0,0 4 0 16,0-1-336-16,-2 10-128 15,0-8-32-15,0 8 0 0,0 0-2384 0,0 0-496 0,0 0-80 0</inkml:trace>
  <inkml:trace contextRef="#ctx0" brushRef="#br0" timeOffset="22316.76">29113 11881 24991 0,'0'0'1104'0,"0"0"240"0,0 0-1088 0,11-2-256 0,2-2 0 0,2-4 0 15,4 1 640-15,3-6 64 0,1-3 0 0,1-2 16 16,4 0-192-16,-4 0-32 0,1-1-16 0,-4 0 0 16,-4-3-160-16,-3 3-16 0,-2 2-16 0,-6-1 0 15,-3-3-48-15,-5-1-16 0,-5 0 0 0,-1 4 0 16,-5 3 336-16,-3 5 64 0,-6-2 16 0,-2 10 0 16,-3 4-16-16,-2 11 0 0,-3 5 0 0,2 2 0 15,1 9-288-15,-1 2-48 0,4 6-16 0,5 1 0 16,2-3-32-16,5 2-16 0,9 0 0 0,5-5 0 15,5-3-32-15,6-5-16 0,5-2 0 0,6-6 0 16,4 2-16-16,9-8 0 0,2-2 0 0,6-4 0 16,5-4-160-16,0-8 160 0,3-2-160 0,-1-5 160 15,-4-7-432-15,-1-3-96 0,-1-1-16 0,-3 0-10944 16,1-1-2176-16</inkml:trace>
  <inkml:trace contextRef="#ctx0" brushRef="#br0" timeOffset="22922.62">29635 10256 17503 0,'0'0'1552'0,"0"0"-1232"16,0 0-320-16,0 0 0 0,0 0 864 0,0 0 112 16,10 3 32-16,-10-3 0 0,9 11 272 0,-1 5 64 15,-1 3 16-15,2 4 0 0,0 8-448 0,1 0-80 16,0 4-32-16,-1 7 0 0,0 11-224 0,0 4-64 16,0 4 0-16,0-1 0 0,-3 1-128 0,-2 0-16 15,0-4-16-15,1-3 0 0,0-10-192 0,-1-1-32 16,1-5-128-16,1-1 192 0,1-2-192 0,0-4 144 0,0-3-144 15,0-2 128-15,1-7-128 0,2-4-256 0,-1-3 64 0,2-2 16 32,0-6-704-32,0-6-144 0,0-3-16 0,2-8-12144 15</inkml:trace>
  <inkml:trace contextRef="#ctx0" brushRef="#br0" timeOffset="23383.4">29992 9929 22111 0,'-5'-13'1968'0,"5"13"-1584"0,0 0-384 0,0 0 0 0,-2-6 256 0,2 6-48 16,-2-5 0-16,2 5 0 0,0 0 192 0,3 11 48 15,-1 2 0-15,2 5 0 0,0 0-16 0,2 3 0 16,1 8 0-16,2 4 0 0,0 6-96 0,2 1-16 16,2 9 0-16,2-2 0 0,1 2 0 0,2 2-16 15,0 2 0-15,-4 0 0 0,1-1-112 0,-2-4 0 16,-2-4-16-16,1 0 0 0,-1-2 16 0,1-8 0 16,-2-7 0-16,-1-5 0 0,-3-2 176 0,2-5 32 15,-2-2 16-15,0-3 0 0,-6-10 192 0,0 0 32 16,0 0 16-16,11-5 0 0,-2-4-16 0,-2-5 0 15,-2-3 0-15,0-6 0 0,2-7-192 0,-5-1-32 0,1 1-16 16,-2-8 0-16,-1-8-208 0,-1-1-32 0,0-3-16 16,1-3 0-16,0-4-144 0,0-2 0 0,1 0 144 15,1 3-144-15,1 6 0 0,-1 9 128 0,0 6-128 0,-2 4 0 16,0 2 0-16,0 7 0 0,1 5 0 0,2 1 128 16,-1 4-128-16,1 0 0 0,-1 2-176 0,2 2 176 31,2-3-1488-31,-3 5-208 0,-3-1-32 0,0 7-13328 0</inkml:trace>
  <inkml:trace contextRef="#ctx0" brushRef="#br0" timeOffset="23718.79">30686 9497 28559 0,'0'0'2544'0,"-4"-12"-2032"16,-2 6-512-16,6 6 0 0,0 0 272 0,0 0-32 15,-8 4-16-15,3 7 0 0,0 2 320 0,3 7 64 16,-1 7 16-16,3 6 0 0,3 8-176 0,1 2-16 16,1 1-16-16,-2 5 0 0,3-3-208 0,-1 3-32 15,0 3-16-15,-3 3 0 0,2 6-32 0,-4 2 0 16,-1-4 0-16,-2-2 0 0,2-4-128 0,-2-4 0 15,1-5 0-15,-1-6 0 0,1-10 0 0,-1-1-176 0,-1-7 16 16,3-2 0-16,0-4-80 0,1-14-16 0,0 0 0 0,0 0 0 31,0 0-480-31,0 0-96 0,5-14-32 0,0 0 0 16,-1-2-1728-16,0-3-352 0</inkml:trace>
  <inkml:trace contextRef="#ctx0" brushRef="#br0" timeOffset="24055.06">30573 9319 16575 0,'-4'-27'1472'0,"3"9"-1168"0,1-3-304 0,3 0 0 16,3 1 944-16,3 0 128 0,1-3 16 0,1 0 16 15,3 1 352-15,4 1 64 0,3-2 16 0,3 5 0 0,1 3-496 0,4 0-80 16,3-1-32-16,4 1 0 0,1 1-256 0,-2 4-48 15,-1 0-16-15,-3 7 0 0,-4 1-96 0,-3 2-32 16,-3 4 0-16,-1 3 0 0,-4 5-192 0,-2 3-32 16,-4 4-16-16,-3 9 0 0,-4 5 80 0,-1 6 0 15,-4 3 16-15,0 0 0 0,-3 3-80 0,0-3 0 16,-4 2-16-16,-1-3 0 0,-2-4 128 0,-2 0 16 16,-1-2 16-16,-3-1 0 0,-5-3 176 0,-1-2 48 15,-4 2 0-15,-5-2 0 0,0-5-176 0,0-1-48 16,1-4 0-16,0-2 0 0,6-3-208 0,-1-1-64 15,-1-2 0-15,4-1 0 0,0-5-304 0,3-4-64 16,4-3-16-16,4-3 0 16,4-7-2560-16,4 1-512 0,1-15-96 0,13 3-32 0</inkml:trace>
  <inkml:trace contextRef="#ctx0" brushRef="#br0" timeOffset="26179.02">27501 14657 26031 0,'0'0'1152'0,"-8"7"240"0,1-3-1120 0,7-4-272 0,-7 11 0 0,5 0 0 15,2 5 0-15,2 4 128 0,3 7-128 0,2 1 0 16,2 3 320-16,1 8-32 0,4 4-16 0,1 0 0 15,0 3-16-15,-6-22-16 0,0 3 0 0,1 2 0 0,0 1-240 0,2 0 144 16,-1 0-144-16,1 1 128 0,-1-5-128 16,11 20 0-16,-3-13 0 0,-1-9 128 0,-3-3-400 15,-1-7-96-15,-4-3-16 0,-10-11-7792 16,10 0-1552-16</inkml:trace>
  <inkml:trace contextRef="#ctx0" brushRef="#br0" timeOffset="26403.36">27391 14871 33167 0,'0'0'2944'0,"-7"-6"-2352"0,0-5-464 0,4 1-128 16,3-4-176-16,3 2-48 0,4-2-16 0,4-3 0 16,3-5 368-16,5 0 64 0,5-1 0 0,2-5 16 15,-2 0-32-15,4-2-16 16,5 5 0-16,3-2 0 0,-1 4-160 0,2 2 0 0,1 1 0 0,-2 3 128 15,-6 2-272-15,-2 2-64 0,-4 7-16 0,-3-1 0 32,-5 4-2608-32,-4 1-528 0</inkml:trace>
  <inkml:trace contextRef="#ctx0" brushRef="#br0" timeOffset="26569.6">27531 14896 18431 0,'0'0'1632'15,"0"0"-1312"-15,0 0-320 0,0 0 0 0,0 0 3440 0,0 0 608 0,0 0 128 0,13-9 32 0,2 2-3136 16,3-3-624-16,1 2-128 0,7-3-32 16,2-3-144-16,2 1-16 0,2-1-128 0,0 1 192 0,-2 2-192 0,-2-1 0 15,-3 0 0-15,-3 3 0 16,-3-3-2048-16,-4 3-416 16,-1-1-80-16</inkml:trace>
  <inkml:trace contextRef="#ctx0" brushRef="#br0" timeOffset="26780.95">28127 14624 27647 0,'-6'13'2448'0,"1"1"-1952"0,2 1-496 0,1 2 0 15,4-1 384-15,2 2-32 0,1 0 0 16,4 1 0-16,1 1-48 0,2-2-16 0,-1 0 0 0,2 0 0 15,0-4-288-15,1-3 0 0,0 1 0 0,0-1 0 32,1-5-512-32,-1-1-224 0,-3 1-32 0,2-6-11792 0</inkml:trace>
  <inkml:trace contextRef="#ctx0" brushRef="#br0" timeOffset="27132.11">28458 14256 21183 0,'0'0'1888'0,"0"0"-1504"0,-6 9-384 0,3 2 0 0,3-11 1920 0,1 18 304 16,1 1 64-16,4 1 16 0,-1 1-1616 0,1 1-320 15,3-1-64-15,0 0-16 0,-1 1-160 0,-2 0-128 16,1-1 192-16,-2-3-192 0,-2-4 240 0,1-1-64 15,-4-13-16-15,7 11 0 0,-7-11 128 0,0 0 32 16,10 1 0-16,-10-1 0 0,7-10 128 0,0-1 16 16,-1-7 16-16,-1-5 0 0,-1 0-112 0,-1 0-32 15,-2-5 0-15,-1 0 0 0,0-3-208 0,1 0-128 16,0-1 128-16,1 6-128 0,0-4 0 0,2 5 0 16,0-5 0-16,3 7 128 0,2 4-128 0,3 1 0 15,-1 1 0-15,2 3 0 0,-2 7 0 0,1-1-128 0,-1 2 128 16,-1 2 0-1,-10 4-1488-15,0 0-224 0,11 2-32 0,-11-2-12320 0</inkml:trace>
  <inkml:trace contextRef="#ctx0" brushRef="#br0" timeOffset="27469.71">29022 13859 25791 0,'0'0'2304'0,"-11"0"-1856"0,1 3-448 0,0-1 0 15,-1 2 864-15,2 4 80 0,1-1 16 0,0 5 0 16,0-2-544-16,1 3-96 0,-2 1-32 0,1 0 0 16,3 0-144-16,-1 1-16 0,2 0-128 0,1 0 192 15,2-1-64-15,2-2-128 0,3-2 176 0,3-1-176 0,1-2 256 0,4-3-48 16,-2 1-16-16,3-3 0 0,1-4 64 0,2 0 16 16,-2-2 0-16,2 4 0 0,0 3-96 0,-1 0-32 15,-1 1 0-15,-2 0 0 0,-5 1-16 0,-2 3 0 16,1 2 0-16,-5 3 0 0,-2-3 256 0,-3 4 64 15,-5 1 0-15,-3 1 0 0,-2 0 64 0,0 0 0 16,-1 1 16-16,0-3 0 0,-2 2-272 0,2-2-64 16,2 0-16-16,1-6 0 0,0-2-304 0,2-3-64 15,1-3-16-15,9 0 0 16,-7-10-2464-16,3-1-480 0</inkml:trace>
  <inkml:trace contextRef="#ctx0" brushRef="#br0" timeOffset="27681.07">29357 13023 28271 0,'-16'-1'1248'0,"6"1"272"0,-3 2-1216 0,3 3-304 0,1 1 0 0,2 3 0 15,2 5 832-15,0 4 96 0,1 2 32 0,4 7 0 16,1 0-272-16,2 6-48 0,3 6-16 0,4 3 0 15,5 0-320-15,-1 0-64 0,4 1-16 0,-1 2 0 16,1 4-224-16,-1-3 128 0,0 1-128 0,-2-4 0 16,-2 1-352-1,-1-9-160-15,-4-3-48 0,-3-5 0 0,0-1-1824 0,-5-5-368 0,-2-6-80 16</inkml:trace>
  <inkml:trace contextRef="#ctx0" brushRef="#br0" timeOffset="27835.06">29151 13516 23951 0,'-5'-13'2128'0,"2"-2"-1696"0,1 2-432 0,3 4 0 0,4-1 1152 0,3 3 128 16,2-5 48-16,5 5 0 0,4-2-400 0,4 1-80 16,2-3-16-16,5 0 0 0,3-1-416 0,1-5-96 15,0 4 0-15,2-1-16 0,-1 0-176 0,0-1-128 16,-3-1 144-16,-2-1-144 16,-2 3-960-16,-1 0-272 0,-3 0-64 0,-3 2-16 0</inkml:trace>
  <inkml:trace contextRef="#ctx0" brushRef="#br0" timeOffset="28353.05">30239 12307 21711 0,'0'0'960'0,"0"0"192"0,0 0-912 0,0 0-240 0,-8 0 0 0,8 0 0 0,0 0 1344 0,-7 5 240 16,-2 2 32-16,2-1 16 0,0 2-544 0,0 3-96 16,-2 3-32-16,3 0 0 0,-3 0-272 0,2 2-64 15,1 2-16-15,-1 3 0 0,3-2-192 0,-1-2-32 16,1-1-16-16,3-1 0 0,2-1-144 0,3 0-32 16,0-5 0-16,1 2 0 0,2-3-192 0,2 2 176 15,3-4-176-15,2 3 160 0,0-6-160 0,1-2 0 16,3 6 144-16,2-1-144 0,-5-1 0 0,-1 3 0 15,-2 0 0-15,-3 0 128 0,1 1-128 0,-5 0 0 0,-5-9 0 16,-3 15 0-16,0-1 288 0,-2 1-16 0,-7-2 0 0,-1 2 0 16,-2 2 160-16,-1-2 16 0,-2 0 16 0,0-2 0 15,-2-1-256-15,1-2-48 0,0-5-16 0,-2-3 0 16,2 3-304-16,1-5-64 0,2-5-16 0,2-1 0 31,2-4-2368-31,3-2-464 0</inkml:trace>
  <inkml:trace contextRef="#ctx0" brushRef="#br0" timeOffset="28660.56">30632 12040 27231 0,'0'0'1216'0,"-9"5"240"0,-2 2-1168 0,3-1-288 0,-1 5 0 0,0 1 0 0,0 3 832 0,-1 2 96 16,0 0 32-16,-2 4 0 0,1 2-272 0,-1 3-48 15,0 0-16-15,1 1 0 0,4-5-320 0,2 0-64 16,1 1-16-16,3-4 0 0,3-4-96 0,3-5-128 16,2 1 176-16,0-8-176 0,2 0 272 0,3-4-48 15,-1-2-16-15,2-6 0 0,-1 0 256 0,4-5 48 16,-1 0 16-16,0-1 0 0,-2 0-176 0,0-3-32 16,-3-4-16-16,-3 2 0 0,-3-3-144 0,-3 3-32 15,-3 0 0-15,-3 0 0 0,-3-1 128 0,-1 0 32 0,-1 4 0 16,-1 4 0-16,-2 2-96 0,0 0-32 15,-1 4 0-15,2 4 0 0,0 2-160 0,-2 1 0 0,1 0-192 16,1 1 192 0,-1-1-1744-16,2 3-240 0,0-1-32 0,11-2-13536 0</inkml:trace>
  <inkml:trace contextRef="#ctx0" brushRef="#br0" timeOffset="28959.35">30785 11168 27071 0,'-1'-23'1200'0,"0"11"240"0,0 4-1152 0,1 8-288 0,0 0 0 0,0 0 0 16,0 0 944-16,0 0 128 0,0 0 16 0,0 0 16 15,0 0-464-15,-3 15-112 0,-1 8-16 0,3 3 0 0,0 3-256 16,1 5-48-16,0 2-16 0,2 3 0 0,3 7-48 0,0 2-16 15,0 2 0-15,2 2 0 0,-2 3 80 0,1 0 16 16,1 3 0-16,-1-1 0 0,0-4-96 0,1-1-128 16,-1-5 176-16,-1-2-176 0,-1-7 0 0,0-5-224 15,-2-5 16-15,1-3 0 16,-1-5-528-16,1-9-96 0,-3-11-32 16,0 0 0-16,10-4-1520 0,-1-5-304 0,0-6-64 0</inkml:trace>
  <inkml:trace contextRef="#ctx0" brushRef="#br0" timeOffset="29334.2">31074 11304 19295 0,'0'0'848'0,"0"0"176"0,0 0-816 0,0 0-208 0,0 0 0 0,0 0 0 16,0 0 1216-16,0 0 192 0,0 0 32 0,0 16 16 15,0-4-224-15,2 5-32 0,4 2-16 0,-3 2 0 16,2 1-352-16,2 1-64 0,-1 5 0 0,2-5-16 16,1 0-224-16,0-2-32 0,-2 1-16 0,1-3 0 15,1 0-128-15,-3 0-32 0,2-4 0 0,-3-3 0 16,-5-12 16-16,5 11 0 0,-5-11 0 0,0 0 0 16,0 0 176-16,0 0 16 0,11-4 16 0,-4-5 0 15,-1-1 32-15,-1-4 16 0,0-3 0 0,-1-1 0 0,-4-1-288 16,1-3-64-16,1-5-16 0,0 3 0 0,1-5-96 15,-1 1-128-15,2-1 176 0,1 0-176 0,0 3 0 0,0 3 0 16,2-2 0-16,-1 3 0 0,-1 3 0 0,1 3 0 16,1 3 0-16,-2 1 0 0,0-1-256 0,0-1-96 15,-1 6-32-15,1 0 0 16,-5 8-1792-16,0 0-352 0,0 0-80 0,6-7-12272 0</inkml:trace>
  <inkml:trace contextRef="#ctx0" brushRef="#br0" timeOffset="29637">31458 11148 16575 0,'0'0'1472'0,"-1"9"-1168"0,-5-3-304 0,6-6 0 16,0 0 1920-16,0 0 336 0,12 0 64 0,-1 1 16 16,1-2-928-16,2-4-176 0,2-3-32 0,1 2-16 15,1-7-320-15,-3 1-64 0,-2-2-16 0,-2 0 0 16,-1 0-432-16,-1 2-96 0,-3 1 0 0,-2-4-16 15,-1-1-16-15,-5 2 0 0,0 4 0 0,-3-5 0 16,-3 1 32-16,-1 1 16 0,-2 2 0 0,-2 3 0 16,0 7 48-16,1 2 16 0,-6 3 0 0,3 4 0 15,1 8-80-15,1 1 0 0,2-1-16 0,0 3 0 16,5-1 32-16,4 1 16 0,-1 4 0 0,6 4 0 16,2-4-32-16,4-1 0 0,2 4 0 0,5-6 0 15,4-2-128-15,1-3-128 0,2-5 144 0,5 2-144 0,-3-4 176 16,5-1-176-16,-2-4 192 0,1-2-192 0,-1-2 0 15,2-2-144-15,-2-2-16 0</inkml:trace>
  <inkml:trace contextRef="#ctx0" brushRef="#br0" timeOffset="34626.26">29269 14895 18431 0,'0'0'816'0,"0"0"160"0,0 0-784 0,0 0-192 0,1-10 0 0,-1 10 0 16,0 0 1536-16,10-3 256 0,1 2 48 0,-1 5 16 16,-1 6-992-16,3 1-192 0,0 5-32 0,-1 4-16 15,4 4-160-15,-1 3-16 0,0 3-16 0,-1 2 0 16,0 0-112-16,0 2-32 0,-1 2 0 0,-2-1 0 16,1-3-96-16,-4 1 0 0,0-3-16 0,-2-1 0 0,0 0-176 0,1-5 0 15,-2 0 144-15,1-3-144 0,-1-4-176 0,1-1-96 16,-4-6-32-16,-1-10 0 15,0 0-2032-15,0 0-416 0</inkml:trace>
  <inkml:trace contextRef="#ctx0" brushRef="#br0" timeOffset="34992.5">28999 14942 23039 0,'-10'-8'2048'0,"4"3"-1648"16,2-2-400-16,0-1 0 0,2-2 1328 0,2 2 176 0,2-2 32 16,5 0 16-16,2-4-1360 0,6-3-192 0,3 1-192 0,4-3 48 15,3 1 384-15,4-1 80 0,1 3 0 0,10-4 16 16,2 0 16-16,1 2 0 0,1 2 0 0,1-1 0 16,-3 1 0-16,-4 6 0 0,-5 1 0 0,0 5 0 15,-1 1-224-15,-2 3-128 0,-4 4 160 0,0 5-160 16,0 10 128-16,-2 8-128 0,-2-2 0 0,-3 8 0 15,-1 7 0-15,-3 3 0 0,-2 0 0 0,-3 4 0 16,-3-1 144-16,-4 2-144 0,-1 2 128 0,-4-6-128 16,-5-1 160-16,-1-2-160 0,-4 0 192 0,-2-2-192 15,-1 1 192-15,-2-4-64 0,-2 0 0 0,-1-2-128 16,1-2 160-16,0 1-160 0,1-1 128 0,3-4-128 16,-3-4 0-16,4-5-192 0,0-1 0 0,3-4 16 15,0-8-720 1,11-6-128-16,-10-4-48 0,4-6 0 0,2-6-1232 15,-1-6-240-15,2-5-48 0</inkml:trace>
  <inkml:trace contextRef="#ctx0" brushRef="#br0" timeOffset="35369.06">30189 14024 24991 0,'-11'0'1104'0,"11"0"240"0,-10-1-1088 0,10 1-256 0,-9 5 0 0,0 5 0 15,4 2 0-15,0 3 128 0,1 2-128 0,3 3 0 16,-2 5 640-16,7 2 0 0,0 4 16 0,1 2 0 15,0 1-240-15,6 1-48 0,-1 2-16 0,2 0 0 16,-1 0 96-16,3-1 32 0,2-1 0 0,-1-2 0 16,3-3-160-16,2-3-48 0,-1-5 0 0,4-3 0 15,1-1 48-15,0-3 0 0,2-2 0 0,-1-9 0 16,3-3 64-16,1-4 0 0,-1 0 16 0,0-6 0 16,0-3-128-16,0-3-16 0,1-1-16 0,1-2 0 15,-1-1-240-15,-1-2-288 0,-3-2 64 0,-1 6 16 16,-3 1-1440-16,-5 5-272 0,-4-3-64 0,-5 4-6960 15,-2 1-1376-15</inkml:trace>
  <inkml:trace contextRef="#ctx0" brushRef="#br0" timeOffset="35563.19">30249 14430 34095 0,'0'0'1504'0,"1"-13"320"0,3 3-1456 0,5 1-368 15,5-1 0-15,4 1 0 0,2-2-240 0,4-5-112 16,3-3-32-16,5 0 0 0,6-1 384 0,-3 0 256 0,1-3-32 16,2-2-16-16,0 1-208 0,3 3 0 15,0-2 0-15,-3 1 0 16,-1 3-1216-16,-6 4-352 0,-4 5-64 0</inkml:trace>
  <inkml:trace contextRef="#ctx0" brushRef="#br0" timeOffset="35740.58">30268 14126 38703 0,'-18'-13'3440'0,"7"2"-2752"0,3-4-560 0,4 1-128 15,4-3 0-15,7-1 0 0,4 1 0 0,6-4 0 16,6-4 240-16,5 1 16 0,2-7 0 0,6 1 0 16,3-2 0-16,3-1 0 0,1 0 0 0,2 0 0 15,2-2-256-15,2 2 0 0,2 3 0 0,0 1 0 16,-4 4-2384-16,-1 3-528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50:03.58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1164 7172 10191 0,'0'0'448'0,"4"-11"96"0,0 0-544 0,-4 3 0 16,0 8 0-16,1-11 0 0,1 2 896 0,-2-1 64 15,0 10 0-15,0-9 16 0,0 9-64 0,-2-11-16 16,1 3 0-16,1 8 0 0,0 0-32 0,0 0-16 16,0 0 0-16,0 0 0 0,0 0-208 0,0 0-32 0,0 0-16 0,0 0 0 15,0 0-144-15,0 0-48 16,5 8 0-16,1 5 0 0,-2 2 176 0,1 4 16 15,0 3 16-15,-1 7 0 0,0 5-128 0,-1 6-32 0,-1 1 0 16,-1 9 0-16,1 1-128 0,-1 5-16 0,0 6-16 0,-1 3 0 16,1 1-32-16,-1-4-16 0,0 2 0 0,0-3 0 15,0 1-80-15,0-3-16 0,-1-2 0 0,1-1 0 16,0-7 0-16,1 0 0 0,2-9 0 0,0 0 0 16,0-5 112-16,-1-2 0 0,0-2 16 0,2-7 0 15,2-1 0-15,-1-2 0 0,2-3 0 0,-1 0 0 16,2-5 32-16,-1 0 0 0,1-1 0 0,1-5 0 0,2-2-16 0,1 0 0 15,-1-3 0-15,3 1 0 0,1-2-32 0,2 0-16 16,-2-2 0-16,6 0 0 0,-1 1-112 0,0-3-128 16,1-1 176-16,3-2-176 0,1 1 160 15,2 0-160-15,1-3 128 0,5 1-128 0,1-5 176 0,3 3-48 16,0-3-128-16,5 1 192 0,4 4-32 0,2-3-16 16,3 2 0-16,3-2 0 0,4 2-16 0,-1-2 0 15,1-1 0-15,3-1 0 0,3 5-128 0,3-2 160 16,1 4-160-16,0-4 160 0,1 1-160 0,1-2 0 15,0 2 0-15,0 4 0 0,0-2 0 0,1 2 0 16,1-1 128-16,3 4-128 0,-1 1 0 0,0-1 0 0,-2-2 0 16,2 1 0-16,1 4 0 0,-3 1 0 0,2-1 0 15,0-2 0-15,1-2 0 0,-2 0 0 0,-1 1 0 0,0 1 0 16,1-2 0-16,-1 0 0 0,0 0 144 0,0 1-144 16,-2 1 128-16,-2 0-128 0,1 1 160 0,1 1-160 15,-2 2 144-15,0-3-144 0,2 2 128 0,-2-2-128 16,-2-1 128-16,-2 0-128 0,2 1 128 0,-1 2-128 15,0 0 144-15,1-3-144 0,-3-2 160 0,1 2-160 16,-2 0 192-16,0 2-64 0,-3-2-128 0,3 1 192 16,-1 0-64-16,-1-1-128 0,-2-2 176 0,1-1-176 15,-2-1 192-15,-1 2-64 0,-3-1 0 0,1-1-128 16,-2 1 208-16,-1 0-64 0,-2 0-16 0,1 3 0 16,-2-1-128-16,-1 0 128 0,-1-4-128 0,-1 2 128 15,-1 1-128-15,-1-1 0 0,-3 1 0 0,-1 2 128 16,-1-2-128-16,0 2 0 0,0 2 0 0,1-1 0 15,-1 0 0-15,1-1 0 0,-1 0 128 0,-3-2-128 16,-4 2 0-16,1 0 0 0,-1-2 0 0,-1 1 0 0,-1 0 0 16,-2 0 0-16,0 1 0 0,-3 0 0 15,-2 1 0-15,-2 1 128 0,-1 0-128 0,-1-2 0 0,-2 0 0 0,0 0 0 16,-1 0 128-16,0 1-128 0,-2 0 0 0,-1 0 0 16,0 1 0-16,-1-1 0 0,-1 0 0 0,2 2 0 15,-2 1 0-15,0-3 128 0,0 0-128 0,2 0 0 16,-3-1 0-16,2 3 0 0,2 0 0 0,-2-1 0 15,2-1 0-15,0 1 0 0,-2 0 0 0,1-1 0 16,-1-1 0-16,2 3 0 0,0-2 0 0,-2 2 0 16,3-1 0-16,-1 0 0 0,-13-2 0 0,12 1 0 15,0 0 0-15,-2-1 0 0,-1 1 0 0,-9-1 0 16,0 0 128-16,10-2-128 0,-1 2 128 0,-9 0-128 16,9-3 192-16,-9 3-64 0,9-4-128 0,-9 4 0 15,7-3 0-15,0-4 0 0,-7 7 128 0,7-6 32 16,0 0 16-16,-2-5 0 0,0 4 80 0,-3-5 32 15,1 1 0-15,1-2 0 0,-2-5 32 0,1-2 16 0,-2-7 0 16,3 2 0-16,0-6-16 0,0-2-16 16,-3-1 0-16,-1-4 0 0,0-3-128 0,-1-4-32 15,-2 1 0-15,0-4 0 0,0 0-144 0,0 5 0 0,1 3 144 0,0 5-144 16,1 1 0-16,0 5 0 0,1 5 0 0,0 6 128 16,0 4-128-16,0 5 0 15,0 9 0-15,0 0 0 0,0 0-176 0,0 0-96 16,0 0-32-16,-7 13 0 15,-1 5-2832-15,-3 6-576 0</inkml:trace>
  <inkml:trace contextRef="#ctx0" brushRef="#br0" timeOffset="3959.99">11507 1323 7359 0,'0'0'320'0,"-8"-3"80"0,-3 0-400 0,1 1 0 15,1-1 0-15,-3 2 0 0,-2 0 1120 0,0 0 144 16,-3-1 16-16,3 2 16 0,-1 0-400 0,1 0-96 16,0 0-16-16,1-1 0 0,2-3 16 0,1 4 0 15,-1 0 0-15,3 0 0 0,8 0 16 0,0 0 0 16,0 0 0-16,0 0 0 0,0 0-64 0,0 0-16 15,0 0 0-15,0 0 0 0,0 0-256 0,0 0-48 16,0 0-16-16,8 8 0 0,4-4 64 0,4 1 16 16,5 1 0-16,7-1 0 0,6-2-48 0,8-1 0 15,6-2 0-15,6 0 0 0,3 0-96 0,5 2-32 16,0 0 0-16,6 2 0 0,3 1-320 0,3-1 128 16,-1 1-128-16,2 1 0 0,0-3 160 0,2 1-32 15,-1 2-128-15,3 2 192 0,1-5-192 0,0 4 0 0,-1 2 0 16,-3-6 0-16,-2-1 128 0,-2 0-128 0,1 2 0 0,-2-1 144 15,-1-1 48-15,-3 1 16 0,-1 1 0 0,-3-2 0 16,-1-3 128-16,-5 2 32 0,-1 3 0 16,-5-2 0-16,-5 0-176 0,-3 0-48 0,-3 0 0 15,-4-1 0-15,-4-1 32 0,-4 0 0 0,-8-1 0 0,-2-1 0 16,-7 1 48-16,-11 1 16 0,0 0 0 0,0 0 0 16,0 0 80-16,0 0 32 0,0 0 0 0,-11-8 0 15,-4 3-128-15,-8 4-32 0,-5 1 0 0,-4 3 0 16,-2-1-192-16,-6 4 0 0,-3-2 0 0,-4 4 0 0,-4 2 0 15,-5 1 0-15,-5-2 0 0,-7 5 0 0,-6 0 128 0,-7-3-128 16,-6 0 0-16,-6-1 144 0,-2 2-144 0,-9 0 0 16,-4-4 0-16,-2 5 128 0,-3-2-128 15,1 0 0-15,-1 3 0 0,0 0 0 0,1-2 0 0,7 1 128 16,7 2-128-16,8 0 0 0,6-6 0 0,6 0 128 16,7-4-128-16,9 1 0 0,7 2 128 0,8-3-128 15,8 0 128-15,8 0-128 0,4-1 0 0,10 0 0 16,5-4 128-16,12 0-128 0,0 0 0 0,13-3 0 15,7 1 0-15,12-2 128 0,10-1-128 0,13 2 0 16,9 3 0-16,9-2 128 0,4-5-128 0,6-1 0 16,1 1 0-16,4 0 0 0,3 4 0 0,3-5 0 15,2-7 0-15,-1 2 0 0,-1 3 0 0,0 0 0 16,1 4 0-16,-1-3 0 0,-1 1 0 0,-2-1 0 16,-5 3 0-16,-2 2 0 0,-3 0 0 0,-2-1 128 15,-4 0-128-15,-5 3 0 0,-5-1 0 0,-7 1 0 0,-4-2 0 0,-7 2 0 16,-4 1 128-16,-8 1-128 0,-5 0 128 15,-9 1-128-15,-5 1 0 0,-8 0 128 16,-8-2-128-16,0 0 0 0,-10 3 192 0,-10-1-32 16,-9 0-16-16,-9-1 0 0,-8 3-16 0,-8-1-128 0,-5 3 192 0,-5-1-64 15,-7 2-128-15,-7 2 128 16,-4-5-128-16,-5 5 128 0,-3-3 0 0,-4 3 0 0,-4 1 0 0,0-2 0 16,2 0-128-16,3-3 128 0,3 4-128 0,2-4 128 15,1 0-128-15,11-1 0 0,5-2 0 0,9-1 128 16,6 1-128-16,8 0 0 0,6 1 0 0,6 1 0 15,7-2 0-15,7 2 0 0,7-2 0 0,6 0 128 16,9-2-128-16,0 0 0 0,0 0 0 0,14 0 0 16,6-2 0-16,10 1 0 0,6-3 0 0,10 2 0 15,6 2-192-15,7 1 192 0,4 0-160 0,3 2 160 16,0-6-1424-16,-1 3-192 0,-2 0-48 16,-2 0-14208-16</inkml:trace>
  <inkml:trace contextRef="#ctx0" brushRef="#br0" timeOffset="5612.03">23734 1597 10591 0,'-16'0'464'0,"6"0"112"0,-3 0-576 0,-1 0 0 16,0 0 0-16,1 0 0 0,1-1 1104 0,0 0 112 16,2-2 32-16,1 0 0 0,9 3-128 0,0 0-32 15,0 0 0-15,0 0 0 0,0 0-112 0,0 0-16 0,0 0-16 0,0 0 0 16,0 0-256-16,0 0-48 0,12-3-16 0,4 1 0 16,4 1-240-16,8 0-64 0,5 0 0 0,11-1 0 15,5-1-96-15,15-1-32 0,8 2 0 0,8 0 0 16,4-3-192-16,4 1 144 0,3-4-144 0,9 3 128 15,5 3 96-15,3-3 16 0,1-3 0 0,7 4 0 16,6 2 0-16,0-1 0 0,-4-1 0 0,6 3 0 16,5 1-48-16,-3 0 0 0,-2-2 0 0,0 0 0 0,2 2-192 0,-3 0 128 15,-5 0-128-15,-3 0 0 0,-5 0 128 0,-2 2-128 16,-5-1 0-16,-5-1 0 0,-4-1 0 0,-3 1 128 16,-4 0-128-16,-5 1 0 0,-6-1 128 0,-4 0-128 15,-3 0 176-15,-9 0-176 0,-6-1 304 0,-4 1-48 16,-7 0-16-16,-3 1 0 0,-7 1-32 0,-5 2 0 15,-7 0 0-15,-3-2 0 0,-5 2-16 0,-6 0 0 16,-7-4 0-16,0 0 0 0,-3 9 64 0,-8-1 0 16,-4 2 0-16,-8-5 0 0,-5 1-96 0,-6-1-16 15,-4-1 0-15,-9 2 0 0,-5 2-144 0,-8-4 0 16,-6-2 0-16,-7 2 128 0,-7 1-128 0,-6-1 0 16,-7-1 0-16,-6-1 128 0,-10-2-128 0,-7 0 0 15,-6 2 0-15,-4-4 0 0,-6 0 0 0,0-1 0 0,-2 3 128 16,-4-1-128-16,-5-2 0 0,5 2 0 15,4 1 0-15,1-2 0 0,-1 0 0 0,9 4 0 16,8 1 0-16,7 0 0 0,6-2 176 0,9 2-48 16,10 1-128-16,7 2 192 0,8-1-192 0,8 0 144 15,6 4-144-15,8-3 128 0,7-2-128 0,4-1 0 0,3 0 0 16,7-1 0-16,5-1 0 0,6 0 0 16,2-1 0-16,6-1 0 0,8 1 0 0,0 0 0 15,0 0 0-15,0 0 0 0,0 0 0 0,16-1 0 0,5-1 0 0,8 0 128 16,7-2-128-16,10-1 192 0,8 0-192 0,14-3 192 15,8 3-192-15,17 3 128 0,11-5-128 0,12 2 128 16,7-1-128-16,12-2 0 0,12 4 0 0,6 1 0 16,7 1 0-16,-1 0 0 0,-3-2 0 0,4 1 0 15,3 7 0-15,-2-1 0 0,0-3 0 0,-1 2 0 0,1 0 128 0,-1 1-128 16,-1 3 192-16,-6-1-64 0,-4-3 80 0,-3 1 16 16,-3 1 0-16,-42-2 0 0,4-1-32 0,5 3 0 15,0 0 0-15,1-1 0 0,-10 0 0 0,-3 1 0 16,-6 3 0-16,-6-1 0 0,-4 7-48 0,-10-5-16 15,-7 3 0-15,-7-4 0 0,-6 2-128 0,-6-2 0 16,-6 1 0-16,-9-2 0 0,-4 1 0 0,-5 2 0 16,-6-3 128-16,-4 3-128 0,-5-2 0 0,-3 2-224 15,-4-9 48-15,-4 8 16 16,-2 4-1248-16,-5-3-240 0,-3 1-48 0,-6-1-13440 0</inkml:trace>
  <inkml:trace contextRef="#ctx0" brushRef="#br0" timeOffset="7640.38">11778 3041 5519 0,'0'0'496'0,"0"0"-496"0,0 0 0 0,0 0 0 15,0 0 1600-15,0 0 240 0,3-11 32 0,-3 11 16 16,0 0-1040-16,0 0-208 0,0 0-32 0,4-11-16 0,-4 11-32 0,0 0-16 16,3-8 0-16,-3 8 0 15,0 0-80-15,0 0-16 0,0 0 0 0,11-3 0 0,-3-2 80 0,3 2 16 16,-1 3 0-16,3 0 0 0,3-1 128 0,4 1 32 15,3 1 0-15,7 4 0 0,1-2-64 0,7 0 0 16,4 2 0-16,5 0 0 0,6 1-112 0,1-3-16 16,2-1-16-16,5 2 0 0,4 1-112 0,1-1-32 15,0-2 0-15,3 0 0 0,-1-1-96 0,2 1 0 16,2 1-16-16,0 1 0 0,0-3 80 0,1 0 0 16,2-1 16-16,0-1 0 0,1 0-96 0,2 2-32 15,0 0 0-15,3-1 0 0,-1 0-80 0,1-1-128 16,0-3 176-16,-1 3-176 0,-1 1 160 0,-1 0-160 15,-1 1 128-15,3-1-128 0,3-1 192 0,-3 1-64 16,-2 0 0-16,0 4 0 0,0-2 0 0,0 1-128 16,-1-4 192-16,-2 1-64 0,0 0-128 0,-4 2 0 15,-1 1 0-15,0-1 128 0,-1 1-128 0,1 1 0 16,-2-4 0-16,1 0 0 0,-3 0 0 0,-2 0 128 16,-1 1-128-16,-1 0 0 0,-1 0 0 0,0-1 0 0,2-1 128 0,-4 0-128 15,0-3 0-15,-3 2 0 16,-3-1 0-16,-1 2 128 0,-2-1-128 0,0 1 0 0,-3 0 0 15,-2-2 0-15,0-2 0 0,-3 1 0 0,-3 1 0 0,-1 1 0 16,-2-1 0-16,-1 0 0 0,-3 1 0 16,0 0 0-16,-4 0 0 0,1-1 0 0,-1 2 0 0,-1-2 0 15,0 2 0-15,-2-1 0 0,-1 0 128 0,-2-2-128 16,-1 2 0-16,0-1 0 0,-2 1 0 0,-1 1 0 16,-1-3 0-16,-1 0 0 0,-1 1 0 0,-2 1 128 15,-2-1-128-15,-2 1 0 0,-1 0 0 0,-8 2 0 16,0 0 0-16,0 0 160 0,0 0-160 0,0 0 160 0,0 0 80 0,0 0 16 15,0 0 0-15,-11-5 0 0,-4 0-256 16,-3 3 0-16,-2-1 0 0,-2 3 0 0,1 2 144 0,-5 0-16 16,-4 4 0-16,-2-2 0 0,-4-3-128 15,-2 1 0-15,-5 2 0 0,-3-1 0 0,-1 0 0 0,-5 1 0 16,-6-2-192-16,2 0 192 0,-5-1 0 0,-3 0 0 16,-2 0 0-16,-3 1 192 0,-2-1-192 0,-1-1 0 15,-3 0-160-15,-1 1 160 0,-2 2 0 0,1-3 0 16,-1 0 0-16,-3 2 160 0,-3 0-160 0,-1-1 0 15,-2 1 0-15,1 0 0 0,-3 0 0 0,-4 1 0 16,0 1 0-16,-2-1 0 0,-3 0 0 0,3-1 0 16,-2 0 0-16,2 1 0 0,-3 1 0 0,0 0 0 15,1-3 0-15,2 3 0 0,1 0 0 0,-3 0 0 16,-1 1 0-16,2-4 0 0,0-1 0 0,2 3 0 16,0-1 0-16,0 1 0 0,0-2 0 0,3-1 0 15,2 0 0-15,0 1 0 0,-2 4 0 0,4-2 0 16,2-3 0-16,3 0 0 0,5 0 0 0,2 1 0 15,2 1 0-15,3-2 0 0,3 0 0 0,2-2 0 16,2 0 0-16,4-2 0 0,6 1 0 0,6 1 0 16,3-2 0-16,6 4 0 0,3 0 0 0,6 0 0 0,4-1 0 0,3 1 0 15,4-2 0-15,5 1 0 0,4 0 0 0,9 1 0 16,0 0 0-16,0 0 0 0,0 0 0 0,0 0 0 16,15-5 0-16,4 1 0 0,3 0 0 0,5 0 0 15,2-1 0-15,5 3 0 0,3-2 0 0,8 1 0 16,4 0 0-16,5 0 0 0,-1-1 0 0,7 2 0 15,6-1 0-15,1 2 0 0,3 0-160 0,6-1 160 0,3 2 0 0,6 0 0 16,4 0 0-16,2 0 160 0,-1-1-160 0,4 1 0 16,1 0 0-16,3-1 0 0,4 0 0 0,1-1 0 15,0-2 0-15,1 2 0 0,3-2 0 0,-1 2 0 16,1 0 0-16,1-2 0 0,3-2 0 0,2 1 0 16,3 2 0-16,-1 0 0 0,-2-4 0 0,2 5 0 15,-2 1 0-15,0-2 0 0,-2 2 0 0,-1-2 0 0,2 1 0 16,-2-3 0-16,-5-1 0 0,-2 3 0 0,-1-4 0 0,-3 2 0 15,-1 0 0-15,-4 0 0 0,-3-3 0 0,-2 3 0 16,-2-2 176-16,-5 0-48 0,-4 2-128 0,-6-1 192 16,-4 1-192-16,-6 2 0 0,-7 2-192 0,-5 1 192 15,-3-3 0-15,-6 3 0 0,-5 3 128 0,-6-2-128 32,-4 2-416-32,-5 1-176 0,-3 1-48 0,-4 0-9328 0,-5-3-1872 0</inkml:trace>
  <inkml:trace contextRef="#ctx0" brushRef="#br0" timeOffset="48487.1">4450 5883 7359 0,'0'0'656'0,"0"0"-528"0,-4-7-128 0,-1 1 0 16,0 1 1024-16,0-1 160 0,1 1 32 0,1 2 16 16,-3 0-144-16,6 3-16 0,0 0-16 0,0 0 0 15,-6 3-352-15,0 1-64 0,-2 4 0 0,0 3-16 16,1 6-192-16,-3 3-48 0,-2 6 0 0,-2 3 0 0,-1 8-64 0,-3 6-32 15,-1 3 0-15,0 8 0 0,-1 11 32 0,-1 6 0 16,0 4 0-16,3 10 0 16,3 6-144-16,5 3-32 0,2 7 0 0,4-1 0 0,4 0 16 15,5-3 0-15,7-2 0 0,2-7 0 0,3-4 80 0,5-3 16 16,-2-6 0-16,6-5 0 0,2-4-64 0,4-5-16 16,-1-4 0-16,5-6 0 0,2-4-176 0,4-8 0 15,5-1 0-15,22 7 128 16,-11-13-496-16,1-8-96 0,-2-9-32 0</inkml:trace>
  <inkml:trace contextRef="#ctx0" brushRef="#br0" timeOffset="49024.63">7153 5598 3679 0,'0'0'320'0,"0"0"-320"15,0 0 0-15,0 0 0 0,-5-3 1728 0,1 0 288 16,4 3 48-16,0 0 16 0,0 0-560 0,0 0-112 15,0 0-32-15,0 0 0 0,0 0-496 0,7-1-112 16,1 1 0-16,3 4-16 0,1 2-160 0,1 0-16 16,3 8-16-16,2 4 0 0,3 4-240 0,0 6-32 15,2 2-16-15,0 11 0 0,-1 3-48 0,0 10-16 16,-2 7 0-16,-2 5 0 0,-1 4 64 0,-3 3 16 16,-3 8 0-16,-1 0 0 0,-2 2-96 0,-4-1 0 15,0-4-16-15,-4-2 0 0,0-2 112 0,-4-6 32 16,1 0 0-16,-1-10 0 0,-2-2-32 0,0-4 0 15,-1-5 0-15,4-7 0 0,-4-4-288 0,3-4 128 16,1-8-128-16,1-2-7808 16,4-7-1616-16</inkml:trace>
  <inkml:trace contextRef="#ctx0" brushRef="#br0" timeOffset="49428.42">7872 5686 17503 0,'0'0'768'0,"-1"-7"176"0,1 0-752 0,2-3-192 15,2 1 0-15,1-2 0 0,0 2 0 0,2-3-192 16,0 3 32-16,1 1 16 0,0-6 144 0,0 5 256 16,3-2-64-16,-1 3-16 0,0 0 288 0,0 4 64 15,0 2 16-15,-1 4 0 0,0 5-192 0,-1 5-32 16,-1 5-16-16,-2 6 0 0,-2 6-96 0,-3 5-16 16,-3 4 0-16,0 7 0 0,-4 2-48 0,0 4-16 15,-2-3 0-15,-1-5 0 0,-1-3 320 0,4-6 64 16,0-6 16-16,2-7 0 0,3-1 480 0,2-4 80 15,4-6 32-15,2-1 0 0,2-6-432 0,4-3-96 16,4-3-16-16,1-3 0 0,2-7-576 0,3-5 0 0,1 0 0 16,9-12 0-1,-2 1-1856-15,-2 0-352 0,0 4-64 0,-1 1-8624 0</inkml:trace>
  <inkml:trace contextRef="#ctx0" brushRef="#br0" timeOffset="50130.8">8684 5606 2751 0,'-12'-1'256'0,"5"2"-256"16,0 0 0-16,-4 2 0 0,0-1 2560 0,0 4 448 15,-2-3 112-15,-2 6 16 0,-4 3-2080 0,-1 3-416 16,1-1-64-16,2-1-32 0,0 1 80 0,2 1 16 15,2 1 0-15,0 3 0 0,5 3-96 0,0-2-16 16,2-3 0-16,3-1 0 0,4-2 160 0,3-1 16 16,2-7 16-16,3 1 0 0,2-2-64 0,1-4-16 15,6-1 0-15,0-6 0 0,2-3-176 0,0-4-32 16,2-2-16-16,0-3 0 0,-2-2 80 0,0-2 16 16,1 1 0-16,-3-7 0 0,1 2-144 0,-3-3-32 0,-1 0 0 0,-1 0 0 15,-2-2-96-15,-3 2-32 16,0-3 0-16,-3-2 0 0,-1 1-16 0,-2-3-16 15,-2 0 0-15,-2-2 0 0,-3-4-176 0,-1 2 0 16,0-1 0-16,-2 4 0 0,5 4 0 0,-1 6 0 16,1 5-160-16,-2 5 160 0,3 6-128 0,-1 2 128 0,2 9 0 0,0 0-144 15,-4 9 16-15,2 2 0 16,-2 7 0-16,2 3 0 0,-1 2 128 0,2 4 0 0,1 5-144 0,0 2 144 16,1 3 0-16,2 2-144 0,0 2 144 0,2-3 0 15,4-3-128-15,0-2 128 0,4-4 0 0,0 0 0 16,-3-5 0-16,3-1 0 0,-2-1 0 0,0-6 0 15,5-3 208-15,-1-2-48 0,0-3-16 0,2-3 0 16,-1-4 176-16,1-2 48 0,-2-4 0 0,3-1 0 0,-2-5-112 16,2-1 0-16,-1-6-16 0,0-2 0 0,1-6-96 0,0 1-16 15,-3-6 0-15,2 1 0 0,-2-1-128 0,2-3 160 16,-2-4-160-16,0-5 160 0,0-3-160 0,-2-4 128 16,0-2-128-16,-1 0 128 0,1 1-128 0,0 2 0 15,0 3 0-15,-1 0-176 0,1 7 176 0,-2 4-128 16,0 5 128-16,-1 4-128 0,0 6 128 0,-1 4-128 15,-3 2 128-15,2 7-128 0,-3 1 128 0,-5 6 0 16,0 0 0-16,4 13 0 0,-3 3 0 0,2 7-160 16,-3 5 160-16,-3 5 0 0,2 5 0 0,-3 7-128 15,0 5 128-15,2 6 0 0,-1 5 0 0,3-1 0 16,1 4 0-16,4-5 0 0,0 2 0 0,3-5 0 16,0-6 0-16,1-4 0 0,-2-3 0 0,2-5 0 15,1-5 0-15,0-4 144 0,2-5-144 0,1-3 0 16,-1-5 0-16,4 6 128 15,-5-11-1248-15,-1-2-256 0,-2-6-48 0,-8-3-11776 0</inkml:trace>
  <inkml:trace contextRef="#ctx0" brushRef="#br0" timeOffset="50309.29">9227 5192 29487 0,'17'-2'2624'0,"9"-1"-2112"0,7-2-512 0,4-2 0 15,6 2 0-15,2-4 0 0,1 2 0 0,1-4 0 16,1 5 128-16,3-3-128 0,2 2 192 0,4-2-192 16,7 1 0-16,0 2 0 0,-1-2-192 0,-4 3-8576 15,-6-4-1696-15</inkml:trace>
  <inkml:trace contextRef="#ctx0" brushRef="#br0" timeOffset="50875.83">2921 5618 11055 0,'15'-14'480'0,"-6"7"112"0,3-4-464 0,2 1-128 15,1 1 0-15,1 0 0 0,1 2 1248 0,-1 6 224 16,1 1 64-16,1 5 0 0,0 8-608 0,2 7-112 16,0 10-32-16,1 5 0 0,-1 8-320 0,3 12-64 15,-2 11-16-15,0 9 0 0,-3 12 256 0,-2 9 32 16,-2 7 16-16,-3 8 0 0,-7 8-160 0,-4 1-16 16,-4-7-16-16,-6 0 0 0,-4-5-176 0,-7-6-48 15,-5-6 0-15,-4-7 0 0,-12-6 128 0,-5-4 32 16,-5-6 0-16,-2-7 0 0,1 0-560 0,0-8-128 15,-3-5 0-15</inkml:trace>
  <inkml:trace contextRef="#ctx0" brushRef="#br0" timeOffset="51289.59">1673 5512 11967 0,'-5'-4'1072'0,"2"-2"-864"15,3 6-208-15,-5-3 0 0,-3 2 1152 0,2 5 176 16,-2 2 32-16,-3 6 16 0,-3 5-304 0,-4 8-64 16,-5 1-16-16,-3 9 0 0,-1 4-368 0,-5 9-80 15,-3 6-16-15,-4 13 0 0,-1 8 144 0,0 6 32 16,2 7 0-16,3 7 0 0,2 2-320 0,3 5-48 15,6-3-16-15,5 3 0 0,3-5-192 0,4-1-128 16,5-5 160-16,3-11-160 0,3-7-192 0,3-10-128 16,6-5-16-16</inkml:trace>
  <inkml:trace contextRef="#ctx0" brushRef="#br0" timeOffset="51875.48">639 5105 7359 0,'0'0'656'0,"0"0"-528"0,9-5-128 0,-2 1 0 0,-2-1 848 0,2 1 144 0,2 1 32 0,0-1 0 16,1-1-64-16,0 2-16 0,1-1 0 0,3 3 0 16,-3 0-560-16,2 2-96 15,-2 0-32-15,-1 3 0 0,-1 4-80 0,-2-2-32 16,0 7 0-16,-2 0 0 0,-1 3 96 0,-4 3 16 0,-2 2 0 0,-3 1 0 15,-3 3 80-15,-1 4 32 16,-2-4 0-16,-3 6 0 0,-3-5 48 0,3-4 16 0,-1-2 0 0,0 1 0 16,-2-2 64-16,2 1 16 0,1 0 0 0,1 0 0 15,2-3-256-15,-2 4-64 0,3-5 0 0,3-2 0 16,2-1-192-16,3-5 128 0,1-1-128 0,1-7 0 16,0 0 240-16,0 0-48 0,11-2-16 0,0-3 0 0,2-1-32 15,0 3 0-15,3-4 0 0,-2 2 0 16,2 0-400-16,0 0-64 0,-1-1-32 0</inkml:trace>
  <inkml:trace contextRef="#ctx0" brushRef="#br0" timeOffset="52740.27">1204 5179 11055 0,'0'0'480'0,"0"0"112"16,0 0-464-16,0 0-128 0,0 0 0 0,0 0 0 0,0 0 816 0,0 0 144 16,0 0 16-16,-9 4 16 0,-3 2-416 0,1-1-96 15,-2 4-16-15,1 0 0 0,-2 5-160 0,0 1-48 16,0-1 0-16,0 2 0 0,-2-3-80 0,2 3-32 0,2-2 0 16,0-2 0-16,2 2 64 0,4 0 16 0,-1 0 0 0,2-2 0 15,1-1 16-15,2 1 0 0,1-5 0 0,1 2 0 16,1-2 240-16,3 0 48 0,2 0 16 0,2-5 0 15,-8-2 160-15,11-4 16 0,2-1 16 0,0-1 0 16,-2 0-224-16,3-5-64 0,1 1 0 0,-1-1 0 16,0-3-256-16,0 0-48 0,1 0-16 0,-1-1 0 15,-1 1-128-15,0-2 160 0,0 2-160 0,-3 2 160 16,0-2-160-16,-1 0 0 0,0 1 144 0,0 1-144 16,-2-1 0-16,1 1 0 0,-1 2 0 0,1-3 128 15,-2 0-128-15,1 3 0 0,-1-2 0 0,2-2 128 0,-1 0-128 0,1 1 0 16,0-2 0-16,1-2 0 0,-1-1 0 0,1 1 0 15,0-1 0-15,1-1 0 0,2-2 0 0,1-2 0 16,1 2 0-16,0 1 0 0,0-1 0 0,1 2 0 16,-1 1 0-16,0-1 0 0,0-1 0 0,0 1 0 15,0 0 0-15,-2 1 0 0,0 0 0 0,-2 2 0 16,-1 0 0-16,-3 1 0 0,2 1 0 0,-3 1 0 16,-1 3 0-16,-3-1 0 0,3 2 0 0,-3-1 0 15,-1 3 0-15,0 0 0 0,-1 0 0 0,1 7 0 16,0 0 0-16,0 0 0 0,-6 0 0 0,-1 3 0 15,-2 3 0-15,3 1 0 0,-3 2 0 0,0 1 0 16,2 3 0-16,-2 0-128 0,-2 5 128 0,3 4 0 0,-1 1-144 0,1 0 144 16,0 2 0-16,5-1 0 15,-4 4-144-15,3-2 144 0,1 3 0 0,0-1 0 16,2 1 0-16,-3-1 0 0,3 0 0 0,1-1 0 0,0-2 0 0,2-2 0 16,1 0 0-16,1-2 0 15,-1-4 0-15,1-3 0 0,3-1 0 0,-1-1 0 0,2-4 0 0,2-2 0 16,0-2 0-16,1-3 0 0,1-2 176 0,0-5-176 15,2-3 320-15,3-4-64 16,1-2 0-16,0-3 0 0,-1-2-128 0,2-3-128 0,2-1 192 16,-2-4-192-16,-3 0 144 0,2 0-144 0,0-4 0 15,0 0 144-15,1 1-144 0,-1-2 0 0,-2-2 0 0,1 1 0 16,-1 0 128-16,2-2-128 0,0 0 0 0,0 1 128 16,-3 0-128-16,-2 4 0 0,2 4 0 0,-4 2 0 15,-1 3 0-15,-1 4 0 0,-1 5 0 0,-2 5 0 16,-1-3 0-16,-1 6 0 0,-4 5 0 0,0 0 0 15,0 0-128-15,0 14 128 0,0 5 0 0,-5 4 0 16,-1 8 0-16,-1 2 0 0,-4 4-144 0,0 3 144 0,-2 10 0 16,0 3 0-16,-1 2 0 0,3 1 0 0,1 1 0 0,2-4 0 15,4-2 0-15,2-4 0 0,2-7-144 16,2-2 144-16,1-4-208 0,2 11 80 16,0-10-544-16,1-6-96 0,0-6-32 0,1-6-10640 15</inkml:trace>
  <inkml:trace contextRef="#ctx0" brushRef="#br0" timeOffset="52886.62">1693 4922 23039 0,'18'-9'1024'0,"-5"6"192"0,4-3-960 0,8-1-256 15,4 0 0-15,5 1 0 0,4-2-160 0,4 2-80 16,1 0-16-16,1-2 0 0,-2 3 48 0,0-3 0 15,0 1 0-15,13-3-9424 0</inkml:trace>
  <inkml:trace contextRef="#ctx0" brushRef="#br0" timeOffset="53247.77">2368 4327 10127 0,'-15'2'896'0,"-4"3"-704"15,-4 2-192-15,-5 10 0 0,-5 8 1344 0,-5 3 224 16,-5 7 48-16,-6 5 16 0,-5 6-480 0,-7 6-112 16,-2 2-16-16,1 4 0 0,-2 7-272 0,-2 3-64 15,-2 5-16-15,-2 2 0 0,-1-1-480 16,2-2-192-16,3 1 176 0</inkml:trace>
  <inkml:trace contextRef="#ctx0" brushRef="#br0" timeOffset="53883.22">2663 6796 10127 0,'0'0'896'15,"0"0"-704"-15,0 0-192 0,0 0 0 0,-9 2 1456 0,-1 1 256 0,-2 2 48 0,0 5 16 0,-6 2-560 16,-2 4-128-16,-4 3 0 0,-3 4-16 16,-6-1 96-16,-2 4 32 0,-1 4 0 0,-3 4 0 0,-1 4-16 15,-5 3 0-15,-2 2 0 0,-4-1 0 0,-2 0-160 0,-4 2-48 16,-3-2 0-16,2 4 0 0,-2-2-400 0,3 2-96 16,1 0-16-16,4-2 0 0,2-7-272 0,6-1-64 15,3-2-128-15,-5 4 192 16,11-7-1248-16,8-11-256 0,8-5-48 0,7-6-12624 15</inkml:trace>
  <inkml:trace contextRef="#ctx0" brushRef="#br0" timeOffset="55176.04">11602 6057 1839 0,'0'0'160'0,"0"0"-160"0,0 0 0 0,0 0 0 15,0 0 2560-15,0 0 464 16,0 0 112-16,0 0 0 0,0 0-1232 0,0 0-256 16,6-4-48-16,2-1-16 0,0-3-352 0,3-1-64 0,0-3-16 0,6 2 0 15,0-4-416-15,5-2-96 16,-2-1 0-16,6-1-16 0,2 0-112 0,2 1-32 0,2 0 0 0,2 3 0 15,2 4-144-15,-2 1-16 0,-1 4-16 0,-1 2 0 16,-3 2-144-16,-2 5-32 0,-3 2 0 0,-2 7 0 16,-3 6-128-16,-3 8 0 0,-3 3 0 0,-5 11 0 0,-2 3 0 15,-6 9 0-15,-3 2 0 0,-5 28 0 0,-5-7 0 16,-2-2 192-16,-7-5-192 0,-3-3 192 0,-5-4-48 16,-1-5 0-16,-5-6 0 0,0-3 0 0,-4-3 480 0,-1-3 80 15,-1-8 32-15,1-1 0 0,1 2 0 0,2-2 0 16,2-4 0-16,2-5 0 0,1 0-416 0,1-6-96 15,6-5-16-15,4-2 0 0,2-6-208 0,4-1 0 16,3-4 128-16,4 0-128 0,0 0 0 0,9 0 128 16,0 0-128-16,4-9 0 0,5 3 0 0,5-3 0 15,5 2 0-15,5-3 0 0,3 3 0 0,5-3 0 16,5 1 0-16,3 0 0 0,1 5 0 0,7 0 0 16,1 3 0-16,3 0 0 0,1-2 0 0,1 2 0 15,-1-1 0-15,-5 2 0 0,-5 0 192 0,-3 0-48 16,-2 0-16-16,-5 6 0 0,-5-3-128 0,-5 1 128 15,-5 1-128-15,-3 0 128 0,-4-5-128 0,-11 0 0 16,0 0 0-16,11 3 0 16,-11-3-1712-16,0 0-320 0,0 0-64 0,0 0-11968 0</inkml:trace>
  <inkml:trace contextRef="#ctx0" brushRef="#br0" timeOffset="56256.62">13581 6515 8287 0,'0'0'736'0,"0"0"-592"15,0 0-144-15,0 0 0 0,0-10 1920 0,0 10 368 16,-5-9 64-16,5 9 16 0,-8-10-1136 0,-2 3-208 15,-4 5-64-15,-1-2 0 0,-2-2-384 0,-1 1-64 16,-2 2-32-16,0 2 0 0,-3 2 32 0,0 2 16 16,0 3 0-16,-1 5 0 0,-3 1-112 0,2 2-32 15,-1 1 0-15,2 4 0 0,2 4-160 0,1 1-32 16,-1 4-16-16,1 1 0 0,-1 3 0 0,4-1 0 16,4-5 0-16,4 2 0 0,2-5 144 0,7 0 48 15,5-1 0-15,4-2 0 0,2-9 144 0,4 1 16 0,4-7 16 16,3-3 0-16,1-4-32 0,1-4-16 0,3-8 0 15,4-3 0-15,3-1-176 0,5-3-16 0,-1-7-16 0,3-3 0 16,4-2 0-16,-2-4 0 0,-2-3 0 0,0 0 0 16,-1 1-64-16,-5-1-16 0,-4-3 0 0,-1-1 0 15,-4-7 96-15,2-1 16 0,-2-3 0 0,-3-2 0 16,-3-7-192-16,-4-6-128 0,-1-3 192 0,-4-1-192 16,-1 1 0-16,-1 5 0 0,-2 2 0 0,1 7 0 15,-2 11 0-15,0 7 0 0,-1 11-160 0,-1 7 160 0,-1 11-128 16,-2 12 128-16,0 0 0 0,0 0 0 0,-3 20-128 0,-2 4 128 15,-1 9-160-15,-2 4 160 0,-2 8-128 0,-2 4 128 16,1 4 0-16,-4 11-144 0,-3 7 144 0,-1 5 0 16,-1 8 0-16,-1-3 0 0,0 2 0 0,-1 0 0 15,2-3 0-15,-1-7 0 0,1-4 0 0,4-9 0 16,2-9 0-16,3-6 0 0,2-5 0 0,4-5 0 16,2-4 0-16,1-6 128 0,4-6-128 0,0-3-128 15,1-5 128-15,2-6-192 16,-5-5-1888-16,11-4-384 0,2-10-80 0</inkml:trace>
  <inkml:trace contextRef="#ctx0" brushRef="#br0" timeOffset="56794.84">14824 5658 6447 0,'1'-10'576'0,"2"1"-576"0,-1-2 0 0,1 3 0 0,-3 8 2752 15,2-10 432-15,-2 10 80 0,3-8 32 16,-4-1-1600-16,1 9-320 0,0 0-64 0,0 0-16 0,-9 4-480 0,-2 0-112 15,1 0 0-15,-2 6-16 0,-4 0-96 0,-1 4-16 16,-6 4 0-16,0 4 0 0,-1 0-32 0,-2 8-16 16,-2 5 0-16,-1 3 0 0,-3 3 240 0,2 6 64 15,-1 8 0-15,3 7 0 0,2 4-320 0,1 3-48 16,3 1-16-16,0-2 0 0,2 0-272 0,2-7-176 16,4-2 192-16,4-1-192 0,2-9 160 0,4-4-160 15,3-8 128-15,5-4-128 0,1-9 176 0,6-4-48 16,6-2-128-16,1-4 192 0,1-3 0 0,4-6 0 15,2-1 0-15,5-6 0 0,4-5 32 0,2-3 0 16,3-5 0-16,4-4 0 0,-1-4-80 0,-3-5-16 16,1-3 0-16,-5-2 0 0,-1-1-128 0,1-2 160 15,-2 0-160-15,-9 5 160 0,1-3-32 0,3-4 0 16,2-3 0-16,0-6 0 0,2-3 0 0,-3 1 0 16,-2-5 0-16,-3 0 0 0,-4-3-128 0,-2 6 0 0,-4 1 144 0,-3 4-144 15,-3 6 160-15,-4 4-32 0,-2 6-128 16,-4 5 192-16,-2 5-16 0,-4 4-16 15,-3 0 0-15,-4 5 0 0,-4 3-160 0,-3 3 0 0,-2 0 0 0,-10 4 0 32,2 3-448-32,3 5-80 0,3-2-16 0,2 1 0 15,0 1-2448-15,2-1-480 0,2 4-112 0</inkml:trace>
  <inkml:trace contextRef="#ctx0" brushRef="#br0" timeOffset="57120.16">14613 6201 23039 0,'0'0'2048'0,"0"0"-1648"16,0 0-400-16,0 0 0 0,6 13 896 0,2 2 80 15,1 3 32-15,2-1 0 0,4 1 272 0,6 0 48 16,3 5 16-16,3 0 0 0,2 2-256 0,3 3-32 16,3 3-16-16,-9-6 0 0,3-1-320 0,1 0-64 15,1 6-16-15,-1-4 0 0,0 4-128 0,-2 0-48 16,-2-2 0-16,-2 0 0 0,1-6-288 0,-5-1-176 16,-2 2 192-16,-2-3-192 15,-1-2-384-15,-2 1-176 0,-1 0-32 0,2 2-16384 0</inkml:trace>
  <inkml:trace contextRef="#ctx0" brushRef="#br0" timeOffset="57976.52">16877 6012 13295 0,'0'0'576'0,"0"0"144"0,0 0-576 0,0 0-144 0,0 0 0 0,0 0 0 16,0 0 1264-16,0 0 208 0,-7 5 64 0,7-5 0 15,0 0 16-15,0 0 16 16,0 0 0-16,0 0 0 0,9 10-144 0,4-5-16 0,2-3-16 0,6 1 0 15,3-4-256-15,4-2-48 16,5 1-16-16,5-6 0 0,6-1-432 0,6 0-64 16,6 0-32-16,1 0 0 0,0-1-272 0,-5-4-48 0,-2 0-16 15,-16 8 0-15,3 1-208 0,-1 0 128 0,-2 1-128 0,-2 3 0 16,-3-2 0-16,-4 3-336 0,-3-1 48 0,1 2 16 16,-9 3-2512-1,-14-4-496-15,0 0-112 0,-22 16 0 0</inkml:trace>
  <inkml:trace contextRef="#ctx0" brushRef="#br0" timeOffset="58147.74">16978 6324 32255 0,'21'2'1424'0,"-5"-1"304"0,3-1-1392 0,8 4-336 0,5-1 0 0,7 1 0 0,8 4 448 0,5-4 32 16,4-6 0-16,3-1 0 0,2-3 416 0,-17 3 64 15,7-5 32-15,4 3 0 0,3 2-528 0,-2 1-96 16,1 2-32-16,13-4 0 15,-15-2-976-15,-13 2-208 0,-10 3-48 0,-8-2-15424 16</inkml:trace>
  <inkml:trace contextRef="#ctx0" brushRef="#br0" timeOffset="60412.92">19819 5333 14847 0,'0'0'656'0,"5"-7"144"0,-3-1-640 0,0-3-160 0,1 1 0 0,-2 0 0 15,-1 2 864-15,-1 0 144 0,-2 1 16 0,-1 1 16 16,-1-2 48-16,0 3 0 0,-2 0 0 0,-2 1 0 15,-1 3-336-15,-2 1-64 0,1 2-16 0,-5 6 0 16,0-3-176-16,-3 7-48 0,-1 2 0 0,-2 5 0 16,0 4 96-16,-1 3 16 0,-2 6 0 0,-3 10 0 15,1 5-16-15,-2 6 0 0,-3 5 0 0,2 4 0 16,-1 4-160-16,3 0-48 0,0 3 0 0,6 1 0 0,2 1-64 16,6-1-16-16,4-4 0 0,5-6 0 0,4-6-48 0,6-2-16 15,5-6 0-15,4-3 0 0,3-3 32 0,3-5 0 16,2-4 0-16,2-6 0 0,1 1-224 15,2-5 144-15,-3-2-144 0,3-2 128 0,2-7-128 0,-1-1 0 16,0-4-160-16,0-4-10000 16,0-2-2000-16</inkml:trace>
  <inkml:trace contextRef="#ctx0" brushRef="#br0" timeOffset="60758.2">20447 5460 28623 0,'0'0'1264'0,"0"0"272"0,0 0-1232 0,-1 9-304 0,-3 2 0 15,2 6 0-15,-5 4 128 0,-2 6-128 0,-2 4 144 0,-2 4-144 16,-2 2 624-16,2 6 16 0,-4 6 16 0,-1 0 0 15,0 6 80-15,0 6 16 0,0 1 0 16,1 3 0-16,-4 1-272 0,3-1-48 0,1 0-16 0,1-6 0 16,2-1-240-16,2-4-48 0,0-5-128 15,3-6 192-15,3-8-464 0,2-4-112 0,2-4 0 0,2-1-16 32,2-5-1648-32,3-11-320 0,3-6-64 0</inkml:trace>
  <inkml:trace contextRef="#ctx0" brushRef="#br0" timeOffset="61180.29">20779 5712 23951 0,'0'0'2128'0,"5"-7"-1696"0,3-2-432 0,2 3 0 16,1-4 304-16,3 3-32 16,2-4 0-16,3 3 0 0,2-2 32 0,2 4 0 0,0-2 0 0,2 3 0 15,2 1 208-15,0 2 64 0,-3 2 0 0,-1 2 0 16,-1 5-16-16,-2 3 0 0,-2 0 0 0,-2 5 0 15,-4 4-304-15,-5 5-64 0,-2 3-16 0,-3 6 0 16,-4 4-16-16,-4 2 0 16,-4 5 0-16,-4-2 0 0,-4 3 0 0,-4-3 0 0,-2 0 0 15,-2-4 0-15,-1-2 48 0,-2-3 16 0,-1-4 0 16,2-2 0-16,3-4 400 0,2-3 80 0,5-1 0 0,1-1 16 16,4-3-208-16,3-2-64 0,2-3 0 0,4 2 0 15,4-3-320-15,3 1-128 0,2-1 0 0,4 0 144 16,0-4 0-16,5 2 0 0,3 2 0 0,4-1 0 0,2-1 0 0,2 0 0 15,3-2 0-15,1 1 0 0,2-2-144 16,-1 1 0-16,1 1 144 0,-1-2-144 0,0-2-192 16,-3 0-128-16,-1 1 0 0,-3-3-10832 15,-3-2-2160-15</inkml:trace>
  <inkml:trace contextRef="#ctx0" brushRef="#br0" timeOffset="61633.18">21849 5968 18719 0,'0'0'832'0,"-9"0"160"0,9 0-800 0,-8 0-192 0,8 0 0 0,0 0 0 0,0 0 1024 0,0 0 176 16,0 0 16-16,0 0 16 0,10 5 224 0,5-2 32 15,4-3 16-15,5 0 0 0,5 0-352 0,3 0-64 16,3-3 0-16,1-2-16 0,1 0-512 0,4 0-112 16,-3-5 0-16,3 5-16 0,2-4-224 0,-2 4-32 15,-2 1-16-15,0 2 0 0,0-2-160 0,-4 0 0 16,-2 1 0-16,-2 1 0 16,-6-1-1184-16,-2 2-320 0,-3-3-64 0,-4-1-12240 0</inkml:trace>
  <inkml:trace contextRef="#ctx0" brushRef="#br0" timeOffset="62108.95">23635 5437 9215 0,'16'-16'400'0,"-10"7"96"0,2-2-496 0,0-1 0 0,1 0 0 0,-1 5 0 16,0-2 2240-16,-5 2 336 0,2 4 80 0,-5 3 16 16,0 0-1456-16,0 0-272 0,0 0-64 0,0 0-16 15,0 0-192-15,0 0-32 0,-7 5-16 0,-3 5 0 0,-2-1-304 16,-2 5-48-16,-2 4-16 0,-3 1 0 0,-3 3 272 0,-5 8 48 15,1 3 16-15,-15 20 0 0,4-1-240 0,4 3-48 16,3 2-16-16,2-2 0 0,2-1-160 0,3 1-128 16,8 0 144-16,4-4-144 0,3-7 256 0,5-2-32 15,6-8-16-15,6-3 0 0,4-4 240 0,4-5 32 16,2-1 16-16,-1-10 0 0,5-1 96 0,6-3 32 16,4-5 0-16,4-2 0 0,3-1-112 0,0-3-32 15,1-3 0-15,-2-2 0 0,1-7-160 0,-2 1-48 16,-1-1 0-16,0-3 0 0,-2-2 48 0,2 1 16 15,0-6 0-15,1 1 0 0,3 0-16 0,-4-6 0 16,-2 1 0-16,-3-2 0 0,-4 0-128 0,-4-2-16 16,-3-3-16-16,-5 1 0 0,-3 1 32 0,-6 2 16 15,-2 1 0-15,-3 5 0 0,-5 0-80 0,-4 6 0 0,-4 2-128 16,-1 2 192-16,-5 2-192 0,-3 5 0 16,-6 3 0-16,-2 4-160 15,-2 0-1248-15,1 3-256 0,-1 3-64 0,4-1-9056 16,-1 3-1824-16</inkml:trace>
  <inkml:trace contextRef="#ctx0" brushRef="#br0" timeOffset="62360.58">23667 5923 25919 0,'0'0'1152'0,"0"0"224"0,0 0-1104 0,10 6-272 0,0 2 0 0,2-1 0 16,1 5 928-16,3-1 128 0,3 3 32 0,4 1 0 0,4 1 64 0,2 1 32 16,1 1 0-16,5 0 0 0,2-2-576 0,1 1-112 15,0-2-32-15,0 2 0 0,-2-2-272 0,-5 0-64 16,-1-1-128-16,-4-1 192 0,-3-2-192 0,-1 2 0 16,-3 0 128-16,-1-3-128 15,-2 1-1024-15,-2-2-240 0,-1 1-48 0,3 6-13488 0</inkml:trace>
  <inkml:trace contextRef="#ctx0" brushRef="#br0" timeOffset="62916.41">24497 5032 19919 0,'0'0'880'0,"0"0"192"0,12-7-864 0,0 0-208 16,1 1 0-16,5 3 0 0,2 1 864 0,6 5 128 15,-4 1 32-15,1 0 0 0,4 1-128 0,0 6 0 16,-1 6-16-16,6 2 0 0,1 1-160 0,-1 4-16 16,1 0-16-16,4 11 0 0,2 2 0 0,-9-7 0 15,1 6 0-15,2 6 0 0,0 5-208 0,-1 3-32 16,-4 4-16-16,-4 4 0 0,-5 1-16 0,-3-1 0 16,-4 4 0-16,-1-4 0 0,-5-1-48 0,-2-2-16 15,-4-6 0-15,-2 1 0 0,-3-6 32 0,-2-1 16 16,-5-3 0-16,-3-2 0 0,-8-2-144 0,0-1-16 15,-5-2-16-15,-11 7 0 0,2-6-224 0,5-9 0 16,3 1 0-16,2-6 0 16,4-3-1840-16,4-3-464 0,5-7-80 0,5-4-32 0</inkml:trace>
  <inkml:trace contextRef="#ctx0" brushRef="#br0" timeOffset="64210.62">26439 5741 13583 0,'0'0'592'0,"0"0"144"15,0 0-592-15,0 0-144 0,-6-8 0 0,1 3 0 16,5 5 752-16,-6-9 112 0,-1 2 32 0,2 0 0 15,-1-2 48-15,1 2 16 0,-2-3 0 0,2 4 0 0,0-2-112 0,-1 1-16 16,-1 3 0-16,0 1 0 16,-2-1-208-16,-2 2-48 0,0 2-16 0,-3 6 0 0,-2-1-160 0,-2 2-16 15,-2 5-16-15,-3-1 0 0,-3 1-80 0,-2 5-16 16,-1 5 0-16,1 5 0 0,2-1-32 0,0 5-16 16,3 2 0-16,3-4 0 0,3-3-48 0,5-1-16 15,1 0 0-15,5-3 0 0,2 0 144 16,3-2 16-16,2 2 16 0,4-8 0 0,0-2 32 0,3 1 0 15,6-7 0-15,1-1 0 0,2-1 112 0,2-8 32 16,3-2 0-16,4 0 0 0,3-6-64 0,2 1 0 16,0-2 0-16,-2-2 0 0,3-2-160 0,-3-2-32 0,-3-1-16 15,1-4 0-15,-1 0 0 0,-2 1 0 16,0-3 0-16,1 1 0 0,-1-3-80 0,-6 6-16 16,1-2 0-16,3-6 0 0,1-2-144 0,0-4 160 15,0-3-160-15,2 0 160 0,3-2-160 0,-1-2 160 16,-3 1-160-16,0-3 160 0,-1 2-160 0,-2 2 0 15,-2-1 0-15,7-15 0 0,-6 6 0 0,-2 4 0 16,-3-2 128-16,-1 4-128 0,-2 2 0 0,-1 4 0 16,-2 0 0-16,0 5 128 0,0 1-128 0,-4 4 0 0,0 3 0 0,0 1 0 15,-1 5 0-15,-2 2 0 0,1 1 0 0,-3 5 0 16,-1-2-128-16,-1 2 128 0,1 3 0 16,0-1 0-16,0 4 0 0,-2-3-144 0,1 3 144 0,-2 2 0 15,4 4-128-15,-5-8 128 0,1 3 0 16,4 5 0-16,0 0-128 0,-10 1 128 0,3 3 0 0,-2 5 0 0,1-4-144 15,-1 9 144-15,0 1 0 0,-1 7-144 0,-2 7 144 16,-1 3-128-16,-1 5 128 0,0 5-128 0,-1 0 128 0,0 7 0 16,0 3-144-16,-2 3 144 0,-1 1 0 0,2 2 0 15,-2 5 0-15,3-5 0 0,1 1 0 0,4-3 0 16,1 0 0-16,4-7 0 0,1-1 0 0,4-4 0 16,0-5 0-16,1-7 0 0,5-3 128 0,2-2-128 15,1-6 128-15,4-2-128 0,3-7 192 0,2-2-32 16,0-4-16-16,-4-1 0 0,1-5 96 0,3-3 16 15,2-2 0-15,1-2 0 0,4-5-64 0,-2-1 0 16,0 0 0-16,3-3 0 0,1-2-192 0,0-1 0 16,-2-2 128-16,2-4-128 0,2-2 0 0,3-3 0 15,2 1 0-15,3 1 0 0,0-3 0 0,1 1 0 16,2-1 128-16,-2-3-128 0,-1-2 0 0,-1-1 0 16,3-5 0-16,-3 2 0 0,0 2-144 0,-2-4 144 15,-1-5 0-15,0-1-144 0,-1 0 144 0,4-4-128 16,-1-1 128-16,1-1-128 0,-4 1 128 0,-1 1-192 15,0 0 192-15,-3-2-192 0,-3 6 192 0,-2 5-160 0,-2 3 160 0,-4 5-160 16,-1 2 160-16,-4 5 0 16,-1 5 0-16,-4 5 0 0,-2 4 0 0,-1 5-128 0,-4 2 128 0,0 7 0 15,0 0 0-15,-6 2-128 0,-3 7 128 0,-1 2 0 16,-3 7-160-16,-1 8 160 0,-3 4-192 0,0 7 192 16,-4 4-160-16,0 6 160 0,-3 6-128 0,-1 6 128 15,-3 2-128-15,0 6 128 0,0 7-128 0,3 1 128 16,1 2 0-16,4-2 0 0,3-2 0 0,4-2-128 15,3-4 128-15,8-4 0 0,-1-2 0 0,3-7 0 16,3-4 0-16,-1-3 0 0,5-5 0 0,-1-2 128 16,-1-1-128-16,3-4 0 0,-2-7 128 0,3-1-128 0,-2-4 0 0,-1-4 0 15,1-3 0-15,0-2 0 16,-1-7-464-16,-1-1-112 0,-5-6-32 0,0 0 0 16,6-5-2176-16,-2-1-432 0,-4-1-96 0</inkml:trace>
  <inkml:trace contextRef="#ctx0" brushRef="#br0" timeOffset="64437.79">27142 5175 21183 0,'18'-7'944'0,"-3"1"192"0,8 1-912 0,6 2-224 16,7-5 0-16,3 3 0 0,5 2 2720 0,3 0 496 15,2 0 112-15,5-1 0 0,2 0-2176 0,3 1-432 16,4 0-80-16,-1-1-32 0,3-2-48 0,-2 2-16 15,1 0 0-15,-1 0 0 0,1-2-320 0,0 1-64 0,-2 0-16 0,-2 0 0 32,-7 3-1232-32,-3 2-240 0,-9 2-48 0,10 2-14080 0</inkml:trace>
  <inkml:trace contextRef="#ctx0" brushRef="#br0" timeOffset="71226.02">18987 7082 12959 0,'0'0'576'0,"0"0"112"0,0 0-560 0,0 0-128 15,0 0 0-15,0 0 0 0,0 0 800 0,0 0 128 16,0 0 32-16,0 0 0 0,0 0 16 0,10 4 16 16,-10-4 0-16,11 2 0 0,0-4-32 0,0 0 0 15,4 4 0-15,1-2 0 0,0-3-320 0,3 1-64 16,3-4 0-16,3 5-16 0,2 0-128 0,3 0-32 0,5-2 0 0,3 1 0 16,4 0-64-16,3 1-16 15,4 0 0-15,-1-2 0 0,-1 2-16 0,1 1-16 0,2 0 0 0,2 0 0 16,2 0-96-16,3 1-32 15,-1 3 0-15,2-1 0 0,2-2-32 0,0 0 0 0,-1 2 0 0,2-1 0 16,0 1 0-16,3-2 0 16,3-1 0-16,1 0 0 0,0 0 16 0,-2 0 0 15,3 3 0-15,-2-6 0 0,2 0 80 0,2 0 16 0,2 0 0 0,-1-1 0 16,1-1-48-16,-1 0 0 0,-2 0 0 0,1 1 0 16,-1-3-48-16,1 1-16 0,2 5 0 0,-1-4 0 15,-3-4-128-15,1 4 0 0,0-2 144 0,2 1-144 16,2 4 0-16,-2-3 144 0,-1-3-144 0,-1 3 0 15,-4-4 0-15,1 5 0 0,-1 3 0 0,1 0 0 16,2 0 0-16,1-1 0 0,-6-3 0 0,0-1 0 16,-2 0 144-16,-1 3-144 0,2-1 0 0,1 0 144 0,1 3-144 15,0 0 128-15,-3 0-128 0,-2-3 128 0,-3-1-128 0,2-2 0 16,-1 5 0-16,4-1 128 0,2 2-128 0,1 0 128 16,0-1-128-16,-2 0 128 0,-2-6 16 0,-18 3 0 15,6 4 0-15,22-2 0 0,-2 3-144 0,-2-2 0 16,-2-3 0-16,-3 1 0 0,-2-1 128 0,-3-3-128 15,-2-1 128-15,-18 5-128 0,2-3 208 0,3 2-32 16,1 1-16-16,3-2 0 0,-2-1-32 0,1 3 0 16,-2-3 0-16,14-1 0 0,-10 2-128 0,-5-2 192 15,-4 3-192-15,-3 0 192 0,-4-1-192 0,-8 3 0 16,-2 2 0-16,2 0 128 0,-2-1-128 0,-2 1 0 16,-1 1 0-16,2 1-176 15,-6-1-1968-15,-2 3-400 0,-12-3-80 0,0 0 0 0</inkml:trace>
  <inkml:trace contextRef="#ctx0" brushRef="#br0" timeOffset="71785.57">20075 7440 12895 0,'0'0'1152'0,"0"0"-928"0,0 0-224 0,0 0 0 15,0 0 1472-15,0 0 240 16,0 0 48-16,0 0 16 0,0 0-688 0,0 0-144 16,1 9-32-16,-2 6 0 0,-2 7-48 0,0 3-16 0,-5 0 0 0,-1 6 0 15,-1 4-16-15,-2 3-16 16,1 2 0-16,0 5 0 0,-2-3-128 0,-1 5-32 0,0 0 0 16,-1 1 0-16,-1 1-272 0,1-6-48 0,0-3-16 15,5 1 0-15,-2-4-128 0,3-5-48 0,0-4 0 0,3-4 0 16,2-3-144-16,0-5 160 0,4-4-160 0,4-1 160 15,-4-11-160-15,0 0 0 0,10 3-160 0,2-3 160 32,-2-3-2336-32,4-9-368 0,-1-3-80 0</inkml:trace>
  <inkml:trace contextRef="#ctx0" brushRef="#br0" timeOffset="72226.72">20427 7675 13823 0,'0'0'1216'0,"0"0"-960"16,0 0-256-16,1-12 0 0,3 2 1328 0,2-2 208 16,5 3 64-16,0 0 0 0,4-1-432 0,4 1-80 15,3-2 0-15,0 2-16 0,-1-4-384 0,2 6-80 16,2-2-16-16,0 5 0 0,-2-1-144 0,-3 2-48 0,-2 7 0 0,-1 1 0 15,-1 1-128-15,-4 7-16 16,0 5-16-16,-3 4 0 0,-4 4-240 0,-5 1 144 16,-1 3-144-16,-7 3 128 0,-4 3 80 0,-3 1 16 15,-3 1 0-15,-2 3 0 0,-5 2 48 0,-2-2 16 16,-1-4 0-16,1-2 0 0,-1-1 80 0,2-3 16 0,-2-4 0 16,2-1 0-16,2-4 112 0,4-3 16 15,3-4 16-15,5-3 0 0,1-2-176 0,11-10-32 0,0 0-16 0,0 0 0 16,0 0-128-16,16 0-32 0,4-7 0 0,3-1 0 15,4 0 64-15,1-2 16 16,1 1 0-16,1 0 0 0,5 5-224 0,1 0 0 0,1-1 0 0,1 1 0 16,3 1 256-16,0 1-32 0,-1 1-16 0,1 0 0 15,-5 1-80-15,-3 1-128 0,0 2 176 0,-3-3-176 16,-3 0 0-16,-3 0-224 0,-3 0 16 0,-2 0 0 31,-3-4-2032-31,1-1-416 0,-1 1-80 0</inkml:trace>
  <inkml:trace contextRef="#ctx0" brushRef="#br0" timeOffset="72511.89">21642 7862 28559 0,'0'0'2544'0,"0"0"-2032"0,9-6-512 0,0 3 0 31,1-3-320-31,4 2-144 0,3 3-48 0,3-2 0 0,2 2 992 0,2-1 192 16,2-2 32-16,4 0 16 0,1 3-48 0,4-1-16 0,0 0 0 15,1-1 0-15,0 2-256 0,-2 0-48 0,-1-1-16 0,-1 1 0 16,-4-3-336-16,0 3 0 0,-3 0 0 0,-2 0 0 31,-1-1-2080-31,-3 1-336 0</inkml:trace>
  <inkml:trace contextRef="#ctx0" brushRef="#br0" timeOffset="73037.28">23682 7426 16815 0,'0'0'736'0,"-9"-6"160"0,-1-4-704 15,-1 3-192-15,-1-2 0 0,1 6 0 0,-1-1 928 0,0-1 160 16,-2 2 16-16,-4 2 16 0,-2 1-288 0,-1 1-48 16,0 2-16-16,-1 1 0 0,-1-2-128 0,0 2-16 15,-1 6-16-15,1 2 0 0,-1 4-48 0,1 4-16 16,-1 6 0-16,0-1 0 0,-1 6-96 0,0 3 0 16,4 4-16-16,0 2 0 0,1 2-128 0,5 1-32 15,2-4 0-15,6 1 0 0,4-1-112 0,6-184-32 16,4 360 0-16,3-187 0 0,7-4 144 0,4-4 32 15,5-2 0-15,3-5 0 0,4-2 80 0,4-4 32 0,2-2 0 16,7-1 0-16,4-7 80 0,-2-1 16 0,3-2 0 16,-2-4 0-16,-4-6-112 0,-2 1-16 0,-2-3 0 0,-13 4 0 15,0-2 0-15,1-1-16 0,0 0 0 0,-1-3 0 16,0-1 32-16,-2-5 16 0,-5 1 0 0,0-5 0 16,-6-4-112-16,-2-2-32 0,-5-6 0 0,-1 1 0 15,-6-2-64-15,-2 3-16 0,-4 7 0 0,-4 3 0 16,-3 2-192-16,-4 6 0 0,-1-1 0 0,-12 0 0 15,0 7-1216-15,2 7-224 16,0 3-48-16,2 4-16 0,0 5-1456 0,2 1-304 0</inkml:trace>
  <inkml:trace contextRef="#ctx0" brushRef="#br0" timeOffset="73327.71">23569 7543 18431 0,'0'0'816'0,"0"0"160"16,0 0-784-16,0 0-192 0,0 0 0 0,12 4 0 0,2 0 2304 0,1 1 400 16,4 4 96-16,3 1 16 0,2 3-1280 0,2 2-256 15,5 4-64-15,-7-5 0 0,4 0-160 0,5 6-32 16,5 2-16-16,5-2 0 0,4 2-416 0,-1-2-80 15,-1 2 0-15,-3-1-16 0,-3 0-320 0,-2-3-176 0,-3-2 192 16,-2-1-192-16,-3-2 128 0,-1 0-128 0,-1 1 0 0,0-4 0 16,-2-1-1072-1,-1-3-320-15,-1 3-64 0,-1-4-14320 0</inkml:trace>
  <inkml:trace contextRef="#ctx0" brushRef="#br0" timeOffset="74620.69">10613 7801 10127 0,'-27'1'448'0,"12"1"96"0,-1 0-544 0,4 2 0 0,-1 0 0 16,13-4 0-16,-10 0 1440 0,10 0 176 0,0 0 48 16,0 0 0-16,15 4-848 0,4-2-176 0,5-2-16 15,7 0-16-15,7 0 16 0,10-2 0 0,9-2 0 0,12-2 0 16,11 0 176-16,7 0 32 0,4-3 16 0,10 3 0 16,8-6-16-16,7 4 0 0,3-5 0 0,6 3 0 15,3 2 96-15,3-1 16 0,2 0 0 0,6-2 0 16,5 1-304-16,-2-2-64 0,-4 3-16 0,0-2 0 0,2-2-256 15,-11 3-48-15,-8-1-16 0,-3-1 0 0,-1 1 336 16,-5-2 80-16,-6 3 16 0,-5 1 0 0,-8-4-32 0,-1 7 0 16,-2-2 0-16,-3 2 0 0,-4 1-176 0,-23 2-32 15,0-2-16-15,22 0 0 0,-8 2-416 0,-7 2 0 16,-3 1 0-16,-7 0 0 0,-5-1-336 0,-6 0 0 16,-9-1 0-16,-7 1 0 15,-4 1-2704-15,-7 0-544 0</inkml:trace>
  <inkml:trace contextRef="#ctx0" brushRef="#br0" timeOffset="75050.32">11267 8288 15663 0,'0'0'1392'0,"0"0"-1120"0,-5 10-272 0,0-1 0 0,0 4 1152 0,0 3 160 16,0 6 32-16,1 3 16 0,0 2-464 0,2 6-112 16,-2 3-16-16,0 3 0 0,1 8 0 0,1 1-16 15,-1 2 0-15,1 1 0 0,-1 1 16 0,2 0 0 16,1 0 0-16,-1-5 0 0,-2 0-320 0,1-4-48 15,-1-1-16-15,3-5 0 0,-5-4-224 0,3-6-160 16,-1-3 192-16,-1-2-192 0,0-8 0 0,2-2-192 16,-1-1 0-16,3-11-8752 15,0 0-1744-15</inkml:trace>
  <inkml:trace contextRef="#ctx0" brushRef="#br0" timeOffset="75534.31">11641 8484 17903 0,'5'-18'784'0,"3"9"176"0,2 1-768 0,4 0-192 0,4-5 0 0,1-1 0 16,-2 1 1024-16,3 2 144 0,1-2 48 0,-1 2 0 15,2 0-320-15,-2 1-48 0,1 4-16 0,-2 2 0 16,-1 5-448-16,-2 4-112 0,-1 1-16 0,1 7 0 16,-2 8-64-16,-3 4-32 0,-2 2 0 0,-4 6 0 15,-2 5 112-15,-6 7 32 0,-3 2 0 0,-6 3 0 16,-4 3 112-16,-5 0 32 0,-3 3 0 0,-2-1 0 16,-5-2 0-16,3-2 16 0,-1-3 0 0,0-6 0 0,1-3 224 0,1-4 32 15,2-5 16-15,2-6 0 0,0-3-208 16,2-3-32-16,4-3-16 0,3-2 0 0,1-7-240 15,4-1-48-15,9-5-16 0,0 0 0 0,-5-11-176 0,4-1 160 16,5-1-160-16,2-1 160 0,3-3-160 0,2 0 0 16,1 2 0-16,5 2 0 0,1 2 0 0,6 0 0 15,4 8 0-15,2 1 0 0,-1 4 0 0,5 1 0 16,0 5 0-16,2 0 0 0,3 2 144 0,0-1-144 16,-1 1 160-16,-1-4-160 0,-3 1 144 0,-1 0-144 15,-3 0 128-15,0 0-128 0,-4 0 0 0,1-4 0 16,0 0 0-16,-4-2 0 15,-4-2-528-15,0 0-96 0,-1-3-16 0,-1 0 0 16,-1-5-2624-16,-2 0-544 0,0-11-96 0,-2 5-7552 0</inkml:trace>
  <inkml:trace contextRef="#ctx0" brushRef="#br0" timeOffset="75884.58">12668 8696 18431 0,'0'0'1632'16,"-8"5"-1312"-16,1-1-320 0,7-4 0 0,0 0 1776 0,0 0 272 16,-3 9 64-16,3-9 16 0,0 0-704 0,10 5-144 15,4-1-16-15,4 0-16 0,4-6-144 0,3-2-16 16,3 1-16-16,3-1 0 0,2-3-240 0,1 0-32 16,3 1-16-16,1-3 0 0,0 2-464 0,-1-2-80 15,-4 0-32-15,-1 1 0 0,-2-1-208 0,-4 4 0 16,-6-1 128-16,-1 4-128 15,-2-2-896-15,-3 3-208 0,-2-3-48 0,0 2-9456 16,-12 2-1872-16</inkml:trace>
  <inkml:trace contextRef="#ctx0" brushRef="#br0" timeOffset="76465.89">14207 8231 18431 0,'0'0'816'0,"2"-12"160"0,-2 5-784 0,0-5-192 0,-2 3 0 0,0-3 0 0,-5 0 896 0,1 2 128 15,-2-3 16-15,0 5 16 0,-3-3 48 0,0 6 16 16,-3 0 0-16,-1 0 0 0,-3 1-416 0,-2 0-64 16,-1 4-32-16,1 4 0 0,-2 4-64 0,3 3-16 15,-2 3 0-15,0 3 0 0,0 1-160 0,-1 1-48 16,3 1 0-16,-1 7 0 0,1 3 16 0,0 6 0 0,1 1 0 0,1 3 0 16,3 5-16-16,3 2-16 0,2-3 0 0,1 6 0 15,2-6-144-15,2 1-32 16,4-4 0-16,4-3 0 0,0-3 64 0,3-3 0 15,4-5 0-15,3-1 0 0,3-4-16 0,2-3 0 16,2-4 0-16,4-4 0 0,3-6 112 0,4-4 32 0,3 0 0 0,4-3 0 16,3-10 16-16,0 0 16 15,2-5 0-15,-1-2 0 0,-2-4-112 0,0-1-32 0,-1-2 0 0,-2-3 0 16,-3 0 112-16,0 1 0 0,1-4 16 0,-1-3 0 16,1-1 16-16,-2-2 0 0,-2-1 0 15,-5-5 0-15,-8 2-144 0,-3-2-16 0,-5 2-16 16,-5 1 0-16,-6-2-48 0,-3 5 0 0,-4 2 0 0,-5 7 0 15,-4 0 0-15,-6 6 0 0,-4 4 0 0,-1 4 0 16,-6 1-128-16,1 7-224 0,0 2 48 0,2 5 16 31,-1 5-800-31,1 2-176 0,3 0-16 0,3 3-16 0,4-2-1520 16,3 2-288-16,-1-1-64 0,2 0-10800 0</inkml:trace>
  <inkml:trace contextRef="#ctx0" brushRef="#br0" timeOffset="76834.74">14211 8373 16575 0,'-6'0'1472'0,"6"0"-1168"16,-12-5-304-16,12 5 0 0,0 0 2320 0,0 0 416 16,0 0 80-16,0 0 0 0,0 0-1280 0,0 0-256 0,7 12-48 0,3 0-16 15,3-3-96-15,4 0-32 0,6 2 0 16,4 1 0-16,3 4-192 0,2 2-64 0,1 3 0 0,4 1 0 15,1 1-224-15,3-1-48 0,0 0-16 0,-1-2 0 16,-3-1-176-16,-2-1-48 0,-5 2 0 0,-2-2 0 16,-5-3-176-16,-4 0-144 0,-3 1 192 0,-2-2-192 15,-2-2 0-15,-2 0 0 0,-2-1 0 0,-1-3-12320 16,-2 1-2384-16</inkml:trace>
  <inkml:trace contextRef="#ctx0" brushRef="#br0" timeOffset="80024.03">19949 5071 11919 0,'-9'-3'512'0,"5"2"128"0,-1 0-512 0,0 0-128 15,-2-1 0-15,-1 4 0 0,-2 0 704 0,0-1 128 0,-1 3 0 0,-1 0 16 16,-1 1-144-16,0-1-16 0,-2-3-16 16,2 3 0-16,1 0 160 0,-2 2 48 0,0-2 0 0,0 1 0 15,-2 3-64-15,-1-2-16 0,-1 4 0 0,0-1 0 16,-1 4-224-16,-1 1-64 0,-3 4 0 0,0 1 0 16,-1 2-64-16,-3 2-32 0,0 5 0 0,-1 3 0 15,-1 3 0-15,-3 8 0 0,1-3 0 0,-1 11 0 16,0 3-64-16,1 6-16 0,2-2 0 0,4 1 0 15,1 1-144-15,2-2-48 0,2 3 0 0,2 2 0 0,4-2 80 16,4 0 16-16,2-1 0 0,6-4 0 16,2-4 80-16,5-5 0 0,2-2 16 0,5-2 0 0,2 1-48 15,4 0-16-15,3-3 0 0,2-1 0 0,0-1-64 0,1-1-16 16,1-1 0-16,3-3 0 0,-2-4-48 0,2-5-16 16,0 2 0-16,0-3 0 0,0-3 0 0,-3-1-128 15,3-1 192-15,-2-2-64 0,-1-2-128 0,2-2 128 16,-2-3-128-16,3 1 128 15,0-4-1520-15,0-1-304 0,0-1-64 0</inkml:trace>
  <inkml:trace contextRef="#ctx0" brushRef="#br0" timeOffset="80870.09">24509 4832 5519 0,'-16'-13'496'0,"7"8"-496"16,-1-4 0-16,0 3 0 0,0 1 1728 0,1-3 240 16,3 1 48-16,-1-4 16 0,2 5-704 0,1-2-144 0,2 2-32 0,2 6 0 15,-3-9-192-15,2 0-64 0,1 9 0 0,0 0 0 16,-1-6-96-16,1 6-32 0,0 0 0 0,0 0 0 16,0 0-128-16,0 0-16 0,0 0-16 0,0 0 0 15,0 0-64-15,9 4-16 0,-2 2 0 0,1 6 0 16,1 0-144-16,2 2-48 0,1 2 0 0,2 3 0 15,3 5 32-15,5 1 0 0,3 6 0 0,2 2 0 16,1 4-80-16,3 2-16 0,0 3 0 0,4 4 0 16,0-3 48-16,0 4 0 0,0 1 0 0,-4-1 0 15,-3 2-48-15,0-2 0 0,-3 1 0 0,-1 3 0 16,-2 2 32-16,-1-1 0 0,-4-1 0 0,-3-3 0 0,-1-2 176 0,-4 0 32 16,-4-5 16-16,-1 0 0 0,-1 3-16 0,-1-2 0 15,-4-2 0-15,1 2 0 0,-1-2-80 0,-2-3-32 16,0-1 0-16,-2-1 0 0,-3-1-112 0,-2-3-32 15,0-5 0-15,-7 2 0 0,-2-4 0 0,2 2 0 16,-1 0 0-16,-1-3 0 0,-3 4-32 0,1-4-16 16,2 1 0-16,1-1 0 0,1-3-208 0,3 1 144 15,2-2-144-15,2 0 128 0,2-4-128 0,4-5 0 16,-2-1 0-16,7-9 0 0,0 0 0 0,0 0 0 16,0 0 0-16,0 0 0 15,0 0-416-15,0 0-16 0,0 0 0 0,7-5 0 16,-2-8-2016-16,-1 4-416 0,-4 9-80 0</inkml:trace>
  <inkml:trace contextRef="#ctx0" brushRef="#br0" timeOffset="86190.5">3925 11865 14735 0,'0'0'1312'0,"0"0"-1056"0,0 0-256 0,0 0 0 15,0 0 1280-15,0 0 192 16,0 0 32-16,0 0 16 0,0 0-400 0,4-5-80 0,2-5-16 0,2 1 0 15,1-4-288-15,2 0-64 16,5 2-16-16,1-4 0 0,2-2-128 0,4 1-16 0,2-1-16 0,1 0 0 16,2 1-208-16,1-2-32 0,2 0-16 0,-1 1 0 15,1 0 80-15,-1 1 0 0,2 2 16 0,-1 1 0 16,-1 1-80-16,1 5-32 0,-1 2 0 0,-1 3 0 16,-1 4-224-16,0 3 128 0,-1 0-128 0,-1 8 0 0,-4 3 0 15,-1 3 0-15,-1 3 0 0,-2 4 0 0,-3 4 176 0,-2 4-176 16,-2 5 192-16,-2 2-192 0,-2-2 240 0,-5-2-64 15,-3 1-16-15,-4 1 0 0,0-5 240 0,-4-1 48 16,-4 1 16-16,-1-2 0 0,-4-3 144 0,-2 3 32 16,-4 1 0-16,-2 0 0 0,0 0-320 0,-1-2-48 15,-1-2-16-15,3 3 0 0,-2-7-128 0,1 2-128 16,1-3 192-16,3-4-192 0,3-4 160 0,4-2-160 16,2-4 128-16,3 0-128 0,3-2 128 0,7-8-128 15,0 0 128-15,0 0-128 0,0 0 0 0,11 2 0 16,4 2 0-16,3-4 0 0,5-4 0 0,4 3 0 15,4 0 128-15,6-1-128 0,5 0 160 0,1-1-160 16,6-1 192-16,-2-1-192 0,-3 3 208 0,2-1-64 16,-1-1-16-16,-4 3 0 0,-2 1-128 0,-3 1-224 15,-2 2 48-15,5-2 16 16,-6-1-2224-16,-6 1-448 0,-6 2-96 0,-8-4-16 0</inkml:trace>
  <inkml:trace contextRef="#ctx0" brushRef="#br0" timeOffset="86836.77">6321 11951 6447 0,'-7'-7'576'0,"2"2"-576"16,-4-2 0-16,1 2 0 0,-1-4 3312 0,3 3 544 16,-2-6 112-16,-1 4 32 0,-3-3-2144 0,1 4-448 15,0-3-64-15,-8-3-32 0,0 3-368 0,0 0-80 16,1 3-16-16,1 5 0 0,1 0-208 0,-1 5-32 15,0 1-16-15,0 6 0 0,1-1-256 0,-2 5-48 16,3 1-16-16,-3 4 0 0,0 4-128 0,0 5-16 16,0 0-128-16,3 2 192 0,1 2 32 0,3 1 0 15,0 0 0-15,4 2 0 0,2-4-224 0,2 1 176 16,3-5-176-16,3-2 160 0,1-4-160 0,3-6 128 16,2-5-128-16,3-1 128 0,2-5 208 0,2-3 48 15,-1-4 0-15,3 0 0 0,1-6 32 0,3-1 16 16,2-6 0-16,1-3 0 0,1-6-80 0,4-1-16 15,0 2 0-15,-1-4 0 0,-3-1-176 0,1 0-32 0,-3-4-128 0,-1-2 192 16,0-1-192-16,-3-3 0 16,-1-4 128-16,-1-3-128 0,-1-7 0 0,-2-4 144 15,0-5-144-15,-1-4 128 0,-4-7-128 0,2-1 0 0,-1-1 0 16,1 5 128-16,-2 3-128 0,-2 10 0 0,-3 6 0 0,0 12 0 16,0 13 0-16,-1 7 0 0,-2 5 144 0,-1 5-144 15,-1 9 0-15,0 0 0 0,-3 18-160 0,-2 7 160 16,-4 1-144-16,1 8 144 0,-2 9 0 0,0 3-144 15,-4 4 144-15,1 4 0 0,-1 5 0 0,1 4 0 16,-2 0 0-16,1 3 0 0,0 4 0 0,0-3 128 16,0-2-128-16,4 0 0 0,0-6 0 0,6-5 0 0,-1-6 0 15,2-8 0-15,2-6 0 0,2-4 0 16,2-5-384-16,2-6-112 16,1-5-16-16,1-3 0 0,-1-3-2480 0,-6-8-496 0</inkml:trace>
  <inkml:trace contextRef="#ctx0" brushRef="#br0" timeOffset="87284.19">7276 11081 23039 0,'5'-22'1024'0,"0"11"192"0,-2 0-960 0,-1 0-256 16,-1 1 0-16,-1 1 0 0,0 9 752 0,0 0 96 16,0 0 32-16,-11 4 0 0,-2 2-208 0,-5 4-32 15,1 7-16-15,-5 3 0 0,-1 4-384 0,0 4-80 16,-1 6-16-16,0 10 0 0,-3 3 320 0,2 7 64 0,-1 6 16 0,5 2 0 16,1 6-144-16,4-1-16 0,2-1-16 15,5-2 0-15,3-7-144 0,5-2-32 0,3-5 0 0,3-6 0 16,3-5 0-16,3-10 0 0,6-3 0 0,3-8 0 15,2-6 320-15,3-3 64 0,1-5 16 0,7-5 0 16,1-2 64-16,3-6 16 0,0-3 0 0,2-8 0 16,-2-5-224-16,-3 1-64 0,-3-3 0 0,-2-1 0 15,-1-5-112-15,-2 0-16 0,-5-1-16 0,0 0 0 16,-2-1 16-16,-3-2 0 0,-2-5 0 0,-4 3 0 0,-3-3-96 0,-5-1-16 16,-3 0 0-16,-3-1 0 15,-2 5-144-15,-3 3 160 0,-3 8-160 0,-3 4 160 0,-3 4-160 0,-1 2 0 16,-2 5 0-16,-2 6 0 0,-4 3 0 0,0 7 0 15,1 0-144-15,-2 2 144 16,0 3-1728-16,1-2-256 0,0 5-32 0,3-5-9168 16,3 3-1824-16</inkml:trace>
  <inkml:trace contextRef="#ctx0" brushRef="#br0" timeOffset="87779.18">7158 11414 8287 0,'0'0'736'0,"0"0"-592"0,0 0-144 15,0 0 0-15,-7-7 1904 0,2 1 336 16,5 6 80-16,-5-5 16 0,0-2-1504 0,5 7-288 0,-5-7-64 0,5 7-16 15,0 0-464-15,-5-5 0 0,5 5 0 0,-6-8 0 16,6 8 0-16,0 0 0 0,-8-5 0 0,8 5 0 16,-6-5 0-16,6 5 0 0,0 0 0 0,0 0 0 15,0 0 304-15,0 0-48 0,-3-5 0 0,3 5 0 16,0 0-112-16,0 0-16 0,0 0-128 0,0 0 192 16,0 0-192-16,0 0 0 0,0 0 128 0,0 0-128 0,0 0 304 0,0 0 16 15,0 0 0-15,0 0 0 0,0 0 496 0,0 0 96 16,0 0 32-16,11 9 0 0,-2 2 80 0,4-1 0 15,-1 2 16-15,2 3 0 0,1 0-112 0,6 4-32 16,5 4 0-16,3 3 0 0,4-1 96 16,-1 1 16-16,2 3 0 0,4 3 0 0,-1-5-48 0,-1 4 0 15,-2 1 0-15,0-3 0 0,-2 0-176 0,-9-8-32 16,2 0-16-16,1 2 0 0,-1 0-384 0,2 1-80 16,1 2-16-16,9 5 0 0,-7-4-256 0,-3-3 128 15,0-1-128-15,-6-8 0 0,-2-1 0 0,-2-1-304 16,-2-4 48-16,-1 1-12096 15,-2-2-2400-15</inkml:trace>
  <inkml:trace contextRef="#ctx0" brushRef="#br0" timeOffset="88382.94">3797 12935 11567 0,'-27'10'512'0,"6"-5"112"0,-6 4-496 0,-2 0-128 16,-6-4 0-16,4 3 0 0,-3-3 832 0,5 1 160 15,0 2 32-15,5-4 0 0,4-2-128 0,4 0 0 0,4 1-16 0,4 0 0 16,2-1-16-16,6-2 0 16,0 0 0-16,0 0 0 0,0 0-336 0,12 2-64 15,2-6-16-15,4 4 0 0,6 0 96 0,4-1 16 16,3-2 0-16,6 1 0 0,7-4 80 0,7-2 0 16,9 0 16-16,12-1 0 0,13 0 32 0,11-1 0 0,7 0 0 15,11 0 0-15,8 3 80 0,10-3 0 0,7 1 16 16,8 0 0-16,6 3-96 0,0 1-32 0,0-4 0 15,2 5 0-15,0-1-112 0,-6-1-32 0,-7-1 0 16,-2 4 0-16,1-4 0 0,-7 1-16 0,-10-1 0 0,-2-3 0 16,2-1-96-16,-11 1-16 0,-9-3 0 0,-10-1 0 15,-8-3-160-15,-3 5-32 0,-4-2-16 0,-11 2 0 16,-9 0-1216-16,-12-1-240 16,-6 3-64-16,-13 2-9936 0,-9-1-2000 0</inkml:trace>
  <inkml:trace contextRef="#ctx0" brushRef="#br0" timeOffset="88742.77">4164 13736 12895 0,'-5'-14'1152'0,"5"14"-928"16,0 0-224-16,0-13 0 0,-4 0 2128 0,3 2 384 0,1 11 80 0,0 0 16 16,0 0-640-16,0 0-128 0,0 0-32 0,0 0 0 15,-6 13-528-15,-1 2-96 16,-2 4-32-16,4 4 0 0,0 7-224 0,0 6-48 0,-1 3-16 0,1 2 0 15,-2 4-176-15,2-12-48 0,-1 9 0 0,0 1 0 16,-5 4-240-16,1 2-48 0,0 2-16 0,0 0 0 16,-2 0-192-16,1-2-144 0,-2 0 192 0,2-5-192 15,-1 2 128-15,2-7-128 0,-1-3 0 0,1-2 0 16,2-6-288 0,-1-1-112-16,2-5-32 0,0-6 0 0,2-3-2448 15,3-7-512-15,2-6-80 0,0 0-32 0</inkml:trace>
  <inkml:trace contextRef="#ctx0" brushRef="#br0" timeOffset="89162.22">4501 13750 30399 0,'8'-13'1344'0,"1"4"288"0,3 0-1312 0,10-5-320 0,3 0 0 0,6 0 0 16,2-2 144-16,0 1-144 15,0-1 192-15,4 5-192 0,-3-1 880 0,0 2 64 16,-2 5 16-16,1 4 0 0,2 3-416 0,-1 5-80 16,2 6-16-16,-2 4 0 0,-5 7-256 0,-1 6-48 0,-4 3-16 0,-5 2 0 15,-6 3 16-15,-7 4 0 16,-4 7 0-16,-7-12 0 0,-7 6-144 0,-6 1 128 0,-5 5-128 0,-3-2 128 16,-4 2-128-16,0 2 0 0,-4-5 144 15,-1 0-144-15,0-3 160 0,-2-3-32 0,0-3-128 0,-1-4 192 16,0-2 96-16,0-2 16 0,-1-5 0 0,5-3 0 15,4-6 48-15,4-4 16 0,6-2 0 0,3-1 0 16,6-6-112-16,3 1-32 0,8-3 0 0,0 0 0 16,10-3-80-16,7 0-16 0,6-5 0 0,5 0 0 15,4 2-128-15,3-3 0 0,6 4 0 0,5-6 0 0,-2 0 0 0,4 0 0 16,1 1 0-16,3 1 0 0,0-3-224 0,-1 5-32 16,-3-3 0-16,13-2 0 15,-13 1-2240-15,-9-2-464 0,-8 3-96 16</inkml:trace>
  <inkml:trace contextRef="#ctx0" brushRef="#br0" timeOffset="89356.42">5611 13946 24879 0,'0'0'2208'0,"0"0"-1760"16,12-4-448-16,6 1 0 0,1 1 2560 0,4 0 416 16,1 2 96-16,3 0 0 0,1-1-2112 0,1 0-448 15,0-2-64-15,2-3-32 0,-2-2 224 0,2-1 32 16,1 1 16-16,-1 1 0 0,1-2-384 0,0 3-80 16,-2-4-16-16,1 3 0 0,-2-1-208 0,-1 1-240 0,-1 1 48 0,-2-2 16 31,-2 3-2560-31,-3 0-512 0,-1-1-96 0</inkml:trace>
  <inkml:trace contextRef="#ctx0" brushRef="#br0" timeOffset="89862.9">7195 13278 28559 0,'0'-9'2544'0,"-2"-1"-2032"15,2 10-512-15,0 0 0 0,-2-10 0 0,2 10-288 16,-7-6 32-16,0 6 16 0,-3 2 816 0,-3 7 144 16,-2 4 48-16,-2 2 0 0,-1 5-496 0,-1 5-80 15,-1 5-32-15,0 4 0 0,-5 3 320 0,3 5 64 16,-1 6 16-16,0 5 0 0,1 3 48 0,1 1 16 15,-1 1 0-15,2 3 0 0,-2-2-352 0,4-2-64 16,3-1-16-16,5-3 0 0,5-3-64 0,1-3-128 16,3-8 176-16,6-2-176 0,2-6 128 0,6-7-128 15,4-4 0-15,3-3 0 0,4-6 192 0,5-6-32 16,7-2 0-16,1-5 0 0,2-1 96 0,4-8 32 16,3-4 0-16,5-1 0 0,5-3-144 0,-1-3-16 0,-2-2-128 0,-6-5 192 15,-8-2-64-15,2 2 0 16,-3-3-128-16,-1-1 192 0,-1-1 192 0,-2-1 48 15,-2 4 0-15,0-5 0 0,-2-2-112 0,-3 2-32 0,-4 2 0 0,-7-4 0 16,-6-2-160-16,-8 0-128 0,-8-7 192 0,-6 0-192 16,-6-7 288-16,-4 2-48 0,-2 0-16 0,-1 5 0 15,-2 6-80-15,2 3-16 0,-5 3 0 0,1 5 0 16,-1 9-128-16,0 6 0 0,3 4 0 0,-3 5 0 16,1 5-384-16,0 6-48 15,0 4-16-15,1 0 0 0,0 0-2112 0,1 4-448 0,0 3-64 16,-1-2-32-16</inkml:trace>
  <inkml:trace contextRef="#ctx0" brushRef="#br0" timeOffset="90109.71">7159 13550 28559 0,'0'0'2544'0,"9"10"-2032"15,2 3-512-15,3 0 0 0,5 1 736 0,2 4 48 16,0 2 16-16,3 4 0 0,3-1 528 0,1 2 96 15,0 1 32-15,0 2 0 0,5 4-432 0,1 1-64 16,2 1-32-16,2 0 0 0,2-2-336 0,-1 4-64 16,0 3-16-16,3-2 0 0,-1 1-320 0,-5-1-64 15,-2-4 0-15,-2 0-128 0,-6-8 0 0,0 2 0 16,-2-5-160-16,-5-3 160 16,1-3-2048-16,-1 0-272 0,0-8-64 0</inkml:trace>
  <inkml:trace contextRef="#ctx0" brushRef="#br0" timeOffset="90690.06">9981 12432 10127 0,'0'0'448'0,"0"0"96"0,0 0-544 0,0 0 0 0,0 9 0 0,0-9 0 16,0 0 3440-16,15 6 576 0,0-6 112 0,4 1 32 15,3-1-1920-15,6-2-368 0,6-6-80 0,3 2 0 16,1 2-672-16,4-4-128 0,3 1-32 0,4-4 0 16,5 3-480-16,0-5-96 0,2 1-32 0,0 0 0 0,-1-2-208 15,-4 0-144-15,-4 0 192 0,-3 6-192 16,-2-1 0-16,-4 4-256 0,-5 1 32 0,-3 1-10480 15,-6 1-2096-15</inkml:trace>
  <inkml:trace contextRef="#ctx0" brushRef="#br0" timeOffset="90858.37">9992 12891 36511 0,'0'0'1616'0,"0"0"336"0,13 0-1568 0,4-3-384 16,2 2 0-16,3-2 0 0,5 2 512 0,4-3 32 15,3-2 0-15,8-6 0 0,6 0 208 0,8 0 32 16,8-2 16-16,2-1 0 0,1-2-480 0,1 0-80 16,-4 1-32-16,-1 2 0 15,-4 3-1680-15,2 0-320 0,0 2-80 0,-2-2-14960 0</inkml:trace>
  <inkml:trace contextRef="#ctx0" brushRef="#br0" timeOffset="92168.32">14000 12302 8287 0,'0'0'736'0,"0"0"-592"0,8-9-144 0,-1 2 0 16,1-4 2416-16,0 2 448 0,-2-3 80 0,-1 3 32 15,-5 9-1312-15,9-9-272 0,-4-4-48 0,-2 6-16 0,-3 7-240 0,0-12-32 16,-3 2-16-16,-1-3 0 15,-1 2-384-15,-2 2-80 0,-4-2 0 0,0 2-16 0,-2-5-48 0,-2 0-16 16,-3 0 0-16,0 4 0 0,1-1-112 0,-5 8 0 16,-2-1-16-16,-2 5 0 0,0 3-64 0,-1 6-16 15,-1 0 0-15,-2 7 0 0,-2-1-80 0,-4 3-16 16,-4 4 0-16,-1 8 0 0,-2 2 32 0,3 2 0 16,2 1 0-16,5 1 0 0,4 1-48 0,3 1-16 15,4-1 0-15,4 2 0 0,1-3-32 0,7-6-128 16,4 0 192-16,4-3-64 0,6-4-128 0,3-2 192 15,3-3-192-15,2-3 192 0,4-4 16 0,3-5 16 16,2 0 0-16,6-5 0 0,4-3 224 0,3-2 32 16,4-3 16-16,3 0 0 0,1-6-304 0,-2 2-48 15,-2-6-16-15,-1-5 0 0,-2-4-128 0,0 2 0 16,1-1 144-16,-1-5-144 0,0-6 0 0,-1 1 144 16,0-2-144-16,2-3 0 0,1 0 144 0,0-9-144 15,-3-4 0-15,2-5 144 0,-3-1-144 0,-2-7 128 16,1-4-128-16,-4-2 128 0,-1-3-128 0,1 1 0 15,0 0 0-15,0 1 128 0,0 1-128 0,-9 20 0 16,-1-5 0-16,1 1 0 0,0-3 0 0,0 0 0 16,0 3 0-16,5-15-176 0,-4 16 176 0,-6 11 0 0,-1 6-144 15,-4 7 144-15,-4 7 0 0,-2 5 0 0,-3 5 0 0,0 13 0 16,-6-5-192-16,-2 8 192 0,-5 7-160 0,-4 6 160 16,-2 7-192-16,-2 9 192 0,-5 5-208 0,1 9 80 15,-1 8 128-15,0 11 0 0,-4 5 0 0,3 6 0 16,-1 8 0-16,0 5-128 0,0 3 128 0,1 2 0 15,1 2 0-15,5-4 0 0,2-7 0 0,4-4 0 0,3-7 0 16,4-5 0-16,7-8 144 0,1-3-144 16,3-3 304-16,4-12-48 0,4-5-16 0,1-5 0 0,2 0-80 0,3-7-16 15,-3-1 0-15,2-6 0 0,1-6-144 16,-1-4 160-16,1 0-160 0,3-8 160 0,3-5-160 16,3-3 128-16,-1-5-128 0,-5 3 128 0,4-6-128 15,6-2 0-15,3-3 144 0,4-7-144 0,1-1 0 0,2-3 0 16,2-2 0-16,2-2 128 0,-3-3-128 15,5-2 0-15,3-5 0 0,0 1 0 0,5-3 0 0,1 0 0 16,1-6 0-16,2-3 0 0,-4-1 0 0,-2-2 0 16,-2-6 0-16,-3 0 0 0,-3-4 0 0,-2-2 0 15,-3-1-128-15,-4-1 128 0,-2-1-304 0,-2-1 32 16,-3 0 0-16,-3 4 0 0,-2 5 80 0,-4 1 0 16,-4 7 16-16,-2 6 0 0,-3 10 176 0,-2 8 0 15,-3 4 0-15,-3 9 0 0,-2 4 0 0,-2 4 0 16,-3 8 0-16,-3 4 0 0,-3 4 0 0,-3 9 0 15,-3 7 0-15,-1 7 0 0,-2 6 0 0,-2 7 0 16,0 7 0-16,-1 7 128 0,0 8-128 0,-1 9 192 16,-3 8-64-16,0 5 0 0,2 5 32 0,-1 5 16 15,0 5 0-15,2-3 0 0,1 2 16 0,2-7 0 16,4-6 0-16,1-3 0 0,4-6-192 0,1-6 192 0,4-8-192 16,2-5 192-16,5-3-192 0,-2-6 0 0,2-7 144 0,2-5-144 15,2 0 0-15,-1-6 0 0,0-6 0 16,1-4 0-1,-2-4-416-15,0-7-48 0,1-1-16 0,-3-7 0 16,0 0-2672-16,0 0-544 0</inkml:trace>
  <inkml:trace contextRef="#ctx0" brushRef="#br0" timeOffset="92346.53">14618 11828 36287 0,'30'-6'1600'0,"-10"2"336"0,9-4-1552 0,6 4-384 15,6-1 0-15,5-1 0 0,5 2 944 0,3-1 96 16,5-4 32-16,3 0 0 0,2-2-256 0,2 4-48 16,1-1-16-16,2 0 0 0,1-4-448 0,3 5-96 15,10-3-16-15,-3 2 0 0,0-2-352 0,-2 2-80 16,-3-1-16-16,21 3-18832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51:51.51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7234 8458 10815 0,'0'0'480'0,"0"0"96"0,0 0-448 0,0 0-128 16,0 0 0-16,0 0 0 0,-8 4 608 0,-1 0 96 15,-1 1 32-15,-2 3 0 0,-2-6 64 0,0 3 16 16,-3 7 0-16,1-5 0 0,-2 1 48 0,0 1 16 16,-2 4 0-16,-1 3 0 0,1 1-16 0,-3 3 0 15,-2 3 0-15,0 7 0 0,-1 1-240 0,-3 1-48 16,-2 2-16-16,-1 7 0 0,-1 1-176 0,3-2-48 16,2 1 0-16,0 1 0 0,0-3-112 0,2 3-32 15,4 1 0-15,1-1 0 0,5 0-64 0,2 3 0 0,1-3-128 16,4 2 192-16,0-3-64 0,8 2-128 0,1 0 176 0,1 1-176 15,4-1 192-15,2-1-192 0,-1 2 192 16,5-2-192-16,0 1 224 0,0 1-64 0,2-5-16 0,-1 0 0 16,0 5-144-16,-1-2 160 0,1-6-160 0,-2 3 160 15,0 0 0-15,-2-1 0 0,-2-4 0 0,-2-1 0 16,0-1 288-16,-2 3 48 0,-2 0 16 0,0-2 0 16,2-4 144-16,-4 1 48 0,-3-1 0 0,0 0 0 15,-1 2-128-15,-3 0 0 0,-1-5-16 0,-1 3 0 16,-2-2-64-16,-1 1-16 0,-3 0 0 0,-1-2 0 0,-1-1-144 0,1 1-16 15,1 0-16-15,-1 0 0 0,-1-3-176 0,1 0-128 16,0 0 192-16,0-3-192 0,0 2 0 0,5-4 0 16,1-4 0-16,2-4-11504 15,2 0-2176-15</inkml:trace>
  <inkml:trace contextRef="#ctx0" brushRef="#br0" timeOffset="1007.23">2813 8008 10191 0,'0'0'448'0,"0"0"96"0,0 0-544 0,0 0 0 0,0 0 0 0,0 0 0 16,-8-10 752-16,8 10 32 0,0 0 16 0,-9 0 0 0,-5 0-176 0,2 3-48 15,-1 1 0-15,-1 3 0 16,1-2-80-16,-2 3-32 0,-1 2 0 0,-3 3 0 0,-4 1-128 0,-3 2-16 16,-3 3-16-16,0 3 0 0,-6 0-32 0,0-2 0 15,-2 4 0-15,0 3 0 0,0-1 80 0,2 4 16 16,-1 1 0-16,0 5 0 0,2 3 16 0,-1 5 16 16,-2-1 0-16,0-1 0 0,-1 4 80 0,3-1 16 15,6 4 0-15,1 2 0 0,0-2-48 0,4 2-16 16,2 6 0-16,7 0 0 0,0 1-112 0,2 3-32 15,1 5 0-15,3 1 0 0,2-3-160 0,5-1-128 16,-2-3 192-16,5 1-192 0,3-4 416 0,2 3-32 16,2 1 0-16,2-1 0 0,0-2 32 0,2 3 0 15,-1-3 0-15,1 1 0 0,-2-2-208 0,0 3-32 16,0-3-16-16,2 4 0 0,-5 3 32 0,1-3 0 16,-2-3 0-16,-1 1 0 0,-1-2 16 0,1 0 16 15,-5 1 0-15,0-3 0 0,0-1 64 0,-4-5 16 16,1 1 0-16,-4-3 0 0,-3-5 96 0,-1-2 32 0,-2 0 0 15,-1-2 0-15,-1-3 16 0,-2-2 0 16,-1-3 0-16,-1-1 0 0,-1-1-96 0,1 0-16 0,-1 0 0 0,0-4 0 16,3-1-176-16,-2-2-32 0,-3 1-128 0,0-2 192 31,5-1-1056-31,0-3-224 0,-1-5-32 0,4-1-14288 0</inkml:trace>
  <inkml:trace contextRef="#ctx0" brushRef="#br0" timeOffset="8094.47">3596 13573 14111 0,'-9'3'624'0,"1"1"128"0,2 1-608 0,-1 0-144 0,-4-2 0 0,1-1 0 15,0 0 1232-15,0 1 224 0,1 1 32 0,3-1 16 16,-1-1-240-16,7-2-48 0,0 0-16 0,0 0 0 16,-9-2-288-16,9 2-48 0,-5-6-16 0,3 1 0 15,2 5-64-15,4-10-16 0,-1-2 0 0,9-3 0 16,4-4-144-16,5 1-48 0,2 1 0 0,3-5 0 16,5-2-336-16,-1 2-80 0,3 2-16 0,0 1 0 0,0 0-144 15,2 2 0-15,0 2 0 0,1 3 0 0,-3 2 192 16,1 1-32-16,2 6-16 0,-1 0 0 0,4 3 112 0,-3 4 32 15,-3 3 0-15,-1 5 0 0,-4 3-96 0,-4 3-32 16,-3 2 0-16,-4 3 0 0,-3 0-160 0,-3 2 192 16,-5 5-192-16,-2 0 192 0,-4 1-64 0,-3 4-128 15,-2 2 192-15,-4 0-64 0,-3 1 48 0,-5-1 0 16,-2-1 0-16,-1 0 0 0,-7 0 112 0,-2-2 32 16,-3-3 0-16,0 2 0 0,-2 1-16 0,-2-1 0 15,-2 2 0-15,-3-1 0 0,-2 3-176 0,0 0-128 16,0 0 144-16,-6-1-144 0,-4 3 128 0,-2-3-128 15,-3 0 0-15,3-2 144 0,4-1-144 0,3 2 0 16,0-4 144-16,17-9-144 0,1-2 0 0,-1 2 0 16,-2 0 0-16,0-1 128 0,0 0-128 0,1-2 0 15,1-4 128-15,1-4-128 0,5 2 0 0,2 0 0 16,5-4 0-16,6 0 128 0,0-4-128 0,5 0 0 16,1 1 0-16,6-6 0 0,0 0 0 0,0 0-128 0,12 4 128 15,4-2-128-15,6 0 128 0,5-1-128 0,7-1 128 0,2 0-128 16,2-1 128-16,5 1 0 0,5-2 0 0,4 4 0 15,4-2 224-15,5 0 80 0,5-2 16 0,-1 2 0 16,-1-1-32-16,-3 0 0 0,-1 0 0 0,-3 2 0 16,-1 0 144-16,0-1 16 0,1 0 16 15,-4 0 0-15,-4 1-16 0,-4 3-16 0,-2 0 0 0,-4 0 0 16,-6 0-176-16,-2-3-16 0,0 4-16 0,-4-1 0 16,-2 1-224-16,-2-1 176 0,-3 1-176 0,-1 1 160 0,-1-1-160 15,-3 0 0-15,-1 0 0 0,-1 3 0 0,0-2-288 0,-4 3-96 16,-3-4 0-16,-1 7-16 15,-5-12-2416-15,0 9-464 0</inkml:trace>
  <inkml:trace contextRef="#ctx0" brushRef="#br0" timeOffset="11884.18">5692 14327 1839 0,'0'0'160'0,"-4"6"-160"16,-1 2 0-16,0-3 0 0,0 3 2640 0,1 0 496 15,2-1 112-15,-1 2 16 0,1-3-1808 0,-1 3-368 16,3-9-64-16,0 6 0 0,0-6-160 0,-2 8-32 16,2-8 0-16,0 0 0 0,3 9-240 0,1-3-48 15,1 1-16-15,3-5 0 0,-2-3 160 0,3-3 16 16,1 0 16-16,7-2 0 0,1-11-16 0,-1 2-16 16,2-1 0-16,-1-4 0 0,0-1-192 0,0-3-48 15,0-5 0-15,1-1 0 0,0 4-176 0,1-6-32 16,0 0-16-16,2-2 0 0,-3-1-224 0,3 0 144 0,1-2-144 0,-1-4 128 15,3-2-128-15,-2-3 0 0,-1-1 144 0,3 1-144 16,1-4 0-16,0-1 144 0,-7 0-144 16,-1-2 0-16,-2-3 0 0,-5 0 0 15,-2-1 0-15,2 3 0 0,-3-1 0 0,3 6 0 0,-1 8 0 0,-3-2 0 16,0 2-128-16,-2 4 128 0,-1 3 0 0,-2 2-144 16,-2 6 144-16,-2 4 0 0,0 3 0 0,0 3 0 15,-2 2 0-15,-1 5 0 0,1 2 0 0,4 7 0 16,-6-2 0-16,6 2 0 0,-9 9 0 0,0 5 0 15,-5 2 0-15,-3 7-128 0,2 5 128 0,-3 8-192 16,-1 2 192-16,-1 9 0 0,-2 5-144 0,2 5 144 0,1 4 0 16,1 4 0-16,0 1 0 0,2-1 0 15,1 2 0-15,2 1 0 0,3-4 0 0,1-1 0 0,3-9 0 0,2 0 128 16,1-6 0-16,2-5 0 0,0-2-128 0,2-3 192 16,0-6-192-16,2-2 192 0,1 2-64 0,1-9-128 15,0-4 192-15,1-4-64 0,2-5 64 16,2-1 16-16,3-5 0 0,1-3 0 0,0-6 176 0,2-4 48 15,3-3 0-15,1-5 0 0,3-3-48 0,-1-4-16 16,-2-2 0-16,2 0 0 0,1 0-208 0,-3 1-32 16,-1-4-128-16,-1 4 192 0,2 1-192 0,-1 4 0 15,0 2 0-15,-1 3 0 0,-1 3 0 0,-1 2 0 16,0 5 0-16,-1 3 0 0,-1 3 0 0,-2 3 0 16,-12-4 0-16,14 10 0 0,-3 4 0 0,-1 2 0 15,-4 3 0-15,3 0 0 0,-5 1 0 0,-2 2 0 16,0 1 0-16,-2-1 0 0,0-3 128 0,1-2-128 0,-1-4 0 15,2 0 0-15,1-5 192 0,-3-8-48 16,0 0-16-16,10-3 0 0,3 2 384 0,-2-7 80 16,2-3 16-16,1-3 0 0,3-1-224 0,-1 1-64 0,-1 1 0 0,6-1 0 15,-4-5-320-15,3 4 144 0,-3 1-144 0,1 5 0 16,-1-1 0-16,0 5 0 0,-3 1 0 0,3 4 0 16,-1 4 0-16,0 2 0 0,-4 5 0 0,1 3 0 15,-1 2 0-15,-2 4 128 0,-1 2 0 0,1-2-128 16,-4 2 208-16,1 2-64 0,-2 2-16 0,0 1 0 15,0-3-128-15,1-3 192 0,1-4-192 0,-1-1 192 16,-1-2-192-16,1-3 0 0,2-1 0 0,2-6 0 16,2-1-2144-16,-1-5-416 15,2-2-64-15</inkml:trace>
  <inkml:trace contextRef="#ctx0" brushRef="#br0" timeOffset="12727.76">8116 12737 2751 0,'0'0'256'0,"0"0"-256"0,0 0 0 0,0 0 0 16,0 0 2704-16,0 0 496 0,0 0 112 0,0 0 16 15,0 0-1856-15,0 0-352 0,-2 14-80 0,-2-3-16 16,-1 3-192-16,0 1-32 0,-2 3-16 0,2 3 0 15,0 8 112-15,1 5 0 0,0 7 16 0,2 7 0 16,-8 2-48-16,2 12-16 0,0 7 0 0,0 4 0 16,-4 0-144-16,-1 2-16 0,-2-2-16 0,0 2 0 15,1 4-240-15,-1-8-48 0,-2-3-16 0,1-5 0 16,-1 1-16-16,2-7 0 0,1-3 0 0,1-6 0 16,0-8 48-16,3-4 16 0,1-4 0 0,2-7 0 15,-1-3-64-15,2-2-16 0,1 1 0 0,1-7 0 16,0 0-176-16,0-3-32 0,4-11-128 0,0 0 192 0,0 0-336 15,0 0-80-15,0 0-16 0,0 0 0 16,0 0-2096-16,7-14-416 0,-1-1-96 0</inkml:trace>
  <inkml:trace contextRef="#ctx0" brushRef="#br0" timeOffset="13191.2">8600 12917 16575 0,'0'0'1472'0,"0"0"-1168"0,0 0-304 0,0 0 0 16,0 0 944-16,0 0 128 0,-3 12 16 0,-1 0 16 15,0 6-64-15,0 6-16 0,0-2 0 0,-1 5 0 16,0 6 80-16,0 4 16 0,1 7 0 0,-1 6 0 16,-4 3-128-16,-1 4-32 0,-1 2 0 0,-1 3 0 0,0-1-288 0,-1 5-64 15,-1-2-16-15,-1-1 0 0,-3-4-304 0,0-3-64 16,1-4-16-16,4-3 0 0,-3-6-32 0,5 1-16 15,-1-6 0-15,2-5 0 0,1-5-160 0,2 0 192 16,2-3-192-16,-2-4 192 0,1-5-192 0,0-2 128 16,2-1-128-16,4-13 128 15,-2 6-448-15,2-6-112 0,0 0-16 0,0 0-9872 16,8-10-1984-16</inkml:trace>
  <inkml:trace contextRef="#ctx0" brushRef="#br0" timeOffset="13808.52">8980 13249 17503 0,'-12'-5'1552'16,"12"5"-1232"-16,-7-5-320 0,7 5 0 0,-5-9 736 0,4-2 96 15,1-1 0-15,4 2 16 0,4-4 144 0,-2 0 32 16,1-4 0-16,4 3 0 0,0-2-480 0,2 3-96 16,2-2 0-16,2 1-16 0,0 3-288 0,2 3-144 15,2-3 160-15,0 3-160 0,1 1 160 0,1 4-160 16,0 2 160-16,1 4-160 0,-4 2 144 0,2 6-144 16,-2 2 128-16,-1 5-128 0,0 5 128 0,-2 5-128 15,-4 3 0-15,-3-1 128 0,-3 6-128 0,-4 3 160 16,-4 6-160-16,-3-2 160 0,-4 4 176 0,-2-1 48 15,-5 3 0-15,-3 0 0 0,-4-3 144 0,-1 0 48 0,-1-1 0 16,0 1 0-16,0-4 160 0,-1-5 32 16,-1-2 16-16,1-5 0 0,-1 2-128 0,1-3-16 15,0-7-16-15,0 0 0 0,2-1-288 0,2-2-48 16,-1-2-16-16,3-2 0 0,1-9-128 0,4 2-16 16,2-3-128-16,-1-3 192 0,2-2-192 0,0-3 144 0,1-4-144 15,5 4 128-15,5 4-128 0,0 0 0 16,6-14 0-16,3 5 0 0,2 1 0 0,3 2 0 0,1 1 0 0,5-1 0 15,6 1 0-15,2 4 0 0,-3-1 0 0,4 2 0 16,2-1 0-16,0 1 0 0,3 1 0 0,0 2 0 16,0-2 128-16,0 2-128 0,1-1 192 0,-1 5-64 15,0-2 0-15,-2 0 0 0,-3 2 0 0,-1 0 0 16,0-5-128-16,-5 3 0 0,-4 4 0 0,-1-5 0 0,-4-1-208 16,0-2-128-16,0-2-32 0,-1-1 0 15,-3 2-2704-15,-1-3-528 0</inkml:trace>
  <inkml:trace contextRef="#ctx0" brushRef="#br0" timeOffset="14204.99">10022 13498 13823 0,'-9'3'1216'0,"0"-3"-960"0,-4 0-256 0,3 1 0 16,2 2 2144-16,1-2 384 15,7-1 80-15,0 0 16 0,0 0-1152 0,0 0-240 0,0 0-32 0,10 4-16 16,2-1-96-16,5 2-32 0,1-5 0 0,2 0 0 16,2 0-304-16,1 0-64 0,2-1-16 0,2 0 0 15,1-3-320-15,1 3-64 0,1 0-16 0,1-1 0 16,1 0-64-16,-3 1-16 0,1 1 0 0,0-2 0 16,-4 1-48-16,0 1-16 0,-3 0 0 0,6 0 0 15,-6 0-1120-15,-5 0-224 16,-4 0-64-16,-3-1-13376 0</inkml:trace>
  <inkml:trace contextRef="#ctx0" brushRef="#br0" timeOffset="14858.52">11241 12908 8287 0,'0'0'368'0,"0"0"80"0,0 0-448 0,0 0 0 0,-2-6 0 0,2 6 0 16,0 0 2128-16,0 0 352 0,-2-4 64 0,2 4 16 15,-8-1-1376-15,2 1-272 0,-1 1-48 0,1 3-16 16,0 0-240-16,-2 1-48 0,-1 3-16 0,-1 2 0 15,0 0 48-15,-2 4 16 0,1 1 0 0,-2 4 0 16,1 3 0-16,-2 3 0 0,-2 1 0 0,1 4 0 16,-3 1-96-16,4 4-32 0,-1 5 0 0,1 0 0 15,1 1-288-15,3 3-48 0,3-2-16 0,1 4 0 0,3-4-128 0,1 0 0 16,2 0 0-16,4-3 0 0,3-3 128 0,3-4-128 16,0-6 0-16,6-1 128 0,3-2 192 0,2-6 16 15,0-1 16-15,4-4 0 0,0 0 272 0,2-3 48 0,-1-4 16 16,2-5 0-16,2-5 64 0,0-2 16 15,2-2 0-15,2-3 0 0,2-4-224 0,-1 0-32 16,0-3-16-16,-1 0 0 0,-1-3-224 0,-4-3-32 16,1 1-16-16,-4-4 0 0,0-3 176 0,-2-3 48 15,-1 1 0-15,-4-3 0 0,-3-1-192 0,-2-1-16 16,-1-4-16-16,-4 2 0 0,-5 0 48 0,-3 2 16 16,-4 1 0-16,-3-11 0 0,-3 11-96 0,-2 6-32 15,-2 7 0-15,-5 1 0 0,0 3-160 0,-2 6 0 16,-5 0 144-16,-3 5-144 0,0 2 0 0,-2 3 0 15,0 0 0-15,-2 1-128 16,2 6-896-16,0 0-192 0,4-1-16 0,2 2-16 16,2 2-1328-16,3 3-272 0,2 1-48 0</inkml:trace>
  <inkml:trace contextRef="#ctx0" brushRef="#br0" timeOffset="15240.47">11365 13343 16575 0,'-9'1'1472'16,"0"1"-1168"-16,-1 0-304 0,1 1 0 0,9-3 2256 0,0 0 400 15,-9 5 80-15,9-5 16 0,-6 6-1104 0,6-6-224 16,-3 8-32-16,6 1-16 0,3-3-352 0,5 7-64 16,1-4 0-16,6 1-16 0,5 1-112 0,5-1-32 15,4 3 0-15,2 2 0 0,2-3-192 0,0 1-32 16,3-1-16-16,-3-2 0 0,0 2-208 0,-2 3-32 16,-1-1-16-16,-2-2 0 0,-2-1-128 0,-1 4-32 15,-1-1 0-15,-2 0 0 0,-2 0-144 0,-6-2 0 16,0-4 144-16,1 4-144 15,1 1-608-15,-1-3-192 0,-1 1-32 0,4-1-16784 0</inkml:trace>
  <inkml:trace contextRef="#ctx0" brushRef="#br0" timeOffset="15869.77">12818 12139 17391 0,'0'0'768'0,"0"0"160"0,0 0-736 0,5-10-192 0,-4 4 0 0,-1 6 0 15,0 0 896-15,0 0 128 0,0 0 48 0,0 0 0 16,0 0-240-16,2 16-32 0,-2 0-16 0,-2 7 0 16,1 1 64-16,1 7 16 0,0 2 0 0,0 7 0 15,-1 3-32-15,-2 7-16 0,-2 4 0 0,1 10 0 16,-2 2-32-16,1 12 0 0,-1 0 0 0,-1 6 0 15,0 1-144-15,0 2-48 0,1 1 0 0,0-1 0 16,-2 1-144-16,0-2-16 0,-1-3-16 0,3-7 0 0,-4-2 128 16,2-3 32-16,-2-2 0 0,2-1 0 0,-2-5-80 0,0 0-16 15,0-6 0-15,0-1 0 0,-3 2-112 0,3-5-32 16,1-3 0-16,1-2 0 0,-2-6-96 0,4 0-32 16,1-3 0-16,1-5 0 0,0-4-64 0,2-1-16 15,0-5 0-15,2-2 0 0,2-2-128 0,0-2-176 16,1-2 48-16,3-2 0 15,4 0-2496-15,2-1-480 0,3-9-96 0,-15-4-32 0</inkml:trace>
  <inkml:trace contextRef="#ctx0" brushRef="#br0" timeOffset="18208.65">10100 13572 5519 0,'-7'-1'496'0,"-2"-2"-496"0,0 2 0 0,-3 1 0 15,0 0 1792-15,0 0 272 0,-3-3 48 16,1 3 16-16,0 2-736 0,1-1-160 16,5 0-16-16,8-1-16 0,-9-1-160 0,9 1-16 0,0 0-16 0,0 0 0 15,0 0-304-15,0 0-48 0,0 0-16 0,14 0 0 16,2 0-128-16,2 0-16 0,1-3-16 0,-4 2 0 16,3 1-176-16,5 0-48 0,2 0 0 0,11-1 0 15,-3-2-64-15,-1 2 0 0,0 2-16 16,-1-1 0-16,0-1 48 0,-1-2 16 0,0-2 0 0,-2 4 0 15,-6 1-80-15,0 0-16 0,-2-4 0 0,-1 3 0 16,-2 0 32-16,-3 1 0 0,-3 0 0 0,-11 0 0 0,0 0-32 0,0 0 0 16,0 0 0-16,0 0 0 0,0 0 176 0,0 0 48 15,0 0 0-15,-9 2 0 16,-3 2-48-16,-2 1-16 0,-3-5 0 0,1 0 0 0,-3 3-112 0,0-2 0 16,-3-1-16-16,0 0 0 0,-1 0 128 0,1 0 16 15,-1 2 16-15,1-2 0 0,1-1-16 16,1 0-16-16,3 1 0 0,4 0 0 0,3 0-176 0,10 0-128 15,-7-3 192-15,7 3-192 0,0 0 192 0,0 0-192 16,0 0 192-16,0 0-192 0,14-5 176 0,4 3-176 16,3-1 160-16,1 1-160 0,4-1 0 0,1 1 0 15,-1 2 0-15,2-2 0 0,0 1 0 0,-1-3 0 16,0 2 0-16,-2-2 0 0,0 4 0 0,-2-1 0 16,-4-1 0-16,-3 1 0 0,-5 0 128 0,-11 1-128 15,0 0 0-15,0 0 0 0,0 0 192 0,0 0-48 16,0 0-16-16,0 0 0 0,-13 4 112 0,-3 2 16 15,-6 2 0-15,-3-3 0 0,-3 1-128 0,-3 3 0 16,0-7-128-16,0 2 192 0,0 3-192 0,2-2 0 16,0 2 128-16,4 1-128 0,0-4 0 0,5 2 0 15,2 0 0-15,4 0 0 0,3-1 0 0,3-2 0 0,8-3 128 16,0 0-128-16,0 0 0 0,0 0 0 0,0 0 0 0,10 6 0 16,7-5 0-16,2 0 0 0,3 0 0 0,2-2 144 15,1-4-144-15,3 0 0 0,3 2 0 16,-2 1 0-16,-1-1 0 0,-1-4 0 0,-1 0 0 0,0 3 0 15,-3 1 0-15,-3-4 0 0,-2 2 0 0,-3 1 0 16,-4-2 144-16,-11 6-144 0,0 0 160 0,0 0-160 16,0 0 240-16,0 0-48 0,0 0-16 0,-16-2 0 15,-4 0 48-15,-5 1 16 0,-1 0 0 0,-5 2 0 0,-4 2-240 0,-1-1 144 16,0 1-144-16,1-2 128 0,0 1-128 0,2 1 0 16,2 1 0-16,1 0 0 0,4-3 0 0,2 1 0 15,1 3 128-15,6-3-128 0,4-2 0 0,5 1 0 16,8-1 0-16,0 0 0 0,0 0 0 0,0 0 0 15,11-3 0-15,6 1 0 0,2-1 0 0,5 0 0 16,5 1-128-16,3 0 128 0,1-2 0 0,1 3 0 16,0-2 0-16,1 1 0 0,-2-2 0 0,-3 0 0 15,-6-1 0-15,1 1 0 0,-4 0 0 0,0 2 0 16,-6-2 0-16,-4 0 0 0,-11 4 0 0,0 0 160 16,0 0-160-16,0 0 160 0,0 0 64 0,0 0 16 15,-9-1 0-15,-3 0 0 0,-4-1-80 0,0 2-16 16,-2 0 0-16,0 0 0 0,-1 2-144 0,1 0 0 15,2-1-160-15,2 4 160 16,-1 3-2560-16,2-3-432 0</inkml:trace>
  <inkml:trace contextRef="#ctx0" brushRef="#br0" timeOffset="19728.32">2128 14041 6447 0,'0'0'576'0,"-6"-4"-576"16,-5-5 0-16,0 4 0 0,2 4 1440 0,0-2 176 15,0 1 48-15,2-3 0 0,-2 0-320 0,9 5-64 16,0 0-16-16,0 0 0 0,-8-2-240 0,8 2-32 16,0 0-16-16,0 0 0 0,0 0-320 0,13 0-64 15,1 0-16-15,5 2 0 0,2 0 0 0,6 1 0 0,1-2 0 0,4 0 0 16,2 3-64-16,3 0-32 15,1 2 0-15,2-2 0 0,-2 0 32 0,-1 0 0 16,-3-1 0-16,-2 1 0 0,-1-1 0 0,-3-1 16 16,-3-2 0-16,-4 3 0 0,-3 1 16 0,-3-2 0 15,-2 1 0-15,-3-2 0 0,-10-1-160 0,0 0-16 0,8 5-16 0,-8-5 0 16,0 0-32-16,0 0 0 0,0 0 0 0,-10 6 0 16,-3 1-64-16,-5-1-32 0,-4-2 0 0,-2 0 0 15,-2 6-80-15,-4-5-16 0,-1-4 0 0,-2 1 0 16,-2 0-128-16,1 1 128 0,0 2-128 0,-1-5 128 15,3-3-128-15,-1 2 0 0,-2 0 144 0,1-1-144 16,2-1 0-16,-1-1 0 0,2-4 0 0,4 4 128 16,5 2-128-16,4-1 0 0,3-1 128 0,4-1-128 0,1 3 0 0,10 2 0 15,0 0 0-15,0 0 0 0,0 0 0 16,14-7 0-16,7 2 0 0,5-2 0 0,6 2 0 16,6-2-160-16,4-4 160 0,3 5 0 0,2-1 0 15,2 2-128-15,-2 0 128 0,0-1 0 0,-2 2 0 0,-3 1 0 16,-5-1 0-16,-3-2 0 0,-2-1 0 0,-6 3 256 15,-4-1-64-15,-2 2 0 0,-2-2 32 0,-4 1 0 16,-8 0 0-16,-6 4 0 0,0 0-32 0,0 0-16 16,0 0 0-16,0 0 0 0,-8 4 112 0,-6 0 32 15,-6 1 0-15,-2 0 0 0,-5-2-128 0,-4-1 0 16,-2 1-16-16,-2 1 0 0,-3-2-176 0,-3-1 0 16,-2-3 144-16,1 4-144 0,1 6 0 0,4-3 0 15,2 0 0-15,3 3 128 0,3-2-128 0,3 4 0 16,5-3 0-16,3 0 0 15,5-4-368-15,4-1-80 0,9-2-32 0,0 0-11120 16,0 0-2224-16</inkml:trace>
  <inkml:trace contextRef="#ctx0" brushRef="#br0" timeOffset="21506.23">8087 12840 7359 0,'0'0'320'0,"0"0"80"0,4-9-400 0,-4 9 0 16,7-5 0-16,-2-4 0 0,1 0 512 0,-4 0 0 15,-2 9 16-15,4-9 0 0,2-4 48 0,-1 6 0 0,-5 7 0 0,5-10 0 16,-2 1 32-16,-1-1 16 16,-2 10 0-16,3-9 0 0,0-3 160 0,-1 2 48 0,-2 0 0 15,0 1 0-15,0 9 0 0,0-9 0 0,1-1 0 16,-1 10 0-16,2-8-48 0,-2 8 0 0,2-12 0 0,-2 12 0 16,0 0-128-16,0 0-16 0,0 0-16 0,0 0 0 15,1-8-144-15,-1 8-32 0,0 0 0 0,0 0 0 16,0 0-32-16,0 0-16 0,0 0 0 0,-5 14 0 15,-1 1-144-15,0 8-48 0,-1 3 0 0,-2 7 0 16,1 3-16-16,0 8-16 0,2 8 0 0,2 2 0 0,-3 5-176 16,1 6 192-16,-2 7-192 0,2 8 192 0,-3 0-192 0,0 3 0 15,0-4 144-15,0 2-144 0,-2-1 0 0,0 2 0 16,-2-4 0-16,0 2 128 0,0-2 96 0,2-6 32 16,1-4 0-16,-2-1 0 0,0-2 208 0,0 0 48 15,3-2 16-15,2-3 0 0,-2-1-208 0,0-4-32 16,-3-5-16-16,4 0 0 0,1-7-96 0,2 0-32 15,1-4 0-15,0-3 0 0,2-2-144 0,-1-6 128 16,1 0-128-16,1-7 128 0,2-1-128 0,-1-2 0 16,-1-3 144-16,-1-4-144 0,2-11 144 0,0 0-144 15,0 0 192-15,0 0-192 0,0 0 240 0,0 0-64 16,-3-14-16-16,-3-2 0 0,5-2-32 0,1-3-128 16,0-7 192-16,1 2-64 0,1-3-128 0,2 1 0 15,1-3 0-15,1-3 0 0,2 0 0 0,0-3 0 0,1-5 0 16,2-6 0-16,-1-6 0 0,1-3 0 15,1-6 0-15,-1-1 0 0,3-2 128 0,-1-5-128 16,-1-4 0-16,-1-5 128 0,3-2-128 0,-2-2 0 0,0 1 0 16,-3 2 128-16,1 3-128 0,-1 3 0 0,-2 3 0 0,3 3 0 15,1 1 0-15,-4 2 0 0,2 6 0 16,0 2 0-16,-1 2 0 0,-2 1 0 0,-1 3 0 0,2 3 128 16,-5 3-128-16,2 1 0 0,0 2 0 0,-2 6 0 0,1 3 0 15,-1 5 0-15,0 3 0 0,-1 5 0 0,-1 0 0 16,-1 5 0-16,-1 3 0 0,2 3 0 0,0 10 0 0,0 0 0 15,0 0 0-15,0 0 0 0,-5-5 0 0,5 5 0 16,0 0 0-16,-5 10 0 0,-1-2 0 16,1 7 0-16,-2 3-144 0,2 7 144 0,0 6 0 0,0 8 0 15,-3 9-128-15,2 6 128 0,2 3 0 16,0 4 0-16,1 0-128 0,0 8 128 0,-2 3 0 0,1 4 0 16,2 6 0-16,-2-2 0 0,-1 2 0 0,0 6 0 15,-3 2 0-15,-1 3 0 0,-5 0 0 0,1-2 0 16,-1-3 0-16,1 0 0 0,-1 0 0 0,0-5 0 15,-2-5 0-15,4-3 0 0,-2-8 0 0,1-4 128 16,-1-4-128-16,0-5 0 0,1-9 192 0,2 1-64 16,1-5-128-16,-2-3 192 0,1-2-64 0,1-5-128 15,-1-1 176-15,4-7-176 0,2-2 144 0,2-3-144 16,-1-4 0-16,4-14 144 0,0 0-144 0,0 0 0 16,0 0 0-16,-2-15 128 0,4-7-128 0,2-6 0 0,1-6 0 0,4-6 0 15,3-5 0-15,-1-8 0 16,2-5 0-16,-3-6 0 0,3-4 0 0,1-6 0 0,0-10 0 15,0-2 0-15,-2-4 0 0,2-6 128 16,0-2-128-16,4-1 0 0,0 3 0 0,3 3 0 0,1 8 0 0,-3 2 0 16,0 5 0-16,-1 6 0 15,-3 3 0-15,2 6 0 0,-2 6 0 0,-2 7 0 0,-4 8 128 0,-1 7-128 16,-1 5 0-16,-2 9 0 0,-1 4 0 0,-2 8 0 16,-3 0 0-16,1 9 0 0,-1 13 0 0,-3 9-176 15,-2 11 176-15,-2 11-192 0,-2 12 192 0,0 6-192 16,-2 8 192-16,2 3-128 0,0 4 128 0,0 10-128 15,3 3-224-15,1 3-32 0,0 1-16 0,2-5 0 16,0-5-496-16,1-3-112 0,2-6-16 16,0-8-13504-16</inkml:trace>
  <inkml:trace contextRef="#ctx0" brushRef="#br0" timeOffset="22787.13">12788 12219 8287 0,'0'-11'736'0,"-2"0"-592"16,1-5-144-16,0 1 0 0,-2-1 1024 0,2 2 192 15,0 2 16-15,-1-1 16 0,0 2-192 0,2 2-32 16,0-2-16-16,0 3 0 0,0-3-80 0,0 2-16 16,0-3 0-16,1 2 0 0,0 1-80 0,1-2-32 0,-2 1 0 0,1-4 0 15,-1 1-144-15,0 3-16 0,0-3-16 0,0 3 0 16,0 2-144-16,0 8-32 0,-1-9 0 0,1 9 0 16,0 0-32-16,0 0-16 0,0 0 0 0,0 0 0 15,-3 12-240-15,2 3-160 0,-3 3 192 0,0 5-192 16,0 7 240-16,2 6-64 0,-1 4-16 0,-1 10 0 15,3 6-160-15,1 7 192 0,1 5-192 0,-1 7 192 0,-5 1-192 16,-1 9 0-16,0 8 144 0,-5 1-144 0,-1 1 128 16,-1 2-128-16,3-3 160 0,-3 0-160 0,-1 1 128 15,2-3-128-15,-2-2 0 0,-2-5 144 0,1-3 224 0,0-2 32 16,1-4 16-16,0-5 0 0,-1 0 64 0,2-8 16 16,1-4 0-16,0-4 0 0,0-3-64 0,2-6-16 15,-1-1 0-15,0-6 0 16,1-1-96-16,1-2-32 0,-1-5 0 0,1-5 0 0,2-1-32 0,-1-3 0 15,3-4 0-15,-1-4 0 0,-1-5-32 0,7-9-16 16,0 0 0-16,0 0 0 0,0 0-48 0,0 0-16 16,-1-20 0-16,2-1 0 0,3-7-144 0,2-4 0 15,2-9 0-15,2 0 128 0,4-5-128 0,0 3 0 16,1-7 0-16,1-2 0 0,0-7 0 0,1-2 0 16,-1-3 0-16,1-5 0 0,-2 2 0 0,0-5 0 15,1 0 0-15,-4-3 128 0,0-1-128 0,-2-4 0 16,3-2 0-16,-2-3 0 0,-1 1 0 0,0 3-144 15,-1-4 144-15,1 1 0 0,-2 1-192 0,1 2 192 16,0 5-192-16,1 6 192 0,-2 6-144 0,-2 7 144 0,-1 3 0 0,-1 6-144 16,-2 1 144-16,-2 9 0 0,0 4 0 15,0 3-128-15,0 8 128 0,-1 3 0 0,0 2 0 0,0 4 0 16,-3 4 0-16,1 1 0 0,1 4 0 0,2 5 0 16,0 0 0-16,0 0 0 0,0 0 0 0,-7 5 0 15,1 4 0-15,1 4-128 0,-1 1 128 0,-1 5 0 16,2 4 0-16,0 7-128 0,3 8 128 0,-2 8 0 15,-1 1 0-15,1 6-128 0,1 7 128 0,3 5 0 16,0 8 0-16,0 8 0 0,0 4 0 0,0 4 0 16,0 1 0-16,0 6 0 0,0 1 128 0,0 5-128 15,-2 0 0-15,-1-6 128 0,-2 1-128 0,0-2 0 16,-3-2 176-16,1 0-48 0,-1-2 0 0,1-4 0 0,-1-5 80 0,0-1 16 16,-1-4 0-16,-3-3 0 0,0-6-80 0,3-4-16 15,2-3 0-15,-2-8 0 0,0-4-128 0,3-18 160 16,-1 1-160-16,0 1 160 0,-1-5-160 0,0 3 160 15,1-2-160-15,-1-6 160 0,0-3-160 0,2-2 0 16,-2-3 144-16,3-1-144 0,2-6 0 0,3-8 128 16,0 0-128-16,0 0 0 0,0 0 0 0,-2-8-192 15,4-6 32-15,3-6 0 16,2-2-1696-16,5-2-320 0,0 1-80 0</inkml:trace>
  <inkml:trace contextRef="#ctx0" brushRef="#br0" timeOffset="46278.14">14913 13257 10127 0,'0'0'448'0,"0"0"96"0,0 0-544 0,0 0 0 16,-9-2 0-16,9 2 0 0,0 0 2144 0,0 0 320 15,0 0 64-15,0 0 16 0,-8-1-880 0,8 1-160 16,0 0-32-16,0 0-16 0,0 0-256 0,10-6-48 16,2-2-16-16,10 3 0 0,0-5-320 0,10 4-64 15,8-3-16-15,7 0 0 0,3-1-64 0,5-1-16 16,5-4 0-16,1 0 0 0,1 1-16 0,4 2 0 15,2 0 0-15,-1 0 0 0,0 2-32 0,-3-1-16 16,-4 4 0-16,-4-3 0 0,-3 4-256 0,-2-2-48 16,-5 3-16-16,-4 3 0 0,-1 0-272 0,-2 1 160 15,-4-2-160-15,-3 2 128 0,-4 2-128 0,-1 1-256 0,-6 0 64 0,-7 0 16 32,-1-2-1440-32,-2 0-304 0,1 2-48 0,-1 1-8288 0,-11-3-1664 0</inkml:trace>
  <inkml:trace contextRef="#ctx0" brushRef="#br0" timeOffset="46595.46">14946 13684 11967 0,'0'0'1072'0,"0"0"-864"16,0 0-208-16,0 0 0 0,0 0 3024 0,13 2 560 16,2-3 128-16,6 1 0 0,6 1-1728 0,7-1-368 15,8-2-64-15,5-2-16 0,7-4-112 0,4 2-16 16,5-4-16-16,3 2 0 0,2-2-304 0,4 2-48 16,1-1-16-16,-2 1 0 0,-3-4-112 0,-2 3-16 15,-1-3-16-15,-2 3 0 0,1-3-320 0,-4 3-64 16,-4 2-16-16,-4 2 0 0,-4-3-304 0,-6 3-176 15,-4 2 192-15,-6 2-192 0,-4-2-176 0,-4 2-144 16,-4 1-16-16,-7 3-16 16,0-1-2848-16,-6 2-576 0</inkml:trace>
  <inkml:trace contextRef="#ctx0" brushRef="#br0" timeOffset="51995.44">18806 12367 8287 0,'0'0'736'0,"5"-6"-592"0,-1-3-144 0,3 1 0 16,-1-2 2176-16,-1 1 384 0,3 0 96 0,-3 0 16 16,0 3-1184-16,-1-3-224 0,-1 1-48 0,0-1-16 15,-1 3-64-15,0-2-16 0,-2 8 0 0,0 0 0 16,1-7-112-16,-1 7-32 0,0 0 0 0,0 0 0 16,0 0-176-16,0 0-32 0,0 0-16 0,-5 7 0 15,-1 4-320-15,-2 4-64 0,-1 1-16 0,-2 6 0 0,-3 5-64 0,-2 6-16 16,-1 5 0-16,-1 6 0 0,-3 7-64 0,0 5-16 15,-2 6 0-15,-2 6 0 0,-2 2-64 0,-1 2 0 16,0 3-128-16,0-2 192 0,1-2-64 0,1 0-128 16,-1-1 176-16,1-3-176 0,2 1 240 0,4-9-64 15,1-3-16-15,4-1 0 0,3-4 48 0,3-3 16 0,5-6 0 0,2-3 0 16,4-2-64-16,2-4-16 16,5 0 0-16,4-3 0 0,2-6-144 0,3-3 128 15,2-2-128-15,3-3 128 0,3-4-128 0,2 0 128 16,2-5-128-16,4-2 128 0,3-2-128 0,1 0 192 0,2-6-192 0,0 0 192 15,1-2-192-15,-1 2 0 0,-4-4 144 0,0 0-144 16,-7-1 0-16,-2-3-240 0,-3 0 48 16,0-3 0-1,-5 2-1792-15,-6-2-368 0,-4-2-64 0,-7 0-12192 0</inkml:trace>
  <inkml:trace contextRef="#ctx0" brushRef="#br0" timeOffset="52217.56">18007 13273 28559 0,'-8'-11'1264'0,"7"6"272"0,1 5-1232 0,6-8-304 15,4-2 0-15,4 1 0 16,7-4 1584-16,2 1 256 0,8 4 48 0,10-4 16 0,5 1-1552 0,7-2-352 16,7-3 0-16,2-1 0 0,7 1 576 0,3-1 112 15,7 2 16-15,0 1 16 0,1 1-384 0,-1 1-80 16,-3 0 0-16,-3 3-16 0,-5-1-240 0,-2 4-160 15,-3 3 32-15,17 1 0 16,-16 2-2544-16,-11 1-496 0</inkml:trace>
  <inkml:trace contextRef="#ctx0" brushRef="#br0" timeOffset="52783.21">21071 12625 7359 0,'3'-15'656'0,"0"10"-528"15,-3 5-128-15,2-9 0 0,1 1 2528 0,-1-2 480 16,-1 4 80-16,2-2 32 0,-3 8-1120 0,0 0-208 16,0-5-64-16,0 5 0 0,0 0-240 0,0 0-48 15,0 0-16-15,-4 11 0 0,0 1-448 0,-1 6-80 16,0 6-32-16,0 1 0 0,0 7-256 0,0 5-48 15,0 5-16-15,0 7 0 0,1 5-176 0,0 2-48 16,-1 3 0-16,0 4 0 0,-1-4-160 0,-2 6-32 16,0 0-128-16,2-3 192 0,0-5-192 0,-1-2 144 0,0-3-144 0,0-3 128 15,1-8-128-15,1-2 0 16,0-6 0-16,0 6-176 16,2-10-624-16,1-5-128 0,0-3-32 0,2-14-9296 0,0-7-1872 0</inkml:trace>
  <inkml:trace contextRef="#ctx0" brushRef="#br0" timeOffset="52987.5">20437 13365 16575 0,'0'0'736'0,"0"0"160"0,5-4-720 0,8-5-176 0,5 1 0 0,2-1 0 0,4 4 3728 0,5-1 720 16,6-3 144-16,4 0 16 0,4-3-3008 0,7 0-592 15,6 2-128-15,5-3-32 0,5-2-48 0,1 2-16 16,-1-1 0-16,2 0 0 0,-1 2-400 0,1 3-96 15,-1-4-16-15,-2 5 0 0,-4 1-272 0,-5 0-144 16,-5 1 16-16,12-3 0 16,-11 4-2688-16,-9 2-544 0,8 0-96 0,-16 8-32 0</inkml:trace>
  <inkml:trace contextRef="#ctx0" brushRef="#br0" timeOffset="53572.89">24620 12382 18431 0,'5'-16'1632'0,"-2"11"-1312"0,1-4-320 0,0 0 0 0,-2-3 928 0,1 5 112 15,-2-3 32-15,-1 3 0 0,0 1-432 0,-3-2-64 16,0 2-32-16,-4-3 0 0,0 3 352 0,-5-1 64 15,-2 0 0-15,-2 3 16 0,-2 0-192 0,-2 1-32 16,-2 1-16-16,-5 2 0 0,1 2-224 0,-7 1-32 16,-2 1-16-16,-3 2 0 0,-5 3-240 0,-5 1-48 15,-8 3-16-15,-4 3 0 0,-5 2 96 0,0 4 0 16,-2 2 16-16,-3 5 0 0,-1 8 48 0,-5 6 16 16,-6-2 0-16,1 9 0 0,3 3 80 0,8 4 16 15,-1 2 0-15,5 7 0 0,4 0-112 0,3-3 0 16,5 2-16-16,7-3 0 0,6 3-128 0,8-6-32 15,7-3 0-15,10-4 0 0,7-3-16 0,9-2 0 16,12-5 0-16,8-4 0 0,9 1-128 0,8-6 160 16,7 0-160-16,9-7 160 0,5-1-32 0,9-6 0 15,11-2 0-15,5-3 0 0,2-6 16 0,4-2 0 16,0-1 0-16,3-2 0 0,5-2 112 0,-4 1 32 16,-5-6 0-16,-5-1 0 0,-2 1 96 0,-1 0 0 0,-2-1 16 0,0 0 0 15,-3 2-208-15,-5 1-64 16,-5-2 0-16,-6 3 0 15,-3-1-816-15,-2 4-160 0,-6 0-48 0,-2 3-11200 0,-4 5-2256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52:59.19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11356 10301 8287 0,'0'0'368'0,"-6"2"80"0,-2-2-448 16,1 0 0-16,-1 0 0 0,0 0 0 0,1 0 1232 0,-1 0 176 16,2-2 16-16,-1 2 16 0,7 0-368 0,-5 0-80 15,5 0-16-15,0 0 0 0,-5 0-272 0,5 0-48 16,0 0-16-16,0 0 0 0,0 0-176 0,0 0-32 15,0 0-16-15,0 0 0 0,8 4-48 0,1-1-16 16,0 1 0-16,5 1 0 0,2-3-176 0,4 2-48 16,6 0 0-16,2-2 0 0,2 1-128 0,3 1 0 15,3-2 0-15,1 0 0 0,1-2 144 0,1 0-144 16,3 0 160-16,0 0-160 0,5 0 320 0,3 0-16 0,2 1-16 16,3-1 0-16,1 0-96 0,0 0 0 15,-4 0-16-15,1 0 0 0,0-1 128 0,1-1 16 16,-1 4 16-16,1-2 0 0,-1 0 128 0,2-2 32 15,1 0 0-15,-6 0 0 0,1 0-128 0,1-1-32 16,1 1 0-16,-1-1 0 0,1 2-16 0,0 1-16 16,2-1 0-16,0 1 0 0,1-2-144 0,0 2-32 0,-2 0 0 15,1 2 0-15,3-1 160 0,1 0 32 0,2 2 0 0,1-1 0 16,2 1-448-16,-2 1-96 0,0-2-16 0,-1 1 0 16,0-2 240-16,0 3 0 0,2 2 0 0,0-2 0 15,1-4 0-15,1 1 0 0,-2 1 0 0,1-1 0 16,-3-1 0-16,0 0 128 0,0-1-128 0,2 1 0 15,1 3 144-15,-1-3-144 0,1-1 0 0,-1 0 144 16,-3 1-144-16,-1 1 0 0,-2 3 0 0,1-1 128 0,2-3-128 0,0 2 0 16,0 1 0-16,-1-3 128 0,-3-2-128 0,0 1 0 15,-1-1 144-15,-2 0-144 0,1 2 176 16,-1-1-48-16,0-2 0 0,1 1 0 16,-1 1 0-16,1-1-128 0,-5 0 192 0,2-3-64 0,-1 1 16 15,-1 1 0-15,-2 2 0 0,4 0 0 0,0 1-16 16,0-1-128-16,-3-2 192 0,-1 2-64 0,-2 1-128 15,-2-2 192-15,-4 0-192 0,1 1 192 0,-2-2-192 16,-1 2 0-16,-4 0 0 0,0-1 0 0,-5 1 0 16,1 1 0-16,-1 0 0 0,-2-1 0 0,2-1 0 0,-2 2 0 15,-3 0 0-15,-2 0 0 0,0 0 0 0,-3 0 0 16,-2 0 0-16,-2 2 0 16,-4-1-272-16,0-1-144 0,-10 0-32 0,0 0 0 15,0 0-2192-15,0 0-448 0</inkml:trace>
  <inkml:trace contextRef="#ctx0" brushRef="#br0" timeOffset="486.48">12967 11032 11967 0,'0'0'528'0,"0"0"112"15,0 0-512-15,0 0-128 0,0 0 0 0,0 0 0 0,0 0 1792 0,0 0 336 16,0 0 64-16,0 0 16 0,9 9-752 0,2 0-160 16,3-4-16-16,3-1-16 0,0-1-96 0,5-1-16 15,2-1 0-15,3 2 0 0,3-2-144 0,2-1-48 16,0-4 0-16,1 2 0 0,1 1-320 0,1-1-64 15,-1 1 0-15,-1 1-16 0,0 0-240 0,-1 1-32 16,-4 2-16-16,0-1 0 0,-2 2-272 0,-3-1 160 16,-1-2-160-16,-3 1 128 0,-1 0-256 0,0-2-64 15,-3-3-16-15,-1 2 0 16,2 1-1936-16,-2 0-384 0,-4-4-80 0,1-2-10128 0</inkml:trace>
  <inkml:trace contextRef="#ctx0" brushRef="#br0" timeOffset="1047.65">14118 10805 19407 0,'0'0'848'16,"0"0"192"-16,0 0-832 0,0 0-208 0,0 0 0 0,0 0 0 0,2-8 1168 0,-2 8 192 16,3-6 48-16,4 1 0 0,0-4-576 0,5 2-96 15,3-1-32-15,2 1 0 0,0 2-128 0,3-3-16 16,0 2-16-16,1 4 0 0,1-5 32 0,1 2 16 16,0 4 0-16,0 0 0 0,0 1-144 0,-2 2-16 15,0 3-16-15,-2-1 0 0,-2 0-256 0,0 3-160 16,-2 4 192-16,-1 3-192 0,-2-2 128 0,-1 4-128 15,-3 1 0-15,-3 2 0 0,-4 4 128 0,-2 1-128 16,-4 6 0-16,-4-5 0 0,-1 2 0 0,-6-2 160 16,1 3-160-16,-1-4 128 0,-3 1-128 0,-1 0 192 15,0-2-192-15,-9 6 192 0,3-5 144 0,1-3 48 16,1-6 0-16,1 0 0 0,-2-5 96 0,0 0 32 0,4-1 0 0,-1 0 0 16,3-2-144-16,1 0-32 0,3-2 0 15,5 2 0-15,1-1-144 0,9-6-16 16,-6 6-16-16,6-6 0 0,0 0-160 0,0 12 0 15,3-6 0-15,5 0 0 0,2 2 128 0,4-3-128 0,5 4 0 0,2-4 128 16,0-1-128-16,3 1 0 0,2 0 0 0,-8-1 0 16,1-2 160-16,5 4-160 0,3 0 192 0,2-1-192 15,1 3 304-15,3 2-48 0,3-3-16 16,0 4 0-16,-1-5 48 0,-2 3 16 0,-2-3 0 0,-2-1 0 16,-1 0-16-16,-3-1 0 0,1 0 0 0,-2-3 0 15,-3-1-128-15,0-1-32 0,-3-2 0 0,-4 1 0 16,0-2-128-16,-3 0 0 0,-1 2 0 0,-1-2 128 15,-1 0-912-15,-8 4-192 0,0 0-48 0,0 0 0 16,-2-8-1776-16,-1 3-352 0</inkml:trace>
  <inkml:trace contextRef="#ctx0" brushRef="#br0" timeOffset="2382.19">19195 10211 8287 0,'0'0'368'0,"0"0"80"0,0 0-448 0,0 0 0 0,-10 0 0 0,10 0 0 16,0 0 2048-16,0 0 320 0,0 0 64 0,0 0 0 0,0 0-1312 0,0 0-272 15,8 4-48-15,4-3-16 0,5 1-80 0,7-2 0 16,7 0-16-16,5 0 0 0,5 1-16 15,5-1 0-15,3-1 0 0,6-1 0 0,5 1-48 16,2 0-16-16,3-2 0 0,9-1 0 0,1 2-240 16,-18 2-48-16,5 0-16 0,4 0 0 0,4-1-176 15,4-1-128-15,5 1 144 0,1 0-144 0,-4-1 256 16,-2 1-64-16,0-1 0 0,-3-2 0 0,-1-4 96 0,1 4 16 16,3 1 0-16,-7-4 0 0,0 0 160 0,-3 0 48 15,-1 0 0-15,0 0 0 0,-2-2 96 0,-2 3 32 16,2 0 0-16,2-2 0 0,-4 2-96 0,1-2-16 15,-3 3 0-15,1 2 0 0,-1 2-272 0,1 1-48 16,3 1-16-16,-2-1 0 0,-2 2-192 0,-5-1 0 16,-5-1 128-16,-2 1-128 0,-7-1 0 0,-3 1 0 15,-3 2 0-15,-4 2 0 0,-5-2 0 0,-3-1 0 16,-4 1 0-16,-5-1 0 16,-3 0-1504-16,-8-2-240 0,0 0-48 0,0 0-12816 0</inkml:trace>
  <inkml:trace contextRef="#ctx0" brushRef="#br0" timeOffset="2819.31">19668 10978 12895 0,'0'0'1152'0,"0"0"-928"0,0 0-224 0,0 0 0 15,0 0 2176-15,0 0 384 0,5-12 64 0,3 10 32 16,-8 2-1200-16,13 1-240 0,1-2-64 0,1-1 0 16,3 1-288-16,2 1-64 15,2 0-16-15,3 0 0 0,3-1-128 0,0-2-16 0,2-1-16 0,3 3 0 16,3-1-128-16,0 0-32 15,-2 0 0-15,-12 3 0 0,2 0-144 0,1 3-16 16,-2-1-16-16,-1 2 0 0,-3-3-288 0,-2 2 0 0,-1 0-128 0,-2 1 128 31,-3 1-2240-31,-2-3-336 0,-9-3-80 0</inkml:trace>
  <inkml:trace contextRef="#ctx0" brushRef="#br0" timeOffset="3505.77">20695 10745 18431 0,'-16'-6'1632'0,"11"3"-1312"16,1 1-320-16,0-2 0 0,-1-3 864 0,2 4 96 15,0-2 32-15,0 1 0 0,2-3 160 0,1 7 16 0,0-6 16 0,4 1 0 16,2-3-480-16,3 3-80 16,1-1-32-16,3-2 0 0,2 3-256 0,3-4-48 15,2 3-16-15,3 1 0 0,1-2-144 0,3 4-128 16,3-1 144-16,1 3-144 0,1-2 368 0,1 0-32 0,2-2 0 0,-2 4 0 15,0 0 176-15,-2 1 48 0,-3 1 0 16,-2 2 0-16,-1 0-224 0,-4 3-32 0,-3 1-16 16,-1 5 0-16,-6 2-288 0,-1 1 128 0,-2 3-128 0,-3 2 0 15,-1 2 128-15,-6 2-128 0,-1 1 0 0,-4-1 0 16,-3 4 288-16,-1-2-48 0,-2 3-16 0,-1-2 0 16,0-2 0-16,-3-1 0 0,0-1 0 0,-2 2 0 0,-7-2 224 15,1 0 32-15,-3-1 16 0,-3-1 0 16,1 0-112-16,-2-1 0 0,-1-1-16 0,1 0 0 0,3 0-112 15,1-1-32-15,0 0 0 0,3-2 0 0,2 1-96 16,1-2-128-16,3-1 176 0,4-4-176 0,1 2 128 16,4-5-128-16,3 2 0 0,2-4 0 0,1 2 128 0,4-7-128 15,0 0 0-15,0 0 0 0,7 2 0 0,2 2 0 16,1-3 0-16,2-1 0 0,2 0 0 0,4 0 0 16,0 2 0-16,6-2 0 0,0 0 128 0,4 0-128 15,2 1 0-15,3-1 0 0,1 2 320 0,4 0-64 16,0-1 0-16,-1 0 0 0,2 1 112 0,1-1 16 15,-1 0 0-15,-1-1 0 0,1 0-32 0,-1 0 0 16,0-1 0-16,-1 0 0 0,-2-1-32 0,0 0 0 16,-2-1 0-16,-2 2 0 0,1 1-128 0,-1-1-16 15,-3 1-16-15,-2 0 0 0,0-2-160 0,-3 2 0 16,-2 0 0-16,0 3 0 0,-2-3 0 0,-3 1-224 16,-2 3 48-16,0 1 16 15,-4 3-2704-15,-10-8-528 0</inkml:trace>
  <inkml:trace contextRef="#ctx0" brushRef="#br0" timeOffset="6087.03">3494 14599 6447 0,'0'0'576'0,"-2"11"-576"0,2-11 0 0,-4 8 0 16,4-8 1840-16,-3 11 256 0,3 1 48 0,0-12 16 15,0 0-944-15,0 0-192 0,6 10-48 0,0-4 0 16,-6-6-160-16,14 0-48 0,-1-2 0 0,1-1 0 15,0-1-16-15,0 1-16 0,2-6 0 0,3 0 0 0,3-5-192 0,-1 0-32 16,0-1-16-16,3-3 0 0,0-5-224 0,0-1-32 16,-1-5-16-16,2-1 0 0,3 1-96 15,2-4-128-15,-4-4 176 0,5-2-176 0,-1-6 208 16,2 5-64-16,2-5-16 0,-4 1 0 0,-1-6-128 0,-1 1 128 16,-3-1-128-16,-2-3 128 0,-1-10-128 0,-3 6 128 15,-1 2-128-15,-4 0 128 0,-5-4-128 0,-2 3 0 16,-1 1 0-16,0 10 0 0,-3 3 0 0,1 5 128 15,0 4-128-15,0 5 0 0,-3 2 0 0,-1 6 0 16,-1 4 128-16,1 7-128 0,-4 1 0 0,4 8 192 16,-8-4-192-16,-1 8 192 0,-2 5-192 0,-2 6 0 15,-2 2 144-15,-1 4-144 0,-4 9 0 0,1 3 0 16,0 9 0-16,-2 3 0 0,-5 6 0 0,3 8 0 16,2 4 128-16,2 5-128 0,1-4 0 0,3 1 0 15,2 0 0-15,2-6 0 0,2-6 256 0,1-2-32 16,0-5 0-16,5-2 0 0,0-5 32 0,2-3 16 15,1-3 0-15,1-9 0 0,2-3-16 0,2-4-16 16,0-3 0-16,1 0 0 0,-6-14 80 0,10 7 0 16,3-1 16-16,-2-6 0 0,0-5 96 0,0-1 16 15,2-3 0-15,2-2 0 0,4-6-128 0,1-1 0 0,1-2-16 0,-1-2 0 16,0-1-160-16,0 3-16 0,4 2-128 16,-3-2 192-16,0-1-192 0,0 3 0 0,1 3 0 15,-2 4 0-15,-1 1 0 0,3 1 0 0,-1 4 0 0,-1 5 0 16,-5 6 0-16,0 3 0 0,-2 0-128 0,-2 5 128 15,-1 2 0-15,-1 3 0 0,-2 0 0 0,-2 6 0 16,-3-1 0-16,1-3 144 0,-2 0-144 0,-1-5 128 16,1-3-128-16,2-2 0 0,-3-11 0 0,0 0 128 15,0 0 256-15,7 5 64 0,-7-5 0 0,14-2 0 0,2-6 0 16,2-1 16-16,-1-5 0 0,2-1 0 0,0 0-272 0,2 3-48 16,-1 0-16-16,0-1 0 0,0 3-128 15,0 0 0-15,-1 5 0 0,1 2 0 0,1 3 0 0,0 5 0 16,0 0 0-16,-2 12 0 0,-2 8 0 0,-1 2 0 15,-1 2 0-15,-1-1 0 0,-1 3 0 0,-2 0 0 16,-3 2 0-16,1-5 128 0,-3 0 0 0,0-4-128 16,-1-1 192-16,2-1-64 0,2-8-128 0,1-1 128 15,0-2-128-15,0-7 128 16,5 2-1536-16,2-6-320 0,2-4-64 0</inkml:trace>
  <inkml:trace contextRef="#ctx0" brushRef="#br0" timeOffset="6567.23">6428 13071 19343 0,'0'-19'848'0,"0"8"192"0,0 2-832 0,0 9-208 15,0 0 0-15,0 0 0 0,0 0 912 0,0 0 144 16,0 0 32-16,-5 12 0 0,0 4-384 0,-3 5-80 16,1 7-16-16,-2 5 0 0,0 7 128 0,0 5 32 15,-1 6 0-15,-2 5 0 0,5 6-16 0,-3 6 0 16,-4 3 0-16,0 5 0 0,0 1-208 0,0 3-32 16,-2-4-16-16,2-1 0 0,-3-4-192 0,1-2-48 15,2-7 0-15,2-1 0 0,0-6-16 0,3-7-16 16,0-6 0-16,3-7 0 0,1 0-48 0,1-9-16 0,2 0 0 15,0-4 0-15,1-10-160 0,2-2 0 0,2 1 0 0,-3-11 0 32,0 0-2176-32,0 0-448 0</inkml:trace>
  <inkml:trace contextRef="#ctx0" brushRef="#br0" timeOffset="7120.76">6799 13602 21183 0,'0'0'1888'0,"-2"-6"-1504"16,-1-2-384-16,3 0 0 0,0 8 592 0,5-9 48 16,0-4 16-16,3-1 0 0,0 0 224 0,6 1 32 15,0-1 16-15,3-1 0 0,2 1-368 0,2 0-80 16,-1 5-16-16,2-4 0 0,2 3-96 0,0 0-32 16,-1 4 0-16,-2 1 0 0,1 3 64 0,1 6 16 15,-1 1 0-15,3 4 0 0,-1 5-224 0,-2 6-64 16,-1 6 0-16,-3 2 0 0,-1 4-128 0,-10 6 0 15,0 5 0-15,-6 3 128 0,-4 3 32 0,-5 2 0 16,-6 1 0-16,-3-2 0 0,-3-1 32 0,-2 0 0 16,-2-1 0-16,-2-3 0 0,0-1 256 0,-2-2 64 15,-1-6 16-15,1 0 0 0,0 1 80 0,0-4 16 16,-2-7 0-16,4-1 0 0,0-3-176 0,5-4-48 16,2-2 0-16,2-6 0 0,3-1-96 0,5-3-32 15,9-6 0-15,0 0 0 0,0 0-272 0,0 0 160 0,0 0-160 0,4-7 128 16,5 2-128-16,4-3 0 0,2 2 0 0,5-2 0 15,3 3 0-15,4 1 0 0,2-1-144 0,3 1 144 16,1 3 0-16,1 2 0 0,-1 3 176 0,0-1-176 16,0-2 0-16,3 0 0 0,0 3 0 0,-3 1 0 15,-3 3 0-15,-1-2 0 0,-2 3 128 0,-2-3-128 16,-4 1 0-16,-2 2 0 0,-3-3 0 0,-2 4 0 16,0-3-2384-1,-1-2-384-15,-1-2-80 0</inkml:trace>
  <inkml:trace contextRef="#ctx0" brushRef="#br0" timeOffset="7471.76">8088 13871 23551 0,'0'0'1040'0,"0"0"224"0,0 0-1008 0,0 0-256 0,0 0 0 0,0 0 0 15,0 0 1232-15,0 0 208 0,0 0 32 0,0 0 16 16,0 0-368-16,13 1-80 0,2 1-16 0,4-2 0 15,3 0-208-15,5 3-48 16,2-1-16-16,3 0 0 0,-1-4-384 0,2 2-80 0,-1 0-16 0,0-1 0 0,0 0-128 0,-2 0-16 16,-2-3-128-16,-2 3 192 15,-4-1-192-15,0 2 0 0,-2-1-144 0,-2 0 144 16,-3 1-2528-16,-3-2-416 0</inkml:trace>
  <inkml:trace contextRef="#ctx0" brushRef="#br0" timeOffset="8036.2">9647 13313 12895 0,'0'0'1152'0,"-6"-6"-928"15,1-1-224-15,5 7 0 0,-10-4 1600 0,1 2 288 16,0 0 48-16,1 4 16 0,-3 0-624 0,0 2-128 0,-2 2-32 0,-1-1 0 16,-1 2-464-16,0 2-80 0,-3 2-32 0,0 0 0 15,-2 6 0-15,1 2 0 0,-3 3 0 0,2 4 0 16,-2 4-144-16,-2 0-48 0,1 4 0 0,0 6 0 15,2 3-48-15,2 0-16 0,2 6 0 0,4-2 0 16,3-2-208-16,4 1-128 0,2-4 128 0,4 0-128 16,4-3 128-16,2-1-128 0,4-4 128 0,3-5-128 15,2-1 128-15,3-5-128 0,6 0 128 0,3-4-128 16,0-2 176-16,3-1-48 0,3-6 0 0,3-5 0 16,-7-1 64-16,2-4 0 0,0-3 0 0,1-2 0 0,-1-5 256 0,-1 0 48 15,1-4 16-15,2-4 0 0,-2-2-16 16,4-5 0-16,0 3 0 0,1-3 0 0,-2-4-112 0,1 1-32 15,-4-2 0-15,0-2 0 0,-3-4-48 0,-4-1-16 16,0-2 0-16,-6-2 0 0,0-7 64 0,-8 1 16 16,-2 0 0-16,-3-4 0 0,-4-2-64 0,-2 5-16 15,-3 7 0-15,-1 4 0 0,-3 4-288 0,-2 1 128 16,-4 8-128-16,-4 2 0 0,-3 5 0 0,-4 4 0 16,-3 1 0-16,2 5 0 0,-2 2-192 0,-3 1-64 15,-1 3 0-15,1 3 0 16,-1 6-1792-16,4-2-384 0,3 4-64 0,2-2-7936 15,2 5-1584-15</inkml:trace>
  <inkml:trace contextRef="#ctx0" brushRef="#br0" timeOffset="8386.69">9653 13788 2751 0,'0'0'256'0,"0"0"-256"0,0 0 0 0,0 0 0 15,0 0 4880-15,0 0 944 0,0 0 176 0,0 0 32 16,0 0-3600-16,9 9-736 0,2 1-144 0,5-1-16 0,1 1-192 0,6 0-16 15,4 3-16-15,6 3 0 0,3 5-352 0,-2 0-80 16,5 2-16-16,2-2 0 0,-2-2-208 0,-2 1-32 16,-4 4-16-16,-2-1 0 0,-5-4-352 0,-1 0-64 15,-4 0 0-15,-2 0-16 0,-2 3-176 0,-3-3 0 16,-3-2 0-16,-2-2 128 0,-1 1-128 0,-1 0 0 16,0-2 0-16,-2-3 0 15,-1 2-2688-15,2-6-448 0</inkml:trace>
  <inkml:trace contextRef="#ctx0" brushRef="#br0" timeOffset="10833.66">5765 12230 2751 0,'0'0'128'0,"0"0"16"0,0 0-144 0,0 0 0 15,0 0 0-15,0 0 0 0,0 0 1584 0,5 11 272 16,-5 3 64-16,-2 5 16 0,-1 3-832 0,-3 4-160 16,0 2-48-16,0 9 0 0,-1 5 32 0,1 9 0 15,-2 9 0-15,0 8 0 0,-3 7-352 0,0 14-80 16,-1 8-16-16,2 11 0 0,0 10-16 0,0 6 0 16,-3 4 0-16,2 3 0 0,2 4-64 0,-3-3-16 15,0 0 0-15,-2-2 0 0,-1-2 80 0,-1-5 16 0,0-1 0 0,-2-7 0 16,0-1 144-16,2-7 16 15,-1-9 16-15,6-31 0 0,0 4-112 0,0 2-32 0,1 0 0 0,1-1 0 16,3-5-176-16,-1-6-32 0,2 0-16 16,1-6 0-16,3-5-160 0,1-4-128 0,1-5 192 0,6-5-192 31,2-7-1120-31,-2-4-336 0,2-7-64 0</inkml:trace>
  <inkml:trace contextRef="#ctx0" brushRef="#br0" timeOffset="11519.73">11183 12419 14623 0,'0'0'640'0,"0"0"144"0,0 0-624 0,0 0-160 0,0 0 0 0,0 0 0 0,0 0 384 16,3 10 32-16,-1 3 16 0,-2 10 0 0,-1 0 400 0,0 8 64 15,-2 6 32-15,1 12 0 0,-1 10-128 0,-1 7-32 16,1 7 0-16,0 8 0 0,1 9-16 0,-5 7-16 16,1 2 0-16,-2 5 0 0,1 3-128 0,-1 4-32 15,0 1 0-15,1-2 0 0,-2-8-32 0,-1-2-16 16,-1-3 0-16,-1-6 0 0,-2-3 192 0,0-3 48 15,0-5 0-15,0-2 0 0,-1-6-160 0,1-2-32 16,-2-4 0-16,1-5 0 0,1-3-208 0,0-5-48 16,0-2-16-16,3-3 0 0,1-7-160 0,4-9-16 15,0-4-128-15,1 1 192 0,1 1-432 0,3-4-80 16,0-1-32-16,2-6-9888 16,3-6-1968-16</inkml:trace>
  <inkml:trace contextRef="#ctx0" brushRef="#br0" timeOffset="13353.27">14627 13285 11967 0,'0'0'1072'0,"-10"-3"-864"0,-1 3-208 0,1 0 0 16,10 0 1600-16,0 0 288 0,-6-2 48 0,6 2 16 16,0 0-496-16,0 0-112 0,0 0 0 0,0 0-16 15,10-7-496-15,2 2-80 0,0-1-32 0,5 2 0 16,1 1-192-16,3 2-32 0,2-3-16 0,4-1 0 0,-2 0 224 0,2 1 64 16,1-1 0-16,-1 1 0 15,1 4-128-15,-2-1-32 0,1-1 0 0,1-1 0 0,-3 1-272 0,-1 0-48 16,-2 1-16-16,-3 2 0 0,-2 1-272 15,-2 0 0-15,-2-1 128 0,-2 2-128 0,-2 2 0 16,-9-5 0-16,0 0 0 0,0 0 0 0,9 5-144 0,-9-5-96 16,0 0-16-16,0 0 0 15,0 0-1856-15,0 0-384 0,0 0-80 0,0 0-16 0</inkml:trace>
  <inkml:trace contextRef="#ctx0" brushRef="#br0" timeOffset="14108.72">16394 12434 10127 0,'0'0'896'0,"4"-7"-704"15,-4 7-192-15,0 0 0 0,6-13 1088 0,-4 4 176 16,-2 9 32-16,0 0 16 0,0 0-192 0,0 0-32 15,0 0-16-15,0 0 0 0,0 0-528 0,-2 9-96 16,-4 1-32-16,-1 4 0 0,2 4-32 0,-5 6-16 16,-2 3 0-16,1 2 0 0,-2-1 288 0,-1 5 64 15,-1 6 16-15,-1 5 0 0,-4 0 48 0,1 6 16 0,0 2 0 16,-1 1 0-16,2 4-256 0,2-3-48 0,0-2-16 0,5-4 0 16,2-6-192-16,5-3-32 0,4 0-16 0,5-6 0 15,4-3 160-15,5-1 48 0,4-3 0 0,2-2 0 16,2-2 64-16,1-5 32 0,0-5 0 0,1 1 0 15,-1-5-224-15,0 1-64 0,-2-6 0 0,2 1 0 16,-1-4-64-16,1 0-32 0,1-2 0 0,-1 0 0 16,-4-2-352-16,-3-1-80 0,0-4-16 0,-2 1-9824 15,-4 0-1984-15</inkml:trace>
  <inkml:trace contextRef="#ctx0" brushRef="#br0" timeOffset="14287.06">15989 12920 22111 0,'0'0'1968'0,"0"-5"-1584"16,0 5-384-16,11-9 0 0,1 2 1376 0,6 4 192 15,1-5 32-15,7 4 16 0,5 2-656 0,6-1-144 16,5-1-32-16,5-2 0 0,3 0-48 0,2 1-16 16,0-3 0-16,1 3 0 0,1 1-320 0,2 1-64 15,4 0-16-15,-1 1 0 0,0 2-512 0,-5 5-96 16,-5-1-32-16,-7 0-9712 15,-9 2-1936-15</inkml:trace>
  <inkml:trace contextRef="#ctx0" brushRef="#br0" timeOffset="14701.28">15377 14056 20959 0,'-9'5'928'0,"9"-5"192"0,0 0-896 0,0 0-224 16,0 0 0-16,0 0 0 0,10-6 1264 0,5-4 208 16,6 0 32-16,2 1 16 0,5 6-336 0,5-2-64 15,7-4-16-15,9 3 0 0,4-2-320 0,5 2-64 16,2-2-16-16,6-1 0 0,2 0-192 0,3 0-64 0,3 3 0 16,2-3 0-16,-32 5-160 0,6 1-32 0,2-4-16 0,0 2 0 15,-1 1-240-15,0-1 0 16,-2 0 0-16,0 3 0 0,31-2 0 0,-21 3-208 0,-14 1 32 0,-13 2-10224 31,-9 2-2048-31</inkml:trace>
  <inkml:trace contextRef="#ctx0" brushRef="#br0" timeOffset="15178.7">15729 14563 15663 0,'0'0'688'0,"0"0"144"0,0 0-656 0,8-7-176 16,-1-5 0-16,5 5 0 0,2-5 1920 0,2 6 368 15,3-2 64-15,2-1 16 0,0-3-1040 0,3-1-208 16,3 4-32-16,1-1-16 0,0 1-64 0,-1 0-16 16,-2 4 0-16,-1 4 0 0,0 1-480 0,-2 1-80 15,-4 3-32-15,-3 1 0 0,-2 4-208 0,-2 0-32 16,-1 2-16-16,-6 6 0 0,-5 2-16 0,-6 5 0 16,-4 6 0-16,-5 2 0 0,-7 2-128 0,-4 2 0 15,-4 1 0-15,-2 0 128 0,-1 2 128 0,-4-1 32 0,-1-2 0 0,-5-2 0 16,-1-1 224-16,11-11 64 15,-2 2 0-15,0-1 0 0,2-2-192 0,2 1-48 0,3-3 0 16,5-2 0-16,3-3-144 0,6 0-16 0,4-5-16 16,4 1 0-16,7-10-160 0,0 0 160 15,9 3-160-15,6 0 160 0,6-2 128 0,5 1 32 0,7-4 0 0,6 0 0 16,4-1-64-16,1 1 0 0,1-3 0 0,2 0 0 16,2 1-128-16,2 1-128 0,-1 2 192 0,3-2-192 15,-1 2 128-15,-2 0-128 0,-4-3 0 0,11 0 0 16,-13 2-1104-16,-8-1-336 0,-7 2-64 0,-5-3-15584 15</inkml:trace>
  <inkml:trace contextRef="#ctx0" brushRef="#br0" timeOffset="15787.95">18194 13328 18591 0,'0'0'832'0,"0"0"160"0,2-12-800 0,2 2-192 16,0-2 0-16,0 3 0 0,-1-3 1296 0,1 6 224 16,-1-4 32-16,-1 5 16 0,-2 5-176 0,0 0-48 15,0 0 0-15,0 0 0 0,0 0-608 0,0 0-128 16,4 6-32-16,1 8 0 0,-2 4-16 0,-2 5-16 15,-1 5 0-15,0 5 0 0,-1 3 0 0,-3 22 0 16,-2-2 0-16,-2 2 0 0,-1-2-112 0,-1 2-32 16,-2 1 0-16,2-6 0 0,-1-1-192 0,2-6-32 15,1-1-16-15,2-8 0 0,2-4-160 0,2-7 128 16,-1 0-128-16,3-6 128 0,1-5-128 0,2-5-192 0,1 2 32 16,-4-12 16-1,1 8-1360-15,-1-8-272 0,0 0-48 0,0 0-7968 16,-1-9-1600-16</inkml:trace>
  <inkml:trace contextRef="#ctx0" brushRef="#br0" timeOffset="15970.97">17680 13771 21183 0,'0'0'1888'0,"0"0"-1504"0,0 0-384 0,5-8 0 16,7 1 1824-16,3 3 288 0,4 1 64 0,5-3 16 15,4 4-912-15,6-1-176 0,6 2-32 0,2-4-16 16,1-4 16-16,4 4 0 0,3-3 0 0,-12 5 0 15,5-2-272-15,8 1-48 0,3-3-16 0,5 1 0 16,-1-2-368-16,0-2-80 0,-4 4-16 0,-3-3 0 16,-4 4-848-16,-4 0-192 0,-5 1-16 0,-5 3-10704 15,-3-1-2144-15</inkml:trace>
  <inkml:trace contextRef="#ctx0" brushRef="#br0" timeOffset="16739.49">21012 12910 3679 0,'0'0'160'0,"0"0"32"0,0-8-192 0,-2 3 0 15,0-1 0-15,-2-1 0 0,-4 1 3024 0,2-3 560 16,-5 1 128-16,-1 2 0 0,-3-3-2320 0,-10 0-480 15,-2-1-80-15,1 4-32 0,1-2-256 0,-2 4-48 16,1 3-16-16,-6 0 0 0,0-1 128 0,-1 5 32 16,-1 1 0-16,-4 6 0 0,-4 1 96 0,-2 5 32 15,-1 3 0-15,-5 4 0 0,-2-2-64 0,1 6-16 16,0 2 0-16,0 5 0 0,1 6-64 0,0 2-16 0,2 4 0 0,1 1 0 16,0 2 16-16,2 5 0 0,3-1 0 15,7 0 0-15,4-1-240 0,7-2-64 0,5 0 0 0,7-3 0 16,6-3-64-16,7-6 0 0,8-3-16 0,9-4 0 15,10-5-32-15,9-3 0 0,6-1 0 0,8-2 0 16,6-5 208-16,8-4 32 0,7 1 16 0,11-2 0 16,6-1-80-16,0-2-32 0,-3 1 0 0,0-4 0 0,-5 2-224 15,-24-2-128-15,4-1 128 0,3-1-128 0,-2-1 0 0,-2 1 0 16,-3-2 0-16,18-2 128 0,-10 2-128 16,-23 0-160-16,0 0 160 0,17-1-17632 15</inkml:trace>
  <inkml:trace contextRef="#ctx0" brushRef="#br0" timeOffset="22209.87">2212 15579 7359 0,'-5'4'656'0,"0"1"-528"16,0 1-128-16,5-6 0 0,-4 4 1536 0,4-4 256 16,-4 6 64-16,4-6 16 0,0 0-752 0,0 0-160 15,2 8-16-15,5-4-16 0,4 2-176 0,1-1-48 0,-1-4 0 0,6 2 0 16,2 0-80-16,2-1-32 0,3-2 0 0,4 0 0 16,4-1-32-16,-1 0-16 0,2-1 0 0,-1 0 0 15,-2-5 16-15,2 1 0 0,-2-2 0 0,2 0 0 16,-4-1-48-16,0-4-16 0,-1-2 0 0,-2 2 0 15,-2 1-160-15,-4 0-16 0,1-1-16 0,-2 2 0 16,-5-3-96-16,-2 1-16 16,1 1 0-16,-5 0 0 0,0-2-32 0,-2 1-16 0,-1 2 0 0,-2-6 0 15,-2 2-144-15,-2 0 192 0,-3-1-192 0,-3 5 192 16,-1-2-192-16,0 1 0 0,-1 1 144 0,-5 0-144 16,-3-3 0-16,0 5 0 0,2-1 0 0,-3 3 128 15,-2-1-128-15,0 4 0 0,-2 3 0 0,-1 1 0 16,-1-2 0-16,0 2 0 0,0 2 0 0,-5 3 128 15,1 3 80-15,-4 4 32 0,-3 6 0 0,3 5 0 16,-1-1 48-16,-1 4 16 0,-1 4 0 0,0 3 0 16,1 3 224-16,-1 1 48 0,-2 5 16 0,0 2 0 0,5 0-128 0,0 1-16 15,0-3-16-15,2 7 0 0,3-2-64 0,4 5-16 16,4 1 0-16,3-1 0 0,3-2-112 0,8-1-32 16,3-7 0-16,5-2 0 0,1-5-64 0,6-2-16 15,4-1 0-15,4 0 0 0,0-5-128 0,2 2 192 16,7-5-192-16,2 1 192 0,2-2-192 0,5-5 160 15,4 0-160-15,3-3 160 0,3-5-160 0,3 0 0 16,3 2 0-16,3-6 128 0,4-1-128 0,0-2 0 16,0 1 144-16,3-3-144 15,2 0-704-15,-3-1-192 0,-2 0-64 0,-1 2-15808 0</inkml:trace>
  <inkml:trace contextRef="#ctx0" brushRef="#br0" timeOffset="23444.39">13718 15481 11967 0,'0'0'1072'0,"-9"4"-864"0,-1 0-208 0,1-1 0 16,9-3 2016-16,-9 3 352 0,9-3 80 0,-6 8 16 15,6-8-1056-15,0 0-224 0,0 0-32 0,5 10-16 16,5 0-320-16,4-4-64 0,1 3-16 0,-1-5 0 15,4-3-224-15,5 2-32 0,2-2-16 0,15-1 0 16,-2-1-128-16,0-2-16 0,1 1-16 0,2-2 0 0,2-1 128 16,2 0 16-16,-1-3 16 0,1-3 0 15,-5 1 64-15,-12 3 16 0,-2 1 0 0,1-4 0 0,-2 1-144 16,-2-4-16-16,-3 2-16 0,-2 0 0 0,-2-3-144 0,-2 3-32 16,-2 2 0-16,-2-4 0 0,-2 1-48 15,-2 2-16-15,-3-2 0 0,-3 3 0 0,-2-4-128 0,-1 0 160 16,-3 2-160-16,-4 0 160 0,-1 1-160 0,-6 1 0 15,0-1 144-15,-11 2-144 0,0-2 0 0,-2 5 0 16,-3 2 0-16,0 6 0 0,-2 2 0 0,-2 4 0 16,-5-3 0-16,4 8 0 0,0 3 0 0,-1 2 0 15,3 1 160-15,-1 4-160 0,-1 3 304 0,1 0-48 16,1 3 0-16,4 1 0 0,3-3 96 0,8 2 16 16,3 1 0-16,5-5 0 0,5 3-80 0,6-4-16 15,6 1 0-15,3-3 0 0,3-1-80 0,7-2-32 16,5-2 0-16,6-2 0 0,5 0 16 0,6-2 0 15,8 1 0-15,6-6 0 0,3-3-48 0,8 1 0 16,3 3 0-16,-17-5 0 0,2-3-128 0,3 3 0 16,1 2-160-16,22-1 160 15,-5 4-2512-15,-6 3-416 0</inkml:trace>
  <inkml:trace contextRef="#ctx0" brushRef="#br0" timeOffset="25792.22">4929 13310 5519 0,'0'0'240'0,"0"0"64"0,-5 5-304 0,0 3 0 16,-4-2 0-16,2 0 0 0,-1 3 1680 0,-2-1 288 16,-2 2 48-16,0 3 16 0,-2-2-944 0,-4 5-192 15,-2 1-48-15,-6 6 0 0,1 6-80 0,-7 5-32 16,-6-3 0-16,-4 7 0 0,-3 4 176 0,-2 8 48 15,-2 7 0-15,-5 9 0 0,-3 7-192 0,-5 3-16 16,-5 8-16-16,-5 2 0 0,-4 5-144 0,-1 3-16 16,0 3-16-16,-1 6 0 0,-4 4-288 0,-2 1-48 15,-2 0-16-15,-1 3 0 0,2 3-16 0,1-1 0 16,0-1 0-16,2-1 0 0,-2-7 64 0,4-2 16 0,5-1 0 0,5-5 0 16,5-3-16-16,-1-5-16 15,-1-5 0-15,-1-5 0 0,6-5-64 0,2-3-16 0,3-1 0 0,4-2 0 16,2-1-160-16,4-5-224 0,4 0 48 0,-16 18 16 31,6-17-2208-31,6-7-448 0</inkml:trace>
  <inkml:trace contextRef="#ctx0" brushRef="#br0" timeOffset="27140.33">5246 17731 8287 0,'0'0'736'0,"0"0"-592"0,0 0-144 0,0 0 0 16,0 0 1024-16,0 0 160 0,-5 5 32 0,0-1 16 15,0 0-80-15,0 3 0 0,0 3-16 0,-2 4 0 16,1 2-112-16,-1 4-32 0,1 3 0 0,-2 9 0 15,1 4 48-15,-1 4 16 0,2 6 0 0,-3 2 0 0,3 10-304 16,-3 2-64-16,-1 5-16 0,-2 0 0 0,1 2-160 0,-1 3-48 16,2 1 0-16,-4-5 0 0,0-5-16 15,1-2-16-15,1-5 0 0,-1-1 0 0,-1-5 48 0,0-4 16 16,1-2 0-16,1-4 0 0,-1-1-240 0,0-2-64 16,6-1 0-16,-4-7 0 0,4-1-192 0,0-5 0 15,2-4 0-15,0 4-160 16,0-10-1712-16,5-11-352 15,0 0-64-15</inkml:trace>
  <inkml:trace contextRef="#ctx0" brushRef="#br0" timeOffset="27553.63">5889 17831 15663 0,'0'0'1392'0,"0"0"-1120"0,0 0-272 0,0 0 0 16,-2 9 528-16,-2 3 48 0,-1 3 16 0,1 1 0 15,-2 3 592-15,0 3 112 0,0 6 32 0,1 2 0 16,0 7-288-16,0 4-48 0,-2 1-16 0,1 8 0 16,-4 3-112-16,1 3-32 0,-4 4 0 0,-1 2 0 0,2-2-256 0,-1 3-64 15,0-2-16-15,3-4 0 0,0-3-304 0,0-6-64 16,-2-5-128-16,3-2 192 0,3-5-64 0,0-7 0 15,2-3-128-15,-1 2 192 16,3-6-704-16,5-9-160 0,-3-13-32 0,0 0-12672 16</inkml:trace>
  <inkml:trace contextRef="#ctx0" brushRef="#br0" timeOffset="28011.84">6195 18171 12895 0,'9'-22'576'0,"0"12"112"0,0 1-560 0,5-4-128 0,1-5 0 0,3 2 0 16,1 1 2304-16,2 1 448 0,-1 1 64 0,0-1 32 16,-1-1-1424-16,2 1-272 0,0 2-64 0,2 1-16 15,-4 6-400-15,0 2-80 0,-1 3-16 0,0 5 0 16,-3 3-256-16,-1 5-48 0,-1 3-16 0,-2 7 0 15,-2 6 160-15,-2 3 32 0,-5 4 0 0,-3 4 0 0,-3 4 16 0,-4 4 16 16,-2 4 0-16,-4 0 0 0,-2 1-208 16,-3 1-32-16,-3-3-16 0,2-4 0 0,-4-2-48 0,1-5-16 15,0-5 0-15,0 0 0 0,-1-5 32 16,3-3 16-16,1-5 0 0,1-5 0 0,1-1-48 0,4-4-16 16,3 1 0-16,1-5 0 0,2-1 0 0,3 1 0 15,5-8 0-15,0 0 0 0,0 0-16 0,6 4 0 16,4 0 0-16,3 2 0 0,2-1-128 0,3 0 0 15,4 3 0-15,2-2 0 0,1 2 0 0,5 1 0 16,0-7 0-16,2 2 0 0,-2-2 0 0,1 1 128 16,-1-6-128-16,1 2 128 0,-2 0-304 0,-1 1-64 15,-1-1-16-15,7-1 0 16,-5 1-2944-16,-4-1-576 0</inkml:trace>
  <inkml:trace contextRef="#ctx0" brushRef="#br0" timeOffset="28346.34">7427 18403 15663 0,'-11'-1'1392'0,"11"1"-1120"16,0 0-272-16,0 0 0 0,0 0 1296 0,0 0 208 15,0 0 32-15,0 0 16 0,10-3-160 0,4 2-48 16,2-3 0-16,5 2 0 0,3-1-208 0,1 1-48 15,3-1-16-15,4 1 0 0,2-1-336 0,3 1-64 16,1 4-16-16,7-2 0 0,-3 0-208 0,-1 0-64 16,-6 1 0-16,-4-1 0 0,-3-1-192 0,-3 2-64 15,-3 2 0-15,6-1 0 16,-4 1-992-16,-5 1-208 0,-5-2-32 0,-2-2-12960 0</inkml:trace>
  <inkml:trace contextRef="#ctx0" brushRef="#br0" timeOffset="28897.1">9172 17813 4607 0,'-8'-6'192'0,"2"1"64"0,0 1-256 0,-3 2 0 0,2-3 0 0,-4-2 0 0,-1 2 2576 16,-1 3 480-16,0 0 80 0,1 1 32 16,-1 0-1808-16,0 1-352 0,0 1-80 0,1 3-16 15,-2 0-224-15,0 3-48 0,-2-2-16 0,0 3 0 0,-3 3 192 0,-1 5 32 16,-1 0 16-16,0 5 0 0,-1 1-112 0,0 9-32 15,1 1 0-15,0 3 0 0,2 3-224 0,2 4-48 16,1 3-16-16,5-1 0 0,-1 5-208 0,6-2-32 16,0 1-16-16,3-1 0 0,3-4-48 0,4 0 0 15,1-4 0-15,5-4 0 0,4-3 0 0,4-2 0 16,5 0 0-16,4-5 0 0,3-5-128 0,3-4 128 16,4-4-128-16,4-4 128 0,-2-2 144 0,3-4 32 15,3-5 0-15,0-3 0 0,2-2 176 0,0-3 32 16,0-3 16-16,-3 0 0 0,-1-5-32 0,-4-4-16 0,-2-1 0 15,-1 2 0-15,-5-6-176 0,-1 3-48 16,-6-6 0-16,-1 1 0 0,-2-1 144 0,-3-2 32 16,-4-4 0-16,-5 0 0 0,-5-2 48 0,-5 0 16 15,-7-3 0-15,-1 2 0 0,-2 0-288 0,-3 3-48 0,-2 2-16 0,-1 6 0 16,-2 1-144-16,-3 5 0 0,-4 4 0 0,0 4 0 16,-1 4-432-16,-2 2 48 0,0 5 0 0,-8-1 0 31,6 9-1904-31,7 1-368 0,4 1-80 0,8 2-16 0</inkml:trace>
  <inkml:trace contextRef="#ctx0" brushRef="#br0" timeOffset="29142.18">9203 18313 26655 0,'0'0'1184'0,"0"0"240"0,0 0-1136 0,9 8-288 16,1 3 0-16,3-2 0 0,-1 4 1184 0,5 1 176 16,3 2 48-16,1 1 0 0,4-2-224 0,0 3-32 15,3 1-16-15,3 1 0 0,1-1-416 0,0-1-80 16,-1-1 0-16,0 0-16 0,-2-1-352 0,0-4-64 16,-2 1-16-16,-2 1 0 0,0-4-192 0,-3 2 0 15,-1-1 0-15,5 0 0 16,-3 0-1856-16,-1-2-304 0,-4-2-64 0,-4-6-16 0</inkml:trace>
  <inkml:trace contextRef="#ctx0" brushRef="#br0" timeOffset="29603.95">10534 17437 10127 0,'-4'-24'896'0,"3"13"-704"0,1-1-192 0,-2 3 0 0,2-6 1904 0,0 4 336 15,2 0 80-15,-2 0 16 0,0 5-384 0,0-1-80 16,0 1-16-16,0 6 0 0,0 0-736 0,0 0-160 16,-3 6-16-16,1 6-16 0,-2 4-304 0,4 6-64 15,-1 10-16-15,-1 3 0 0,2 6 48 0,0 8 16 16,0 5 0-16,0 6 0 0,0 4-16 0,0 8 0 16,-1 0 0-16,0 4 0 0,-2 4-160 0,-1-3-48 15,1-1 0-15,-3-2 0 0,0-2-48 0,0-2-16 16,1-3 0-16,-2-3 0 0,-2-7-32 0,3-1-16 15,-2-3 0-15,2-2 0 0,2-8-96 0,0 2-32 16,2-7 0-16,1-2 0 0,-1-5-336 0,4-5-64 16,0-2 0-16,5 3-16 15,0-12-2416-15,3-9-496 0</inkml:trace>
  <inkml:trace contextRef="#ctx0" brushRef="#br0" timeOffset="29971.45">11847 18333 18255 0,'-14'3'800'0,"14"-3"176"0,0 0-784 0,0 0-192 15,0 0 0-15,0 0 0 0,0 0 1680 0,0 0 304 16,9 1 48-16,4-2 16 0,3 0-384 0,7-2-80 15,4 2-16-15,4-2 0 0,5-2-656 0,0 0-128 16,-1 1-16-16,3-2-16 0,0-3-320 0,2 3-64 16,-1-3-16-16,1 1 0 0,-1-2-224 0,-1 4-128 15,-1 0 128-15,10 0-128 16,-6 4-1088-16,-11 0-304 0,-8 4-48 0,-9 1-12880 0</inkml:trace>
  <inkml:trace contextRef="#ctx0" brushRef="#br0" timeOffset="30142">11785 18707 17503 0,'-12'5'1552'0,"12"-5"-1232"0,0 0-320 0,-2 8 0 16,2-8 2992-16,6 5 528 0,3 1 128 0,5 2 0 15,2-4-2064-15,6-2-432 0,3 1-64 0,6-2-32 16,6-2-224-16,3-2-32 0,4 1-16 0,0-3 0 16,1-3-400-16,-2 3-96 0,4-4-16 0,16-1 0 15,-8-3-1376-15,-3 4-288 0,-2-1-48 16</inkml:trace>
  <inkml:trace contextRef="#ctx0" brushRef="#br0" timeOffset="31176.19">14464 18510 11055 0,'0'0'976'0,"-5"5"-784"0,1 1-192 0,4-6 0 16,-4 7 1312-16,3-1 224 0,1-6 32 0,3 10 16 15,2-3-144-15,4 2-32 0,3-3 0 0,6-1 0 16,1 0-176-16,7-1-32 0,4-2-16 0,4-2 0 16,5 0-496-16,0 0-112 0,0-3 0 0,2-2-16 15,-1-1 64-15,0 1 16 0,1-2 0 0,1-1 0 16,1-2 48-16,0 0 16 0,-1-4 0 0,-1 1 0 16,-4 0-160-16,-2-1-32 0,0-1 0 0,-5 0 0 0,-3 0-288 15,-4-2-64-15,-3 4-16 0,-2-1 0 16,-4-1-144-16,0 1 128 0,-7 1-128 0,1-1 128 0,-3-1-128 15,-2 3 160-15,-5-2-160 0,0 1 160 0,-4-4-160 0,-3 1 0 16,-3 2 144-16,-2 4-144 0,0-3 0 0,-6-1 0 16,-3 1 0-16,-1 6 0 0,-3 0 0 0,-3 1 0 15,-3 2-128-15,-3 3 128 0,-1 6-144 0,0 3 144 16,0-1-160-16,-2 6 160 0,-2 1-128 0,-1 5 128 16,-2 4 0-16,-3 1-144 0,-3 4 144 0,-2 4 0 15,-2 3 0-15,0 3 0 0,5 2 0 0,-2 2 0 16,0 5 160-16,1 5-160 0,3 0 288 0,4 1-32 15,2-4-16-15,6-1 0 0,4 0 144 0,8-4 16 16,4-1 16-16,9-4 0 0,5-1-96 0,5-3 0 16,8-2-16-16,6-5 0 0,5 2-304 0,5-2 0 15,5-5 128-15,4-4-128 0,5 0 128 0,6-2-128 0,4 0 192 16,5 0-192-16,6-4 208 0,3-4-64 0,-2-1-16 0,1 0 0 16,0-2 16-16,-1 1 0 15,-3-3 0-15,0-2 0 0,1 3 0 0,-2-1 0 16,-2-3 0-16,-3-1 0 0,-4-4-336 0,-5 2-80 15,-6 1-16-15,-1-4-11680 16,-1-2-2320-16</inkml:trace>
  <inkml:trace contextRef="#ctx0" brushRef="#br0" timeOffset="31943.21">15789 17436 13823 0,'0'0'1216'0,"0"0"-960"16,0 0-256-16,0 0 0 0,0 0 1152 0,0 0 192 15,0 0 48-15,0 0 0 0,7 1 112 0,1-1 32 16,2 0 0-16,0-1 0 0,2 0-288 0,2-1-48 0,3 1-16 0,1-3 0 16,4 0-144-16,1-1-16 0,1 2-16 0,1-4 0 15,1 2-208-15,0 0-32 0,2-1-16 16,11-3 0-16,-5 4-304 0,-5 0-48 15,-5 1-16-15,-2 1 0 0,-4 2-384 0,-6 0 0 0,0 1 128 0,-12 0-128 16,10-2-144-16,-10 2-64 0,10 0-16 0,-10 0 0 31,0 0-2384-31,0 0-464 0</inkml:trace>
  <inkml:trace contextRef="#ctx0" brushRef="#br0" timeOffset="32539.22">17236 16392 13471 0,'0'0'592'0,"0"0"128"0,6-5-576 0,-6 5-144 0,6-4 0 0,-6 4 0 16,0 0 1200-16,0 0 208 15,0 0 32-15,0 0 16 0,0 0-208 0,0 0-32 0,0 0-16 0,-4 6 0 16,-2 0-400-16,-1 0-80 0,0 3-16 0,-5 5 0 16,1 6 0-16,-2 0-16 0,-1-3 0 0,0 9 0 15,0 0 32-15,-1 8 16 0,1-1 0 0,-1 1 0 16,-2 1-64-16,1 1-16 0,-1 0 0 0,1 3 0 15,-2-1-80-15,3-2-32 0,2-3 0 0,4 0 0 0,1-6-112 0,5-1-32 16,0-5 0-16,3 0 0 0,1 0-80 0,3 0-32 16,2-2 0-16,2-6 0 0,2-2-32 15,0 2 0-15,1 1 0 0,1-5 0 0,0-1-256 0,0-1 0 16,0-3 128-16,-1 1-128 0,1 1 0 0,-2-3-224 16,0-3 32-16,-10 0 16 15,8 3-1232-15,-8-3-240 0,0 0-48 0,0 0-16 16,0 0-576-16,0 0-112 0,0 0-32 0</inkml:trace>
  <inkml:trace contextRef="#ctx0" brushRef="#br0" timeOffset="32703.56">16767 16921 14735 0,'-10'-6'640'0,"10"6"160"0,0 0-640 0,-1-10-160 16,2 2 0-16,4 0 0 0,4 5 2752 0,4 0 528 15,2 0 112-15,6 1 0 0,3-2-1808 0,2 3-368 16,5 1-80-16,1 0-16 0,-1-3-288 0,2 1-48 15,1-1-16-15,0 1 0 0,3 0-256 0,-9 1-48 16,5 0-16-16,2-2 0 0,2 3-320 0,1 0-128 16,0 4 0-16,-1-3 0 15,-1 2-880-15,-3-2-272 0,-3 2-48 0,0-1-8592 16,-4 1-1728-16</inkml:trace>
  <inkml:trace contextRef="#ctx0" brushRef="#br0" timeOffset="33074.97">18125 16479 3679 0,'0'0'320'0,"0"0"-320"0,4-5 0 0,-4 5 0 0,0 0 2880 0,0 0 496 15,0 0 96-15,0 0 32 0,0 0-1584 0,-5 5-304 16,-4 4-64-16,-1 0-16 0,-2 2-320 0,-1 7-64 16,-3 3 0-16,-2 5-16 0,-2-1-48 0,-3 10-16 15,-2 0 0-15,-3 5 0 0,-3 5-160 0,-1 4-16 16,-3 4-16-16,0 3 0 0,1 1-256 0,0 0-48 16,1-2-16-16,1-3 0 0,1-5-176 0,3 0-16 15,4 0-16-15,1-7 0 0,3-5-160 0,2 0-48 16,2-5 0-16,0-5 0 0,4-2-144 0,3-1 0 15,3-6 144-15,-1-2-144 16,3-2-768-16,2-6-240 0,2-6-32 0,0 0-16 16,0 0-1792-16,0 0-352 0</inkml:trace>
  <inkml:trace contextRef="#ctx0" brushRef="#br0" timeOffset="33690.25">17997 17313 11055 0,'0'0'976'0,"0"0"-784"15,0 0-192-15,0 0 0 0,0 0 1536 0,0 0 256 16,0 0 48-16,0 0 16 0,0 0-576 0,0 0-128 15,0 0 0-15,0 0-16 0,0 0-208 0,0 0-32 16,0 0-16-16,0 0 0 0,3-5-144 0,2-1-32 16,-5 6 0-16,8-3 0 0,0-1 64 0,-1-3 16 0,5 1 0 15,-2 2 0-15,1 2-64 0,2-2-16 16,0-4 0-16,2 3 0 0,-5 1-208 0,3-1-48 0,-4 3-16 16,0-1 0-16,0 2-96 0,0 1-16 0,-2 1 0 15,1 2 0-15,-3 2-64 0,-1 0 0 0,-2 1-16 0,0 7 0 16,-4 4-32-16,-2 0 0 0,-2 2 0 0,-3 2 0 15,-1 2-80-15,-1 2 0 0,-2-2-128 0,-1 2 192 16,-4 2-48-16,0-4-16 0,0 1 0 0,1-4 0 16,-4-1 256-16,7-2 32 0,0-4 16 0,2 1 0 0,2 0 80 15,2-3 32-15,2-5 0 0,2 1 0 16,1-1-208-16,3-6-32 0,0 0-16 0,0 0 0 0,0 0-32 0,10 3-16 16,2-2 0-16,0-1 0 0,2 0-16 15,2 0 0-15,0 0 0 0,3 0 0 0,0 0-224 0,2-1 0 16,-2-1 128-16,1 2-128 0,2 3 0 0,-1-2 0 15,1 2 0-15,1-1 0 0,0 3 0 0,0-2 0 16,-2 1-176-16,1-3 176 16,-3 3-2784-16,0 0-432 0</inkml:trace>
  <inkml:trace contextRef="#ctx0" brushRef="#br0" timeOffset="36818.76">19480 18444 11055 0,'0'0'976'0,"0"0"-784"16,-9-3-192-16,1 1 0 0,8 2 1024 0,0 0 176 16,0 0 16-16,0 0 16 0,0 0-208 0,0 0-32 15,0 0-16-15,0 0 0 0,0 0-320 0,9 5-64 16,-9-5-16-16,16 8 0 0,-1-3 48 0,3 1 0 15,1 2 0-15,2-5 0 0,2 2-128 0,4 2-32 16,-2-3 0-16,3-2 0 0,3-2 16 0,3 0 0 16,3 0 0-16,2-2 0 0,3-2 32 0,2-4 16 15,1 1 0-15,0-6 0 0,-3 1 16 0,0 0 0 16,-2-4 0-16,-1-1 0 0,-3-2-32 0,0 0-16 16,-2 1 0-16,-1-1 0 0,-6-3-288 0,0 3-48 15,-4 0-16-15,-3 1 0 0,-4 0-144 0,-5 1 192 0,-2-6-192 0,-4 1 192 16,-3 2-64-16,-2-4 0 0,-2 1 0 15,-5 1 0-15,-3-2-128 0,-3 2 0 0,-3 1 144 16,-2 2-144-16,-1 2 0 0,0 6 144 0,-4 3-144 16,-1 4 0-16,-3 4 0 0,-3 3 0 0,-3-2-192 0,-3 9 48 15,0 0 144-15,-3 4-128 0,-4-1 128 0,0 0-128 16,-2 1 128-16,-1 2 0 0,-1 5 0 16,0-1 0-16,0 3 0 0,0 2 0 0,-1 6 0 0,1 3 0 15,1 3 288-15,0 2-16 0,1 1 0 0,3 6 0 16,2 1 64-16,5 1 16 0,2 0 0 0,5-1 0 15,5 3-176-15,5-1-48 0,4-3 0 0,5 0 0 16,5-4 16-16,6 0 0 0,3-2 0 0,6-3 0 16,3-2-144-16,8-1 0 0,2-1 0 0,6-4 0 0,3 3 192 15,7-4-64-15,4-5 0 0,-9-5 0 0,3-1 112 16,2-1 16-16,5-2 0 0,2-4 0 0,1 1 32 0,1-2 16 16,-1 0 0-16,1-4 0 0,1 0-112 0,2 0-32 15,-1-1 0-15,-3-3 0 0,-1 3-160 0,-1-3 0 16,-1-1 0-16,14-2 128 15,-5-1-1664-15,-6 1-320 0,-6-5-80 0,-4-1-13856 16</inkml:trace>
  <inkml:trace contextRef="#ctx0" brushRef="#br0" timeOffset="38145.1">21936 16339 6447 0,'0'0'576'0,"10"-1"-576"0,-2-2 0 0,-1 1 0 0,1-2 1744 0,-1 1 240 15,0-2 64-15,-1 1 0 0,-6 4-768 0,5-5-160 16,-5 5-32-16,5-4 0 0,-5 4-128 0,0 0-16 16,0-8-16-16,0 3 0 0,0 5-144 0,0 0-16 15,-5-6-16-15,-1 0 0 0,0 1-112 0,-5 2 0 16,0 3-16-16,-2 0 0 0,-1-1-192 0,0 0-48 15,-2 1 0-15,-8 1 0 0,-1-1 0 0,3 1 0 16,-1 3 0-16,-3 1 0 0,1 2 32 0,-2-2 0 16,0 1 0-16,1 4 0 0,-1-1-96 0,0 1-32 15,-2 3 0-15,2-1 0 0,5 3 32 0,-1 3 0 16,0 2 0-16,0 3 0 0,-1 0-80 0,3 1-16 16,5 0 0-16,3 1 0 0,3 6-80 0,5-3-16 15,4 1 0-15,3-2 0 0,5-1-128 0,4-1 128 0,3 1-128 0,3-5 128 16,0-4-128-16,1 0 192 15,1-3-192-15,4-3 192 0,2 1 96 0,3-5 32 16,2 1 0-16,0-4 0 0,2-2 144 0,1 0 48 16,5-4 0-16,-1 0 0 0,0-2-144 0,1-2-32 0,0 1 0 15,0 0 0-15,0-3-160 0,-2 2-48 0,-4 3 0 0,-2 0 0 16,-2 1-128-16,-4 1 0 0,-5-2 0 0,-2 6 128 16,-3 0-128-16,-3 1-176 0,-3 4 48 0,0 1 0 15,-6 4-2768 1,-3-3-560-16,-9 4-96 0,-14 6-32 0</inkml:trace>
  <inkml:trace contextRef="#ctx0" brushRef="#br1" timeOffset="45480.16">5997 17224 7359 0,'0'0'656'0,"0"0"-528"16,0 0-128-16,0 0 0 0,0 0 1584 0,13-14 272 15,-8 1 64-15,-5 13 16 0,0 0-448 0,0 0-80 16,-3-9-32-16,0 4 0 0,-4 4-688 0,1 2-144 15,-3 0-32-15,-1 2 0 0,1-1-160 0,-3 5-32 16,-4 3-16-16,-2 1 0 0,-2-2-48 0,-4 6 0 16,-2 3 0-16,-3 3 0 0,-3 1 32 0,-2 5 0 0,-2 4 0 0,-2 4 0 15,-1 0-16-15,-6 8 0 16,1 1 0-16,12-4 0 0,-1 2-16 0,-4 11 0 0,-2 9 0 0,-2 13 0 16,-3 4 192-16,2 9 48 0,1 2 0 0,3 7 0 15,-2 9 0-15,4 1 0 0,1-1 0 0,3 0 0 16,4 1 16-16,7-1 0 0,3-2 0 0,5-7 0 15,6-7-176-15,7-6-16 0,2-3-16 0,7-5 0 16,5-5-128-16,6-6-32 0,6-1 0 0,4-7 0 16,6-5-144-16,3-2 192 0,6-10-192 0,22 11 192 15,-2-11-192-15,4-9 0 0,3-3 0 0,8-5 0 16,7-6-1344-16,2-4-368 0,0-2-64 0</inkml:trace>
  <inkml:trace contextRef="#ctx0" brushRef="#br1" timeOffset="46261.01">10039 16866 11455 0,'-10'-7'512'0,"6"-1"96"0,1 1-480 0,-3-1-128 16,1 2 0-16,2-1 0 0,-4 0 1152 0,7 7 192 15,0 0 64-15,0 0 0 0,-5-4-256 0,5 4-32 16,0 0-16-16,0 0 0 0,0 0-608 0,0 0-128 16,0 0-32-16,0 0 0 0,8 4 112 0,1 5 32 15,1-1 0-15,3 5 0 0,2-3 208 0,3 4 32 16,3 2 16-16,2 1 0 0,0 2-224 0,2 4-32 15,3 7-16-15,3 3 0 0,1 2-144 0,-1 2-48 16,2 1 0-16,0 4 0 0,1 4 96 0,-4 3 16 16,2 4 0-16,-2-1 0 0,1 1 0 0,-3 2 0 15,-1-1 0-15,-1 1 0 0,-2 0 0 0,-1 1 0 16,-1 1 0-16,6 27 0 0,-4-13-32 0,-4-6 0 0,-2-2 0 16,-3-4 0-16,-1 0 32 0,-2 1 0 0,-5 0 0 0,-2 3 0 15,-2-2-32-15,-3 3 0 0,-4-2 0 16,-2-1 0-16,-3-6 96 0,-4 0 0 0,-1 1 16 0,-1-2 0 15,-2 2 0-15,0 0 0 0,-4-3 0 0,0 0 0 16,-5 1 48-16,2-3 16 0,-4-1 0 0,-1-6 0 16,-4 3-128-16,-1-4-16 0,-3 3-16 0,10-12 0 15,-3 2-64-15,-5 1-16 0,-2 0 0 0,-2 0 0 16,2-2-96-16,-1 0 0 0,0-5-16 0,1-3 0 0,1-3-176 16,2-1 0-16,0-7-160 0,-10 2 160 15,8-8-1600-15,3-2-208 0,2-8-48 16,1-6-16176-16</inkml:trace>
  <inkml:trace contextRef="#ctx0" brushRef="#br1" timeOffset="47447.31">13742 17660 11055 0,'-6'-7'976'0,"-3"1"-784"0,1-4-192 0,1 3 0 16,-4-4 1568-16,3 5 272 0,-3 1 48 0,1 1 16 15,1 1-400-15,0 2-80 0,1 1-16 0,0 2 0 16,3 4-512-16,-3 2-96 0,1 4-32 0,-2-1 0 15,1 6-240-15,-1 3-48 0,0 6-16 0,-1 2 0 16,0 5 240-16,-3 6 32 0,-1 7 16 0,0 3 0 16,0 3-48-16,0-2 0 0,-1-2 0 0,1-1 0 0,-1-3-240 15,2-4-48-15,2-3-16 0,-1-1 0 0,2 3-128 16,1-6-16-16,1-2-16 0,3-1 0 0,-1-4-112 0,1-2-128 16,1-5 176-16,3-1-176 0,0-3 0 0,1-2 0 15,1-2 0-15,-1-11 0 16,0 0-1344-16,0 0-336 0,0 0-64 0,0 0-12160 0</inkml:trace>
  <inkml:trace contextRef="#ctx0" brushRef="#br1" timeOffset="47666.77">12992 18032 23903 0,'0'0'1056'0,"13"-4"224"0,2-2-1024 0,4 0-256 0,3 2 0 0,2-1 0 16,3-6 1344-16,4 4 240 0,6-3 32 0,1 2 16 16,2-2-416-16,2 4-96 0,0-3-16 0,1 1 0 15,1 2-608-15,0-1-128 0,-2 3-32 0,-2 3 0 16,-2-1-208-16,-3 0-128 0,-5 1 128 0,-2 2-128 16,-2 1-208-16,-6 0-112 0,-4 2-32 0,-2 1 0 31,-3 1-2688-31,-11-6-544 0</inkml:trace>
  <inkml:trace contextRef="#ctx0" brushRef="#br1" timeOffset="47891.98">12851 18624 17503 0,'0'0'1552'0,"-5"9"-1232"15,5-9-320-15,1 7 0 0,-1-7 1440 0,9 5 224 16,1 0 64-16,6-1 0 0,3-4 192 0,6 0 64 16,6 0 0-16,7-2 0 0,1 2-576 0,6-3-96 15,-1-4-32-15,4 1 0 0,1-1-272 0,4 1-64 16,-3 2-16-16,2 3 0 0,1-5-208 0,-1 1-32 16,-3 5-16-16,-1-2 0 0,-1-2-352 0,-3 2-64 15,-2-2 0-15,-2 0-16 0,-6 4-240 0,-2 3 0 16,-4-2 0-16,-3 4-12544 0,-3 3-2384 15</inkml:trace>
  <inkml:trace contextRef="#ctx0" brushRef="#br0" timeOffset="55419.01">22037 18286 25167 0,'0'0'1104'0,"0"0"240"0,0 0-1072 0,0 0-272 16,7-6 0-16,3 1 0 0,3-2 976 0,3 1 144 16,1 1 32-16,3-4 0 0,0 3-224 0,7-3-32 0,2 1-16 0,3 2 0 15,0-4-416-15,1 5-80 0,0-2 0 0,0 2-16 16,-1 1-368-16,0 3 0 15,-6 0 0-15,7 3 0 16,-11 1-2000-16,-7 2-368 0,-15-5-80 0,5 14-16 0</inkml:trace>
  <inkml:trace contextRef="#ctx0" brushRef="#br0" timeOffset="55581.81">21946 18571 31327 0,'0'0'2784'15,"0"0"-2224"-15,0 0-560 0,0 0 0 0,0 0 1328 0,0 0 144 16,8 6 48-16,2-2 0 0,4-3-480 0,4 1-80 15,3-4-32-15,5 2 0 0,3-2-192 0,4-1-32 16,2-2-16-16,6 3 0 0,1-2-336 0,0 1-64 16,0 0-16-16,16-3 0 15,-5 1-1104-15,-9 2-208 0,-3-1-48 0,-13-1-11168 16,2 1-2224-16</inkml:trace>
  <inkml:trace contextRef="#ctx0" brushRef="#br0" timeOffset="56056.8">24228 17721 3679 0,'-7'-13'320'0,"3"8"-320"0,1-8 0 0,-4 4 0 0,3-1 3072 0,-1 4 560 15,0-3 96-15,0 2 32 0,0-1-1456 0,0 1-304 16,0 5-48-16,5 2-16 0,-5-3-528 0,5 3-96 16,-5 3-32-16,-3 0 0 0,2 5-512 0,-1 5-128 15,0 0 0-15,-1 3-16 0,-1 4-48 0,0 6 0 16,-1 3 0-16,-1 5 0 0,-1 3-128 0,0 3-48 16,-2 4 0-16,0 1 0 0,-2 0-160 0,1-1-48 15,0 1 0-15,0-3 0 0,2-1-192 0,2-4 176 16,0-4-176-16,4-3 160 0,0-7-416 0,4-2-96 15,0-4-16-15,2 2 0 16,1-7-2160-16,0-12-432 0,0 0-96 0,0 0-16 0</inkml:trace>
  <inkml:trace contextRef="#ctx0" brushRef="#br0" timeOffset="56245.13">23695 18083 19343 0,'0'0'1728'0,"0"0"-1392"0,0 0-336 0,0 0 0 15,0 0 2112-15,10-1 368 0,2-1 64 0,3 0 16 16,3-3-1136-16,5 2-208 0,2-184-64 0,4 365 0 16,4-184-320-16,4 1-64 0,5 1 0 0,3-1-16 15,-3 0-384-15,1 2-80 0,-3 0-16 0,-4 1 0 16,-5 0-272-16,-5 0-192 0,-3 1 16 0,1 1 16 16,-10 1-2880-16,-14-1-576 0,0 0-112 15,0 0-32-15</inkml:trace>
  <inkml:trace contextRef="#ctx0" brushRef="#br0" timeOffset="56425.82">23656 18422 21183 0,'-16'4'1888'15,"11"-1"-1504"-15,0 2-384 0,5-5 0 0,-4 4 1472 0,4-4 240 16,0 0 32-16,0 0 16 0,0 0-112 0,7 3-32 16,4 2 0-16,4-1 0 0,3-2-416 0,5 0-96 15,4-1-16-15,5-1 0 0,2-1-608 0,4 0-128 16,3 0-32-16,2-1 0 0,3 0-320 0,-1 0-192 15,0 2 32-15,-2-2-11120 0,-2-1-2224 16</inkml:trace>
  <inkml:trace contextRef="#ctx0" brushRef="#br0" timeOffset="57059.1">24830 18102 9215 0,'0'0'816'0,"-5"-1"-656"16,5 1-160-16,-6 0 0 0,-1 2 1696 0,2 1 304 15,5-3 64-15,0 0 16 0,-6 5-624 0,6-5-128 16,0 0-32-16,0 0 0 0,0 0-224 0,0 0-48 15,5 6-16-15,1-1 0 0,6-1 16 0,-1-1 16 16,4-3 0-16,3 0 0 0,1-3-320 0,3 1-64 16,1-5-16-16,2 3 0 0,3-2-160 0,-1 1-32 15,2 0-16-15,-1-4 0 0,-1 3-48 0,-3-3-16 0,-2 1 0 0,-2 2 0 16,-2-4-160-16,-3 2-16 0,-2-2-16 0,-6 2 0 16,1-3-32-16,-3-1 0 15,-2 3 0-15,-5-1 0 0,-2 3-16 0,-2-2-128 16,-4 1 192-16,-3 4-64 0,-5 2-128 0,-4 2 0 15,-8 1 0-15,1 3 0 0,-5 1 0 0,-2 6 0 0,-2 1-128 16,-1 3 128-16,-2 4 0 0,-1 4 0 0,-1 1 0 16,-3 7 0-16,0-1 0 0,1 3 0 0,-1-1 0 15,5 1 0-15,4 1 0 0,7-1 160 0,6-1-16 16,6-1 0-16,6-2 160 0,6-5 16 0,6 1 16 0,6-2 0 16,6-2 112-16,7-1 0 0,9-3 16 0,2-2 0 15,6-1-288-15,3-4-176 0,6-1 192 0,2-5-192 16,4-2 0-16,1-1 0 0,2-1 0 0,4 0 0 15,0-2-1456 1,1-1-240-16,-3 2-48 0,-6-3-13744 0</inkml:trace>
  <inkml:trace contextRef="#ctx0" brushRef="#br0" timeOffset="57604.49">26138 16578 13295 0,'0'0'576'0,"0"0"144"0,0 0-576 0,-1-8-144 0,-2-1 0 0,0 4 0 0,-1-1 944 0,-1 2 144 16,-3 2 48-16,-1 2 0 0,-2-2-160 0,-3 4-16 15,-2 1-16-15,0 3 0 0,-3 0-96 0,-2 0-16 16,-3 6 0-16,3-1 0 0,-3 4 64 0,1 2 0 16,0 1 0-16,1 2 0 0,2 3-128 0,1 0-32 15,1 0 0-15,3 3 0 0,1-1-96 0,4 0 0 16,2 2-16-16,3-3 0 0,4 1-96 0,2-3-16 15,3-1 0-15,5 0 0 0,3-2 80 0,4-3 16 16,1-2 0-16,6 2 0 0,1-2-144 0,3-2-16 16,1 0-16-16,3-2 0 0,0-4-240 0,5 2-32 15,0 1-16-15,2-5 0 0,-3-2-144 0,1-2-176 0,-4-1 48 16,1-2 0 0,0 2-2192-16,-3 1-432 0</inkml:trace>
  <inkml:trace contextRef="#ctx0" brushRef="#br0" timeOffset="58380">26152 18187 15887 0,'0'0'704'0,"0"0"144"0,0 0-672 0,0 0-176 0,0 0 0 0,0 0 0 16,0 0 896-16,5 8 160 0,5 3 32 0,1-4 0 0,0 0 336 15,3-3 80-15,2 0 16 0,5-2 0 0,2-2-368 0,0-1-64 16,-1-3 0-16,4 2-16 0,-1-8-384 0,2 2-80 15,2-4-16-15,-2 4 0 0,0-4-112 0,-1 1-32 16,0-3 0-16,-2 0 0 0,-2-3-128 0,-3 3-48 16,-3 2 0-16,-2 0 0 0,-2-3-112 0,-5 1-32 15,-3 0 0-15,-4-3 0 0,-1 3 0 0,-4 0-128 16,-4-1 192-16,-5 2-64 0,1 3-128 0,-5 1 0 16,-1 4 0-16,-5 4 0 0,-4 5 0 0,-2 5 0 15,-2-2 0-15,-1 9 0 0,-3 1 0 0,1 5 0 16,-2 2 0-16,0 4 128 0,0 6 64 0,1 1 0 15,2-1 0-15,4 0 0 0,3 1 112 0,5-2 16 16,4 0 16-16,6-1 0 0,3-2 48 0,4-5 16 16,7 2 0-16,5-5 0 0,4-1-80 0,7 0 0 15,5-3-16-15,3-3 0 0,5 0-160 0,5-2-16 16,3-6-128-16,4 0 192 0,2-1-192 0,4-3 0 0,2-2 0 0,22-1 0 31,-9-1-1248-31,0-2-288 0,-3-5-64 0,-3 0-14432 0</inkml:trace>
  <inkml:trace contextRef="#ctx0" brushRef="#br0" timeOffset="58910.43">27441 17074 21247 0,'0'0'944'0,"0"0"192"0,0 0-912 0,0 0-224 0,0 0 0 0,0 0 0 16,0 0 1360-16,9-7 240 0,2 2 32 0,2 3 16 16,1-2-560-16,-1 1-128 0,2 2 0 0,3 0-16 15,2-2-416-15,3 1-80 0,-1 0 0 0,2 0-16 16,0 2-240-16,3 0-64 0,-3-1 0 0,-1-1 0 15,-2 2-480-15,-2 0-96 0,-1 0-32 0,-3-1-8896 16,1-3-1776-16</inkml:trace>
  <inkml:trace contextRef="#ctx0" brushRef="#br0" timeOffset="59257.84">28304 16170 19343 0,'-1'-6'1728'0,"-3"-2"-1392"16,4 8-336-16,-5-4 0 0,0-1 464 0,-1 3 32 15,-2-2 0-15,0 4 0 0,1 5 272 0,-2 0 64 16,-1-1 16-16,-1 5 0 0,0 1-320 0,2 5-64 0,-1 3-16 0,1 3 0 15,0 6-32-15,0 0-16 16,2 5 0-16,-1-1 0 0,2-1 48 0,-1 1 16 0,1 1 0 0,1 2 0 16,0 0-128-16,1 0-16 0,1-5-16 0,1 0 0 15,1 1-176-15,1-5-128 0,1 0 192 0,1 2-192 16,1-7 224-16,1 1-64 0,0-2-16 0,1-3 0 16,0 0-144-16,1-1 0 0,-3-2 0 0,2-5 0 15,0 3-1248-15,-1-6-336 16,-4-5-64-16</inkml:trace>
  <inkml:trace contextRef="#ctx0" brushRef="#br0" timeOffset="59422.67">27904 16528 28047 0,'0'0'1232'0,"0"0"272"0,0 0-1200 0,7 0-304 16,2-2 0-16,3 1 0 0,2-1 784 0,3 1 112 15,6-2 0-15,4-2 16 0,4 0 32 0,4 2 0 16,5-4 0-16,3 2 0 0,3 1-512 0,1-1-112 15,-2-1 0-15,1-1-16 0,-7 2-464 0,0-1-96 16,-5 1 0-16,-2 2-10192 16,-2 0-2032-16</inkml:trace>
  <inkml:trace contextRef="#ctx0" brushRef="#br0" timeOffset="59698.35">28993 16122 16575 0,'0'0'1472'0,"-8"1"-1168"0,0 4-304 0,-4 0 0 16,-2 7 752-16,-1-2 80 0,-5 4 32 0,-2 5 0 15,-2 4 688-15,-2 3 144 0,0 4 32 0,-2 4 0 16,0 7-480-16,-2 0-96 0,1 3 0 0,-3 4-16 0,2 3-560 15,-1 2-96-15,1 3-32 0,1 0 0 0,1 0-256 16,1-3-64-16,3-2-128 0,2-1 192 16,5-7-560-16,3 0-112 0,3-7-32 0,4-3-8656 15,2-5-1744-15</inkml:trace>
  <inkml:trace contextRef="#ctx0" brushRef="#br0" timeOffset="60061.6">28637 16953 23439 0,'0'0'1024'0,"5"-6"240"0,3-1-1008 0,-2 2-256 16,3-3 0-16,1 5 0 0,2-4 1024 0,0 1 176 15,4 1 16-15,-1 0 16 0,-1 2-336 0,0 1-80 16,0-1-16-16,-1 7 0 0,-3 0-448 0,-1 1-96 16,-4 5 0-16,-1 1-16 0,-6 5-112 0,-3 0 0 0,-2 2-128 0,-4 1 192 15,-1 0 48-15,-2 4 0 0,-4 0 0 0,1-1 0 16,1-3 336-16,1-3 80 0,1-1 16 0,2-2 0 16,2-3 240-16,4 2 48 0,2-7 16 0,1 4 0 15,6-4-224-15,2 2-48 0,4 0-16 0,5-5 0 0,2-2-176 16,7 0-16-16,5-1-16 0,3-1 0 0,2-5-480 15,2 2 128-15,3 0-128 0,-1-1 0 16,-2 2-1232-16,0 0-304 16,-4 0-48-16,11-2-15952 0</inkml:trace>
  <inkml:trace contextRef="#ctx0" brushRef="#br0" timeOffset="60775.56">29013 18191 11055 0,'0'0'976'0,"11"-4"-784"0,1-1-192 15,4-1 0-15,3 1 2016 0,1 0 352 0,2-6 80 0,6 6 16 16,2-1-736-16,3 0-160 0,0-2-32 0,5-4 0 16,0 5-640-16,2-2-144 0,-2 1-32 0,-4-1 0 15,-5 2-464-15,-2-1-80 0,-4 6-32 0,-1-1 0 16,-7 2-400-16,-2 0-96 0,-13 1-16 0,0 0-7872 15,0 0-1568-15</inkml:trace>
  <inkml:trace contextRef="#ctx0" brushRef="#br0" timeOffset="60980.17">28944 18329 24527 0,'0'0'1088'0,"0"0"224"0,0 0-1056 15,0 0-256-15,0 0 0 0,0 0 0 0,11 6 1216 0,5-4 192 16,5 1 48-16,8-3 0 0,7 0-320 0,6-2-64 15,5-1-16-15,7 0 0 0,9 2-416 0,-1-2-96 16,-2 1-16-16,-3-3 0 0,-4 1-320 0,-1 1-64 16,-1 2-16-16,-3 0 0 15,-3 1-1984-15,-2 0-416 0,17-2-80 0,-16 2-16 0</inkml:trace>
  <inkml:trace contextRef="#ctx0" brushRef="#br0" timeOffset="61602.21">31054 17497 10127 0,'0'0'896'0,"0"0"-704"15,0 0-192-15,0 0 0 0,1-5 1200 0,-1 5 208 0,-1-5 32 0,-1-3 16 16,-2 3-192-16,4 5-48 15,-5-4 0-15,0-1 0 0,-2 3-576 0,-1 0-112 0,-1 1-16 0,0 4-16 16,-1-3 16-16,-1 5 16 16,-1-1 0-16,-2-1 0 0,-1 5-16 0,-3 1 0 0,-2-2 0 0,0 4 0 15,-5 1 96-15,0 1 16 0,-2 4 0 0,-1 3 0 16,-2 5-80-16,-2 3-16 0,-1 5 0 0,0 4 0 16,-3 1-80-16,1 3-32 0,-1 2 0 0,1 2 0 15,3-3-96-15,3 0 0 0,3-2-16 0,6-2 0 16,6-1 192-16,5-1 32 0,5-2 16 0,7-5 0 15,4-1-96-15,6-3-32 0,3 1 0 0,5-5 0 16,6-4-112-16,-1 1-32 0,2-4 0 0,3-2 0 0,2-1-144 16,-3-2-128-16,3 0 192 0,0-3-192 0,-1-1 0 15,-1-2-320-15,2-2 32 0,-3-1 16 16,2-1-2160-16,0-2-416 0,-6-2-96 0,1 0 0 16</inkml:trace>
  <inkml:trace contextRef="#ctx0" brushRef="#br0" timeOffset="62113.77">31115 17957 21183 0,'0'0'1888'0,"0"0"-1504"16,-7 5-384-16,1 3 0 15,0-2-592-15,0 2-192 0,1-1-48 0,2 1 0 0,-3 0 1840 0,6-8 352 0,0 0 80 0,3 6 16 16,2-1-176-16,3 1-48 0,2-2 0 16,5-2 0-16,0 0-432 0,3-2-96 0,3-1 0 0,0 0-16 15,1-1-240-15,1 0-64 0,1-2 0 0,1-1 0 16,1 0-32-16,2 0-16 0,-3-3 0 0,-1 2 0 15,-4-1-144-15,0-2-16 0,-4 3-16 0,-2-3 0 16,-2 3-160-16,-4-4 128 0,-1 1-128 0,-3-1 128 16,-2 2-128-16,-6-4 0 0,-1 5 144 0,-4-2-144 15,-3 3 0-15,-5-1 0 0,-3 1 0 0,-2 3 0 16,-2 2 0-16,-3 4 0 0,-1 2 0 0,0 4 0 0,-1 2 0 16,-1 0-128-16,-1 3 128 0,-2 4 0 0,3 3 0 0,0 1 0 15,2 1 0-15,3-1 176 0,1-2-48 0,3 3-128 16,5 1 192-16,6-2-64 0,2-3 240 0,6-1 32 15,3 0 16-15,4-1 0 0,4-3-32 0,4-2 0 16,3-1 0-16,3 1 0 0,3-5-128 0,3 1-16 16,3 0-16-16,1-5 0 0,2 2-224 0,1 1 176 15,-1-4-176-15,4-1 160 0,-2-1-416 0,0 0-64 16,-3 0-32-16,-2-1 0 16,-2-3-2464-16,-5-2-512 0</inkml:trace>
  <inkml:trace contextRef="#ctx0" brushRef="#br0" timeOffset="62658.12">31495 17186 5519 0,'0'0'496'0,"0"0"-496"0,0 0 0 0,0 0 0 15,0 0 2368-15,0 0 384 16,0 0 80-16,0 0 16 0,0 0-864 0,0 0-192 16,0 0-16-16,0 0-16 0,0 0-192 0,7 1-32 15,2 1-16-15,3 0 0 0,-1-4-400 0,3 1-80 0,0 0-16 16,4-2 0-16,0-3-368 0,2 0-80 0,0 2 0 0,2 0-16 16,0 0-320-16,-1 0-64 0,-2-1-16 0,2 1 0 15,-4 1-160-15,0 1 0 0,-3 1 0 0,0 0 0 31,-3-1-1216-31,-1 2-336 0,-1-1-64 0</inkml:trace>
  <inkml:trace contextRef="#ctx0" brushRef="#br0" timeOffset="63062.63">32175 16386 12319 0,'0'0'544'0,"0"0"112"0,0 0-528 15,0 0-128-15,0 0 0 0,0 0 0 0,0 0 976 0,0 0 176 16,-5 4 16-16,-2 2 16 0,1-1-560 0,1 7-112 16,0-2-32-16,0 4 0 0,-3 2 112 0,3 3 32 15,-3 2 0-15,1 3 0 0,-2 3-192 0,0 2-48 16,-1 0 0-16,1 2 0 0,0-3 128 0,1 0 32 16,2-3 0-16,1 2 0 0,2-3-96 0,1 2-32 15,2-3 0-15,2 2 0 0,1-4 192 0,2-2 32 0,1 0 16 16,2-1 0-16,2-1-176 0,0-5-32 0,0 0-16 0,3 0 0 15,-1-3-208-15,-1 0-32 0,-1-5-16 0,0-1 0 32,-1 2-528-32,0-4-96 0,-1-1-32 0</inkml:trace>
  <inkml:trace contextRef="#ctx0" brushRef="#br0" timeOffset="63249.24">31830 16717 22111 0,'-14'-13'976'0,"10"5"208"16,4 8-944-16,0 0-240 0,0-7 0 0,0 1 0 0,4-1 1440 0,3 2 240 16,0 2 48-16,8 1 16 0,5-6-576 0,4 3-112 15,4 2-32-15,3 0 0 0,4-4-576 0,2 2-128 16,2 0-32-16,0-1 0 0,2 1-288 0,-10 2 0 16,3 2 0-16,0 1 0 15,2 1-2160-15,-3 2-480 0</inkml:trace>
  <inkml:trace contextRef="#ctx0" brushRef="#br0" timeOffset="63600.61">32036 17333 17103 0,'0'0'752'0,"0"0"160"0,0 0-720 0,0 0-192 0,0 0 0 0,0 0 0 16,7-3 1648-16,3 2 288 0,0-3 64 0,5-1 16 15,2 1-432-15,0 1-96 0,1-2-16 0,1-2 0 16,2 1-624-16,-4 3-128 16,4-3-16-16,-1 1-16 0,3 1-224 0,1 0-32 0,0-1-16 0,0 1 0 0,1 2-272 15,3-1-144-15,-4 1 160 0,-4 0-160 16,2 1-352-16,-6 1-160 0,-3-1-48 0</inkml:trace>
  <inkml:trace contextRef="#ctx0" brushRef="#br0" timeOffset="64019.81">32081 17624 20271 0,'-14'1'1792'0,"9"2"-1424"0,-2-2-368 0,1 2 0 0,0-1 512 0,0-1 48 16,6-1 0-16,0 0 0 0,0 0 768 0,0 0 144 0,0 0 48 0,12-1 0 16,2-4-304-16,4-1-64 15,-1-1-16-15,6 4 0 0,0-4-672 0,-4 3-128 16,2 2-16-16,0 1-16 0,1 1-48 0,-1 1 0 0,0 1 0 0,-3 2 0 16,-3 4-128-16,1 0-128 0,-4 4 144 0,-5 1-144 15,-4-2 0-15,-4 3 0 0,-4 2 0 0,-3-4 0 16,-2 1 0-16,-3 2 128 0,-2 2-128 0,0 1 0 15,-2 1 128-15,1 2-128 0,-1-2 176 0,-2 4-176 0,2-4 480 16,3-2-16-16,3-2 0 0,1-4 0 16,5 2 176-16,2-4 16 0,4 0 16 0,5-1 0 15,2-1 16-15,3-4 0 0,4-1 0 16,4-2 0-16,3-1-240 0,3 0-32 0,4 0-16 0,6-2 0 0,-2-2-272 0,12 1-128 16,-1 0 0-16,-4 2 128 0,-2-2-128 0,-1 0-192 15,-2 0 32-15,-2 3 16 16,-2 1-2400-16,-1 0-464 0</inkml:trace>
  <inkml:trace contextRef="#ctx0" brushRef="#br0" timeOffset="69325.16">12120 13965 13695 0,'0'0'608'0,"-9"0"128"0,9 0-592 0,-10-4-144 15,1-1 0-15,9 5 0 0,-10-2 1056 0,10 2 176 16,0 0 48-16,0 0 0 0,0 0-96 0,0 0-16 16,0 0 0-16,0 0 0 0,0 0-592 0,0 0-112 15,10 6-16-15,4 0-16 0,3-5-48 0,3 0 0 16,2 1 0-16,3 0 0 0,2 3-48 0,3 0-16 15,3-2 0-15,0 1 0 0,0 6-128 0,0-2-48 16,3 4 0-16,0-4 0 0,2 0-144 0,-3-2 0 16,-2 5 0-16,-1-4 0 15,-3-1-1696-15,-4 0-320 0,1-2-64 0,-12 6-16 0</inkml:trace>
  <inkml:trace contextRef="#ctx0" brushRef="#br0" timeOffset="69508.21">12043 14520 21183 0,'-11'-5'1888'0,"11"5"-1504"0,0 0-384 0,0 0 0 16,0 0 1488-16,0 0 240 0,0 0 32 0,0 0 16 15,14 4-720-15,4-4-144 0,3-9-16 0,0 5-16 16,2 4-160-16,4 0-16 0,2-4-16 0,4 2 0 16,5-2-368-16,0 3-80 0,6-180-16 0,0 363 0 15,4-183-224-15,6 1 0 0,4 0-144 0,-4 0-14928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588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15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674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365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27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934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05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315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200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8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77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993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860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144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348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992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03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33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92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82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68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5727-2A35-403E-AC5F-078BB05AA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78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5727-2A35-403E-AC5F-078BB05AA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27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customXml" Target="../ink/ink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customXml" Target="../ink/ink1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s://www.wolframalpha.com/input/?i=plot+-7+e%5E%7B-x%2F2%7D+%2B+12+from+x%3D0+to+10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customXml" Target="../ink/ink2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customXml" Target="../ink/ink29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8889A-68F2-4AD4-A075-257056A51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1887200" cy="4344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90B3FE-1F47-4CBB-96BF-9C62269B2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080"/>
          <a:stretch/>
        </p:blipFill>
        <p:spPr>
          <a:xfrm>
            <a:off x="0" y="4800600"/>
            <a:ext cx="11887200" cy="1066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5DC5B0-6A48-4B74-9C95-B9BD570A7C79}"/>
              </a:ext>
            </a:extLst>
          </p:cNvPr>
          <p:cNvSpPr/>
          <p:nvPr/>
        </p:nvSpPr>
        <p:spPr>
          <a:xfrm>
            <a:off x="3276600" y="4953000"/>
            <a:ext cx="845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EA4E5A-4EBE-4B08-A82D-57D7DDF40FB8}"/>
              </a:ext>
            </a:extLst>
          </p:cNvPr>
          <p:cNvCxnSpPr/>
          <p:nvPr/>
        </p:nvCxnSpPr>
        <p:spPr>
          <a:xfrm flipV="1">
            <a:off x="304800" y="4572000"/>
            <a:ext cx="11201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A63257D-681D-4514-8CAD-E3E67D144296}"/>
                  </a:ext>
                </a:extLst>
              </p14:cNvPr>
              <p14:cNvContentPartPr/>
              <p14:nvPr/>
            </p14:nvContentPartPr>
            <p14:xfrm>
              <a:off x="126000" y="1842120"/>
              <a:ext cx="11422800" cy="4558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A63257D-681D-4514-8CAD-E3E67D1442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640" y="1832760"/>
                <a:ext cx="11441520" cy="45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578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294"/>
          <a:stretch/>
        </p:blipFill>
        <p:spPr>
          <a:xfrm>
            <a:off x="177169" y="0"/>
            <a:ext cx="11532861" cy="5029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DAC549-E697-4CE8-B3CC-B669C0C4D303}"/>
                  </a:ext>
                </a:extLst>
              </p14:cNvPr>
              <p14:cNvContentPartPr/>
              <p14:nvPr/>
            </p14:nvContentPartPr>
            <p14:xfrm>
              <a:off x="1964160" y="4296960"/>
              <a:ext cx="8512560" cy="2989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DAC549-E697-4CE8-B3CC-B669C0C4D3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4800" y="4287600"/>
                <a:ext cx="8531280" cy="30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06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569"/>
          <a:stretch/>
        </p:blipFill>
        <p:spPr>
          <a:xfrm>
            <a:off x="177169" y="0"/>
            <a:ext cx="11532861" cy="6096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F0A9F3-878A-4DE3-85BC-18744A04DAE7}"/>
                  </a:ext>
                </a:extLst>
              </p14:cNvPr>
              <p14:cNvContentPartPr/>
              <p14:nvPr/>
            </p14:nvContentPartPr>
            <p14:xfrm>
              <a:off x="6253560" y="5858280"/>
              <a:ext cx="2882880" cy="47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F0A9F3-878A-4DE3-85BC-18744A04DA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4200" y="5848920"/>
                <a:ext cx="2901600" cy="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112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84"/>
          <a:stretch/>
        </p:blipFill>
        <p:spPr>
          <a:xfrm>
            <a:off x="177169" y="0"/>
            <a:ext cx="11532861" cy="6934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02294B-0C7E-4D66-B75B-7E5C6C3BA8CC}"/>
              </a:ext>
            </a:extLst>
          </p:cNvPr>
          <p:cNvSpPr/>
          <p:nvPr/>
        </p:nvSpPr>
        <p:spPr>
          <a:xfrm>
            <a:off x="2590800" y="61722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9D8593-75D8-48CB-A071-C0E6A0F5B98C}"/>
                  </a:ext>
                </a:extLst>
              </p14:cNvPr>
              <p14:cNvContentPartPr/>
              <p14:nvPr/>
            </p14:nvContentPartPr>
            <p14:xfrm>
              <a:off x="207000" y="5132520"/>
              <a:ext cx="9322920" cy="190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9D8593-75D8-48CB-A071-C0E6A0F5B9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640" y="5123160"/>
                <a:ext cx="9341640" cy="19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806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84"/>
          <a:stretch/>
        </p:blipFill>
        <p:spPr>
          <a:xfrm>
            <a:off x="177169" y="0"/>
            <a:ext cx="11532861" cy="6934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16F20F-B3EF-4D0D-90CC-AA35BF509BB9}"/>
                  </a:ext>
                </a:extLst>
              </p14:cNvPr>
              <p14:cNvContentPartPr/>
              <p14:nvPr/>
            </p14:nvContentPartPr>
            <p14:xfrm>
              <a:off x="5201640" y="6421680"/>
              <a:ext cx="6098760" cy="1104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16F20F-B3EF-4D0D-90CC-AA35BF509B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2280" y="6412320"/>
                <a:ext cx="6117480" cy="11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12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9" y="0"/>
            <a:ext cx="1153286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2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6953-5033-420E-AB4A-044B3836E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515"/>
          <a:stretch/>
        </p:blipFill>
        <p:spPr>
          <a:xfrm>
            <a:off x="0" y="310338"/>
            <a:ext cx="11887200" cy="20518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FB3EAD-3427-448A-9DDC-3E4148189E7A}"/>
              </a:ext>
            </a:extLst>
          </p:cNvPr>
          <p:cNvSpPr/>
          <p:nvPr/>
        </p:nvSpPr>
        <p:spPr>
          <a:xfrm>
            <a:off x="4572000" y="1371600"/>
            <a:ext cx="6858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22CB0E-A3E8-4D81-BBDE-D95FA5355323}"/>
                  </a:ext>
                </a:extLst>
              </p14:cNvPr>
              <p14:cNvContentPartPr/>
              <p14:nvPr/>
            </p14:nvContentPartPr>
            <p14:xfrm>
              <a:off x="660960" y="615600"/>
              <a:ext cx="9225360" cy="653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22CB0E-A3E8-4D81-BBDE-D95FA53553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600" y="606240"/>
                <a:ext cx="9244080" cy="65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62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6953-5033-420E-AB4A-044B3836E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37"/>
          <a:stretch/>
        </p:blipFill>
        <p:spPr>
          <a:xfrm>
            <a:off x="0" y="310338"/>
            <a:ext cx="11887200" cy="37282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130F8F-0A7A-438C-9EEB-E45BB89CE824}"/>
              </a:ext>
            </a:extLst>
          </p:cNvPr>
          <p:cNvSpPr/>
          <p:nvPr/>
        </p:nvSpPr>
        <p:spPr>
          <a:xfrm>
            <a:off x="8763000" y="26670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5A863F-8CC1-4BAE-92E6-0243164E7C4D}"/>
                  </a:ext>
                </a:extLst>
              </p14:cNvPr>
              <p14:cNvContentPartPr/>
              <p14:nvPr/>
            </p14:nvContentPartPr>
            <p14:xfrm>
              <a:off x="1193040" y="2525760"/>
              <a:ext cx="10103760" cy="3768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5A863F-8CC1-4BAE-92E6-0243164E7C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3680" y="2516400"/>
                <a:ext cx="10122480" cy="378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085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6953-5033-420E-AB4A-044B3836E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338"/>
            <a:ext cx="11887200" cy="44140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6461A4-9AE2-4AEA-B9F3-16263ED12F91}"/>
                  </a:ext>
                </a:extLst>
              </p14:cNvPr>
              <p14:cNvContentPartPr/>
              <p14:nvPr/>
            </p14:nvContentPartPr>
            <p14:xfrm>
              <a:off x="2147040" y="2441520"/>
              <a:ext cx="7694640" cy="222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6461A4-9AE2-4AEA-B9F3-16263ED12F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7680" y="2432160"/>
                <a:ext cx="7713360" cy="224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6474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9B231-73BF-424D-8D8B-E9846B1F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50"/>
            <a:ext cx="11887200" cy="2268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0A5D1A-AF5E-48DC-9BF9-A18A16FAA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160"/>
          <a:stretch/>
        </p:blipFill>
        <p:spPr>
          <a:xfrm>
            <a:off x="0" y="2590800"/>
            <a:ext cx="11887200" cy="32765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0C0583-AB12-41E6-BFA5-4FEE984715D4}"/>
              </a:ext>
            </a:extLst>
          </p:cNvPr>
          <p:cNvCxnSpPr/>
          <p:nvPr/>
        </p:nvCxnSpPr>
        <p:spPr>
          <a:xfrm flipV="1">
            <a:off x="304800" y="2514600"/>
            <a:ext cx="11201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9949C00-8BF9-47D8-B23B-90A8C1CB0949}"/>
              </a:ext>
            </a:extLst>
          </p:cNvPr>
          <p:cNvSpPr/>
          <p:nvPr/>
        </p:nvSpPr>
        <p:spPr>
          <a:xfrm>
            <a:off x="6400800" y="3429000"/>
            <a:ext cx="38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251EBD-4487-4E0B-B066-6C21180DCAAB}"/>
              </a:ext>
            </a:extLst>
          </p:cNvPr>
          <p:cNvSpPr/>
          <p:nvPr/>
        </p:nvSpPr>
        <p:spPr>
          <a:xfrm>
            <a:off x="7315200" y="41148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820BA-1377-4135-AFFE-F8D14CE37DDC}"/>
              </a:ext>
            </a:extLst>
          </p:cNvPr>
          <p:cNvSpPr/>
          <p:nvPr/>
        </p:nvSpPr>
        <p:spPr>
          <a:xfrm>
            <a:off x="3886200" y="52578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CEA672-9BE0-4CA8-B755-EAC13A0B36A6}"/>
              </a:ext>
            </a:extLst>
          </p:cNvPr>
          <p:cNvSpPr/>
          <p:nvPr/>
        </p:nvSpPr>
        <p:spPr>
          <a:xfrm>
            <a:off x="3581400" y="4727121"/>
            <a:ext cx="1600200" cy="378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309A4F-0118-42F9-A697-1500997826B5}"/>
                  </a:ext>
                </a:extLst>
              </p14:cNvPr>
              <p14:cNvContentPartPr/>
              <p14:nvPr/>
            </p14:nvContentPartPr>
            <p14:xfrm>
              <a:off x="25200" y="129240"/>
              <a:ext cx="11446920" cy="6898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309A4F-0118-42F9-A697-1500997826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40" y="119880"/>
                <a:ext cx="11465640" cy="691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369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9B231-73BF-424D-8D8B-E9846B1F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50"/>
            <a:ext cx="11887200" cy="2268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0A5D1A-AF5E-48DC-9BF9-A18A16FAA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931"/>
          <a:stretch/>
        </p:blipFill>
        <p:spPr>
          <a:xfrm>
            <a:off x="0" y="2590800"/>
            <a:ext cx="11887200" cy="335279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0C0583-AB12-41E6-BFA5-4FEE984715D4}"/>
              </a:ext>
            </a:extLst>
          </p:cNvPr>
          <p:cNvCxnSpPr/>
          <p:nvPr/>
        </p:nvCxnSpPr>
        <p:spPr>
          <a:xfrm flipV="1">
            <a:off x="304800" y="2514600"/>
            <a:ext cx="11201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F93A921-518C-41AB-A001-6425D1AD7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5285587"/>
            <a:ext cx="3716423" cy="23169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D26E6B-8184-4BC4-BA18-587252E70B21}"/>
              </a:ext>
            </a:extLst>
          </p:cNvPr>
          <p:cNvSpPr/>
          <p:nvPr/>
        </p:nvSpPr>
        <p:spPr>
          <a:xfrm>
            <a:off x="1981200" y="6553200"/>
            <a:ext cx="5113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https://www.wolframalpha.com/input/?i=plot+-7+e%5E%7B-x%2F2%7D+%2B+12+from+x%3D0+to+10</a:t>
            </a:r>
            <a:r>
              <a:rPr lang="en-US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A764B-3078-4766-A489-01F23CF61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6629402"/>
            <a:ext cx="3291840" cy="5257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2B7491-3AA3-4022-A509-90CA7B955C73}"/>
                  </a:ext>
                </a:extLst>
              </p14:cNvPr>
              <p14:cNvContentPartPr/>
              <p14:nvPr/>
            </p14:nvContentPartPr>
            <p14:xfrm>
              <a:off x="2233080" y="5257080"/>
              <a:ext cx="8843760" cy="1979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2B7491-3AA3-4022-A509-90CA7B955C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3720" y="5247720"/>
                <a:ext cx="8862480" cy="199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348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694"/>
          <a:stretch/>
        </p:blipFill>
        <p:spPr>
          <a:xfrm>
            <a:off x="0" y="-76200"/>
            <a:ext cx="11887200" cy="441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843B7E-69C0-4720-B352-AC978BED0B1D}"/>
              </a:ext>
            </a:extLst>
          </p:cNvPr>
          <p:cNvSpPr/>
          <p:nvPr/>
        </p:nvSpPr>
        <p:spPr>
          <a:xfrm>
            <a:off x="1295400" y="3352800"/>
            <a:ext cx="845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5A71A1-DC64-4C52-B614-D2175A001D4C}"/>
                  </a:ext>
                </a:extLst>
              </p14:cNvPr>
              <p14:cNvContentPartPr/>
              <p14:nvPr/>
            </p14:nvContentPartPr>
            <p14:xfrm>
              <a:off x="216000" y="513720"/>
              <a:ext cx="11170440" cy="6370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5A71A1-DC64-4C52-B614-D2175A001D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640" y="504360"/>
                <a:ext cx="11189160" cy="63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9008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EB6FE-7ADD-43F3-983B-CF7A86E3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05"/>
            <a:ext cx="11887200" cy="62009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6DED0F-015F-4C8C-AC22-4E326D0129C2}"/>
                  </a:ext>
                </a:extLst>
              </p14:cNvPr>
              <p14:cNvContentPartPr/>
              <p14:nvPr/>
            </p14:nvContentPartPr>
            <p14:xfrm>
              <a:off x="2207880" y="3432960"/>
              <a:ext cx="6199200" cy="2702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6DED0F-015F-4C8C-AC22-4E326D0129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8520" y="3423600"/>
                <a:ext cx="6217920" cy="27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9370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EB6FE-7ADD-43F3-983B-CF7A86E3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05"/>
            <a:ext cx="11887200" cy="6200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15D3AE-4777-469E-B789-831AF508F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86" y="6553200"/>
            <a:ext cx="11342914" cy="12351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19B561-A93C-4805-AC03-37C227AB4B61}"/>
                  </a:ext>
                </a:extLst>
              </p14:cNvPr>
              <p14:cNvContentPartPr/>
              <p14:nvPr/>
            </p14:nvContentPartPr>
            <p14:xfrm>
              <a:off x="60480" y="196920"/>
              <a:ext cx="11549160" cy="939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19B561-A93C-4805-AC03-37C227AB4B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20" y="187560"/>
                <a:ext cx="11567880" cy="9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849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95400" y="3810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560580" y="45720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2703580" y="2819400"/>
            <a:ext cx="4764021" cy="4648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9A2870-7E23-4258-8E3A-0DB4FA94CBD8}"/>
                  </a:ext>
                </a:extLst>
              </p14:cNvPr>
              <p14:cNvContentPartPr/>
              <p14:nvPr/>
            </p14:nvContentPartPr>
            <p14:xfrm>
              <a:off x="1894320" y="1185480"/>
              <a:ext cx="5221440" cy="5741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9A2870-7E23-4258-8E3A-0DB4FA94CB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4960" y="1176120"/>
                <a:ext cx="5240160" cy="57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14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95400" y="3810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DF1A-E775-4DB6-B509-036A49A4C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521794" y="457200"/>
            <a:ext cx="8843612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18F12C-5755-41D3-8661-930327B63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352" y="3929271"/>
            <a:ext cx="8021279" cy="2319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B6E52-AD5F-40E7-A831-AD03B58CA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62"/>
          <a:stretch/>
        </p:blipFill>
        <p:spPr>
          <a:xfrm>
            <a:off x="7848600" y="4953000"/>
            <a:ext cx="2516806" cy="23862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19D190-EB19-4831-B713-602191A945E5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1295400" y="3886200"/>
            <a:ext cx="929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455D32E-AC47-4EE6-9EBA-21DD40F3BE8E}"/>
                  </a:ext>
                </a:extLst>
              </p14:cNvPr>
              <p14:cNvContentPartPr/>
              <p14:nvPr/>
            </p14:nvContentPartPr>
            <p14:xfrm>
              <a:off x="1925640" y="1026000"/>
              <a:ext cx="7369560" cy="3693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455D32E-AC47-4EE6-9EBA-21DD40F3BE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6280" y="1016640"/>
                <a:ext cx="7388280" cy="37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173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95400" y="3810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560580" y="45720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2703580" y="2819400"/>
            <a:ext cx="476402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9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8101D0-7E99-4577-B311-7FD27AF3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" y="457200"/>
            <a:ext cx="12145993" cy="6705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2B9ED6-8BA5-4446-8504-8A156131A03F}"/>
                  </a:ext>
                </a:extLst>
              </p14:cNvPr>
              <p14:cNvContentPartPr/>
              <p14:nvPr/>
            </p14:nvContentPartPr>
            <p14:xfrm>
              <a:off x="558360" y="544680"/>
              <a:ext cx="10873800" cy="6939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2B9ED6-8BA5-4446-8504-8A156131A0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535320"/>
                <a:ext cx="10892520" cy="69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7947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32FB59-7658-4FCB-832F-F7FDBE85B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99" y="-42319"/>
            <a:ext cx="10393401" cy="78147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2D4CB5-AC9B-4D52-80AA-99C6AF738F70}"/>
                  </a:ext>
                </a:extLst>
              </p14:cNvPr>
              <p14:cNvContentPartPr/>
              <p14:nvPr/>
            </p14:nvContentPartPr>
            <p14:xfrm>
              <a:off x="275760" y="2446200"/>
              <a:ext cx="7140240" cy="4024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2D4CB5-AC9B-4D52-80AA-99C6AF738F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400" y="2436840"/>
                <a:ext cx="7158960" cy="404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8621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A1DCC-F67C-414A-881E-5999EA4D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47" y="-62829"/>
            <a:ext cx="11247153" cy="79114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C83E97-57C1-48F0-BD70-FD6BD1D22C57}"/>
                  </a:ext>
                </a:extLst>
              </p14:cNvPr>
              <p14:cNvContentPartPr/>
              <p14:nvPr/>
            </p14:nvContentPartPr>
            <p14:xfrm>
              <a:off x="597600" y="255600"/>
              <a:ext cx="10431360" cy="696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C83E97-57C1-48F0-BD70-FD6BD1D22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240" y="246240"/>
                <a:ext cx="10450080" cy="698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0747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058A9C-0CB6-4F71-A353-0885E08EE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" y="13639"/>
            <a:ext cx="11409381" cy="77587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0F5E6C-65B8-4559-AA37-2CDBD4F336E1}"/>
                  </a:ext>
                </a:extLst>
              </p14:cNvPr>
              <p14:cNvContentPartPr/>
              <p14:nvPr/>
            </p14:nvContentPartPr>
            <p14:xfrm>
              <a:off x="81000" y="1650600"/>
              <a:ext cx="11766600" cy="4160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0F5E6C-65B8-4559-AA37-2CDBD4F336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40" y="1641240"/>
                <a:ext cx="11785320" cy="417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22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62AC73-7C91-40CC-8814-9962E1FD0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49" y="21077"/>
            <a:ext cx="11264451" cy="77513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E90C18C-D324-4283-B031-1D60FF02DD82}"/>
                  </a:ext>
                </a:extLst>
              </p14:cNvPr>
              <p14:cNvContentPartPr/>
              <p14:nvPr/>
            </p14:nvContentPartPr>
            <p14:xfrm>
              <a:off x="2231280" y="208440"/>
              <a:ext cx="9393120" cy="696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E90C18C-D324-4283-B031-1D60FF02DD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1920" y="199080"/>
                <a:ext cx="9411840" cy="69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18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533"/>
          <a:stretch/>
        </p:blipFill>
        <p:spPr>
          <a:xfrm>
            <a:off x="0" y="-166007"/>
            <a:ext cx="11887200" cy="43570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92AB0A-E396-417D-A93D-ED2873E746C8}"/>
              </a:ext>
            </a:extLst>
          </p:cNvPr>
          <p:cNvSpPr/>
          <p:nvPr/>
        </p:nvSpPr>
        <p:spPr>
          <a:xfrm>
            <a:off x="6172200" y="3352800"/>
            <a:ext cx="3581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696DAF-AD0C-4871-8D97-FF951B276F0D}"/>
                  </a:ext>
                </a:extLst>
              </p14:cNvPr>
              <p14:cNvContentPartPr/>
              <p14:nvPr/>
            </p14:nvContentPartPr>
            <p14:xfrm>
              <a:off x="106920" y="429120"/>
              <a:ext cx="10431720" cy="564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696DAF-AD0C-4871-8D97-FF951B276F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560" y="419760"/>
                <a:ext cx="10450440" cy="56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1263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3EA30A-6362-48E3-85EA-2EA7F6959365}"/>
              </a:ext>
            </a:extLst>
          </p:cNvPr>
          <p:cNvSpPr/>
          <p:nvPr/>
        </p:nvSpPr>
        <p:spPr>
          <a:xfrm>
            <a:off x="1143000" y="228600"/>
            <a:ext cx="9677400" cy="731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560580" y="45720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2703580" y="2819400"/>
            <a:ext cx="4764021" cy="4648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D3A134-0393-4C46-B84E-B83BC350D968}"/>
                  </a:ext>
                </a:extLst>
              </p14:cNvPr>
              <p14:cNvContentPartPr/>
              <p14:nvPr/>
            </p14:nvContentPartPr>
            <p14:xfrm>
              <a:off x="1721880" y="500040"/>
              <a:ext cx="8448120" cy="6574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D3A134-0393-4C46-B84E-B83BC350D9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2520" y="490680"/>
                <a:ext cx="8466840" cy="65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ECED83-B659-401C-9429-2066A398FA5B}"/>
                  </a:ext>
                </a:extLst>
              </p14:cNvPr>
              <p14:cNvContentPartPr/>
              <p14:nvPr/>
            </p14:nvContentPartPr>
            <p14:xfrm>
              <a:off x="7374240" y="5076720"/>
              <a:ext cx="3311280" cy="1177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ECED83-B659-401C-9429-2066A398FA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64880" y="5067360"/>
                <a:ext cx="3330000" cy="11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022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06940-FB85-461D-AA1B-CC53561E8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484" y="609600"/>
            <a:ext cx="12144670" cy="6096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7CBBA7-0692-4AC2-9997-35973CFF8B6D}"/>
                  </a:ext>
                </a:extLst>
              </p14:cNvPr>
              <p14:cNvContentPartPr/>
              <p14:nvPr/>
            </p14:nvContentPartPr>
            <p14:xfrm>
              <a:off x="432720" y="331200"/>
              <a:ext cx="10225800" cy="6745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7CBBA7-0692-4AC2-9997-35973CFF8B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360" y="321840"/>
                <a:ext cx="10244520" cy="67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1021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A229C-1752-4C5E-96C7-03BC8F27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379" y="795139"/>
            <a:ext cx="12249379" cy="49960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077CE1-186A-4E50-B787-31E943B8BC05}"/>
                  </a:ext>
                </a:extLst>
              </p14:cNvPr>
              <p14:cNvContentPartPr/>
              <p14:nvPr/>
            </p14:nvContentPartPr>
            <p14:xfrm>
              <a:off x="831960" y="415440"/>
              <a:ext cx="9830160" cy="5473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077CE1-186A-4E50-B787-31E943B8BC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600" y="406080"/>
                <a:ext cx="9848880" cy="54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09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03"/>
          <a:stretch/>
        </p:blipFill>
        <p:spPr>
          <a:xfrm>
            <a:off x="0" y="-166007"/>
            <a:ext cx="11887200" cy="64906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04FBDE-B7FB-4253-BDEC-B4C46C7AECCD}"/>
              </a:ext>
            </a:extLst>
          </p:cNvPr>
          <p:cNvSpPr/>
          <p:nvPr/>
        </p:nvSpPr>
        <p:spPr>
          <a:xfrm>
            <a:off x="2133600" y="42672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A6174D-05FC-4C4B-91D5-678EBD889FE4}"/>
              </a:ext>
            </a:extLst>
          </p:cNvPr>
          <p:cNvSpPr/>
          <p:nvPr/>
        </p:nvSpPr>
        <p:spPr>
          <a:xfrm>
            <a:off x="2362200" y="53340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FA221CE-239C-46C8-8F18-0C1DCC4EFB88}"/>
                  </a:ext>
                </a:extLst>
              </p14:cNvPr>
              <p14:cNvContentPartPr/>
              <p14:nvPr/>
            </p14:nvContentPartPr>
            <p14:xfrm>
              <a:off x="7920" y="395280"/>
              <a:ext cx="11810880" cy="6935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FA221CE-239C-46C8-8F18-0C1DCC4EFB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40" y="385920"/>
                <a:ext cx="11829600" cy="695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878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47"/>
          <a:stretch/>
        </p:blipFill>
        <p:spPr>
          <a:xfrm>
            <a:off x="0" y="-166007"/>
            <a:ext cx="11887200" cy="63382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A218B0-1B1F-404C-A5E3-9E388AEEC9FC}"/>
                  </a:ext>
                </a:extLst>
              </p14:cNvPr>
              <p14:cNvContentPartPr/>
              <p14:nvPr/>
            </p14:nvContentPartPr>
            <p14:xfrm>
              <a:off x="179280" y="454320"/>
              <a:ext cx="11549160" cy="694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A218B0-1B1F-404C-A5E3-9E388AEEC9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920" y="444960"/>
                <a:ext cx="11567880" cy="69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98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0" y="-190500"/>
            <a:ext cx="11887200" cy="7429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D051EE-4956-4650-9C97-2B0F3A74B75D}"/>
                  </a:ext>
                </a:extLst>
              </p14:cNvPr>
              <p14:cNvContentPartPr/>
              <p14:nvPr/>
            </p14:nvContentPartPr>
            <p14:xfrm>
              <a:off x="177840" y="3226320"/>
              <a:ext cx="11266200" cy="403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D051EE-4956-4650-9C97-2B0F3A74B7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480" y="3216960"/>
                <a:ext cx="11284920" cy="40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059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745"/>
          <a:stretch/>
        </p:blipFill>
        <p:spPr>
          <a:xfrm>
            <a:off x="177169" y="0"/>
            <a:ext cx="11532861" cy="2895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47536D-2107-423F-AF24-4BB16041D034}"/>
              </a:ext>
            </a:extLst>
          </p:cNvPr>
          <p:cNvSpPr/>
          <p:nvPr/>
        </p:nvSpPr>
        <p:spPr>
          <a:xfrm>
            <a:off x="3429000" y="20574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5F2847-F052-45CA-8198-64213ACD1AA0}"/>
                  </a:ext>
                </a:extLst>
              </p14:cNvPr>
              <p14:cNvContentPartPr/>
              <p14:nvPr/>
            </p14:nvContentPartPr>
            <p14:xfrm>
              <a:off x="212040" y="468720"/>
              <a:ext cx="10237680" cy="483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5F2847-F052-45CA-8198-64213ACD1A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680" y="459360"/>
                <a:ext cx="10256400" cy="485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825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039"/>
          <a:stretch/>
        </p:blipFill>
        <p:spPr>
          <a:xfrm>
            <a:off x="177169" y="0"/>
            <a:ext cx="11532861" cy="4038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613DEA-B8FE-4C6C-ACF0-ACE605B4D1DC}"/>
              </a:ext>
            </a:extLst>
          </p:cNvPr>
          <p:cNvSpPr/>
          <p:nvPr/>
        </p:nvSpPr>
        <p:spPr>
          <a:xfrm>
            <a:off x="3200400" y="30480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3C22C-86E9-4F41-9382-45AAF8E89F6C}"/>
              </a:ext>
            </a:extLst>
          </p:cNvPr>
          <p:cNvSpPr/>
          <p:nvPr/>
        </p:nvSpPr>
        <p:spPr>
          <a:xfrm>
            <a:off x="381000" y="3156857"/>
            <a:ext cx="457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C97CED-E5EF-4693-9C18-4E936515D0B5}"/>
              </a:ext>
            </a:extLst>
          </p:cNvPr>
          <p:cNvSpPr/>
          <p:nvPr/>
        </p:nvSpPr>
        <p:spPr>
          <a:xfrm>
            <a:off x="2286000" y="31242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D3769F6-2131-4452-98B3-2A4ED8DE8598}"/>
                  </a:ext>
                </a:extLst>
              </p14:cNvPr>
              <p14:cNvContentPartPr/>
              <p14:nvPr/>
            </p14:nvContentPartPr>
            <p14:xfrm>
              <a:off x="596160" y="2879280"/>
              <a:ext cx="8394840" cy="2523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D3769F6-2131-4452-98B3-2A4ED8DE85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800" y="2869920"/>
                <a:ext cx="8413560" cy="25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89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20"/>
          <a:stretch/>
        </p:blipFill>
        <p:spPr>
          <a:xfrm>
            <a:off x="177169" y="0"/>
            <a:ext cx="11532861" cy="396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6D4686-4E05-4F3F-A338-9AE7AD4910B5}"/>
                  </a:ext>
                </a:extLst>
              </p14:cNvPr>
              <p14:cNvContentPartPr/>
              <p14:nvPr/>
            </p14:nvContentPartPr>
            <p14:xfrm>
              <a:off x="668880" y="3632040"/>
              <a:ext cx="11096640" cy="354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6D4686-4E05-4F3F-A338-9AE7AD4910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520" y="3622680"/>
                <a:ext cx="11115360" cy="356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331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7547</TotalTime>
  <Words>37</Words>
  <Application>Microsoft Office PowerPoint</Application>
  <PresentationFormat>Custom</PresentationFormat>
  <Paragraphs>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p</cp:lastModifiedBy>
  <cp:revision>397</cp:revision>
  <cp:lastPrinted>2010-08-30T14:05:57Z</cp:lastPrinted>
  <dcterms:created xsi:type="dcterms:W3CDTF">2010-08-30T13:57:37Z</dcterms:created>
  <dcterms:modified xsi:type="dcterms:W3CDTF">2021-02-05T17:27:38Z</dcterms:modified>
</cp:coreProperties>
</file>