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5" r:id="rId3"/>
    <p:sldId id="296" r:id="rId4"/>
    <p:sldId id="297" r:id="rId5"/>
    <p:sldId id="300" r:id="rId6"/>
    <p:sldId id="301" r:id="rId7"/>
    <p:sldId id="294" r:id="rId8"/>
    <p:sldId id="298" r:id="rId9"/>
    <p:sldId id="302" r:id="rId10"/>
    <p:sldId id="303" r:id="rId11"/>
    <p:sldId id="304" r:id="rId12"/>
    <p:sldId id="289" r:id="rId13"/>
    <p:sldId id="290" r:id="rId14"/>
    <p:sldId id="305" r:id="rId15"/>
    <p:sldId id="291" r:id="rId16"/>
    <p:sldId id="306" r:id="rId17"/>
    <p:sldId id="256" r:id="rId18"/>
    <p:sldId id="25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-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1:55:55.55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14148 3608 10127 0,'-5'-3'896'0,"1"-2"-704"0,-4 0-192 0,8 5 0 15,0 0 2432-15,0 0 464 0,0 0 96 0,0 0 16 16,0 0-2288-16,0 0-448 0,0 0-80 0,0 0-32 0,0 0 160 15,0 0 48-15,0 0 0 0,0 0 0 0,0 0 64 0,10 6 16 16,-3 0 0-16,-7-6 0 0,10 1 64 0,-2 1 32 16,1 2 0-16,-9-4 0 0,12-3 16 0,-3 2 0 15,1-1 0-15,1 1 0 0,-1 0 80 0,1 0 32 16,1 0 0-16,-1-2 0 0,2 1-48 0,1-1-16 16,2 2 0-16,0 0 0 0,1 0-96 0,4 1-32 15,-3 0 0-15,4 0 0 0,3 0-176 0,1 0-48 16,-1-4 0-16,4 2 0 0,2 1-96 0,1 1-32 15,0-2 0-15,1 1 0 0,0-1 0 0,1 2-128 16,-1 0 192-16,2-2-64 0,1-1 0 0,2 1 0 16,-1 0 0-16,4 0 0 0,3-1 32 0,0 1 0 15,-3 2 0-15,1 0 0 0,0-2-16 0,-3 1 0 16,0 0 0-16,3 2 0 0,1 1 32 0,4 1 0 16,3 0 0-16,0-1 0 0,-2 0-16 0,-1-1 0 0,-1 0 0 0,0 2 0 15,0 2-32-15,3-1 0 0,4 1 0 0,-2-2 0 16,0-3-128-16,0 3 0 0,0-1 144 0,-2 1-144 15,-2-1 0-15,2 1 128 0,3 2-128 0,3-1 0 16,3-1 0-16,-1-1 0 0,-2 1 0 0,0-3 128 16,-2-1-128-16,2 1 0 0,2 1 0 0,0 2 0 15,3-1 0-15,-3 1 0 0,1 0 0 0,-1-3 0 16,-5-4 0-16,4 3 128 0,-1 3-128 0,4 0 0 16,3-1 0-16,0 0 0 0,-1-2 0 0,-2 4 128 15,-2 1-128-15,2 0 0 0,2-2 0 0,5-2 0 16,-1-1 0-16,0 1 0 0,-1 2 0 0,-1-1 128 15,-3-1-128-15,3 0 0 0,4 1 0 0,-1 0 0 0,0-1 0 16,-3 1 128-16,-4 2-128 0,2-1 0 16,1-2 0-16,3 0 0 0,1 0 0 0,1 1 128 0,-4 0-128 15,-1 0 0-15,0-1 0 0,1 0 0 0,3 0 0 0,1 0 128 16,0-1-128-16,-2 1 0 0,-4 1 0 0,1 1 144 16,2 0-144-16,2 0 0 0,-2-2 128 0,2-2-128 15,-3 0 0-15,-2 2 0 0,-4 1 0 0,5 0 0 16,5-2 0-16,-1 0 0 0,-1 0 0 0,-1 0 0 15,-4-2 0-15,1 3 0 0,-2 0 128 0,2 0-128 16,1 0 0-16,0 0 0 0,0-5 0 0,-2 2 0 16,0 0 128-16,-3 3-128 0,1 2 0 0,3-1 0 15,-2-1 0-15,0 0 0 0,-1-2 0 0,-2 1 128 16,-1 0-128-16,-1 1 0 0,2 2 160 0,2 1-160 0,1 0 128 16,1 1-128-16,-1-4 128 0,-1 0-128 0,-5-2 128 15,1 4-128-15,-1 2 0 0,4 1 128 0,0-2-128 0,2 0 0 16,-3-1 0-16,-2 1 0 0,-6-1 0 0,2 1 0 15,-3 0 128-15,2 2-128 0,3 0 0 0,2 0 128 16,0-5-128-16,-1 3 0 0,-6-1 0 0,0 3 0 16,-3-1 0-16,-1 1 0 0,2 1 0 0,1-3 0 15,3-1 0-15,-3 1 0 0,-2 0 0 0,-2 2 0 16,1 2 160-16,-7 3-160 0,-1-2 192 0,0-2-192 16,-3 1 0-16,1-2 0 0,4 0 0 0,-1 0 0 15,0 3 0-15,1 0 0 0,0 0 0 0,-2 1 0 16,0 0 0-16,-2 0 0 0,-1 0 0 0,-2-1 0 15,-3 1 0-15,0 0 0 0,-2 1 0 0,0-2 0 16,1-2 0-16,-3-2 0 0,1 1 0 0,0-1 0 0,-1 2 0 16,0-1 0-16,1 2 0 0,-4-4 0 0,5 3 128 15,-8-2-128-15,0 0 0 0,-1 0 0 0,0 1 0 0,-3 2 0 16,1-3 0-16,-4 0 0 0,0-2 128 0,0-1-128 16,-2-1 0-16,-8 0 0 0,8 1 0 0,-8-1 0 15,8 3 0-15,-8-3 0 0,0 0 128 0,8 0-128 16,-8 0 0-16,6-3 0 0,-6 3 160 0,0 0-160 15,0 0 128-15,8-2-128 0,-4-4 0 0,0-1 128 16,-3-1-128-16,1-1 0 0,0 0 0 0,2 1 128 16,-3-1-128-16,-1-1 0 0,0-2 128 0,0-2-128 15,0-3 0-15,1 1 128 0,0-2 16 0,0-2 0 16,-1-1 0-16,0-2 0 0,0-4-144 0,0-1 0 16,2-3-160-16,0 1 160 0,-1-1 0 0,2 0 0 15,0-1-128-15,0 1 128 0,-1 0 0 0,2 0 0 0,1-2-160 0,0-4 160 16,-1-2 0-16,3-3 0 0,-3-2 0 0,3 1 0 15,-1 0-160-15,1 2-16 0,1-3 0 0,-3 3 0 16,2-1 176-16,-2-1-160 0,1-3 160 0,0-1-160 16,-2 1 160-16,0 1 0 0,0 3-144 0,2 5 144 15,-3 0 0-15,2 2 0 0,-2 2 0 0,0 0 0 16,-2-1-160-16,-1-1 160 0,2-1 0 0,-2 2-144 16,-2 2 144-16,0-3 0 0,2 4-144 0,-2 0 144 15,0 0-176-15,1 4 48 0,1-1 0 0,0 3 0 16,0-1 128-16,0 0 0 0,2 3-144 0,-1 0 144 15,1 0 0-15,0 0 0 0,-2-1 0 0,2 1 0 16,0-1 0-16,0 1 0 0,-1-1 0 0,0 2 0 0,-1 6 0 16,1 2 0-16,-1 3 0 0,2 0 0 0,-2-4 0 15,2 3 128-15,1 0-128 0,-3 2 0 0,0 10 0 0,-1-7 0 16,1 7 0-16,1-8 0 0,-2-1 0 0,2 0 0 16,0 0 0-16,-1 9 0 0,0 0 0 0,3-9 0 15,-1 1 0-15,-1 0 0 0,-1 8 0 0,0 0 0 16,0 0 0-16,1-9 0 0,-1 9 0 0,0 0 0 15,0 0 0-15,0 0 0 0,-1-10 0 0,1 10 0 16,-1-8 0-16,1 8 0 0,0 0 0 0,0 0 0 16,0 0 0-16,0 0 0 0,-6-4 0 0,6 4 0 15,-11 0 0-15,1 0 0 0,0 1-128 0,-2 1 128 16,2 2 0-16,-1-1 0 0,-3 0 0 0,-1 1 0 16,0-1 0-16,-1 2 0 0,0-1 0 0,-3 0 0 15,-2-1 0-15,-1 2 0 0,-4-1 0 0,0 1 0 0,-4-1 0 16,-2 0 0-16,-2 0 0 0,-1-1 0 0,-2 0 0 0,2 1 0 15,2-1 0-15,0 1 0 0,0 0 0 0,-1-1 0 16,-2-1 0-16,-4 0 0 0,-6 2 0 0,0-2 0 16,0-3 0-16,-1 1 0 0,0 1 0 0,1 0 0 15,2-1 0-15,0 0 0 0,-2-1 0 0,-4 0 0 16,-4-2 0-16,-1 1 0 0,-1-2 0 0,3 3 0 16,-1 0 0-16,4 1 0 0,-1 0 0 0,-4-3 0 15,-2 0 0-15,-1-1 0 0,-4-1 0 0,5 2 0 16,2-1 0-16,1 0 0 0,1 2 0 0,-5-2 0 15,-3-2 0-15,-2 2 0 0,-4-2 0 0,3 2 0 16,4 0 0-16,-1 1 0 0,-4-1 0 0,-2 1 0 16,0-2 0-16,0 2 0 0,-1-3 0 0,5 0 0 0,2-1 0 15,-3 1 0-15,-5 0 0 0,-1 1 0 0,-3-1 0 16,5 0 0-16,1 0 0 0,-1-2 0 0,-5 1 0 0,-1 0 0 16,-1 0 128-16,1 3-128 0,1 1 0 0,-2-2 0 15,-2 0 0-15,-2 2 0 0,-2-2 0 0,4 1 0 16,5-2 0-16,0 2 0 0,-6-2 160 0,-2 3-160 15,0 2 192-15,4-1-192 0,4-2 0 0,-2 0 0 16,-7-3 0-16,2 5 0 0,-1 3 0 0,4 2 0 16,2-3 0-16,-2-2 0 0,-3 0 0 0,0 2 0 15,-1 2 0-15,4 1 0 0,4-1 0 0,-3-2 0 16,-3-1 0-16,1 2 0 0,0 2 0 0,4-1 0 16,2-2 0-16,1 0 0 0,-3 0 0 0,0 3 0 15,-2-1 0-15,3 0 0 0,5 0 128 0,1-1-128 0,-4-2 0 16,0 1 0-16,-3 0 0 0,3 1 0 0,6 0 0 0,0 0 0 15,2-1 0-15,-2 0 0 0,-1 0 0 0,-1 2 0 16,2 1 128-16,2-1-128 0,5 0 0 16,-3-1 0-16,4-1 0 0,-1 0 128 0,-2 0-128 0,-2 3 0 15,3-1 128-15,4 0-128 0,3-2 0 0,1 0 0 16,-1 2 0-16,-2-1 0 0,1 0 128 0,-1 2-128 16,-1-1 0-16,4 0 0 0,4-1 0 0,1 1 0 15,3-1 128-15,0 2-128 0,-3-2 0 0,2-1 0 16,-1-4 0-16,0 4 0 0,-1 0 0 0,2 4 0 15,4-2 0-15,1 0 0 0,2 0 0 0,1-1 0 16,2-1 128-16,-1 0-128 0,1-1 0 0,-1 2 0 16,-1 2 0-16,0-1 0 0,-3-2 0 0,4 3 0 15,1-1 0-15,2 0 0 0,2-2 0 0,4 2 0 16,1 0 0-16,2-1 0 0,1-2 0 0,2 1 0 0,-3 2 0 0,5-2 0 16,0-2 0-16,2 1 0 0,-1 0 0 0,2 1 0 15,0-2 0-15,2 2 0 0,1-1 0 0,0 1 0 16,0-1 0-16,2 0 0 0,2-1 0 0,0 0 0 15,0 0 0-15,7 2 0 0,0 0 160 0,0 0-160 16,-10 0 128-16,4 0-128 0,6 0 0 0,0 0 0 16,0 0 0-16,0 0 0 0,0 0 0 0,0 0 0 15,0 0 0-15,0 0 0 0,0 0 0 0,0 0 0 16,0 0 0-16,0 0 0 0,0 0 0 0,0 0 0 16,0 0 128-16,0 0-128 0,0 0 0 0,0 0 0 15,0 0 0-15,0 0 0 0,0 0 0 0,0 0 0 16,0 0 0-16,5 8 0 0,-5-8 0 0,3 9 0 0,-3-9 0 15,4 11 0-15,-1-1 0 0,1 0 0 0,-3 0 0 0,2 0 0 16,0 1 0-16,-1 1 0 0,-2 0 0 0,0 1 0 16,-1 1 0-16,1 4 0 0,2 3 0 0,-3 0 0 15,0-1 0-15,0 1 0 0,-1 1-144 0,0 2 144 16,0 2 0-16,1 1 0 0,1-1 0 0,-1 3 0 16,-4 0 0-16,1 0 0 0,1-1 0 0,1-2 0 15,-4 0 0-15,2 1 0 0,0 0 0 0,-2 3 0 16,3-3 0-16,-2 4 0 0,1 1 0 0,-1-2 0 15,2 0 0-15,1 0 0 0,-1-1 0 0,-2 0 0 16,-1 2 0-16,1-1 0 0,1-3 0 0,-1 1 0 16,-2-1 0-16,-2 1 0 0,4-2 0 0,-4 0 0 15,1-2 0-15,-1 2 0 0,3 2 0 0,-4-1 0 16,0 0 0-16,1-3 0 0,1-1 0 0,1 0 0 0,-1 2 0 16,0-2 0-16,0-4 0 0,-1 0 0 0,0 0 0 0,2 0 128 15,-3 2-128-15,4-1 0 0,-3-3 0 16,2-2 0-16,-2 0 0 0,2 2 0 0,-2-1 0 0,3 1 0 15,-4-2 0-15,2 2 0 0,0-3 0 0,-1 1 128 16,2 1-128-16,-1-3 0 0,1-2 0 0,2 1 0 16,-4 5 128-16,3-4-128 0,-3-2 0 0,3-2 0 15,0-2 128-15,0 2-128 0,-2 4 128 0,3-1 0 16,-1-3-128-16,1 1 192 0,-3-1-192 0,4 0 176 16,-2 1-176-16,3-4 160 0,2 3-160 0,-1 0 128 15,-2 0-128-15,0-3 128 0,4-6-128 0,0 0 0 16,-1 8 144-16,1-8-144 0,-1 10 128 0,0-2-128 15,1-8 128-15,0 0-128 0,0 0 0 0,0 0 144 0,0 0-144 16,0 0 0-16,0 0 144 0,1 7-144 0,-1 0 0 0,0-7 144 16,0 0-144-16,0 0 0 0,0 0 0 0,0 0 0 15,0 0 0-15,0 0-256 0,0 0 64 0,0 0 16 32,0 0-1616-32,8-5-320 0,-8 5-64 0</inkml:trace>
  <inkml:trace contextRef="#ctx0" brushRef="#br0" timeOffset="8218.24">1433 5432 11055 0,'0'0'976'0,"0"0"-784"15,-8-2-192-15,8 2 0 0,0 0 2048 0,0 0 384 16,0 0 64-16,0 0 0 0,0 0-1584 0,0 0-320 16,0 0-64-16,0 0-16 0,0 0-176 0,0 0-32 15,0 0-16-15,0 0 0 0,0 0-32 0,0 0 0 16,0 0 0-16,0 0 0 0,10 6 80 0,-4 0 16 15,-6-6 0-15,9 5 0 0,1 1 144 0,0-3 16 16,-10-3 16-16,10 2 0 0,3 2 80 0,0-1 16 0,-1-1 0 0,2-1 0 16,-4-1-48-16,2-2-16 0,1 0 0 15,1 2 0-15,2 2-160 0,2 0-16 0,2-2-16 0,1 3 0 16,0 1-48-16,3 0-16 0,0 1 0 0,3-3 0 16,1-4-48-16,2 2 0 0,2 3 0 0,0 0 0 15,0 0-64-15,1 0-32 0,0-4 0 0,1-1 0 16,1 0-32-16,-1 1 0 0,2 0 0 0,4 0 0 15,1 0 0-15,0-2 0 0,1 0 0 0,-1 1 0 16,0 1 16-16,-3 0 0 0,1 0 0 0,2-1 0 16,1-4 16-16,0 2 0 0,-1-1 0 0,1-1 0 15,4 0 16-15,1-1 0 0,-1-2 0 0,-3 2 0 16,-2 3-32-16,0 2 0 0,0-1 0 0,2-1 0 16,1-4 16-16,2 4 0 0,2 3 0 0,-2-1 0 15,-1-4 0-15,-1 3 0 0,-4 1 0 0,0 0 0 0,1 1-160 16,2 0 0-16,1 1 144 0,-1-1-144 0,-2 0 128 0,-1 0-128 15,3 1 128-15,0-1-128 0,-3-1 0 0,-1 1 0 16,-1 1 0-16,1 0 128 0,0 0-128 0,0 3 0 16,-1-3 0-16,2 0 0 0,6-2 0 0,-1-1 128 15,-5 2-128-15,2 0 0 0,0-1 0 0,-2 1 144 16,0 0-144-16,3 1 0 0,-3 0 192 0,2 1-64 16,-1 0 0-16,0-1-128 0,1-1 192 0,1 1-64 15,-4 0 0-15,2 0-128 0,-2 0 160 0,1 0-160 16,2-1 128-16,-1 2-128 0,-3 2 128 0,2-1-128 15,2-2 0-15,2 2 128 0,-1-1-128 0,-3 1 0 16,-1 1 0-16,-3-2 128 0,-2-2-128 0,2-1 0 16,2-2 0-16,1 2 0 0,-1 5 0 0,3-1 0 15,-2-1 0-15,2 1 0 0,-3 0 0 0,0 2 0 0,-3-1 128 0,0-2-128 16,0-2 0-16,-1 1 0 0,3 1 0 16,0 1 0-16,-3 0 0 0,3 2 0 0,2-2 0 0,-1 1 0 15,1-1 0-15,-1 2 0 0,0-1 0 0,-5 0 0 16,0 1 0-16,0-1 128 0,-1 1-128 0,3-1 0 15,3-3 0-15,-2 1 0 0,-1-2 0 0,1 3 0 16,-2 0 0-16,1 0 0 0,-2-1 128 0,0 0-128 16,-2 3 0-16,2-2 0 0,-4 0 0 0,4-1 128 15,-2-1-128-15,0 0 0 0,1 0 144 0,-1 0-144 16,2 0 128-16,2 2-128 0,-1 3 160 0,0-3-160 16,0-4 144-16,-3 0-144 0,-4-1 128 0,2 3-128 15,-1 1 128-15,0 2-128 0,-1-2 128 0,3 1-128 16,2-2 144-16,0 2-144 0,-2 0 160 0,-2-1-160 0,3-1 128 15,2-2-128-15,-1-1 0 0,0 1 0 0,-1 5 128 0,-1-1-128 16,-1 0 0-16,-3 1 0 0,1-2 0 0,-1 0 0 16,1-1 0-16,0 0 0 0,2-1 128 0,-2 0-128 15,-2 1 0-15,2 1 0 0,0 2 128 0,1 0-128 16,-1 2 0-16,1-2 0 0,-2-3 128 0,1-1-128 16,-4-1 0-16,1 3 144 0,-1 3-144 0,0 0 0 15,-2-4 0-15,3 0 128 0,-2-2-128 0,4 4 0 16,-2 0 0-16,1 0 128 0,-2-3-128 0,1 1 0 15,3 2 0-15,-2-2 0 0,1-3 0 0,1 1 0 16,-1 4 128-16,-2-1-128 0,0 0 0 0,-2 1 0 16,0 0 0-16,0-3 128 0,-5-1-128 0,3 1 0 15,0 0 144-15,0 0-144 0,-1-1 0 0,2 0 0 16,1-1 0-16,-1 3 128 0,0 2-128 0,-1 1 0 0,-4 0 0 0,2-1 0 16,0 0 0-16,-1-2 128 15,2-3-128-15,1 3 0 0,-4 2 0 0,1-1 0 0,0-1 0 0,-1 1 0 16,-1 2 0-16,-1 0 0 0,0 1 0 0,-1-4 0 15,-3-3 0-15,1 2 128 0,0 1-128 0,-3 1 0 16,2-1 128-16,-1 0-128 0,-1 2 128 0,0-1-128 16,-1-2 128-16,2 2-128 0,-9-1 128 0,9 2-128 15,-9-2 128-15,10 0-128 0,-10 0 128 0,10 0-128 16,-10 0 0-16,8 0 128 0,-8 0-128 0,9 0 0 16,-9 0 128-16,0 0-128 0,0 0 128 0,8 3-128 15,-8-3 128-15,0 0-128 0,0 0 128 0,8-1-128 16,-8 1 128-16,0 0-128 0,6 4 128 0,-6-4-128 0,8-3 0 15,-8 3 128-15,5-6-128 0,-5 6 0 0,0 0 0 16,0 0 128-16,0 0-128 0,0 0 0 0,0 0 0 0,7 1 128 16,-7-1-128-16,0 0 0 0,0 0 0 0,0 0 0 15,0 0 0-15,0 0 128 0,0 0-128 0,0 0 0 16,0 0 0-16,0 0 0 0,0 0 0 0,0 0 128 16,0 0-128-16,0 0 0 0,0 0 0 0,0 0 0 15,0 0 0-15,0 0 128 0,0 0-128 0,0 0 0 16,0 0 0-16,0 0 0 0,0 0 0 0,0 0 0 15,0 0 0-15,0 0 0 0,0 0 0 0,0 0 128 16,0 0-128-16,0 0 0 0,0 0 0 0,0 0 0 16,0 0 0-16,0 0 0 0,0 0 0 0,0 0 128 15,0 0-128-15,0 0 0 0,0 0 0 0,0 0 0 16,0 0 0-16,0 0 128 0,0 0-128 0,0 0 0 0,0 0 0 16,0 0 0-16,0 0 0 0,0 0 0 0,0 0 0 0,0 0 128 15,0 0-128-15,0 0 0 0,0 0 0 0,0 0 0 16,0 0 0-16,0 0 0 0,0 0 0 0,0 0 0 15,0 0 0-15,0 0 0 0,0 0 0 0,0 0 0 16,8 5 0-16,-8-5 0 0,0 0 0 0,0 0 0 16,0 0 0-16,0 0 0 0,5-1 0 0,-5 1 0 15,0 0 0-15,0 0 0 0,0 0 0 0,0 0 0 16,0 0 0-16,0 0 0 0,0 0 0 0,0 0 0 16,0 0 0-16,0 0 0 0,6-5 0 0,-6 5 0 15,0 0 0-15,0 0 0 0,0 0 0 0,0 0 0 16,0 0-864-16,0 0-144 15,0 0-16-15,0 0-16 0,-10 1-1936 0,-2 1-384 0</inkml:trace>
  <inkml:trace contextRef="#ctx0" brushRef="#br0" timeOffset="11432.62">11769 5473 16703 0,'0'0'736'0,"0"0"160"0,0 0-720 0,0 0-176 15,0 0 0-15,0 0 0 0,0 0 256 0,0 0 0 0,0 0 16 0,0 0 0 16,0 0-64-16,0 0-16 0,0 0 0 0,0 0 0 15,0 0 256-15,0 0 32 0,9 5 16 0,-9-5 0 16,11 2 32-16,-1-2 16 0,-10 0 0 0,12-1 0 16,0 1 128-16,2 0 32 0,-5 0 0 0,4 0 0 15,-2-2-48-15,2 0 0 0,2 0 0 0,2 0 0 16,-2 1-128-16,3-2-16 0,-1-1-16 0,3 0 0 16,2 2-112-16,1 1 0 0,2 2-16 0,4-2 0 15,-3-3-160-15,4 0-16 0,1 2-16 0,4-1 0 16,1-3-16-16,3 0 0 0,1-1 0 0,-1 4 0 15,-3 2 32-15,2-1 0 0,0-2 0 0,3 2 0 16,3 1-16-16,2 1 0 0,3 0 0 0,1-2 0 16,4-3 0-16,1 2 0 0,-4 2 0 0,2-1 0 0,0 0-48 15,2-1 0-15,2 2 0 0,1 1 0 0,2-4-128 16,0 1 128-16,-6-1-128 0,2 2 128 0,0 1-128 0,2 1 128 16,3 0-128-16,2 0 128 0,2-3-128 0,-1-2 192 15,-2 3-192-15,2 0 192 0,-2 1-192 0,3 1 128 16,2 0-128-16,-2 0 128 0,-3-2-128 0,-1 2 0 15,1 2 144-15,1-2-144 0,0-4 0 0,3 1 0 16,-4 1 0-16,0 2 0 0,-6 1 0 0,1 1 128 16,1 0-128-16,2 1 0 0,-1-1 128 0,2 0-128 15,-3-1 128-15,0-1-128 0,-1-1 0 0,-2 0 128 16,3-1-128-16,1 2 0 0,3 1 0 0,-1-1 144 16,-5 0-144-16,-1 0 0 0,-2-1 144 0,1 1-144 15,1 0 0-15,0 0 144 0,-1 1-144 0,1 0 0 16,-1 0 0-16,-3-1 0 0,-1-1 0 0,-2 0 128 15,0-1-128-15,1 1 0 0,5 2 0 0,0 1 128 0,1 0-128 0,-2-2 0 16,-4-1 0-16,1 2 128 0,-4 2-128 16,1-2 0-16,1-2 0 0,1 0 0 0,1 0 128 0,-1 0-128 15,3 1 0-15,-5 0 0 0,0 0 0 0,-2 0 128 16,-1 0-128-16,2 0 0 0,4 1 144 0,-1-1-144 16,-2-1 176-16,0 1-48 0,0 3 0 0,-1-2 0 15,-4-2-128-15,0 1 160 0,-1 3-160 0,0-2 160 16,-1 1-160-16,2-1 0 0,0 3 0 0,2-1 128 15,-2-5-128-15,0 4 192 0,-1 1-192 0,-3-2 192 16,0-2-192-16,-3 1 0 0,0 0 0 0,0 1 0 16,1 2 0-16,1-2 0 0,3-1 0 0,-3 0 0 15,0 0 0-15,-1 3 160 0,-1-1-160 0,-2 0 160 16,-1-3-160-16,-1 2 192 0,-1 1-192 0,0 1 192 0,-1-1-192 0,1 1 0 16,-1-1 144-16,1 0-144 0,-1-2 128 0,-4 1-128 15,-2 2 128-15,0-3-128 0,0-3 176 0,-1 3-48 16,1 3 0-16,-5-1 0 0,-1-1 80 0,-2 0 16 15,-1 7 0-15,1-6 0 0,-3-3-96 0,-1 1 0 16,-1 2-128-16,-1 0 192 0,-9-2-192 0,10 1 176 16,0 0-176-16,-10-1 160 0,9 5-160 0,-2 0 0 15,-7-5 0-15,6 5 128 0,-6-5-128 0,0 0 0 16,0 0 0-16,0 0 128 0,0 0-128 0,0 0 0 16,5 10 0-16,-5-10 128 0,0 0-128 0,0 0 0 15,0 0 0-15,0 0 0 0,0 8-208 0,0 1-80 16,0-9-16-16,-6 8 0 15,1-3-2704-15,-5 0-528 0,-9-3-112 0,-3 2-32 0</inkml:trace>
  <inkml:trace contextRef="#ctx0" brushRef="#br0" timeOffset="14196.67">11933 6018 8287 0,'0'0'736'0,"10"-3"-592"15,-2 3-144-15,-8 0 0 0,10-1 1264 0,-1 3 208 16,-9-2 64-16,10 3 0 0,-10-3-592 0,11 0-112 16,-11 0-32-16,7 4 0 0,-7-4-224 0,0 0-32 15,8 5-16-15,-8-5 0 0,0 0 48 0,0 0 0 16,0 0 0-16,0 0 0 0,0 0 48 0,0 0 16 15,0 0 0-15,0 0 0 0,0 9 96 0,0-9 32 16,0 0 0-16,0 0 0 0,-10 5-144 0,1 0-32 0,0-4 0 16,0 1 0-16,-2 1-80 0,-3-2-32 0,-1-3 0 0,-2 2 0 15,-3 2-96-15,-1 2 0 0,-2-4-16 16,-1 0 0-16,-1 0-80 0,0 1-16 0,-2-1 0 0,1 2 0 16,1 1 0-16,-4 0 0 0,2-2 0 0,-1-1 0 15,0-1-16-15,-3 2-16 0,-2 2 0 0,-2-1 0 16,-2-5-112-16,-2 2-128 0,1 0 176 0,-2 2-176 15,-2 3 160-15,1-2-160 0,0-1 128 0,1 2-128 16,-1 0 176-16,-1-1-48 0,0-3-128 0,-1 1 192 16,-3 0-192-16,-3 1 176 0,-1 0-176 0,2 3 160 15,1-2-160-15,-1 0 128 0,2-2-128 0,-3 1 128 16,-1 1-128-16,-3-1 0 0,0-1 144 0,1 1-144 16,-1 2 0-16,1 0 0 0,-1-3 0 0,0 1 128 0,-2-2-128 15,2 3 0-15,-1 4 0 0,-1-3 0 0,-3-3 0 16,3 1 0-16,3 2 0 0,0-3 128 0,-1 0-128 0,0 0 0 15,-1 0 0-15,-2 1 128 0,0 1-128 0,3-1 0 16,-2-1 0-16,4 0 0 0,0 0 0 0,-1-1 0 16,1-2 0-16,0 0 128 0,-2 2-128 0,4 0 0 15,2 0 0-15,3 1 128 0,2 0-128 0,0-1 0 16,1-4 0-16,-1 2 0 0,1 0 0 0,-2-1 0 16,2 1 0-16,1 1 0 0,1 0 0 0,-1 1 0 15,1 1 0-15,2-3 128 0,3 1-128 0,0 0 0 16,0-2 0-16,1 1 128 0,1 2-128 0,0 0 0 15,-1-3 0-15,4 0 0 0,2 4 0 0,1-1 0 16,0-1 0-16,2 0 0 0,3 0 0 0,5 2 0 16,-2 0 0-16,3 0 128 0,1-2-128 0,0 0 0 15,3 0 128-15,0 0-128 0,1 0 144 0,2-1-144 0,0-2 192 16,0 2-192-16,8 3 240 0,-6-1-64 0,0-3-16 0,6 4 0 16,0 0-16-16,0 0 0 0,0 0 0 0,0 0 0 15,0 0-144-15,0 0 0 0,0 0 144 0,0 0-144 16,0 0 0-16,0 0 0 0,0 0 0 0,0 0 0 15,8 10 0-15,-2-2 0 0,0 0 0 0,-6-8 0 16,8 9 0-16,-1 2 0 0,-2 1 0 0,-1 2 0 16,3-3 0-16,-3 2-128 0,2-3 128 0,-1 7 0 15,-3 6 0-15,2-1 0 0,-1-1 0 0,-1 2-128 16,-3 3 128-16,1 4 0 0,0 2-144 0,-1 0 144 16,-1-2 0-16,-2 3 0 0,1 7 0 0,-2 0 0 15,0-3 0-15,2 0 0 0,1-1 0 0,-2 0 0 16,1 1 0-16,-1 1 0 0,-1 0 0 0,0-2 0 15,2-1 0-15,-1-2 0 0,1-2 0 0,-3 1 0 0,2-2 0 16,0-1 0-16,1-1 0 0,-1-4 0 0,0-2 0 0,-1 0 0 16,1-2 0-16,-1 2 0 0,0-1 0 0,3 0 0 15,-3 0 0-15,3 1 0 0,1 0 0 0,-1-1 0 16,-1 1 0-16,0-3 0 0,2-3 0 0,0 1 0 16,-2-1 0-16,2 1 0 0,1-2 0 0,0-1 0 15,0 1 0-15,0-4 0 0,0-3 0 0,0 0 0 16,0-8 0-16,1 10 0 0,3-2 0 0,-4-8 0 15,1 8 0-15,-1-8 0 0,0 0-160 0,0 0 160 16,7 6 0-16,1-1-144 0,-8-5 144 0,7 4 0 16,-7-4 0-16,10 2 0 0,-10-2 0 0,11-1 0 15,-1 0 0-15,0 1 0 0,-10 0 0 0,14 1 0 16,-3-1 0-16,1 0 0 0,-2 0 0 0,4 1 0 0,-3-1 0 16,4-1 0-16,5 0 0 0,-3 0 0 15,3 1 0-15,1-1 0 0,0-1 0 0,1 0 0 0,1-1 0 0,2 2 0 16,3 0 0-16,0 1 0 0,1-2 0 0,1 0 0 15,-1 1 0-15,1 0 0 0,0 1 0 0,3-2 0 16,0-1 0-16,2 1 0 0,1 0 0 0,2 1 0 16,2 1 0-16,2 1 0 0,0 2 0 0,-1-2 0 15,-2-1 0-15,3-1 0 0,-2-2 0 0,4 2 0 16,2 1 0-16,2-3 0 0,2 1 0 0,0 1 0 16,-1 1 0-16,-1 0 0 0,0-1 0 0,1-2 0 15,1 0 0-15,0-1 0 0,1 2 0 0,2 0 0 16,2 2 0-16,-2 2 176 0,-1-2-176 0,-1-2 192 0,-2 0-192 15,3-1 0-15,-3-4 0 0,5 5-176 0,4 0 176 16,0 1 0-16,-4 1 0 0,0-1 0 0,-4-4 0 0,3 1 0 16,2-2 0-16,-1 3 0 0,0 2 0 0,-1 1 0 15,0 1 0-15,-4-1 0 0,-1 0 0 0,1-1 0 16,0 1 0-16,3-1 0 0,-1-1 0 0,1 2 0 16,0 2 0-16,-3 0 0 0,-3 0 0 0,-2-2 0 15,-4-1 0-15,2 0 0 0,1 3 0 0,-2-1 128 16,-3 1-128-16,1 0 0 0,2 0 0 0,-4-2 0 15,-3 0 0-15,-2 3 0 0,-1 1 0 0,-3-1 128 16,-1-1-128-16,-1 0 0 0,-1-1 0 0,-1 3 144 16,1-5-144-16,-2 1 0 0,1 1 128 0,-1 2-128 15,0-1 0-15,-2 0 0 0,-2 1 144 0,1-1-144 16,-3 0 0-16,1 1 144 0,0 1-144 0,-4 0 0 16,-2 0 144-16,-1-1-144 0,0 0 144 0,-2-2-144 0,-9-1 192 15,0 0-192-15,10 3 192 0,-3 1-64 0,-7-4 0 16,0 0-128-16,0 0 192 0,0 0-192 0,0 0 192 0,0 0-192 15,0 0 192-15,0 0-192 0,0 0 192 0,0 0-192 16,0 0 160-16,0 0-160 0,0 0 128 0,0 0-128 16,0 0 144-16,0 0-144 0,0 0 160 0,0 0-160 15,0 0 128-15,-2-8-128 0,2 8 0 0,-2-9 0 16,-2 1 128-16,0 0-128 0,0-1 0 0,2 1 144 16,1 1-144-16,-3 0 0 0,1-2 0 0,0-1 128 15,-1-1-128-15,2-1 0 0,-2-1 0 0,2 1 128 16,-2 0-128-16,2-1 0 0,1 1 0 0,1-4 128 0,-2-4-128 15,0-1 0-15,0-2 0 0,1 3 128 0,0 5-128 16,0-4 0-16,0-4 0 0,0 3 0 0,0-2 0 16,1-1 128-16,0-3-128 0,0-1 128 0,-1 2-128 0,1-2 0 15,-1-5 0-15,2-1 0 0,1-3 0 0,1-1 192 16,1-1-192-16,0-1 192 0,-2-1-192 0,3 3 128 16,-2 0-128-16,2-1 128 0,-1 2-128 0,0 1 128 15,-1 0-128-15,2 3 128 0,-3 0 16 0,2 0 0 16,1 0 0-16,-1 2 0 0,-1 1-16 0,2 2 0 15,-2 4 0-15,2 1 0 0,-1 1 0 0,0 0 0 16,2-1 0-16,-3 4 0 0,-1 1-128 0,2 2 128 16,-1-1-128-16,1 3 128 0,0 2-128 0,-2 1 0 15,-1 0 0-15,1 0 0 0,0 0 0 0,2 1 0 16,-3 0 0-16,-1 9 0 0,0 0 0 0,1-6-144 16,-1-1 144-16,0 7-160 15,0 0-1248-15,0 0-256 0,0 0-64 0,2 11-15888 0</inkml:trace>
  <inkml:trace contextRef="#ctx0" brushRef="#br0" timeOffset="15440.52">3064 6520 16575 0,'-11'-10'736'0,"11"10"160"0,-6-3-720 0,6 3-176 15,0 0 0-15,-8 0 0 0,0 1 704 0,-1 1 96 16,0-1 32-16,1 2 0 0,-1 3-400 0,0-1-80 15,-1 1-16-15,0 0 0 0,-1 3 0 0,-3 0 0 16,-2-1 0-16,0-1 0 0,-1 1-112 0,-3 1-32 16,-4-1 0-16,-1 0 0 0,1 2 0 0,-5 1-16 15,0 0 0-15,0 0 0 0,2-1 16 0,-2 0 16 16,-1-1 0-16,3 2 0 0,-2 3 64 0,3 0 16 16,2 1 0-16,-1-3 0 0,3-2-128 0,-1 1-32 15,2 2 0-15,2 1 0 0,-1 1-128 0,2-1 0 0,1-3 0 0,1 2 0 16,2 1 0-16,1-2 128 0,1-2-128 0,2 1 0 15,2 0 0-15,4-1 0 0,0 1 0 0,3-2 0 16,1-9 160-16,1 10-160 0,1-1 192 0,4-2-192 16,2-1 448-16,-1-3-32 0,2-1 0 0,3 3 0 15,0 1-224-15,4 0-64 0,-2-4 0 0,3 1 0 16,2 1-128-16,-1-1 192 0,1 0-192 0,2 0 192 16,1-3-192-16,0 0 128 0,2 1-128 0,1 0 128 15,0 0-128-15,2 0 0 0,2-1 144 0,0 1-144 16,4 0 0-16,-2-1 128 0,-3-1-128 0,1 1 0 15,-1 2-336-15,-2 0-144 0,-3 1-32 0,-1-3-7744 16,-2-3-1536-16</inkml:trace>
  <inkml:trace contextRef="#ctx0" brushRef="#br0" timeOffset="16277.88">2502 6855 1839 0,'-11'1'0'0,"11"-1"160"0,0 0-160 0,-9 1 0 0,9-1 0 0,0 0 0 16,-5 3 2816-16,5-3 512 0,0 0 128 0,0 0 0 15,0 0-2496-15,0 0-512 0,-2 7-112 0,2-7-16 16,0 0 16-16,0 0 0 0,5 9 0 0,1-4 0 16,4-5 96-16,1-2 16 0,-1 1 0 0,1-1 0 15,0 2 32-15,4 0 16 0,0-1 0 0,1-1 0 16,2 0 48-16,2-1 16 0,3 0 0 0,-1 2 0 15,2 1-48-15,3 0-16 0,1-1 0 0,2 1 0 16,1-2-176-16,-2 1-16 0,0 0-16 0,1 1 0 16,0 0-96-16,3 0 0 0,3-2-16 0,1 0 0 15,-2 0 0-15,4 0 0 0,1 1 0 0,2 1 0 0,0 2-176 0,-1-1 0 16,1-1 0-16,-3-1 0 0,0-2 128 0,4-1 0 16,-2 1 0-16,2 1 0 0,-1 1 0 15,2-1 0-15,-2-1 0 0,1 2 0 0,-1 3 0 0,0 1-128 16,-1-3 192-16,1 0-64 0,1-3 16 0,-1 1 0 15,-1 0 0-15,5 2 0 0,1-2-144 0,-1 4 128 16,-3 1-128-16,2 0 128 0,-4-5 0 0,1-1 0 16,-1-2 0-16,0 4 0 0,-4 2 16 0,3 3 0 15,1 0 0-15,1 0 0 0,-2-3 80 0,0 1 16 16,-2 1 0-16,1-3 0 0,-3 0-48 0,3 0-16 16,-2 0 0-16,2 0 0 0,-4 0-32 0,1 0 0 15,1-2 0-15,0 3 0 0,0 3-144 0,-1-1 128 16,-1 0-128-16,-2-2 128 0,-4-3-128 0,1 1 0 0,1 0 0 15,1-1 128-15,1-3-128 0,-1 2 0 0,-2 0 0 16,3-2 128-16,5 0-128 0,-3 0 0 0,1 1 0 0,1 1 128 16,-6-1-128-16,2 2 0 0,-1 0 0 15,0-1 128-15,-1-4-128 0,3 3 0 0,-1 0 0 0,0 2 0 16,-3 1 0-16,1 0 0 0,-1 0 0 0,0-2 0 16,-1 0 0-16,-2 1 0 0,1-2 0 0,-5 2 0 15,0 0 0-15,-1 2 0 0,-1 3 0 0,-1-2 0 16,-2-2 0-16,0 0 0 0,-3-1 0 0,1 2 0 15,0 2 0-15,-3 1 0 0,-2 2 0 0,0-1 0 16,5-2 0-16,-3-2 0 0,-1-2 0 0,-2 2 0 16,-1 2 0-16,-1 2 0 0,-2 1 0 0,3-1 0 15,0-1 0-15,0 0 0 0,3-1-144 0,-4 0 144 0,2 1-160 0,1 2 32 16,-1-2 0-16,-1-1 0 16,-1-2-432-16,-1 0-80 0,-7 0 0 0,10 2-8240 15,-1 1-1632-15</inkml:trace>
  <inkml:trace contextRef="#ctx0" brushRef="#br0" timeOffset="16988.05">5684 6502 21183 0,'0'0'1888'0,"2"-8"-1504"0,2 1-384 0,-4 7 0 16,7-6 672-16,3 4 64 0,-2 1 16 0,2 1 0 15,2-1-752-15,1 1 0 0,1 1-160 0,2 0 32 16,0-1 128-16,2 0-160 0,2 0 160 0,-3 2-160 16,2 2 160-16,4-2-192 0,0-1 192 0,3 0-192 15,-6-1 192-15,2 0 0 0,0 2 0 0,2-2 128 16,-4 0-128-16,2 0 0 0,2-2 0 0,-4 2 0 0,2 2 288 0,2-2 32 16,1-2 16-16,-1 4 0 0,0 1 0 0,2 3 0 15,-2 1 0-15,-1-3 0 0,0 0-96 0,0 3-32 16,0 1 0-16,-1-1 0 0,0-1-208 0,-2-1 0 15,-1 0 0-15,-2 0 0 0,0 3 0 0,-1 1 144 16,0-4-144-16,-2 2 192 0,-2-2-32 0,0 2 0 16,-1 0 0-16,-1-1 0 0,-1 2-32 0,0 0-128 15,1 0 192-15,-2 0-64 0,-2 2-128 0,0-1 0 16,-6-9 144-16,7 12-144 0,-3-1 0 0,0 1 128 16,-1-2-128-16,-2 0 0 0,0 0 0 0,-1 1 0 15,-1-3 0-15,0 2 128 0,1-10-128 0,-3 12 144 16,-1 1-144-16,1-4 160 0,3-9 32 0,-4 10 0 15,-3-2 0-15,2 1 0 0,0 1 32 0,-1-1 16 16,0-2 0-16,1 2 0 0,-2 1-112 0,3-1 0 16,-3-5-128-16,0 4 192 0,-1-2-64 0,0 2-128 0,0 0 176 0,1-2-176 15,-1-1 192-15,1-1-192 0,-2 1 192 16,1-1-192-16,-2 0 240 0,0 2-64 0,-1-2-16 0,0 2 0 16,1-3 80-16,-1 3 16 0,-2 0 0 0,-2 0 0 15,0-2-64-15,-3 2 0 0,0 0 0 0,-2 1 0 16,2-2 64-16,-3 1 16 0,-3-2 0 0,-1 4 0 15,-4 1-64-15,2 1-16 0,-3 0 0 0,0-1 0 16,0 1-192-16,-1 1 176 0,-1 0-176 0,-1 3 160 16,-2 1-160-16,2 1 0 0,-1 6 0 0,1-2 128 15,-1-2-1696-15,2 1-352 16</inkml:trace>
  <inkml:trace contextRef="#ctx0" brushRef="#br0" timeOffset="20988.18">17664 6511 6447 0,'20'-9'272'0,"-10"6"80"0,1 3-352 0,0-2 0 15,2-4 0-15,-1 4 0 0,4 2 832 0,-3 2 80 16,-1-6 32-16,0 2 0 0,1-1-464 0,-3 2-96 15,-1-1 0-15,0 0-16 0,-1-3 176 0,-8 5 32 16,9-1 16-16,-2-3 0 0,-1-3 48 0,-1 2 16 16,-1-1 0-16,0 0 0 0,-2-3 48 0,-1 0 0 15,-1-2 0-15,-1 1 0 0,0-1-208 0,-1 1-48 16,-2 0 0-16,1-1 0 0,1 0 32 0,-4 0 0 0,0 0 0 0,-1-1 0 16,-1 0-64-16,0-1-16 15,-3 2 0-15,-3-1 0 0,1-1 16 0,0-2 0 0,-2 2 0 0,-2 1 0 16,0 1-112-16,-1-1-32 0,3-1 0 0,-2 2 0 15,1 0-80-15,-3 0-32 0,-2 0 0 0,1 0 0 16,0 0-32-16,1 1 0 0,-3 1 0 0,1-1 0 16,0 0-128-16,0-1 0 0,-4-2 144 0,-1 2-144 15,0 2 0-15,-5-1 0 0,-2-2 0 0,0 1-192 16,1-1 192-16,0 2 0 0,-2 0 0 0,-1 3 0 16,1 1 0-16,-1 1 0 0,1 0 0 0,-1 0 128 15,0-2 0-15,-1 3 0 0,-3-1 0 0,0 0 0 16,-2-1-128-16,-2 2 0 0,1 1-176 0,2-2 176 15,-4-1 0-15,1 1 0 0,1 3 0 0,-1-1 0 0,0-2 0 16,-3 3 0-16,-5 0 0 0,3 2 160 16,0 0-160-16,0 2 0 0,1 3 0 0,2-2 0 0,1-1 192 0,0-2-64 15,-1 0 0-15,-1 2 0 0,-3-1-128 0,3 3 0 16,0 0 0-16,1 1 0 0,0-1 0 0,0 1 0 16,2 1 0-16,0-1 0 0,-2-2 0 0,1-1 0 15,1-1 0-15,-2 2 0 0,1 2 0 0,2 2 0 16,2 2 0-16,-2 1 0 0,3 0 0 0,-1-1 0 15,1 0 0-15,-1-2 0 0,-1 2 0 0,1 1 0 16,0 1 0-16,2 0 0 0,-1 0 0 0,2 1 128 16,0 1-128-16,4 2 0 0,1-2 0 0,2-1 0 15,-2-2 128-15,2 0-128 0,0 2 0 0,1-1 160 16,-2 0-160-16,1 0 160 0,2 0-160 0,0 1 128 16,-1-1-128-16,2 2 128 0,-1 2-128 0,4 1 0 15,-1-4 0-15,1 4 128 0,0 5-128 0,0 0 0 16,2-1 0-16,3-1 0 0,-2-4 0 0,1 3 128 0,0-1-128 0,3 1 0 15,-2 0 128-15,3 0-128 0,1 3 0 0,2-2 128 16,-1-2-128-16,-1 0 0 0,0-2 144 0,2 3-144 16,1 1 0-16,1-2 144 0,2 2-144 0,0-1 0 15,1-2 128-15,-2 2-128 0,0 4 0 0,2 0 0 16,-1-5 0-16,1 2 0 0,2 0 128 0,-1 0-128 16,1 3 0-16,0-1 0 0,1 2 0 0,2-1 0 15,2 0 144-15,-1 2-144 0,0-5 0 0,2 1 144 16,1 0-144-16,0 2 0 0,-1-1 144 0,3 1-144 15,0-3 128-15,3-5-128 0,1 5 160 0,-3-2-160 16,1 3 144-16,2-2-144 0,0-3 128 0,1 3-128 0,2 4 160 16,0-3-160-16,1-2 192 0,0 0-192 0,1 4 240 0,3 0-64 15,1 0-16-15,2-1 0 0,2-4 0 0,-1 1 0 16,2 2 0-16,2-3 0 0,-1 0-32 0,3-1-128 16,-3-1 192-16,2-1-64 0,1 2 0 0,1-2-128 15,2-3 192-15,1 1-64 0,-2 0-128 16,4 1 128-16,2 1-128 0,0-2 128 0,0-1-128 0,3-1 192 15,0-5-192-15,0 5 192 0,-1 0-192 0,0 0 160 16,1-5-160-16,-2 4 160 0,4-1-160 0,1 1 160 16,3-1-160-16,-1-1 160 0,1 0-160 0,1-2 0 15,-2 1 144-15,0-1-144 0,0 0 0 0,-2 2 128 16,2 1-128-16,3 0 0 0,1-2 0 0,1-1 144 16,2 0-144-16,-1 1 0 0,-1 0 192 0,0 1-64 15,0 0 0-15,-5-2-128 0,1-2 0 0,4 1 0 16,2-1 0-16,-1 2-144 0,-1-3 144 0,1 2 0 0,1 2 160 0,-2-2-160 15,-1-3 0-15,0 0 0 0,0-3 0 0,1-1 0 16,2 0 0-16,0 1 0 0,1-1 0 0,-2 3 0 16,-1 1 0-16,-1-1 0 0,-2-1 128 0,0-1-128 15,-1-2 0-15,1-1 0 0,2-2 0 0,-1 1 0 16,-1 1 128-16,-2 1-128 0,0 2 0 0,-1 0 144 16,-5-3-144-16,1 1 0 0,-1-2 144 0,0-2-144 15,0 2 0-15,-1-2 128 0,-2-1-128 0,1 0 0 16,1 0 144-16,-1 0-144 0,1-1 192 0,-1-1-192 15,-1-1 192-15,-2 0-192 0,-3-4 192 0,1 2-192 16,-3-1 224-16,0 1-64 0,-1-5-16 0,2-1 0 16,-1-2 32-16,-1-1 0 0,0-2 0 0,3-3 0 15,-5-1 64-15,0 2 16 0,0-1 0 0,0-2 0 0,2-2 32 0,-1-3 16 16,-2 1 0-16,-1 0 0 0,-2 2 16 0,-1 0 0 16,-3-2 0-16,-1-1 0 0,-2-3 112 0,-1-1 16 15,-3 1 16-15,-2 2 0 0,0 2-32 0,-2 1-16 16,-3 4 0-16,-1-1 0 0,-3 0-208 0,-2 0-32 15,-2-1-16-15,-1 1 0 0,-2 0-160 0,-4-1 0 16,-2-2 0-16,-3 7 0 0,-2 6 0 0,-1-2 0 16,-3-2 0-16,-1 1 0 15,-2 3-496-15,-1 3-16 0,-5 0-16 0,2 5 0 16,-2 4-2288-16,0 3-448 0</inkml:trace>
  <inkml:trace contextRef="#ctx0" brushRef="#br0" timeOffset="28599.52">15159 2258 20495 0,'0'0'896'0,"0"0"208"0,0 0-880 0,0 0-224 0,-7-3 0 0,7 3 0 16,0 0 0-16,0 0 0 0,-6 6 0 0,6-6-160 0,0 0 160 0,0 0 0 15,-7 1 0-15,7-1 0 0,-8 1 0 0,0 1 0 16,1 0 0-16,-2-1 0 0,1 1 0 0,-3 1 0 16,0-1 0-16,-1 1 0 0,1 0 0 0,-4 3 0 15,-3 2 160-15,-2 0-160 0,0 1 464 0,1 0 0 16,1 1 0-16,-2 1 0 0,0-1 80 0,3 2 16 15,-1 0 0-15,2 3 0 0,-2 1 64 0,1-4 16 16,3 0 0-16,1 2 0 0,-1 3-224 0,2 0-32 16,0 1-16-16,2 0 0 0,-2-2-208 0,2 1-32 15,2 0-128-15,-3 1 192 0,1-1-192 0,1 3 0 16,-1 1 0-16,3 1 0 0,-2 1 0 0,3-1 0 16,-1-2 0-16,2 2 0 0,2 2 0 0,-1 2 128 15,1 0-128-15,3 0 0 0,0-1 240 0,3 0-48 16,0-1-16-16,0 0 0 0,2-2 16 0,0 0 16 0,0-3 0 0,0 0 0 15,1-3-32-15,-1 0-16 0,1-2 0 0,0 0 0 16,-3 0-160-16,3 0 160 0,2-3-160 0,0-1 160 16,1-2-160-16,1 1 128 0,0 0-128 0,1 1 128 15,1-4-128-15,-3-1 192 0,1-2-192 0,2-1 192 16,0-2-64-16,2-2-128 0,1-1 192 0,1 0-64 16,2-2 0-16,0-1-128 0,-1-1 192 0,-1-2-64 15,1 0-128-15,1-3 192 0,0 0-192 0,1-1 192 16,0-1-192-16,-2-1 128 0,0 0-128 0,-2 0 128 15,1-1-128-15,-2 0 128 0,-1-4-128 0,-2 0 128 16,0 0-128-16,0-1 128 0,-2-2-128 0,-1-1 128 16,-3-1-128-16,1-3 192 0,-2-1-192 0,0 1 192 15,0 5-192-15,-2 0 0 0,1 0 144 0,-3 1-144 16,0 1 0-16,-2 0 128 0,1 0-128 0,-1 1 0 0,-1 0 0 16,0 2 128-16,0 0-128 0,0-1 0 0,-3-3 0 15,2 5 0-15,0 1 0 0,-1 0 128 0,-1-2-128 0,2 2 0 16,-2 0 0-16,2 3 0 0,0 1 0 0,-3 0 0 15,0 0 0-15,3 2 0 0,-3 2 0 0,1 2 0 16,-2-1 0-16,0 2 0 0,1 0 0 0,-1 2 0 16,-2 0 0-16,2 2 0 0,-4 1 0 0,0 1 0 15,-1 0 0-15,1 1-128 0,1 1 128 0,-3 2 0 16,-1 0 0-16,0 2 0 0,0 0 0 0,0 2 0 16,1-1 0-16,-1 2-128 0,-2 2 128 0,3 0 0 15,2 0 0-15,2 0 0 0,-3-1 0 0,2 2 0 16,0 2 0-16,2 0-128 0,-3 1 128 0,1-2 0 15,2-1 0-15,-3 1 0 0,1 2 0 0,2-1 0 0,-3 1 0 0,3 1 0 16,0 1 0-16,-2 0-128 0,2 3 128 16,1-2 0-16,-1 0 0 0,1 2 0 0,2 0 0 15,1 1-128-15,1-2 128 0,0 6 0 0,-2-1 0 16,1 1 0-16,3 2 0 0,1-2 0 0,-2 0 0 0,2-2 0 16,0-1 0-16,1 0 0 0,0 0 0 0,0-1 0 15,-1-1 0-15,1-1 0 0,0-1 0 0,0-1 0 16,1 0 0-16,-1 1 0 0,0-2 0 0,2 1 128 15,1-1-128-15,-1 0 192 0,3-3-64 0,0 0 0 16,0 0 0-16,1-1 0 0,0 2 0 0,1-3 0 16,1-3-128-16,0 0 128 0,0-1-128 0,0-3 128 15,2-2-128-15,-1 0 0 0,1-2 0 0,2-1 0 16,-1-1 0-16,2-2 144 0,0 0-144 0,2-1 0 16,0-2 128-16,2 0-128 0,-1-2 0 0,1-2 0 0,-1-2 0 15,3-1 128-15,3-2-128 0,-1 2 0 0,0-3 128 16,-3-2-128-16,3 2 0 0,2-2 0 0,-1-2 0 0,3-1 128 15,-5 2-128-15,1-2 0 0,-1 1 144 0,-3-1-144 16,-1-1 0-16,0 0 144 0,-2-1-144 0,-2-2 0 16,0-2 144-16,-1 1-144 0,0-2 128 0,-2-1-128 15,0-4 128-15,-2 4-128 0,1 4 0 0,-2-1 144 16,-3 1-144-16,1 1 0 0,-2 1 144 0,1 1-144 16,-3 0 0-16,-1 0 144 0,-1 0-144 0,1 1 0 15,0 1 0-15,-3 0 0 0,-1-1 0 0,2 0 0 16,1 2 128-16,-4 1-128 0,0 3 0 0,0-3 0 15,0 2 0-15,-1 0 128 0,-2 1-128 0,3 0 0 16,-3 2 0-16,1 1 0 0,-2 0 0 0,2 2 0 0,-2 2 0 16,0 2 0-16,1-2 0 0,-4 3 0 0,0 0 0 0,0 0 0 15,2 0 0-15,-1 4 0 0,-3 3 0 0,1-2 0 16,2-1 0-16,-3 1 0 0,0 3-144 0,-2 1 144 16,1 1 0-16,-1 3-128 0,1 2 128 0,-1 0 0 15,-5 0-144-15,5 2 144 0,0 4 0 0,2 1-144 16,-2 1 144-16,1-1 0 0,0 3 0 0,2 1-128 15,1-1 128-15,0 1 0 0,0-1-144 0,0 4 144 16,-1 2 0-16,2-2 0 0,0 1 0 0,1 1 0 16,1 0-160-16,-1 2 160 0,-1 1 0 0,2 2-144 15,2 0 144-15,1 1 0 0,-1 1 0 0,4 0 0 16,0 0 0-16,4-2 0 0,-1-1 0 0,2 1-128 16,1-4 128-16,2 0 0 0,0 1 0 0,4-1 0 15,1 0 0-15,1-1-128 0,2 0 128 0,3 3-128 16,2 0-464-16,1-1-96 0,3-3-16 0,4-1-9216 15,1-2-1856-15</inkml:trace>
  <inkml:trace contextRef="#ctx0" brushRef="#br0" timeOffset="30846.82">1278 13075 15663 0,'-16'-2'688'0,"16"2"144"0,0 0-656 0,-8-3-176 15,1 1 0-15,0 0 0 0,7 2 640 0,0 0 112 16,-6-6 16-16,6 6 0 0,-8-1-288 0,8 1-48 16,0 0-16-16,0 0 0 0,-9 0-64 0,9 0-16 15,0 0 0-15,0 0 0 0,0 0 48 0,0 0 0 0,0 0 0 0,0 0 0 16,0 0 16-16,-1-7 16 0,1 7 0 0,0 0 0 16,9 0 16-16,0-1 0 0,0-2 0 0,2 1 0 15,5 1-272-15,-2 0-160 0,-4 0 192 0,3 0-192 16,4-1 224-16,1 0-64 0,4 2-16 0,0 3 0 15,0-1 112-15,2 0 0 0,-1 1 16 0,2 2 0 16,1-1 0-16,3-1 0 0,1 0 0 0,2-2 0 16,-1-3-64-16,4 0-16 0,3 4 0 0,1 0 0 15,1 0-32-15,4-1-16 0,-2-1 0 0,2 2 0 16,-1 0 0-16,1 0 0 0,2-4 0 0,0 1 0 16,-1-1-16-16,3 1-128 0,1 1 192 0,2 1-64 15,-1 0 0-15,1 0-128 0,-4 2 192 0,4-1-64 16,2 0 0-16,0-1-128 0,-2 0 192 0,3 1-64 0,1-1 0 15,-1 4-128-15,-4-2 192 0,1 0-64 0,3 0-128 0,2 1 0 16,4 0 0-16,1 2 128 0,-1-1-128 0,0 0 0 16,0-1 0-16,1-2 128 0,3-2-128 0,1-1 0 15,-1-1 0-15,1 2 0 0,2 3 0 0,-2-3 0 16,-3 0 0-16,1-1 0 0,0 2 128 0,3 3-128 16,2-1 0-16,-2-1 128 0,-5-2-128 0,1 0 128 15,0 0-128-15,3 2 128 0,-1 1 0 0,2-1-128 16,-3 0 192-16,0-2-64 0,-2 2 0 0,3-2-128 15,1-1 192-15,0-2-64 0,-1 2-128 0,-3 0 192 16,-1 2-192-16,0-2 192 0,1-5-192 0,0 3 0 16,0-2 0-16,1 5 128 0,-1 0-128 0,0 0 192 15,-2-3-192-15,-3 1 192 0,1 1-192 0,2 0 0 16,1-1 0-16,-2 0 0 0,2 1 0 0,-3 1 128 0,-3 0 0 16,2 0 0-16,1-3-128 0,2 3 0 0,-3-2 0 0,1 1 0 15,1 1 0-15,-5-1 0 0,-2-3 0 0,0 2 0 16,1 0 0-16,1 1 0 0,0-4 0 0,0 3 0 15,2 1 144-15,-3 1-144 0,-1 1 160 0,-1-2-160 16,-1-3 160-16,1 2-160 0,4 2 160 0,-3 0-160 16,-1 0 128-16,1 0-128 0,1-2 0 0,-5 5 144 15,0 3-144-15,0-2 0 0,-1-8 0 0,1 2 128 16,-1 0-128-16,2 2 0 0,1 0 0 0,-1 0 128 16,0 0-128-16,-2 0 0 0,0 0 0 0,-2 1 0 15,-1-2 0-15,1-1 128 0,1-2-128 0,0 1 0 16,0 1 128-16,2 2-128 0,-2 0 0 0,-2-1 128 15,-2-1-128-15,2 0 0 0,-3 5 144 0,1-3-144 0,-1-1 0 0,0 1 128 16,-1 3-128-16,0-3 0 0,1-2 0 16,-4 1 128-16,0 1-128 0,-1 0 0 0,-3-2 0 0,0 1 144 15,0 0-144-15,0-1 0 0,-1-1 128 0,0 1-128 16,0 0 0-16,1 2 0 0,1 0 192 0,0 0-192 16,-4 0 192-16,0 2-192 0,-2-4 208 0,-1 1-64 15,-2 0-16-15,-1 1 0 0,0 0 0 0,0 0 0 16,-2 0 0-16,0-1 0 0,1 3-128 0,-3-1 192 15,1-2-192-15,-1 0 192 0,-3 0-192 0,2 0 128 16,1 3-128-16,-4-1 128 0,-6 0-128 0,2 1 0 16,2-2 0-16,0 0 128 0,-4 0-128 0,0-2 160 15,-9 2-160-15,10-1 160 0,1 5-16 0,-1-3 0 16,-1-1 0-16,-9 0 0 0,0 0 16 0,7 2 0 0,-7-2 0 16,9 0 0-16,-9 0 0 0,0 0 0 15,8-2 0-15,-8 2 0 0,7 0-160 0,-7 0 0 0,0 0 144 16,0 0-144-16,7 2 128 0,-7-2-128 0,0 0 128 0,0 0-128 15,0 0 0-15,0 0 0 0,7 1 0 0,-7-1 128 16,0 0-128-16,0 0 128 0,0 0-128 0,0 0 128 16,0 0-128-16,0 0 0 0,0 0 0 0,0 0 128 15,0 0-128-15,0 0 128 0,0 0-128 0,0 0 128 16,0 0-128-16,0 0 0 0,0 0 0 0,0 0 0 16,0 0 128-16,0 0 0 0,0 0 0 0,0 0 0 15,0 0-128-15,0 0 0 0,0 0 0 0,0 0-128 16,0 0 128-16,0 0 0 0,0 0 0 0,0 0 0 15,0 0-272-15,0 0 16 0,0 0 16 0,0 0 0 16,0 0-1376-16,0 0-288 0,-9 4-48 0,-2 3-14208 16</inkml:trace>
  <inkml:trace contextRef="#ctx0" brushRef="#br0" timeOffset="33377.36">13115 12916 13823 0,'0'0'1216'0,"0"0"-960"0,0 0-256 0,0 0 0 16,0 0 304-16,0 0 16 0,1-6 0 0,-1 6 0 15,0 0 80-15,0 0 32 0,0 0 0 0,0 0 0 16,0 0-48-16,0 0 0 0,0 0 0 0,0 0 0 16,0 0 192-16,0 0 16 0,6-4 16 0,-6 4 0 15,0 0 32-15,0 0 0 0,8-4 0 0,0 1 0 0,-8 3-48 0,11-1 0 16,-2 0 0-16,2 1 0 0,1 0-64 0,-3 0-16 16,2 1 0-16,2-1 0 0,1-1-112 0,1 2-16 15,2 1-16-15,-1-1 0 0,3-2-64 0,0 1-16 16,2-1 0-16,-1 3 0 0,2 2-112 0,1 1-32 15,1-2 0-15,1 0 0 0,2 0-144 0,-1 1 128 16,0 1-128-16,4-1 128 0,2-2-128 0,1 2 0 16,-1 3 0-16,0 0 128 0,1-3-128 0,-2 1 0 15,-3 1 0-15,1-2 0 0,0 0 128 0,2 0-128 16,1 3 0-16,1-3 128 0,3-2 0 0,0 3 0 16,1 0 0-16,0 0 0 0,2-4 0 0,-1 0 0 0,0 0 0 15,-2 1 0-15,0 1-128 0,1 2 160 16,1-3-160-16,-1 0 160 0,3-2-160 0,-1-1 128 15,1 0-128-15,1-1 128 0,0-2 0 0,-2 1 0 0,-2 0 0 0,-1-2 0 16,0-1-128-16,0-1 192 0,-1 4-192 0,4-3 192 16,1 0-192-16,1-1 0 0,-3 0 0 0,3-1 0 15,1 0 128-15,-4 0-128 0,1 0 0 0,-4-1 128 16,-1 0-128-16,3 0 0 0,1-1 144 0,1 2-144 16,0-6 0-16,2 1 144 0,-4 0-144 0,4 1 0 15,-3-4 144-15,1-1-144 0,-4-3 0 0,0 0 144 16,-2 0-144-16,2-2 0 0,-1 2 0 0,0-2 128 15,-1-2-128-15,-1 2 0 0,-1 2 144 0,0-1-144 16,1-1 128-16,-2 0-128 0,-4 1 128 0,1-2-128 16,-1 0 0-16,-2 1 0 0,-3-2 0 0,1 2 0 15,-2 2 0-15,-1-4 0 0,-1-1 0 0,1-1 0 0,-2-3 0 16,1 1 128-16,2-2-128 0,-4 2 0 0,-1-2 0 0,-2 1 0 16,0 3 0-16,0-1 0 0,-4 2 0 0,0 0 0 15,-2-2 0-15,-1 3 0 0,-6 4 0 0,1-2 0 16,0-2 0-16,1-1 0 0,-2 0 0 0,-2 2 0 15,-1 0 0-15,-3 0 128 0,2-3-128 0,0 2 0 16,-4 0 0-16,0 1 128 0,-2-1-128 0,0 1 0 16,-1 0 0-16,-3 2 0 0,1 0 0 0,-3 1 0 15,1-1 0-15,-1 1 128 0,-2 1-128 0,0 1 144 16,-1 3-144-16,-2-3 160 0,-4 0-160 0,0-2 0 16,0-1 0-16,-5 2 0 0,-2 2 0 0,-1-1 0 15,1 1 0-15,-3 2 0 0,-3 1 0 0,0-1 0 16,1-2 0-16,-1 3 0 0,2 3 0 0,-5 2 0 15,-1 0 0-15,-4 0 0 0,-1-3 0 0,-1 3-144 0,-1 3 144 16,2 0-208-16,0 0 208 0,1 1 0 0,-2 2-160 16,0 2 160-16,-7 1 0 0,2 2 0 0,-3 1 0 0,2 1 0 15,-1 0 0-15,3 3 0 0,1 0-192 0,-3 1 192 16,0-1-192-16,-1 1 192 0,-1 4-192 0,1 1 192 16,-5-4-128-16,4 2 128 0,3-1 0 0,0 2 0 15,-2 5 0-15,0 1 0 0,2 0-144 0,0 4 144 16,0 0 0-16,3 1 0 0,-3 2-128 0,3-1 128 15,1-1 0-15,-1 1 0 0,-4 1 0 0,5 2 0 16,3-2 0-16,1 1 0 0,1 1 0 0,4 4 0 16,3 4 0-16,1 0-192 0,1-2 192 0,2 3-160 15,-2 3 160-15,1 2 0 0,0-1-144 0,0 1 144 16,1 2 0-16,0 1 0 0,4 1 0 0,0 0 0 0,4-2 0 16,4 0 0-16,4-1 0 0,2-3 0 0,2-2-128 0,4-3 128 15,4-1 0-15,3-1 0 0,1 4 0 16,3 0 0-16,3 2-144 0,4-1 144 0,4 0 0 0,4 1 0 15,3-2 0-15,3 1 0 0,3-1-128 0,3-3 128 16,-2-3 0-16,4 0 0 0,4 0 0 0,1 0 0 16,1-1 0-16,1 1 0 0,1-1 0 0,3-3 0 15,2-4 0-15,4-2 144 0,4-3-144 0,2 1 0 16,6 1 0-16,2-2 0 0,1-1 0 0,5 1 0 16,0-5 0-16,7-1 128 0,3-2-128 0,0 0 0 15,-1-1 0-15,2-1 0 0,2 1 144 0,2 0 0 16,-3-1 0-16,-4-2 0 0,-4-3-144 0,-2-2 0 15,-2-1 0-15,0-1 0 0,-3 0 0 0,-4-2 0 16,-8 0 0-16,-6-2 192 0,-4 1-192 0,-3-4 0 0,-4-2 0 16,-6 1 0-16,0 2-144 0,-2 1-112 0,-6 0-32 0,-3-1-14048 15</inkml:trace>
  <inkml:trace contextRef="#ctx0" brushRef="#br0" timeOffset="34754.33">22243 11733 23839 0,'-3'-18'1056'0,"1"9"224"0,-1 3-1024 0,1-2-256 0,-3-1 0 0,0 0 0 16,-3 1 0-16,-3-1 0 0,0-1 0 0,-2-2 0 15,-2-1 0-15,-2-1 0 0,-1 0 0 0,1 1 0 16,-3 0 224-16,0 0-48 0,0-3-16 0,-2 2 0 16,-1 0 352-16,-2-2 80 0,-5-1 16 0,-4-1 0 0,-2 0-96 0,-1 3 0 15,-6 0-16-15,0-1 0 16,-1 2-176-16,0-3-16 0,1 1-16 0,-6-3 0 0,-6 2-144 0,-2 0-16 15,-2 1-128-15,-3-1 192 0,-2 2-192 0,2-2 0 16,-1 2 0-16,0 0 0 0,0 1 0 0,-5 2 128 16,-5 2-128-16,2 1 0 0,4 1 0 0,0-1 0 15,-3 2 0-15,-1-1 0 0,-3 3 0 0,2-1 0 16,2-1 0-16,-5 3 0 0,-2 3 0 0,-1 1 0 16,-1-2 0-16,1 1 0 0,4 0 0 0,0 2 0 15,-2 2 0-15,-1 1 0 0,0-2 0 0,2 0 0 16,3 2 0-16,0 2 0 0,0 1 0 0,-1 0 0 15,-1 2 128-15,3 1-128 0,3 3 0 0,3-1 128 16,-1 3-128-16,1 1 0 0,0 7 128 0,1 0-128 0,0-2 0 16,5 2 0-16,3 3 160 0,2 0-160 0,1 1 160 15,0 1-160-15,2-1 224 0,-1 1-48 0,3-2-16 0,3 3 0 16,6-2-32-16,0 1 0 0,5 1 0 0,3-1 0 16,0 1-128-16,1 0 0 0,-1 7 144 0,3-4-144 15,0-2 0-15,1 2 128 0,0 2-128 0,5-1 0 16,6 1 0-16,2-1 0 0,-1-2 0 0,2 3 0 15,3 2 0-15,0-1 0 0,0-1 0 0,1 2 0 16,5 3 0-16,-1 1 0 0,2 0 0 0,2-3 0 16,1-1 0-16,1-2 0 0,2 0 0 0,3-1 0 15,3-1 0-15,0 0 0 0,2-1 0 0,3 0 128 16,2-1-128-16,1 1 0 0,-1 0 0 0,4-1 0 16,4 1 0-16,2-1 0 0,1 1 0 0,1-4 0 0,0 2 0 15,2-1 144-15,1 1-144 0,0-2 0 16,3-2 128-16,4 1-128 0,2 3 0 0,5-4 0 0,3-3 144 0,1 1-144 15,1 1 0-15,1-1 144 0,-1-1-144 0,0-1 0 16,3-3 0-16,4-2 0 0,-1-1 0 0,3 0 128 16,4-1-128-16,-1-2 128 0,-1-2 0 0,2-1 0 15,1-2 0-15,3-2 0 0,4 0 16 0,-3 0 0 16,-1-2 0-16,2-1 0 0,-5 0-144 0,4-1 0 16,4 0 0-16,-2 0 0 0,2 0 0 0,-4-1 128 15,-3 1-128-15,2-2 0 0,2-1 128 0,2-1-128 16,3-1 128-16,-2 2-128 0,-5 1 128 0,0-1-128 15,1-5 128-15,-3 1-128 0,3 0 144 0,-2 1-144 16,-3 0 160-16,-4-2-160 0,-1-3 160 0,-1-2-160 16,3-3 160-16,-2 2-160 0,-2 0 144 0,0 1-144 15,-2 0 128-15,-2 1-128 0,-3-1 128 0,-1-2-128 0,1-2 0 16,-1 0 128-16,-2 1-128 0,0 1 0 0,1-1 0 0,0 0 128 16,-4-4-128-16,-1 3 0 0,-4 0 0 0,-1 1 0 15,-4 0 128-15,1-2-128 0,0 0 0 0,1 1 128 16,2 1-128-16,-5-2 0 0,-1-1 0 0,0 1 0 15,1-1 128-15,-1 0-128 0,-2-2 0 0,-1-1 128 16,-2-1-128-16,-3 0 0 0,0 0 144 0,-1-2-144 16,-3-4 0-16,2 3 0 0,1 0 0 0,-3 1 128 15,-1 2 48-15,2-4 16 0,1 1 0 0,-2-1 0 16,-2 0 144-16,-3-1 48 0,1-2 0 0,-4-1 0 16,-1 0-112-16,-5-1-16 0,2 2 0 0,-1 1 0 15,-1-1-96-15,-4-2-32 0,-3 2 0 0,-1 0 0 16,0 1 0-16,-3 2-128 0,-5-3 192 0,-3 4-64 0,-5-1 0 0,-6 3-128 15,-2-2 192-15,-2 1-64 0,-2-4-128 0,-2 1 0 16,-1 2 0-16,-8-1 0 0,-6-3 0 0,-10 3-192 16,-3-1 32-16,-1 4 16 15,0 2-1360-15,0 4-272 0,-4 0-48 0,-2 3-14112 16</inkml:trace>
  <inkml:trace contextRef="#ctx0" brushRef="#br0" timeOffset="39055.74">7125 16112 1839 0,'0'0'160'0,"0"0"-160"16,-8 2 0-16,8-2 0 0,-9 4 2112 16,2 0 400-16,7-4 80 0,-8 3 16 0,2 1-1424 0,6-4-288 15,-8 3-48-15,8-3-16 0,-7 5 128 0,7-5 0 16,0 0 16-16,-6 0 0 0,6 0-32 0,-8 2-16 15,8-2 0-15,0 0 0 0,-8 6-80 0,8-6-16 16,0 0 0-16,0 0 0 0,0 0-128 0,0 0-48 16,0 0 0-16,0 0 0 0,0 0-128 0,0 0-16 15,0 0-16-15,0 0 0 0,0 0-96 0,9-7-16 16,3 3 0-16,-1-1 0 0,2 0-80 0,3 2-32 16,1 0 0-16,4 2 0 0,2-2-16 0,1-1 0 15,-1-1 0-15,3 2 0 0,5 0-32 0,2-2-16 16,0 0 0-16,-1 0 0 0,0 2-16 0,1 0-16 0,1-3 0 15,-1 2 0-15,3 1 48 0,1 0 16 0,-2 2 0 0,3-2 0 16,4-5 16-16,1 5 16 0,-1 2 0 0,-3 1 0 16,-4-2-80-16,1 1-32 0,-5-1 0 0,1 2 0 15,0 0-16-15,2 3 0 0,2-1 0 0,-2-1 0 16,0-1 16-16,-1 1 0 0,2 1 0 0,-1-2 0 16,-1 2 80-16,-1 0 16 0,-3-1 0 0,-2 1 0 15,-1 0-16-15,1-1 0 0,-2-2 0 0,0 1 0 16,2 0-48-16,-1 0-16 0,0-1 0 0,-2 1 0 15,-2 1-48-15,1-1 0 0,1-1 0 0,0 0 0 16,0-1 0-16,2 1 0 0,-4 1 0 0,2-2 0 16,-4 0-128-16,-2 1 192 0,0-2-192 0,-1 1 192 15,-1 2-192-15,-1 0 160 0,0 0-160 0,0 0 160 16,1-1-160-16,-1 1 0 0,0 0 144 0,1 0-144 0,-2-2 128 16,-1 1-128-16,0 0 128 0,1 1-128 0,0 0 144 15,-2-1-144-15,-1-2 192 0,0 3-192 0,1 0 224 0,-3 0-64 16,0-5-16-16,0 3 0 0,-1 2-16 0,2 1-128 15,-2-1 192-15,2 0-64 0,-2-1-128 0,0 1 160 16,0-1-160-16,-8 1 160 0,9 0-160 0,-9 0 0 16,10-2 0-16,-1 1 128 0,-9 1-128 0,9 0 0 15,-9 0 144-15,7-1-144 0,-7 1 0 0,0 0 128 16,0 0-128-16,9 0 0 0,-9 0 0 0,0 0 0 16,0 0 0-16,0 0 128 0,0 0-128 0,0 0 0 15,0 0 0-15,0 0 0 0,0 0 0 0,0 0 0 16,0 0 0-16,-9 7 0 15,1 1-1280-15,-3-1-320 0,-2-2-64 0,-2 2-15696 0</inkml:trace>
  <inkml:trace contextRef="#ctx0" brushRef="#br0" timeOffset="40458.35">11744 16216 4607 0,'0'0'400'0,"0"0"-400"0,0 0 0 0,-8 4 0 16,8-4 2304-16,0 0 384 0,-7 0 80 0,7 0 16 16,0 0-1168-16,-7 4-224 0,7-4-48 0,0 0-16 15,0 0-368-15,0 0-64 0,0 0 0 0,0 0-16 16,0 0-208-16,0 0-32 0,0 0-16 0,0 0 0 16,10 0-64-16,1 0-16 0,-3 0 0 0,2-1 0 0,2-2-64 15,3 2-16-15,2 1 0 0,5 0 0 0,1-2-16 0,0 0-16 16,3 0 0-16,3 1 0 0,-3 0-48 0,3-1-16 15,1-1 0-15,3 0 0 0,1-1 0 0,1 0 0 16,-1 3 0-16,3 0 0 0,4-1-48 0,2-1 0 16,2 3 0-16,-4 0 0 0,-3 0-192 0,-1 0-128 15,-2 0 160-15,1 0-160 0,0-2 160 0,4 2-160 16,0 0 160-16,2 2-160 0,4 1 224 0,-1-3-48 16,-2 1-16-16,-3 0 0 0,0 3-160 0,3-3 0 15,-4-1 0-15,3 0 0 0,1 0 208 0,-2 0-32 16,-2 0-16-16,4-1 0 0,-1-1 48 0,0 2 16 15,-1 0 0-15,-3 0 0 0,-2-1-32 0,1 0 0 16,0-1 0-16,-2 0 0 0,-2 0-32 0,1 2-16 16,4 0 0-16,0 1 0 0,1 0-16 0,-1-1 0 0,-4 0 0 15,0 0 0-15,-1 0 32 0,0-2 0 0,-1-3 0 0,4 3 0 16,-3 2 16-16,-2-2 0 0,-2-5 0 0,2 5 0 16,0 4 0-16,1-1 0 0,1-1 0 0,-2-1 0 15,0-1-176-15,-1 0 160 0,1 0-160 0,-3-1 160 16,1 1-160-16,-2-1 192 0,2 0-192 0,1-1 192 15,-1 0-192-15,0 1 160 0,-1 2-160 0,-1-2 160 16,4 0-32-16,-1 1-128 0,0 0 192 0,0 1-64 16,-2-1 0-16,-2-1 0 0,-2 0 0 0,0 2 0 15,-2 1-128-15,1 0 192 0,-3-1-192 0,1 1 192 16,-1 1-192-16,-1-1 128 0,-2 0-128 0,-1 0 128 16,-3 0-128-16,-1 0 192 0,-3-1-192 0,0 0 192 15,-2-1-192-15,-7 2 192 0,0 0-192 0,0 0 192 16,0 0-192-16,0 0 128 0,8 0-128 0,-8 0 128 0,0 0-128 0,0 0 0 15,0 0 0-15,0 0 0 16,-9 4-1024-16,0 0-272 0,-2 1-64 0,-1-1-16496 16</inkml:trace>
  <inkml:trace contextRef="#ctx0" brushRef="#br0" timeOffset="42406.5">21127 15155 11231 0,'0'0'496'0,"0"0"96"0,0-11-464 0,1 2-128 16,-1 9 0-16,1-11 0 0,1 1 1104 0,-2 10 208 16,2-10 32-16,-2 10 16 0,0 0-336 0,0 0-64 15,2-10 0-15,-2 10-16 0,0 0-160 0,0 0-16 16,0 0-16-16,0 0 0 0,0 0-176 0,0 0-16 15,0 0-16-15,0 0 0 0,0 0-128 0,0 0-32 16,0 0 0-16,2 11 0 0,1-1-64 0,0 2-32 16,-4 4 0-16,1 0 0 0,0 3 16 0,0 4 0 15,0 1 0-15,0 3 0 0,-2 1 32 0,1 4 16 16,0 3 0-16,0 5 0 0,0-4-48 0,-1 3-16 0,-1-1 0 16,-2 4 0-16,0 1 0 0,-2 3 0 0,0 4 0 0,3 2 0 15,-4 2-128-15,3-1-32 0,-2-1 0 0,2-3 0 16,-1-1 128-16,2 0 0 0,-1 3 16 0,2-3 0 15,0-2 96-15,-3 3 16 0,1-1 0 0,2-1 0 16,1-3-64-16,-2 1 0 0,-1-2 0 0,-1 2 0 16,4 3-48-16,-1-3-16 0,0-1 0 0,1 0 0 15,-1 2-64-15,1-3-32 0,-4-2 0 0,3-2 0 16,0 0-16-16,0 1 0 0,2-1 0 0,1-1 0 16,-2 1-16-16,0 2 0 0,2-3 0 0,2 1 0 15,-5-4-128-15,2 0 192 0,0-2-192 0,-1 0 192 16,2-2-192-16,-1 0 128 0,-1-1-128 0,1 0 128 15,0 0-128-15,0-4 128 0,0-3-128 0,0 2 128 16,1 2-128-16,-4 2 0 0,0-2 0 0,2 0 0 16,1-2 0-16,0 0 0 0,-1-2 0 0,1 0 0 0,0-3 0 15,1-1 0-15,0-2 0 0,-2 1 0 16,-1 0-400-16,1-3-16 0,0-4 0 0,1 1 0 16,0 1-1872-16,0-2-368 0,1-11-80 0</inkml:trace>
  <inkml:trace contextRef="#ctx0" brushRef="#br0" timeOffset="43456.19">19236 16697 4607 0,'-5'-7'400'0,"5"7"-400"0,-10-2 0 0,3 0 0 15,-2-2 1968-15,3 0 304 0,-3 2 64 0,4 0 16 16,5 2-784-16,-7-3-160 0,1-3-16 0,6 6-16 15,0 0-320-15,0 0-64 0,-7 1-16 0,7-1 0 16,0 0-48-16,0 0-16 0,0 0 0 0,0 0 0 16,0 0-48-16,0 0-16 0,-5-5 0 0,5 5 0 0,0 0-240 15,0 0-48-15,0 0-16 0,12-1 0 0,2 3-64 0,1-1-16 16,3-1 0-16,0 0 0 0,3-1-80 0,3 2 0 16,4 1-16-16,5-3 0 0,2-2-48 0,5-2 0 15,5 1 0-15,5 1 0 0,9 0-16 0,0 1-16 16,-4-1 0-16,5-1 0 0,3-1-64 0,9 2-16 15,6 0 0-15,1-2 0 0,0-1-48 0,1 0-16 16,0 3 0-16,4-1 0 0,-1 0-16 0,0 1-128 16,-3 2 192-16,-3-4-64 0,-3 4 16 0,6-3 0 15,1-5 0-15,-1 2 0 0,-7 3 112 0,4 1 0 16,1-1 16-16,7 1 0 0,3-1 48 0,-4 3 16 16,-6 1 0-16,5 0 0 0,4-2-96 0,-4 0-32 15,-6 2 0-15,-1 0 0 0,-5 5-48 0,2-2-16 16,0-1 0-16,-2 0 0 0,-2 2-144 0,-5-1 160 0,-6 0-160 0,-2-1 160 15,-1 1 16-15,-1 0 0 0,-1 0 0 0,-2-2 0 16,-2-2 96-16,-4 1 32 0,-4 0 0 0,-7 0 0 16,-3-2-32-16,-1 1 0 0,-1 0 0 0,0 1 0 15,-4 0-32-15,2 0-16 0,-1-1 0 0,-4 0 0 16,-1-2-32-16,0 2-16 0,-4 5 0 0,3-4 0 16,-2-4-16-16,-3 2 0 0,-3 0 0 0,-1 1 0 15,-1-1-32-15,0 1-128 0,-4-4 192 0,-6 5-64 16,0 0-128-16,0 0 0 0,0 0 144 0,0 0-144 15,0 0 0-15,0 0 0 0,0 0 0 0,-6 6 0 16,-1 1-1408-16,-4-1-208 0,0 0-48 16,-4 3-17152-16</inkml:trace>
  <inkml:trace contextRef="#ctx0" brushRef="#br1" timeOffset="48146.49">19465 15303 1839 0,'0'0'160'0,"0"0"-160"16,4-7 0-16,-4 7 0 0,0 0 2816 0,0 0 512 15,0 0 128-15,8-5 0 0,-8 5-1536 0,0 0-320 16,0 0-64-16,0 0-16 0,0 0-304 0,0 0-64 16,0 0-16-16,7-3 0 0,-7 3-112 0,0 0 0 15,0 0-16-15,0 0 0 0,0 0-240 0,0 0-32 0,0 0-16 0,-7 4 0 16,-1 2-96-16,1 0-32 0,-5 2 0 0,1 2 0 15,-1-1-144-15,-3 1-16 0,0 1-16 0,-2 1 0 16,1 0-96-16,-1 2 0 0,1-2-16 0,-1 0 0 16,1 1-48-16,-1-2 0 0,0 0 0 0,1-3 0 15,1 2-32-15,1 0-16 0,-1-1 0 0,4-1 0 16,3-1-32-16,-2-1-16 0,2-1 0 0,1 0 0 16,7-5-160-16,0 0 160 0,0 0-160 0,0 0 160 15,1 7-32-15,-1-7 0 0,9 7 0 0,3-1 0 16,2 0-128-16,2-1 160 0,-2-3-160 0,3-1 160 15,2-1-160-15,-3 1 128 0,2 1-128 0,1-1 128 16,3 3-128-16,-1-2 0 0,1-1 0 0,1 1 0 0,1 0 0 0,0 0 0 16,3-2 128-16,-5 3-128 0,2 0 0 0,-4 0 0 15,0 1 0-15,1-1 0 0,-1-3 0 0,-3 1-144 16,-1 0 144-16,-3 2-208 16,0-2-1392-16,-3 3-288 0,-1-1-48 0,-9-3-8176 15,9 4-1616-15</inkml:trace>
  <inkml:trace contextRef="#ctx0" brushRef="#br1" timeOffset="48891.35">19351 15546 18191 0,'0'0'800'0,"0"0"176"0,0 0-784 0,0 0-192 0,0 0 0 0,0 0 0 15,0 0 1008-15,0 0 144 0,0 0 48 0,11-1 0 16,0-2-496-16,2 1-80 0,1 0-32 0,3 1 0 16,6 1-112-16,0-2-32 0,-2 0 0 0,5-1 0 15,6 2 80-15,3 0 16 0,2 0 0 0,-1-2 0 16,0 0 48-16,0 0 16 0,0 0 0 0,-1-3 0 15,4 3 0-15,2-2 0 0,3 1 0 0,3 1 0 16,4-1-144-16,1 2-16 0,-5 1-16 0,0 0 0 0,-1-1-144 16,0 1-32-16,-2-2 0 0,0 2 0 0,1-1-48 15,3 2-16-15,3 2 0 0,-2-1 0 0,0 1-48 16,-1 0-16-16,-1-1 0 0,3 1 0 0,2-1-128 0,0 0 128 16,-2 1-128-16,1 1 128 0,0 0-128 0,-3 0 128 15,-6 1-128-15,2-2 128 0,2-1-128 0,-5 1 0 16,1 1 0-16,3 1 128 0,5-3-128 0,-1 1 0 15,2 1 144-15,-5-1-144 0,-5-2 128 0,-1 0-128 16,1-1 128-16,-1 2-128 0,0 2 0 0,1-2 144 16,3 0-144-16,0 0 0 0,-1 1 192 0,-2-1-192 15,-4 1 192-15,-2 0-192 0,-1-2 0 0,-1 0 0 16,2-2 0-16,-1 0 0 0,2 2 0 0,1 0 192 16,-4-1-64-16,1 1-128 0,3 0 224 0,-1 0-64 15,-3 0-16-15,0 1 0 0,-4-3-16 0,-1 1 0 0,-2 2 0 0,-1-1 0 16,-2-1 0-16,2 1 0 0,2 0 0 0,-1 0 0 15,2-1 0-15,-3 0 0 0,-2-3 0 0,1 3 0 16,4 1-128-16,-3 0 160 0,0 0-160 0,-1 0 160 16,1-1-32-16,-3 1 0 0,-1 1 0 0,-3-1 0 15,1-2-128-15,-3 1 0 0,0 0 144 0,-1-1-144 16,1 1 128-16,0 0-128 0,0-1 128 0,-1 1-128 16,0 1 0-16,1 0 128 0,-3 0-128 0,0 0 0 15,0-3 0-15,1 3 128 0,-3-1-128 0,0 0 0 16,-2 0 128-16,1 0-128 0,0 0 128 0,-10 1-128 15,0 0 128-15,11-3-128 0,1 2 128 0,-4 0-128 16,-8 1 128-16,0 0-128 0,0 0 128 0,9-1-128 16,-3 0 0-16,-6 1 128 0,0 0-128 0,0 0 0 15,0 0 0-15,0 0 0 0,0 0 0 0,0 0 0 0,0 0-240 0,0 0-112 16,0 0-32-16,0 0 0 16,-9 4-1728-16,1 0-368 0,8-4-64 0,-9 3-12992 15</inkml:trace>
  <inkml:trace contextRef="#ctx0" brushRef="#br1" timeOffset="49438">22958 15341 1839 0,'0'0'0'0,"0"0"160"0,0 0-160 0,0 0 0 0,0 0 0 0,0 0 0 15,0 0 3264-15,7 0 640 0,-1405 1 112 0,2814 0 16 16,-1416-1-2176-16,11 1-432 0,1-1-80 0,-1 2-32 15,1 0-272-15,0 1-48 0,1 0-16 0,3 0 0 16,1-1-160-16,2 2-48 0,3 0 0 0,-2 1 0 16,1-3-32-16,2 1-16 0,-1 0 0 0,2 1 0 15,1-1-32-15,0-1-16 0,-2-1 0 0,-1 3 0 16,-1 0-160-16,-2 0-48 0,1 0 0 0,-3-2 0 16,0 0-16-16,1 1-16 0,0 2 0 0,-2-3 0 0,-1 1-96 0,0 1-16 15,-2 0 0-15,0 1 0 0,-1 3-192 0,-2-1-128 16,0-1 128-16,-3 2-128 0,-3 2 0 0,-3 0 0 15,0-1 0-15,-2 4 128 0,-3-1-128 0,-4 2 128 16,-2 2-128-16,-1-1 128 0,-3-3 64 0,0 0 0 16,-3 1 16-16,2 0 0 0,-3-2 128 0,-2 0 32 15,2-2 0-15,-2 1 0 0,1 0 16 0,-3-3 0 16,1 2 0-16,-1-2 0 0,0 1-192 0,-1-1-16 16,-2 1-16-16,1 0 0 0,0-7-160 0,2 3 128 15,0 1-128-15,2-1 128 16,-5-1-1760-16,4 0-352 0,5-1-80 0,-2 6-16 0</inkml:trace>
  <inkml:trace contextRef="#ctx0" brushRef="#br1" timeOffset="50995.65">19424 17226 7359 0,'0'0'320'0,"0"0"80"0,0 0-400 0,4-8 0 0,0 1 0 0,-2-1 0 16,-2 8 2224-16,2-8 352 0,-2 8 80 0,5-7 16 16,0-2-1072-16,-1 1-192 0,-4 8-64 0,4-8 0 15,0 2-80-15,-4 6-32 0,0 0 0 0,0 0 0 16,5-7-144-16,-5 7-48 0,0 0 0 0,0 0 0 16,0 0-208-16,-3-7-32 0,3 7-16 0,0 0 0 15,-8 0-288-15,8 0-64 0,-10 3-16 0,0 1 0 0,-1 2-144 0,0 1-16 16,1 3-16-16,-2-1 0 0,1 0-32 0,0 1 0 15,0 2 0-15,0-1 0 0,0-1 48 0,0 0 16 16,-2-1 0-16,-1 0 0 0,1 1-64 0,0 0-16 16,-1 0 0-16,1-2 0 0,1-2-32 0,-2 1-16 15,2 1 0-15,1-2 0 0,1 0-144 0,1-1 160 16,9-5-160-16,-6 6 160 0,-1 2-160 0,7-8 128 16,0 0-128-16,0 0 128 0,0 0-128 0,10 5 192 15,2-1-192-15,-1 2 192 0,4-5-32 0,0 1 0 16,2 0 0-16,-1 1 0 0,1-2-160 0,1-1 0 15,-1 1 0-15,-1 0 128 0,1 1-128 0,0 0 0 16,2-1 0-16,0-1 0 0,1 0 0 0,-3 2 0 16,2-1 128-16,-1-1-128 0,-2 0 0 0,1 0-144 0,-1 1 144 0,-2-1-208 31,0-1-1472-31,-3 0-304 0,0-1-48 0,-3 1-13424 0</inkml:trace>
  <inkml:trace contextRef="#ctx0" brushRef="#br1" timeOffset="51783.65">19313 17344 16575 0,'0'0'736'15,"0"0"160"-15,0 0-720 0,0 0-176 0,7-3 0 0,-7 3 0 0,10-3 976 0,0 1 176 16,-2 0 16-16,5 0 16 0,0-2-368 0,2 2-80 16,2 0-16-16,1 0 0 0,1 1 16 0,3-4 0 15,1 2 0-15,4 1 0 0,2 0 96 0,4-2 0 16,1 1 16-16,-1 0 0 0,-1 1-128 0,-1-1-16 16,-1 1-16-16,-1 0 0 0,2-1-176 0,1-1-48 15,2 1 0-15,1 1 0 0,3-1-80 0,3 0-32 16,2 1 0-16,-3 1 0 0,1 2-176 0,-3-1-48 15,-1-1 0-15,-1 0 0 0,-1 0-128 0,3 1 0 16,1 0 144-16,3 0-144 0,-1-2 0 0,2 1 128 16,1 1-128-16,-1 0 0 0,-1 0 160 0,1-2-32 0,-3 1-128 15,2 0 192-15,1 0 0 0,2-1 0 0,1 1 0 0,2 0 0 16,1 1 48-16,0 2 0 0,-3 0 0 0,0 0 0 16,-4-3-240-16,5 2 0 0,-1-2 128 0,2 1-128 15,4 0 0-15,2 1 128 0,-2 2-128 0,-2 0 0 16,0 0 0-16,-4-1 128 0,-2-3-128 0,1 1 0 15,2 0 0-15,3 1 144 0,0-1-144 0,-2 3 128 16,-3-3-128-16,-2 2 128 0,-5 1-128 0,0-3 128 16,-1-2 0-16,1 1-128 0,3 0 192 0,-1 0-64 15,-3 1 0-15,5 0 0 0,-1-3 0 0,0 3 0 16,-3 3-128-16,-3-3 192 0,-2 0-192 0,-2 0 192 16,0-3-192-16,-1 3 160 0,1-1-160 0,0 1 160 15,2-1-160-15,-1 0 128 0,0 0-128 0,0 1 128 0,1 0 0 16,-2 0-128-16,-4-1 192 0,1 1-64 0,-6 1 16 0,2-1 0 15,-4 0 0-15,2 0 0 0,-3 0-144 0,-1 0 128 16,2 1-128-16,0 0 128 0,-1-3-128 0,1 0 0 16,3 0 144-16,-1 0-144 0,0 2 0 0,1-1 0 15,-4 0 0-15,1 0 0 0,1 1 0 0,-1 1 0 16,0 0 0-16,2 0 128 0,-3-1-128 0,-1 3 0 16,-2-2 0-16,0-1 0 0,-3-1 0 0,0 1 128 15,-2-1-128-15,0 1 0 0,1 0 128 0,0 0-128 16,-3-2 128-16,0 2-128 0,0 0 128 0,-1 0-128 15,2 0 128-15,-3 0-128 0,2-1 0 0,-9 1 144 16,9 0-144-16,-9 0 0 0,0 0 128 0,8-1-128 16,-8 1 0-16,8 1 0 0,-8-1 128 0,0 0-128 15,0 0 0-15,0 0 0 0,0 0 0 0,0 0 0 0,0 0 0 0,0 0 0 16,0 0 128-16,0 0-128 0,0 0 0 0,0 0 0 31,0 0-560-31,0 0-208 0,0 0-64 0,0 0 0 16,-5 8-1936-16,5-8-400 0,-10 3-80 0</inkml:trace>
  <inkml:trace contextRef="#ctx0" brushRef="#br1" timeOffset="52395.67">23273 17085 15663 0,'0'0'1392'0,"0"0"-1120"0,-3-6-272 0,3 6 0 0,0 0 768 0,0 0 80 15,0 0 32-15,0 0 0 0,0 0 384 0,0 0 80 16,0 0 0-16,0 0 16 0,-1-9-160 0,1 9-48 16,0 0 0-16,0 0 0 0,0 0-288 0,0 0-64 15,3-7-16-15,-3 7 0 0,0 0-144 0,9 1-48 16,-9-1 0-16,11 0 0 0,-2 2-96 0,0 0-32 15,-2 0 0-15,2 1 0 0,1-2-144 0,1 2-16 16,-2-1-16-16,2 0 0 0,1 1 32 0,1-1 0 16,-2 1 0-16,2 0 0 0,1 2-16 0,0 2 0 15,1-3 0-15,2 1 0 0,-1 1 16 0,1-1 0 16,0 1 0-16,4 0 0 0,-1-3-64 0,-1 1-16 0,-2-1 0 0,1 1 0 16,2 1-48-16,-4-2-16 0,0-1 0 0,-1 4 0 15,0 0-176-15,0 2 192 0,-4-3-192 0,1 1 192 16,-1 1-192-16,0-1 0 0,-2 1 144 0,-1-1-144 15,0-1 0-15,-1-1 144 0,-7-4-144 0,7 8 0 16,0-3 0-16,-7-5 0 0,2 8 0 0,-2-8 0 16,2 10 0-16,-2-1 0 0,-2 0 0 0,1-1 0 15,-4 1 128-15,-2 0-128 0,-2 1 0 0,-1 0 0 16,-2 0 0-16,-2 0 128 0,-4 1-128 0,0 0 0 16,-4-2 256-16,-1 2-48 0,-4 0-16 0,1 0 0 15,2-1 80-15,-3-1 16 0,2 0 0 0,1 0 0 16,1-2 112-16,1 0 32 0,3 3 0 0,-1-3 0 15,2-4-64-15,2 1-16 0,-1 2 0 0,3-3 0 0,1 1-96 16,2 0-32-16,-3-2 0 0,3 0 0 0,1 0-96 0,10-2-128 16,-8 1 176-16,8-1-176 0,0 0 144 0,0 0-144 15,0 0 0-15,0 0 144 0,0 0-368 0,0 0-80 16,0 0-16-16,0 0 0 16,0 0-2288-16,8 0-464 0,-8 0-80 0,9-2-32 0</inkml:trace>
  <inkml:trace contextRef="#ctx0" brushRef="#br1" timeOffset="56897.56">13646 9980 10127 0,'0'0'896'16,"0"0"-704"-16,-1-5-192 0,1 5 0 0,0 0 832 0,0 0 128 15,0 0 16-15,0 0 16 0,0 0-512 0,0 0-96 16,-8 9-32-16,3 0 0 0,-1-1-32 0,1 8-16 15,0 2 0-15,2 3 0 0,-2 1 128 0,2 3 16 16,1 2 16-16,-1 4 0 0,-2 2 128 0,1 5 32 16,1 4 0-16,-1 2 0 0,0 0-288 0,0 1-48 15,-1 1-16-15,3-3 0 0,1-3-112 0,0-5-32 16,-1-5 0-16,1-4 0 0,-1-4 224 0,-1-3 32 16,1-3 16-16,1-2 0 0,0-2 304 0,0-3 48 15,1-9 16-15,0 0 0 0,0 0 144 0,0 0 48 16,0 0 0-16,0 0 0 0,0 0 64 0,-6-7 32 15,4-1 0-15,2-4 0 0,0-3-464 0,5-1-80 16,1 1-32-16,1 0 0 0,-2-3-288 0,3 0-64 16,3 0-128-16,1 1 192 0,1 4-192 0,-1 1 0 15,4 1 0-15,-1 3 0 0,0-2 0 0,1 5 0 0,-1 3-160 0,1-1 160 16,0 3-160-16,-1 4 160 0,0 0-192 0,-1 4 192 16,0 3-176-16,1 1 176 0,-2 0-160 0,-1 2 160 15,-1 2-144-15,0-1 144 0,-1 0-128 0,-1 2 128 16,-1-1 0-16,2 2 0 0,-2 0 0 0,-1-3 0 15,-2-2 0-15,2 0 0 0,-1 1 0 0,1-1 0 16,-2-1 0-16,1-1-160 0,-6-11 160 0,4 12 0 16,1 1-544-1,-1-1 0-15,-1-2 0 0,-3-10 0 0,0 0-2432 0,9 5-480 16</inkml:trace>
  <inkml:trace contextRef="#ctx0" brushRef="#br1" timeOffset="57217.89">14387 10416 17503 0,'0'0'768'0,"0"0"176"0,0 0-752 0,-8 1-192 16,1-1 0-16,-3 6 0 0,0 5 1216 0,0 3 224 15,-4 1 32-15,1 2 16 0,-1 2-1104 0,0 1-208 16,2 0-48-16,2-1-128 0,-2-1 128 0,3-3-128 15,3 1 0-15,3-1 0 0,-2-2 0 0,4-2 160 16,1-1-160-16,4-1 128 0,0-1 224 0,1-2 32 16,-5-6 16-16,12 4 0 0,0-4 336 0,3 0 64 15,-2 0 16-15,-1-3 0 0,1-4-272 0,3 2-48 0,-1-2-16 0,0 0 0 16,1-4-112-16,-2 0-32 0,-2-3 0 0,0 2 0 16,-3 0-144-16,-2 0-16 0,-4-2-16 0,-2 2 0 15,-2 2 0-15,-1-1 0 0,-6 0 0 0,-1-1 0 16,-4 2 192-16,0 1 32 0,-1 1 16 0,-2 3 0 15,-1-1-272-15,0 3-128 0,0 1 128 0,0 1-128 32,-2 2-256-32,3 2-144 0,0 0-32 0,5 3 0 15,-1-1-1504-15,4 1-304 0,1-2-64 0</inkml:trace>
  <inkml:trace contextRef="#ctx0" brushRef="#br1" timeOffset="57576.68">14715 10345 22511 0,'0'0'992'0,"-1"7"224"0,-3 1-976 15,-1 2-240-15,1 1 0 0,0 2 0 0,-3 2 208 0,0 3 0 16,0 3 0-16,-1 1 0 0,1 0 0 0,1 0 0 16,-2 2 0-16,1-2 0 0,3-1-208 0,-3-3 144 15,2-3-144-15,2-1 128 0,-2-2 208 0,3 1 48 16,2-5 0-16,0-8 0 0,0 0 384 0,0 0 96 15,0 0 16-15,0 0 0 0,9 5 160 0,-9-5 48 16,12-2 0-16,-2-3 0 0,0-1-256 0,-1-4-64 16,-1 0 0-16,2-1 0 0,-2-5-288 0,1 2-64 15,-3 1-16-15,3-3 0 0,-1 1-208 0,1-1-64 16,-2-1 0-16,3 2 0 0,0 0-128 0,-2 1 0 0,2-1 144 0,-1 1-144 16,-1 3 0-16,3 4 0 0,-2 0 0 0,2 2 0 15,2-2-144-15,-2 3-48 0,0 1-16 0,0 1 0 31,1 0-528-31,-1 2-96 0,4 1-32 0,-4 2 0 16,-11-3-2560-16,11 3-512 0,1-1-96 0,-12-2-32 0</inkml:trace>
  <inkml:trace contextRef="#ctx0" brushRef="#br1" timeOffset="57945.98">15286 10368 21647 0,'0'0'960'0,"-5"6"192"0,-1 3-912 0,2 2-240 16,-2 1 0-16,1 5 0 0,0 4 640 0,-1 1 96 0,0-2 16 16,1 2 0-16,-4 3-192 0,3-2-48 0,0 0 0 0,0-2 0 15,2-4-352-15,-2 0-160 0,2-2 128 0,1-2-128 16,1-3 160-16,-1-1-160 0,3-9 192 0,0 0-192 15,4 11 0-15,-4-11-272 0,4 9 16 0,-4-9-11408 16</inkml:trace>
  <inkml:trace contextRef="#ctx0" brushRef="#br1" timeOffset="58365.17">15542 10310 25391 0,'10'-7'1120'0,"0"1"240"0,0 0-1088 0,3 0-272 16,3 1 0-16,1 0 0 0,1-1 320 0,2 0 16 15,-2 2 0-15,2-1 0 0,-1 2-208 0,1 1-128 16,-3 0 160-16,1 2-160 0,-2 2 176 0,1 1-176 15,-1 2 192-15,-2 1-192 0,-2 3 224 0,-5 1-64 16,-2 2-16-16,-2 1 0 0,0-1 176 0,0 3 48 16,-1 0 0-16,-3 1 0 0,-4 2 0 0,-2 0 0 15,-3-1 0-15,-2 2 0 0,0 1-112 0,-1 0 0 16,1-2-16-16,0-1 0 0,3 1-112 0,2-2 0 16,-2-2-128-16,3-2 192 0,3-1-192 0,0-1 128 15,4 0-128-15,1-1 0 0,-2-9 160 0,3 10-160 0,4-5 160 0,2 1-160 16,1-1 496-16,1 0 0 0,2-3 0 0,2 0 0 15,1 0-144-15,-1-1-32 0,-1 2 0 0,3-6 0 16,1 1-176-16,0 0-144 0,2 0 192 0,-2 1-192 16,-3 0 0-16,0-2-304 0,-4 1 48 0,0-2 0 31,-1 3-2048-31,-1 0-416 0,-9 1-80 0</inkml:trace>
  <inkml:trace contextRef="#ctx0" brushRef="#br1" timeOffset="58550.34">15586 10537 27647 0,'0'0'2448'0,"0"0"-1952"0,3-8-496 0,-3 8 0 0,10-7 496 0,2 1 0 16,3 2 0-16,0 0 0 0,3-1-160 0,4 1-16 16,2 0-16-16,5-2 0 0,1-3-176 0,1 2-128 15,1 2 192-15,-1 0-192 0,1 1 0 0,0 2 0 16,-2 0-240-16,-2 0-8848 15,-4-1-1760-15</inkml:trace>
  <inkml:trace contextRef="#ctx0" brushRef="#br1" timeOffset="58943.37">16332 10346 20319 0,'0'0'896'0,"0"0"192"0,0 0-864 0,-10 5-224 0,-4-2 0 0,-1 7 0 16,-1 5 608-16,1-3 80 0,-2-1 16 0,2 1 0 15,1 3 64-15,0 2 32 0,3-1 0 0,4 2 0 16,1-4-32-16,3-1 0 0,1 1 0 0,3-2 0 16,2-2-192-16,4-1-32 0,-3-1-16 0,5 0 0 15,-1 0 176-15,4-4 48 0,3-2 0 0,2-1 0 16,-1 0-80-16,3-1-16 0,1-1 0 0,1-3 0 15,1-3-304-15,0 0-64 0,-5-1-16 0,0-1 0 16,-3 1-32-16,-1-3-16 0,-3-1 0 0,-1-1 0 0,-4 3-80 16,-1-1-16-16,-2-1 0 0,-4 0 0 0,-1-1 0 15,-1 3 0-15,-1-1 0 0,-5 1 0 0,0 0 0 0,0 1 0 16,0 5 0-16,-1 2 0 0,-1-3-304 0,-1 3-64 16,2 1-16-16,1-1 0 15,1 2-1504-15,9 0-304 0,0 0-64 0,-7 2-12496 16</inkml:trace>
  <inkml:trace contextRef="#ctx0" brushRef="#br1" timeOffset="59282.5">16725 10283 21247 0,'0'0'944'0,"0"0"192"0,-4 9-912 0,1 2-224 0,0 2 0 0,0 0 0 16,-1 1 592-16,-2 2 80 0,-1 0 16 0,0 1 0 15,-2 0 48-15,1 0 16 0,0-2 0 0,1 2 0 16,-1 2-384-16,1-4-80 0,2-4-16 0,2-2 0 16,-3 2 96-16,3-2 16 0,3-9 0 0,0 0 0 15,0 0 256-15,0 0 48 0,0 0 16 0,0 0 0 16,0 0 144-16,0 0 48 0,9-11 0 0,-3 0 0 16,3-3-320-16,0-1-48 0,2 0-16 0,0-1 0 15,-1 3-224-15,1 2-48 0,1-1-16 0,1 0 0 16,-2 0-224-16,1 2 0 0,0 1 128 0,-1 1-128 15,0 2 0-15,0 0 0 0,1 1 0 0,0 2 0 16,-2 5 0-16,-1 0-128 0,0 0 128 0,-1 3 0 0,-2 4-160 16,0 2 160-16,-2-2-128 0,-1 1 128 0,-3-10-128 15,4 15 128-15,-1 4-128 0,-2-1 128 0,-2-4-192 0,0 1 32 16,1 1 16-16,-2-1 0 0,-1 2-128 0,3-4-32 16,-1-3 0-16,0-1 0 15,-1-1-560-15,2 0-112 0,0 0-32 0,0-8-8736 16,0 0-1760-16</inkml:trace>
  <inkml:trace contextRef="#ctx0" brushRef="#br1" timeOffset="59640.2">17426 9879 11055 0,'-3'-13'480'0,"3"13"112"0,0 0-464 0,0 0-128 0,0 0 0 0,-1 8 0 16,-1 2 3584-16,-4 2 688 0,-2 3 144 0,0 3 16 15,0 3-3248-15,-1 0-656 0,-1-1-128 0,0 6-16 16,-1 5-144-16,-1-1-32 0,-2 1 0 0,2 0 0 16,-3 2-48-16,2-1-16 0,0 2 0 0,3-1 0 15,2-2-144-15,4-3 192 0,-1 0-192 0,1-4 192 16,-2-2-192-16,0 0 0 0,-1-2 0 0,4-1 0 15,-3-1-1344-15,2-2-320 16,1-4-48-16,0-1-9888 0</inkml:trace>
  <inkml:trace contextRef="#ctx0" brushRef="#br1" timeOffset="60310.66">17030 10318 26607 0,'1'-12'1168'0,"-1"12"256"0,0 0-1136 0,11-3-288 16,2 1 0-16,1-1 0 0,3 0 464 0,1 2 48 16,7 1 0-16,2 0 0 0,0-4-304 0,2 1-48 15,1 2-16-15,1 1 0 0,1-1-144 0,-2-1 0 16,0-2 144-16,-1 1-144 0,-2 1 144 0,-3 0-144 16,0 0 192-16,-2 1-192 0,0-4 288 0,-4 4-48 15,0-1-16-15,-1-1 0 0,0-2-16 0,-4 1 0 16,-2 3 0-16,-3 0 0 0,-8 1-208 0,0 0 176 15,0 0-176-15,0 0 160 0,0 0 0 0,0 0 0 16,0 0 0-16,0 0 0 0,-2 11 96 0,-4 0 32 0,-2 0 0 0,1-1 0 16,-3-2-160-16,2 2-128 0,-2 0 192 0,0 1-192 15,0 0 144-15,1 0-144 0,0-1 0 0,0-1 144 16,1-1-144-16,2-1 0 0,1 0 0 0,5-7 0 16,-4 8 0-16,4-8 128 0,0 0-128 0,0 0 0 15,0 0 192-15,0 0-64 0,0 0 0 0,9 5 0 16,2-5 320-16,-3-2 64 0,3-5 16 0,0 3 0 15,2 2-208-15,-1-2-32 0,0 0-16 0,-1-3 0 16,-1-1-272-16,0 0 160 0,1 3-160 0,2 2 128 16,-4-3-128-16,-1 1 0 0,0 3 0 0,-8 2 0 0,0 0 0 15,9 0 0-15,-9 0 0 0,10 1 0 0,0 3 0 16,-3 1 0-16,-3 4-144 0,0-2 144 0,-4-7 0 0,6 10 0 16,-2-3 0-16,3-1 0 0,2-1 0 0,1-2 0 15,0-2 0-15,2 1 0 0,2 1 0 0,1-2 0 16,-1-2 0-16,3 1 0 0,-1 0 0 0,1-3 0 15,0-1 0-15,2-4 0 0,0-2 160 0,2-1-16 16,-2 2 0-16,2-6 0 0,0-2 16 0,-1 0 0 16,2 3 0-16,0-2 0 0,-1-1 0 0,2-2 0 15,0-1 0-15,1-2 0 0,1-2 80 0,-1-2 16 16,-1-5 0-16,1-1 0 0,0-1 32 0,-1-3 16 16,-2-5 0-16,1-1 0 0,-3 0-128 0,0 2-32 15,-2-2 0-15,-1 5 0 0,-2 1-144 0,-2 4 128 16,-1 2-128-16,-4 5 128 0,-1 7-128 0,-4 2 0 15,0 4 0-15,-4 3 0 0,2 9 0 0,-11-1 0 0,-1 5 0 16,-2 4 0-16,-2 7-128 0,-4 3 128 0,-3 6 0 16,-4 2 0-16,-5 3 0 0,-3 2-176 0,-1 4 176 0,0 4-128 15,-1 4 128-15,6 2 0 0,6 0 0 0,1-2-128 16,2 1 128-16,4-3 0 0,4-4 0 0,2 0 0 16,5-6 0-16,4-2 0 0,1-1 0 0,4-2 0 15,5-3 0-15,3 1-160 0,4-2 160 0,7-1 0 31,2-1-1536-31,5-2-192 0,5-4-32 0,7-1-16 0</inkml:trace>
  <inkml:trace contextRef="#ctx0" brushRef="#br1" timeOffset="61089.3">19427 10369 16991 0,'0'0'752'0,"0"0"144"0,0 0-704 0,0 0-192 15,0 0 0-15,6-4 0 0,-6 4 1296 0,13-2 240 16,-1-2 32-16,4-4 16 0,-2-3-624 0,4 1-128 15,2 1-32-15,2-2 0 0,2-4-384 0,4 0-80 16,0-3-16-16,2 0 0 0,-1 1 64 0,1-2 0 16,-1-1 0-16,3-4 0 0,3 0 176 0,2-2 32 15,-1-3 16-15,4-2 0 0,-4-3-96 0,3 0 0 16,-1 4-16-16,-3-4 0 0,-1-1-224 0,-6-1-32 16,-3 0-16-16,-3 3 0 0,-1 3-96 0,-4-1 0 15,-3-2-128-15,-3 3 192 0,-1 4-192 0,0 0 144 16,-5 3-144-16,1 6 128 0,-2 2-128 0,-1 4 128 15,0 3-128-15,-3 8 128 0,0-6-128 0,0 6 128 16,0 0-128-16,-8 4 128 0,-2 8-128 0,-1 1 0 0,-1 0 144 0,-1 9-144 16,-2 4 0-16,-4 3 0 0,-4 1 0 0,0 0-192 15,-2 2 192-15,0 2 0 0,0 2 0 0,1-1 128 16,0-1-128-16,5-2 0 0,3-4-128 0,3 0 128 16,4-2 0-16,0-3 0 0,4-4 0 0,1 3 0 15,0-1 0-15,2 0 0 0,3-6 0 0,0 1 0 16,2-4 0-16,1 1 0 0,0 0 0 0,4-1 0 15,2-4-1040 1,2 1-288-16,1 1-48 0,2-5-12336 0</inkml:trace>
  <inkml:trace contextRef="#ctx0" brushRef="#br1" timeOffset="61340.53">20673 9891 24527 0,'0'0'1088'0,"0"0"224"0,0 0-1056 0,-1 11-256 16,-1-2 0-16,-3 3 0 0,0 4 832 0,-2 1 128 16,-2-2 0-16,1 2 16 0,-1 4-320 0,-1 0-64 15,0-3-16-15,-2 0 0 0,2 1-192 0,-2 2-64 16,-1-2 0-16,-1-2 0 0,1 0-128 0,3-3-16 15,3 1-16-15,-3-4 0 0,0-1-160 0,2-1 160 16,3-1-160-16,5-8 160 0,-5 7-352 0,5-7-64 16,0 0 0-16,0 0-9104 15,0 0-1824-15</inkml:trace>
  <inkml:trace contextRef="#ctx0" brushRef="#br1" timeOffset="61840.48">20994 9835 23263 0,'0'0'1024'0,"0"0"224"0,0 0-992 0,0 13-256 0,-5 1 0 0,0 3 0 0,1 1 752 0,-3 2 96 15,2-2 32-15,-3 1 0 0,-3-2-160 0,0 3-16 16,0 1-16-16,1 1 0 0,-3-2-48 0,1-2-16 15,0-3 0-15,0-1 0 0,0 0 16 0,-1-2 0 16,5-5 0-16,0 1 0 0,1-2 144 0,7-6 48 16,-4 5 0-16,4-5 0 0,0 0-32 0,0 0 0 15,0 0 0-15,7-6 0 0,-1-3-176 0,5-1-48 16,0-3 0-16,3-2 0 0,2 1-256 0,-1 0-48 16,1-5-16-16,1 1 0 0,3 3-256 0,-1 0 0 15,-1-2 0-15,4 0-144 0,-2 0 144 0,1-1 0 16,0 3 0-16,-2 1 0 0,2 2 0 0,-2 0 0 15,1 3 0-15,-3 1 0 0,0 4-128 0,1 0 128 16,0 1-128-16,-2 4 128 0,-2 5-128 0,0 1 128 16,-3 3-128-16,-3 1 128 0,-1 4-160 0,-4 1 160 0,-3 1-192 15,-1 3 192-15,-1 5-144 0,-2-1 144 0,-4-1 0 0,0 3-144 16,-1 3 144-16,1-3-128 0,-1-4 128 0,1 0-128 16,1-3 128-16,1-1-208 0,-2-3 80 0,5-1 128 15,-3-2-448-15,4 1 48 0,-1-2 0 0,2-4 0 31,1-7-1568-31,0 0-304 0,0 0-64 0,0 0-12640 0</inkml:trace>
  <inkml:trace contextRef="#ctx0" brushRef="#br1" timeOffset="62536.04">21542 9978 19343 0,'0'0'1728'0,"0"0"-1392"0,0 0-336 0,0 0 0 15,-3 10 768-15,3-10 96 0,-3 9 16 0,6 1 0 16,1 0 128-16,4-1 16 0,-1-1 16 0,4-1 0 16,3 0-16-16,1-2 0 0,3-2 0 0,0 1 0 15,3-2-464-15,1-2-112 0,1 0 0 0,3-2-16 0,1-2-128 0,3 0-32 16,0 0 0-16,-2 0 0 0,1 1 32 0,-2-1 0 15,0-3 0-15,-4 0 0 0,0 0-48 0,-1-2 0 16,-3-1 0-16,-1-1 0 0,-1 3-48 0,-2-3-16 16,-2-2 0-16,1 1 0 0,-2 0 16 0,-1 0 0 15,-3-3 0-15,-2 1 0 0,-3 1 160 0,-2-1 16 16,-3-4 16-16,-1 4 0 0,-3 2 64 0,-1 1 16 16,-3 2 0-16,1 2 0 0,-3 1-160 0,0 1-48 15,-3 3 0-15,-1 3 0 0,-3 2-272 0,1 2 160 16,-3-1-160-16,-1 5 128 0,-3 5-128 0,1 2 0 15,1 0 144-15,1 6-144 0,1 5 0 0,3-4 0 16,2 0-192-16,5-1 64 0,0 3 128 0,5 0 0 16,1 0 0-16,5-2 0 0,2-1 0 0,5-1 0 0,1 0 128 15,0-3-128-15,2 0 240 0,6-1-32 0,4-1 0 16,-1-1 0-16,2 0-80 0,1-2-128 0,-1-2 176 0,-1-2-176 16,0-4 0-16,-4 2-272 0,2-1 16 0,-3-1 16 31,0-5-1872-31,-1 0-368 0,-1-3-80 0</inkml:trace>
  <inkml:trace contextRef="#ctx0" brushRef="#br1" timeOffset="62723.12">20974 9655 37775 0,'-23'-32'3360'0,"13"15"-2688"0,5 6-544 0,4-1-128 0,4 2 1648 0,1 5 288 16,-4 5 64-16,11 3 16 16,0-1-2224-16,0 1-448 0,-1-2-96 0,0 4-12128 15,-2 4-2432-15</inkml:trace>
  <inkml:trace contextRef="#ctx0" brushRef="#br1" timeOffset="68843.52">3629 16731 7359 0,'0'0'656'0,"0"0"-528"0,1-8-128 0,-1 0 0 15,2-3 1648-15,-2 4 288 0,0 7 64 0,0 0 16 16,-2-8-672-16,2 8-144 0,0 0-32 0,0 0 0 15,0 0-480-15,0 0-112 0,0 0 0 0,0 0-16 16,0 0-208-16,-4 9-32 0,0 3-16 0,-1 4 0 16,2 1 80-16,2 2 32 0,1 4 0 0,-1 3 0 15,-4 4-224-15,3-1-64 0,-1 0 0 0,2 2 0 16,0 2-128-16,0 0 160 0,1 1-160 0,3-4 160 16,0-7-160-16,0-1 0 0,4-2 0 0,2-1 0 15,2-5 144-15,-1-2-144 0,1-2 160 0,2-2-160 0,2-2 448 16,1-5-16-16,-1-2 0 0,2 0 0 0,0 0 128 0,1-3 16 15,-1-4 16-15,0-1 0 0,-2-2-160 0,1-2-48 16,-2-1 0-16,1 0 0 0,0 0-144 0,0-1-48 16,-1-5 0-16,-1 2 0 0,-2 2-192 0,-3-1 176 15,2-1-176-15,-2 0 160 0,-1 3-160 0,-1 1 192 16,3 2-192-16,-2 1 192 0,0 0-192 0,-1 3 0 16,-2 0 144-16,-4 8-144 0,0 0 0 0,0 0 0 15,0 0 0-15,0 0 0 0,0 0-160 0,0 0 160 16,2 10-192-16,1 1 192 0,-3 2-160 0,-3 3 160 15,2 4-128-15,-1 3 128 0,-1 5-128 0,-2 0 128 16,-1 3-128-16,-1 4 128 0,-1 1-144 0,1 2 144 16,-3 4-160-16,0-1 160 0,-3-2 0 0,2 1 0 0,1-1 0 15,0 2 0-15,-4 1 0 0,2-1 0 0,-1-3 0 16,4 0 0-16,-4-2 0 0,1-3 192 0,-1-2-64 16,0-5-128-16,-1-3 352 0,0-2-32 0,1 0-16 0,-2-5 0 15,-1 0 112-15,1-2 32 0,2-5 0 0,-1 0 0 16,-2-2 64-16,1-1 32 0,-1-4 0 0,1-2 0 15,0-1 384-15,2-2 80 0,2-3 16 0,0-1 0 16,-2-3-768-16,2-1-256 0,2-3 144 0,-2 0-144 16,3-3 240-16,1-3-48 0,5-1 0 0,1 1 0 15,2 0-192-15,2 2 0 0,3-2 0 0,4 1 0 16,2 1 0-16,2 1 0 0,-1-1-128 0,4 2 128 16,1-1-192-16,7 4 192 0,2 2-192 0,1 2 192 15,-1 0-160-15,2 3 160 0,-3-1-128 0,0 4 128 16,1 2-128-16,-5 1 128 0,-1 0-128 0,0 1 128 15,0 2 0-15,1 2-128 0,-3-1 128 0,0 2 0 16,-4-1-176-16,-4 2 176 0,-3 1-208 0,-1-1 80 16,-7-7-1440-16,11 9-288 0,0-3-48 0,-1 0-8208 15,-5-1-1632-15</inkml:trace>
  <inkml:trace contextRef="#ctx0" brushRef="#br1" timeOffset="69228.5">4382 16957 6447 0,'0'0'272'0,"-8"4"80"0,8-4-352 0,-8 6 0 0,2-1 0 0,6-5 0 16,0 0 3392-16,0 0 592 0,0 0 128 0,0 0 32 16,0 0-2192-16,0 0-432 0,11-2-96 0,1 0-16 15,0-3-416-15,3 2-96 0,4-3 0 0,2 2-16 16,1 0-288-16,2-1-48 0,3 1-16 0,0-1 0 15,3 0-208-15,-3 1-64 0,2 0 0 0,-3 0 0 0,0-2-112 16,-4 1-16-16,1-1-128 0,-4 2 192 0,0-2-192 16,-1 1 144-16,-3 1-144 0,-1 0 128 15,0 2-1344-15,-3 1-288 0,-3-1-48 0</inkml:trace>
  <inkml:trace contextRef="#ctx0" brushRef="#br1" timeOffset="69513.67">4410 17139 11055 0,'0'0'976'0,"0"0"-784"0,0 0-192 0,0 0 0 0,0 0 2976 0,0 0 544 16,0 0 128-16,0 0 0 0,11 1-1712 0,0-1-336 0,-1-2-80 0,2-1-16 15,-1-2-432-15,1 1-96 0,2-1-16 0,2-1 0 16,4 1-160-16,2-1-32 0,-2-1-16 0,2 3 0 15,-1 1-224-15,0-2-32 0,-1-1-16 0,1 1 0 16,-1 1-272-16,0 1-48 0,-1-1-16 0,-2 0 0 16,0 0-144-16,0-2 0 0,0 1 0 0,2 0 128 31,3 1-736-31,-5 0-160 0,1 2-16 0,-3 1-15392 0</inkml:trace>
  <inkml:trace contextRef="#ctx0" brushRef="#br1" timeOffset="70383.34">5399 16738 14559 0,'0'0'640'0,"0"0"144"0,-10 1-624 0,4 0-160 0,6-1 0 0,-11 2 0 16,0-1 1104-16,4-2 192 0,1-3 48 0,6 4 0 15,-8-2-192-15,8 2-16 0,-6-5-16 0,1 2 0 16,-1 0-192-16,6 3-32 0,-4-5-16 0,4 5 0 0,0 0-224 16,5-8-32-16,2 1-16 0,2 0 0 0,0-1-224 0,2 4-32 15,1-4-16-15,4 2 0 0,4-2-144 0,3 4-16 16,-2 1-16-16,3 1 0 0,-2-2-160 0,4 1 0 16,-4 1 144-16,2 4-144 0,-3 2 144 0,0 0-144 15,-2-1 192-15,-2 1-192 0,-2 4 160 0,0-3-160 16,-3 1 128-16,-2 2-128 0,-3 2 0 0,-1 4 128 15,-1-2-128-15,1 2 0 0,-4 1 0 0,-2 3 0 16,-1-2 128-16,-4 2-128 0,1 1 128 0,-3-3-128 16,-1 1 192-16,-1-1-64 0,-3-3 64 0,1 0 16 15,-1-2 0-15,2 1 0 0,-3 0-80 0,0-2 0 16,1-4-128-16,2 2 192 0,1 1-32 0,1-2-16 16,1-2 0-16,7-5 0 0,-5 8-144 0,5-8 0 15,0 0 0-15,0 0 0 0,0 0 0 0,5 7 0 0,2-1-160 0,1 0 160 16,1 1-128-16,-1 1 128 0,2-2 0 0,1 4-144 15,0 2 144-15,0 1-128 0,0 1 128 0,-2-2-128 16,0 0 128-16,-2 2 0 0,1 5 0 0,-2-3 0 16,-1 1 0-16,-1 0-128 0,0 1 128 0,-2 1 0 15,-2-2 0-15,-2 0 0 0,-2-2 0 0,2 1 0 16,-1-1 272-16,-1 0 48 0,-2-1 0 0,-2-2 0 16,0 0 288-16,-5 0 64 0,1-2 16 0,0 1 0 15,1-1 16-15,-3-3 16 0,-3 0 0 0,-1 1 0 16,-3-3-192-16,0 1-32 0,-1-2-16 0,0-1 0 15,-1 0-176-15,1-2-48 0,2-5 0 0,1 1 0 16,4-1-64-16,3-1 0 0,-2-2-16 0,1-2 0 16,2-2-176-16,4 0 0 0,-2 0-160 0,6 1 160 15,2 0-1856-15,1 0-256 0,1-1-64 0,3 2-8960 16,3 3-1792-16</inkml:trace>
  <inkml:trace contextRef="#ctx0" brushRef="#br1" timeOffset="70654.66">6076 17327 22111 0,'7'10'976'0,"-7"-10"208"0,0 0-944 0,5 11-240 16,-1 1 0-16,1 2 0 0,-3-1 1344 0,0 3 208 15,-2 2 48-15,-1-1 16 0,-1-1-320 0,0 1-64 0,-4 1-16 0,2 2 0 16,-1-3-160-16,-2 1-32 0,-1 1-16 0,-1-1 0 16,0 0-320-16,-2-3-64 0,0 1-16 0,-1-1 0 15,1-2-288-15,-2 1-64 0,0-2-16 0,0-1 0 16,-1 0-240-16,3-1 176 0,-2-2-176 0,2-1 160 16,0-1-160-16,2-3 0 0,1-1-192 0,1-1 192 31,-2-2-2688-31,9 1-400 0</inkml:trace>
  <inkml:trace contextRef="#ctx0" brushRef="#br1" timeOffset="71037.09">6357 17180 26895 0,'0'0'1184'0,"0"0"256"0,0 0-1152 16,0 0-288-16,-6-3 0 0,6 3 0 0,0 0 1104 0,0 0 176 15,0 0 16-15,9-5 16 0,-3 0-288 0,5-1-48 0,2-1-16 16,3 0 0-16,-1 0-224 0,3 2-48 0,0-4-16 0,2 2 0 16,1 3-192-16,-1 0-32 0,0-3-16 0,1 4 0 15,-2 1-144-15,0-1-32 0,-1 0 0 0,-2 0 0 16,0-1-256-16,0 3 128 0,1 2-128 0,-3-1 0 16,-2-4 0-16,1 1 0 0,2-1 0 0,-3 2 0 31,-2-1-1088-31,-1 1-336 0,4-2-64 0,-5 1-14848 0</inkml:trace>
  <inkml:trace contextRef="#ctx0" brushRef="#br1" timeOffset="71390.36">7233 16604 14735 0,'-1'-20'640'0,"1"11"160"0,0 9-640 0,0 0-160 15,4-12 0-15,0 3 0 0,-4 9 3408 0,0 0 656 16,0 0 128-16,0 0 32 0,0 0-2400 0,0 0-480 16,0 0-80-16,-5 7-32 0,1 3-528 0,-2 3-96 15,0 3-32-15,0 6 0 0,3 6 32 0,-3 5 0 0,2 3 0 16,1 3 0-16,0 2 16 0,-1 4 0 0,0 1 0 15,0 0 0-15,2 1-176 0,1-2-16 0,-1 0-16 16,-3-2 0-16,2-2-176 0,-1-4-48 0,0-3 0 0,1-3 0 16,2 0-16-16,0-4-16 0,0 0 0 0,0-3 0 15,-1-1-32-15,-1 0-128 0,2 1 192 0,-1-4-64 16,-1-4-128-16,2 2 0 0,-2 0 144 0,1 0-144 31,0-2-1648-31,0 2-400 0,-4-1-64 0</inkml:trace>
  <inkml:trace contextRef="#ctx0" brushRef="#br1" timeOffset="72855.89">8483 16151 6447 0,'0'0'576'0,"0"0"-576"15,0 0 0-15,0 0 0 0,0 0 3168 0,0 11 528 16,1 0 96-16,-1-2 32 0,0-9-2992 0,-4 9-576 0,4-9-128 0,0 0-128 16,-5 8 288-16,-1-1-32 0,1 1-16 0,-4-1 0 15,1 0 256-15,0 0 48 0,-2-3 16 0,-1 3 0 16,-4-1 144-16,0 2 16 0,-2-1 16 0,1 2 0 16,-6 0-224-16,-1 0-64 0,-2 2 0 0,-2 0 0 15,0 2 144-15,-5-1 32 0,-5-1 0 0,1 2 0 16,0 2-128-16,-3 1-32 0,2-2 0 0,-3 2 0 15,2 3-80-15,-7 1-32 0,-3-1 0 0,-4 4 0 16,-1-1-48-16,-2 1-16 0,0-2 0 0,0 3 0 16,0 5-32-16,-5-3 0 0,-1-2 0 0,-4 0 0 15,-5 2 144-15,2-2 32 0,2-2 0 0,0 1 0 16,0 1-48-16,-3 0-16 0,-3-1 0 0,-1-1 0 16,0 0-32-16,2 4 0 0,-1 0 0 0,0-1 0 0,-3 2-160 0,-1-1-48 15,-1 2 0-15,3-2 0 0,2 1-128 0,-4-3 192 16,-7-1-192-16,5 2 192 0,5 3-192 0,0-3 192 15,0-2-192-15,0-1 192 0,-3 1-192 0,2 0 192 16,1 0-192-16,2-1 192 0,3 0-192 0,-4 1 160 16,-1 1-160-16,0-1 160 0,-2 1-32 0,3 0 0 15,3-1 0-15,-1-3 0 0,3 0 0 0,-4 0-128 16,2-1 192-16,1 2-64 0,2-1 0 0,3 0 0 16,1-3 0-16,-1 1 0 0,-1-1-128 0,4 0 160 15,2-1-160-15,6-1 160 0,4 0-160 0,1-3 128 16,-1 1-128-16,4 0 128 0,0 0-128 0,2-2 0 15,1-3 0-15,4 2 0 0,3 1 0 0,3-3-192 16,2-2 32-16,4 0 16 16,2 2-352-16,4 0-64 0,-1-3-16 0,4 1 0 15,1 0-1456-15,4-1-288 0,-1-3-64 0</inkml:trace>
  <inkml:trace contextRef="#ctx0" brushRef="#br1" timeOffset="73731">2846 16230 26495 0,'0'0'1168'0,"0"0"240"0,0 0-1120 16,0 0-288-16,0 0 0 0,0 0 0 0,9 3 0 0,1 0 0 0,2 3-128 0,-1-2 128 15,3-1 0-15,3-2 0 0,3-1 0 0,-2 2 0 16,2 2 0-16,4-1 0 0,3-1 128 0,2 2-128 16,1 0 224-16,4 3-64 0,4-1-16 0,0 4 0 15,2-1 64-15,-2 0 16 0,-2-1 0 0,3 0 0 16,2 2 64-16,3 0 16 0,1-3 0 0,1 3 0 16,-2-2 64-16,3 3 16 0,4 3 0 0,-3-2 0 0,2-2-16 15,0 2 0-15,2 0 0 0,0 1 0 16,-1 0-96-16,7 2-16 0,1-1 0 0,0 2 0 0,-1 1-96 0,-1 3-32 15,-1-1 0-15,3 3 0 0,0 2-128 0,2 1 160 16,3-3-160-16,-2 2 160 0,-4-2-160 0,2 0 192 16,4-2-192-16,4 1 192 0,2 1 16 0,-2 0 16 15,-4-2 0-15,1 2 0 0,0-4 160 0,3 2 16 16,3 1 16-16,3-1 0 0,-1 0-176 0,-5 0-48 16,0-2 0-16,5 4 0 0,4 2-192 0,0 0 0 15,0-2 0-15,-4 2 0 0,-1-2 0 0,0 0 0 16,3-2 0-16,0 1 0 0,2-1 0 0,-6 1 128 15,-2-3-128-15,2 0 0 0,2 0 0 0,-1 2 0 16,1-3 128-16,-4 2-128 0,-4-2 0 0,-1 0 0 16,1 1 0-16,1 0 0 0,-1 1 0 0,0-1 0 15,-2-2 0-15,-2 2 0 0,-5 2 0 0,0-3 0 0,1-1 0 0,1-1 0 16,-1 2 0-16,-2-1 128 0,0 2-128 0,-6-2 0 16,-1 0 0-16,-3-1 0 0,-1-4 0 0,-3 2 0 15,3 0 128-15,0 1-128 0,-1-2 0 0,-1 0 0 16,-2-1 0-16,-4 1 128 0,-1 2-128 0,-3-3 0 31,-3-2-944-31,-3 0-224 0,-1 0-48 0,-1 0-14128 0</inkml:trace>
  <inkml:trace contextRef="#ctx0" brushRef="#br1" timeOffset="78909.33">7901 16033 21935 0,'-10'-1'960'0,"10"1"224"0,-9-4-944 0,3 0-240 16,6 4 0-16,-7-2 0 0,-1-2 0 0,0 2 0 16,1 1 0-16,-2 0 0 0,1 0 320 0,-3 2-16 15,-1 1-16-15,0 0 0 0,1-2 144 0,-4 0 16 16,-3 0 16-16,-1 0 0 0,4 0 48 0,-2 1 16 16,0-1 0-16,-1 4 0 0,-1-2-16 0,1 0-16 15,-4 0 0-15,1 3 0 0,1 0-112 0,-1 0-32 16,0-2 0-16,1 0 0 0,-4 5-96 0,3-3 0 15,-3-2-16-15,1 2 0 0,-3 1-48 0,-1-2-16 16,0 3 0-16,-1-4 0 0,-1-1 48 0,-2-2 16 0,1-1 0 16,-1 0 0-16,-1-1 32 0,2-3 16 0,-1 0 0 0,0-2 0 15,0 3-32-15,-1-2-16 0,0 0 0 0,-1-2 0 16,-1 0-16-16,1 0 0 0,-1 0 0 0,1-2 0 16,1-2 80-16,3-1 16 0,1-3 0 0,5 4 0 15,0-1 64-15,2-1 32 0,2-2 0 0,1 0 0 16,1-2-128-16,2 1-32 0,1-5 0 0,3 1 0 15,0-1-80-15,5-3-32 0,-2-1 0 0,2 0 0 16,0-1-144-16,3 1 128 0,-1-1-128 0,2 2 128 16,0-1-128-16,0-1 0 0,2-1 0 0,2 0 0 15,-1 2 0-15,1-2 0 0,3-2 0 0,2 0 0 16,0 1 0-16,3 0 0 0,-1-3 0 0,3 1 0 16,1 2 0-16,4 0 0 0,-1 0 0 0,5 1 0 0,3 2 0 0,4-3 0 15,1 3-144-15,2 0 144 0,0 0 0 0,2 2 0 16,1-1-128-16,1 1 128 0,-1-1 0 0,0 2-128 15,-2 1 128-15,2 1 0 0,2-1 0 0,2 0-128 16,0-1 128-16,1 6 0 0,-4-1 0 0,7 1 0 16,2-3 0-16,0 2 0 0,-2 5-128 0,0 0 128 15,0-2 0-15,-1 2 0 0,1 0-128 0,3 0 128 16,1 0 0-16,2 3 0 0,2-1 0 0,0-1 0 16,-3 1 0-16,0 1 0 0,-1 2 0 0,0-1-128 15,0-3 128-15,0 1 0 0,0 6 0 0,1-2 0 16,-2 0 0-16,0 2 0 0,-1-1 0 0,0 2 0 15,0 0 0-15,-4-1 0 0,1 2 0 0,0-1-128 16,0 0 128-16,-1 3 0 0,1 2 0 0,1 1 0 0,0 1-128 16,-3 1 128-16,-1 2 0 0,-1-1 0 0,1-1 0 0,-1 3 0 15,0-1 0-15,1 0 0 0,-2 1 0 0,3 0 0 16,1 2 0-16,1 1 0 0,-4 0 0 0,-1 2 0 16,-4-2 0-16,0 1 0 0,-1 0 0 0,0 0 0 15,0 0 0-15,-1 1-128 0,0 0 128 0,1 1 0 16,-6 0 0-16,2 1 0 0,-1 1 0 0,-2 1 0 15,-1-2 0-15,0 0 0 0,1 2 0 0,-2 1 0 16,0 1 0-16,-4-2 0 0,0 0 0 0,-1 0 0 16,0 3 0-16,-1 3 0 0,2-4 0 0,-3-1 0 15,0 1 0-15,-1-1 0 0,0 1 128 0,1 0-128 16,-1-1 0-16,1 0 0 0,0-2 0 0,-3 0 0 16,0 1 0-16,-1-1 128 0,-2 0-128 0,-1 0 0 15,1 1 0-15,-1 3 0 0,0 0 0 0,-2-3 0 0,1 0 0 16,-2-1 0-16,1 4 0 0,-2 0 0 0,-2-3 128 0,2 1-128 15,-1-1 0-15,-1 1 0 0,-2-1 128 0,0 1-128 16,0-2 0-16,-1 0 0 0,-1 3 128 0,0-2-128 16,0 1 0-16,-1 1 0 0,2-2 144 0,-3-1-144 15,1-1 128-15,-1 1-128 0,3-1 160 0,-1 2-160 16,0-1 192-16,-4 1-192 0,-1-3 176 0,-1 0-176 16,-1-1 160-16,1 3-160 0,2 1 160 0,-2 0-160 15,0 1 160-15,0-2-160 0,-2 0 160 0,0 0-160 16,1 0 160-16,-1 0-160 0,-1-3 144 0,1 0-144 15,1-1 128-15,1 0-128 0,-1-1 192 0,-1 2-64 16,0-2 0-16,0-1 0 0,0 2 0 0,1-2 0 16,-3 1 0-16,2 0 0 0,-1 0-128 0,1-1 160 0,-1-1-160 0,-1-1 160 15,1 1-160-15,-3-1 160 0,-2-1-160 0,0 2 160 16,1 0-160-16,-4-1 0 0,-1 0 144 0,3-2-144 16,1 2 176-16,1 0-48 0,-3-3 0 0,1 0 0 15,-4 2-128-15,1-1 0 0,2 2 0 0,2-1 0 16,-3-2 0-16,3 0 0 0,-3 2 0 0,1-2 128 15,1 1-128-15,-1-3 128 0,1 1-128 0,-1 0 128 16,1 1-128-16,-1-1 128 0,-1-1-128 0,0 2 128 16,0-4-128-16,-2 1 192 0,-1 1-192 0,1 0 192 15,-3-3-64-15,2 0-128 0,-4 1 192 0,2 0-64 16,-1 0 0-16,1 0 0 0,0-1 0 0,0 1 0 16,2 0 0-16,0-1-128 0,0-2 192 0,2 1-64 15,-3 2-128-15,1-1 192 0,-2 2-192 0,0-1 192 16,-4 0-32-16,2-1 0 0,0 1 0 0,-1 0 0 0,1-2-160 15,-1 0 0-15,-1-3 0 0,1 2 128 0,0 0 48 0,2 1 0 16,-1 0 0-16,1 0 0 0,3-1-16 0,-2 1 0 16,1 1 0-16,-1 1 0 0,3-4-32 0,-4 2-128 15,3 1 192-15,-1 0-64 0,2 1-128 0,1-1 0 16,-2-1 0-16,5 2 128 0,5 0-128 0,0 0 0 16,0-1 0-16,0 1 0 15,2 0-1024-15,1 2-224 0,-1 1-48 0,0 1-18416 0</inkml:trace>
  <inkml:trace contextRef="#ctx0" brushRef="#br1" timeOffset="81385.42">12211 16259 1839 0,'-15'-1'0'0,"6"1"160"0,0 0-160 0,-1 0 0 0,-1-2 0 0,1 2 0 16,-1 2 3216-16,0-1 624 0,0-1 112 0,-2 0 16 15,-1 1-2640-15,2 2-544 0,0-3-96 0,1 1-32 16,-2 0 112-16,1-2 32 0,-1-3 0 0,-1 1 0 16,1 1 144-16,1-1 16 0,-3-1 16 0,0 0 0 15,0-1-80-15,0 0-32 0,-2-3 0 0,0 1 0 16,-4-3-160-16,1 1-48 0,0 2 0 0,-1-2 0 15,1-4-144-15,1 0-48 0,-2 0 0 0,0-1 0 0,1-2-48 16,2 1-16-16,-3-4 0 0,4 4 0 0,0-1 64 0,2 1 16 16,1-2 0-16,0 1 0 0,3-2-64 0,-1 2-16 15,1-2 0-15,1-1 0 0,1 1-160 0,-1-3-48 16,2 1 0-16,-1 0 0 0,3-2 0 0,-2-1-16 16,1-1 0-16,2 1 0 0,-2 0-16 0,3-1 0 15,-1-2 0-15,2 1 0 0,1-1-160 0,1-1 0 16,1 1 0-16,0 0 128 0,0 1-128 0,2-1 192 15,2-1-192-15,1 0 192 0,0-1-192 0,3 0 192 16,-3-2-192-16,5 3 192 0,-1 6-192 0,2-2 0 16,1-4 0-16,0 4 0 0,3 0 0 0,1 2 0 15,1 2 0-15,2 1 0 0,1-2 0 0,4 1 0 16,2 3 0-16,1-2 0 0,0-1 0 0,3 2 0 0,3-1 0 0,2 3 0 16,-1-1 0-16,0 2 0 0,0 0 0 0,-1 1 0 15,0-1-144-15,2 1 144 0,4-2 0 0,0-1 0 16,4 1 0-16,0 1 0 0,-1 2 0 0,3 1 0 15,1 2 0-15,-1-3-128 0,-2-2 128 0,0 3 0 16,1 3 0-16,-1-1 0 0,1-1 0 0,4 3 0 16,4 1 0-16,-3 0-128 0,0 1 128 0,-2-1 0 15,0-1 0-15,1 0 0 0,0 0 0 0,-1 1 0 16,-1-1 0-16,4 1 0 0,2 0 0 0,-2 1 0 16,-3 2 0-16,-2 0 0 0,-3-4 0 0,2 3 0 15,-4 1 0-15,2-2 0 0,0 0 0 0,0-1 0 16,6 2 0-16,-4 1 0 0,-1 0 0 0,-2 2 0 15,-2-1 0-15,0 0 0 0,-1 1 0 0,1 0 0 0,0 0 0 16,1 0 0-16,-3-1 0 0,3 2 0 0,3 0 0 0,-4 2 0 16,-1-2 0-16,-2 0 0 0,0 0 0 0,1 2 0 15,-1 0-128-15,0-1 128 0,1 0 0 0,-1 0 0 16,0 1 0-16,-1 1 0 0,0-1 0 0,0 1 0 16,-2 0 0-16,-1 1 0 0,-2-1 0 0,0 1 0 15,-1 2 0-15,-1-2 0 0,0 0 0 0,2 0 0 16,-2 0 0-16,2 3 0 0,1-3 0 0,-2 2 0 15,0 1 0-15,2 0 0 0,1 1 0 0,0 0 0 16,-3-2 128-16,0 1-128 0,-1 2 0 0,0-1 0 16,-2 0-176-16,1 1 176 0,-2 0 0 0,0 1 0 15,1 1 144-15,0-1-16 0,3-5-128 0,-3 1-160 16,0 1 160-16,1 3-208 0,-2 3 208 0,0-1 0 16,2-1 0-16,-3 2 0 0,0 0 0 0,-1 0 0 0,-1-1 0 15,-1 0 0-15,-2 1 0 0,1-1 0 0,-3 1 0 16,-1-1 0-16,0 1 0 0,0-2-144 0,-1 0 144 15,-1 1 0-15,2 0 0 0,-5 1 0 0,0 0 0 0,0 1-128 16,0-1 128-16,-2 2 0 0,0 1 0 0,0-1 0 16,-1 0 0-16,1 1 0 0,2-1 0 0,-4 3-128 15,-5-3 128-15,-1 0 0 0,2-1 0 0,0 1 0 16,-1 2 0-16,0-2 0 0,-1 1 0 0,-1 1 0 16,-3 2 0-16,0 0 0 0,-1-1 0 0,-3 1 0 15,-2-1 0-15,-2-2-128 0,-2 2 128 0,3-1 0 16,-3 0 0-16,-1-1 0 0,-2 0 0 0,1-1 0 15,0 0 0-15,-2 0 0 0,1 0 0 0,-1 2 0 16,2 0 0-16,-1 1 0 0,0-2 0 0,-2 3 0 0,2 0 0 16,-1-2 0-16,0-1 0 0,-2-1 0 0,-1-1 0 0,0 1 0 15,-1 0 0-15,0 1 128 0,-2-2-128 0,0 0 0 16,-2 2 0-16,0-1 128 0,0-2-128 0,1 1 0 16,0 0 128-16,1-1-128 0,0-1 128 0,1 0-128 15,0-1 128-15,1-1-128 0,-3-2 0 0,0 2 144 16,-2-2-144-16,0 2 0 0,-1 1 176 0,1-1-176 15,-5-1 160-15,4 0-160 0,-1 0 192 0,0-1-64 16,-3 0-128-16,1 0 192 0,2 2-192 0,-1 0 144 16,-1-2-144-16,2 1 128 0,-3 0-128 0,0 1 0 15,-2-5 0-15,-1 2 128 0,-2-2-128 0,-1 2 0 16,1 0 144-16,-2-3-144 0,-1 0 160 0,-1 1-32 16,2-1-128-16,-3-4 192 0,1-2-16 0,-4-2-16 15,-4 1 0-15,2 2 0 0,2-1-32 0,-7-1-128 0,-2-2 192 16,-1 2-64-16,0 0-128 0,-1 1 192 0,-2 1-192 0,-3-1 192 15,2 0-192-15,1 0 0 0,2-2 0 16,2 1 0-16,2 2 0 0,1 1 0 0,0 0 128 0,-2 0-128 16,0 0 0-16,2 0 0 0,0 1 0 0,-1-2 0 31,0 0-512-31,2 3-16 0,-3 3-16 0,-1-1 0 16,-3 0-1824-16,0 2-352 0,-4 3-80 0</inkml:trace>
  <inkml:trace contextRef="#ctx0" brushRef="#br1" timeOffset="82868.88">6959 15983 2751 0,'0'0'256'0,"-8"5"-256"15,8-5 0-15,-5 3 0 0,5-3 2112 0,-9 1 368 0,9-1 80 0,0 0 0 16,-5 0-1184-16,5 0-240 0,0 0-48 0,0 0-16 16,0 0-80-16,0 0-16 0,0 0 0 0,0 0 0 15,0 0-208-15,0 0-64 0,0 0 0 0,0 0 0 16,6-4-64-16,3-1 0 0,0 2-16 0,2 1 0 16,2-1 16-16,2 1 16 0,3 0 0 0,1 0 0 15,3 1-192-15,0 0-32 0,4-3-16 0,5 2 0 16,2 1-128-16,4 1-32 0,2 0 0 0,1 1 0 15,1-1 0-15,1 0-16 0,-4 1 0 0,3-1 0 16,2 0-240-16,1 0 128 0,6 0-128 0,-3 2 0 16,0 1 176-16,2-1-176 0,0 0 192 0,-1 0-192 0,0-2 192 15,-1 4-64-15,-1-1 0 0,3 0-128 16,1-3 272-16,1 1-48 0,-2 1-16 0,1 1 0 0,-1 0 16 16,-1-1 0-16,-3-2 0 0,0 0 0 0,1 1 48 0,0-1 16 15,4-1 0-15,-3 0 0 0,-1 0 80 0,0 1 16 16,-4 0 0-16,-1-3 0 0,-4 0-160 0,0 2-32 15,-1 2 0-15,0-1 0 0,1-2 16 0,-2 0 0 16,-1 0 0-16,1 1 0 0,-2 1-48 0,1 1-16 16,-2-1 0-16,-2 0 0 0,-2 2-144 0,-2 0 192 15,-1 0-192-15,-1 0 192 0,-3-2-192 0,1 0 160 16,0 0-160-16,-2 0 160 0,-3-2-32 0,0 1-128 16,-2 0 192-16,-1 1-64 0,0 1 0 0,-2-1 0 15,-2-1 0-15,-1 1 0 0,-9 0 0 0,10 0 0 16,-10 0 0-16,0 0 0 0,0 0-128 0,0 0 0 15,0 0 0-15,0 0 128 0,0 0-128 0,0 0-176 0,-9 0 48 0,1 1 0 32,-2 2-2768-32,1-2-560 0</inkml:trace>
  <inkml:trace contextRef="#ctx0" brushRef="#br1" timeOffset="83852.72">11615 16194 4607 0,'0'0'400'0,"0"0"-400"0,-6-5 0 0,6 5 0 16,0 0 2560-16,0 0 448 0,0 0 64 0,0 0 32 0,0 0-1984 16,0 0-400-16,-1-8-80 0,1 8 0 0,4-8-176 0,4 5-16 15,1 2-16-15,3 0 0 0,1-3 256 0,3 1 48 16,3 2 16-16,3-1 0 0,-2 0-64 0,4 1-16 15,4 1 0-15,4-1 0 0,3-4-80 0,0 3-16 16,2 1 0-16,3 0 0 0,-2-5-80 0,3 2-32 16,2 2 0-16,3 0 0 0,4 0-48 0,3 2-16 15,3-3 0-15,-2 0 0 0,-3 2-64 0,1 1-16 16,2-5 0-16,2 3 0 0,4 1-96 0,2-2-32 16,-3-4 0-16,0 3 0 0,-2 3-16 0,1-2-16 15,3 3 0-15,-2 0 0 0,-1-3 48 0,3 0 16 16,-2 3 0-16,0-2 0 0,-4-3 32 0,-1 2 0 15,-1 1 0-15,2 0 0 0,0-1-256 0,0 2 144 16,2 0-144-16,-2-1 128 0,-5-1 64 0,2-2 0 0,0 4 0 16,-3-1 0-16,1 0 80 0,-1 0 32 0,-1-2 0 0,3 4 0 15,-3-1-32-15,-1-1 0 0,-1-1 0 16,-1 2 0-16,2 3-144 0,-3-1-128 0,-1-1 192 16,0 0-192-16,0-1 160 0,0 2-160 0,-4 1 128 0,0-2-128 15,-5-2 128-15,-1 2-128 0,-1 0 128 0,1 2-128 16,-3-1 192-16,-1 0-32 0,2 3-16 0,-2-3 0 15,-1-1-16-15,-1 0 0 0,0 1 0 0,1 0 0 16,-1 0 16-16,0 1 0 0,-3 1 0 0,-2 2 0 16,-1-3-16-16,-3-2-128 0,0-1 192 0,0 2-64 15,-3 1-128-15,-1 0 160 0,0 0-160 0,-2-2 160 16,0 0-32-16,-2 2-128 0,1 0 192 0,0-1-64 16,-11-1 16-16,8-1 0 0,2 1 0 0,-1 0 0 0,-9 0-16 0,9 0 0 15,-9 0 0-15,9-3 0 0,-9 3-128 16,0 0 192-16,5-4-192 0,-5 4 192 0,0 0-192 0,0 0 0 15,0 0 0-15,0 0 128 0,0 0-128 0,0 0 0 16,0 0 0-16,0 0 0 0,0 0-240 0,0 0-80 16,-7 6 0-16,-2-1-16 15,-1 2-2288-15,0 1-464 0,-3-2-96 0</inkml:trace>
  <inkml:trace contextRef="#ctx0" brushRef="#br1" timeOffset="94509.81">11620 17067 3679 0,'0'0'160'0,"0"0"32"0,0 0-192 0,0 0 0 0,0 0 0 0,0 0 0 16,0 0 2416-16,0 0 432 0,0 0 96 0,0 0 0 16,-7 6-1376-16,7-6-288 0,0 0-48 0,0 0-16 15,0 0-240-15,0 0-48 0,-6 0-16 0,6 0 0 16,0 0-176-16,0 0-32 0,0 0-16 0,0 0 0 16,0 0 16-16,0 0 0 0,0 0 0 0,0 0 0 15,0 0 48-15,0 0 16 0,0 0 0 0,0 0 0 16,5-6-192-16,3-2-48 0,-2-2 0 0,4 1 0 15,2 2-160-15,1-2-48 0,1-1 0 0,2 1 0 16,3 0-128-16,-1 0-48 0,3 1 0 0,1 1 0 16,2-2-144-16,2 2 128 0,-1-1-128 0,2 1 128 15,-1-2-128-15,0 5 0 0,-2 0 0 0,1-1 128 16,-3 0-128-16,2 1 0 0,-3 2 144 0,1 1-144 0,-1 0 0 16,-4 1 144-16,-1 1-144 0,-2 2 0 0,0 2 0 0,-5 0 0 15,1 2 0-15,-3-2 0 0,-2 4 160 0,-3 0-160 16,-4 1 128-16,1 1-128 0,-3 2 0 0,0 0 0 15,-3-2 0-15,-3 0 0 0,1 1 208 0,-2 2-32 16,-2-1-16-16,1-3 0 0,-2-1-32 0,-1-1-128 16,1 1 192-16,0 1-64 0,-2-2 32 0,1 1 0 15,0-1 0-15,-1 1 0 0,1-1-32 0,2 0 0 16,-1-2 0-16,4 0 0 0,1-3-128 0,9-3 128 16,0 0-128-16,0 0 128 0,0 0-128 0,0 0 0 15,0 0 144-15,0 0-144 0,0 0 0 0,9 4 0 16,1-1 0-16,5-1 0 0,0 3 0 0,0-1 0 15,1-1 0-15,0 1 0 0,1 3 0 0,-1 1 0 0,1 0 0 16,-1 1 0-16,1 2 0 0,0 1 0 0,2-1 0 0,-2 1-128 16,-3 2 128-16,0 0 0 0,1 0-144 0,-6 0 144 15,-3 1 0-15,1-1 0 0,-2-1 0 0,2 0 0 16,-3 2 0-16,-2-3 0 0,-2 0 0 0,0 1 0 16,-2 0 0-16,-1-1 0 0,-3-1 0 0,1-1 0 15,-1-2 160-15,-3 1 0 0,-2-3 0 0,-2 3 0 16,-2 1 240-16,-2-1 48 0,-2 1 16 0,-1 1 0 15,-4-2 112-15,-2 1 0 0,-1-3 16 0,-3 1 0 16,-2-4-64-16,-6 0-16 0,-2-4 0 0,-5 1 0 16,-2 0-144-16,0-1-48 0,3-1 0 0,3 0 0 15,2 0-144-15,-2-3-48 0,2-2 0 0,1 1 0 16,2 2-304-16,-1-1-64 0,2 1-16 0,5 3 0 16,7 3-3200-16,0 1-656 0</inkml:trace>
  <inkml:trace contextRef="#ctx0" brushRef="#br1" timeOffset="96060.17">12521 16824 2751 0,'7'-8'256'0,"-7"8"-256"15,8-5 0-15,0 1 0 0,-2-4 2896 0,1 2 544 0,0 0 96 0,-3 2 32 16,-4 4-1664-16,6-6-336 0,-6 6-64 0,0 0-16 16,0 0-272-16,0 0-48 0,0 0-16 0,0 0 0 15,0 0-400-15,-10 6-96 0,-2 3-16 0,-3 3 0 16,-1 2-384-16,-3 4-96 0,-2 3-16 0,-4-1 0 15,-5 6 80-15,-3 0 16 0,-8 5 0 0,0 3 0 16,-2 5 176-16,-2 1 32 0,-4 4 16 0,0 1 0 16,-1-1-16-16,-4-2-16 0,-7 0 0 0,-3-2 0 15,-5-2-48-15,4-2-16 0,3 0 0 0,3-2 0 16,-1 2 16-16,0-3 16 0,-3-3 0 0,8-2 0 16,7 1-144-16,4-3-48 0,5-4 0 0,7-3 0 15,7-3-208-15,3-1 176 0,4-2-176 0,4-3 160 16,2-2-544-16,3-3-128 0,4 1 0 0,5-6-9792 15,0 0-1936-15</inkml:trace>
  <inkml:trace contextRef="#ctx0" brushRef="#br1" timeOffset="96394.34">11335 16699 26719 0,'7'9'2368'0,"0"2"-1888"0,4 1-480 0,4 7 0 16,1 3 0-16,4 3-192 15,3 4 16-15,2 3 0 0,2 3 176 0,1 2 0 0,3 2 0 0,1 1 0 16,1 7 288-16,8 1 96 0,7 2 0 0,5-1 16 15,4 1 64-15,1-1 16 0,-3 2 0 0,0-2 0 16,-2 1-160-16,0 0-16 0,-4 1-16 0,4 1 0 16,1-4-144-16,-2-3-16 0,-5-4-128 0,-4-1 192 15,-6 2 0-15,0-1-16 0,-5 0 0 0</inkml:trace>
  <inkml:trace contextRef="#ctx0" brushRef="#br1" timeOffset="99148.75">10123 15174 5519 0,'0'0'496'0,"0"0"-496"0,0 0 0 0,0 0 0 16,3-9 4592-16,-3 9 816 0,3-10 160 0,-3 10 48 15,4-10-4128-15,-3 1-816 0,-1-1-160 0,0 10-48 16,-1-12-144-16,-2 0-16 0,1 1-16 0,0-1 0 15,-1 0 32-15,-2 0 0 0,-2-1 0 0,-1 0 0 16,-2 4 80-16,-1-4 32 0,0 0 0 0,-3-2 0 16,-3-2 48-16,-3 2 16 0,-1 0 0 0,2-1 0 15,1-1 0-15,-2 0 0 0,0 3 0 0,0-2 0 0,-6-1 16 0,2-1 16 16,0 2 0-16,0-1 0 0,-2 2-176 0,-1-1-32 16,-2 1-16-16,-3 0 0 0,-2-1-144 0,0 3-32 15,-4 2 0-15,0-1 0 0,-2 1-128 0,-1 0 0 16,0 0 144-16,-1 2-144 0,-1 0 0 0,1-1 0 15,-2-2 0-15,-4 1 0 0,-2 1 0 0,-1 2 0 16,0-2 0-16,3 1 0 0,-4 2 0 0,3 1 0 16,-1-1 0-16,-1-1-128 0,-7 0 128 0,2 1 0 15,0 3 0-15,1 1 0 0,0 1 0 0,-1 0 0 16,1 1 0-16,0 1 0 0,-1-1 0 0,1 2 0 16,-1 1 0-16,3 1 0 0,-2 0 0 0,3 0 0 15,2 1 0-15,0 0 0 0,0-2 0 0,-2 0 0 0,-3 0 0 16,2 4-128-16,-1 2 128 0,3 1 0 0,1-2 0 15,0 2 0-15,0-1 0 0,-2 3 0 0,0 2 0 0,-2-1-128 16,-1 0 128-16,4 2 0 0,3 1 0 0,3 1-128 16,1-1 128-16,3 1 0 0,-1 1 0 0,1 4 0 15,0 2 0-15,0 0-128 0,6-1 128 0,-2 3 0 16,1 4 0-16,2 3 0 0,2 1 0 0,1-1 0 16,4-2 0-16,0 1 0 0,0 2 0 0,0-3 0 15,4 0 0-15,0 1 0 0,-1-1 0 0,2 3-128 16,1 1 128-16,1-2 0 0,2 1 0 0,2-2 0 15,5 1 0-15,4 1-128 0,0 0 128 0,3 0 0 16,-1-2 0-16,4 1 0 0,2 0 0 0,4 0-128 16,-1 0 128-16,5 2 0 0,2-3 0 0,0 3 0 15,2-1 0-15,3-1 0 0,5 0 0 0,-1-1 0 0,0 0 0 16,1-1 0-16,1-1 0 0,1-3 0 0,1-1 0 0,4 1 0 16,-3-1 0-16,5 0 0 0,3-1 0 0,1 1 0 15,0 1 0-15,4-1 0 0,4-2 0 0,0-2 0 16,-1 0 0-16,-1 0 128 0,2 2-128 0,0-2 0 15,2-1 0-15,0-1 0 0,1-2 0 0,3 1 0 16,6-2 0-16,-3 2 0 0,-2-4 0 0,1 0 0 16,-2 1 0-16,4-1 0 0,1-1 128 0,3-1-128 15,1-5 128-15,1 0-128 0,1-2 128 0,-2 2-128 16,-3-4 128-16,3 0-128 0,5-1 128 0,-2 2-128 16,1-3 160-16,-3 0-160 0,1-4 128 0,1 0-128 15,-3 2 0-15,-1 0 144 0,0-2-144 0,1-3 0 16,3 0 0-16,-5-1 0 0,0 1 128 0,-4-1-128 0,1-2 128 0,2-2-128 15,1-2 128-15,1 0-128 0,0 1 128 16,-3-4-128-16,-1 0 144 0,-2-2-144 0,-3 1 160 0,-2-4-160 16,-2-3 192-16,1-4-64 0,1-3-128 0,-1-1 192 15,-1-2-48-15,-3 1-16 0,0-1 0 0,-4 0 0 16,-1-1 16-16,-2 0 0 0,-2-1 0 0,0-1 0 16,0-6-144-16,-4 0 128 0,2 1-128 0,-1 1 128 15,-1 0 0-15,-5 1-128 0,-5 2 192 0,-1-1-64 16,-2 3 144-16,-3 1 32 0,-1 3 0 0,-6-2 0 15,-4-2 144-15,-3 1 48 0,-3 4 0 0,-4-5 0 16,-4 0-224-16,1 3-32 0,0 1-16 0,-1 2 0 16,-4 2-224-16,-1 0 0 0,1 1 0 0,-3 3-160 15,1 2-112-15,0 0-32 0,-1 0 0 0,3 2 0 16,0 2-1920-16,4 3-384 0,5 1-80 0</inkml:trace>
  <inkml:trace contextRef="#ctx0" brushRef="#br1" timeOffset="100611.32">15736 15214 13823 0,'0'0'1216'0,"13"0"-960"0,-3 0-256 0,1 2 0 16,0 0 320-16,-3 0 32 0,-8-2 0 0,9 3 0 16,-1-1 672-16,-8-2 144 0,0 0 32 0,0 0 0 15,0 0-272-15,0 0-48 0,0 0-16 0,0 0 0 16,0 0 112-16,0 0 32 0,0 0 0 0,0 0 0 16,0 0-224-16,0 0-32 0,-3-7-16 0,-1-1 0 15,-4 1 0-15,-1 0 0 0,-2 0 0 0,0-1 0 16,1 1-96-16,-3-2-32 0,1-1 0 0,-1 0 0 15,-1-1-80-15,-1-1-16 0,1 0 0 0,-1 0 0 16,-2 1-128-16,1-3-48 0,-2-1 0 0,-2 0 0 16,-1 0-112-16,-4 0-32 0,-1 0 0 0,-2-3 0 15,1 0-48-15,-4 1-16 0,-4 0 0 0,0 2 0 0,1-1-128 16,-1 0 192-16,-1-3-192 0,-3 3 192 0,0 0-192 16,-5 2 160-16,-5-1-160 0,0 0 160 0,-2 3-160 0,2 0 0 15,-3 0 0-15,1 1 0 0,1 0 0 0,-4 1 0 16,-2 0 0-16,0 3 0 0,-3-2 0 0,3 1 0 15,-2 0 0-15,2 3 0 0,1-1 0 0,-3 2 0 16,-2-2 0-16,1 3 0 0,-2 1 0 0,3 1 0 16,-2 0 0-16,0 1 0 0,1 0 0 0,-5 2 0 15,-4 0 0-15,4 1 0 0,6 2 0 0,-1-4 0 16,2 2 0-16,0 3 0 0,0 0 0 0,-4 1 0 16,2-4 0-16,-2 4 0 0,-1 2 0 0,1-1 0 15,4-1 0-15,0 1 0 0,-4 2 0 0,1 1 0 16,-2-1 0-16,3 2 0 0,3-2 0 0,2-1 0 15,2 1 0-15,-2 2 0 0,0 3 0 0,-1-2 0 16,2 0 0-16,-2 0 0 0,3 4-144 0,1 0 144 0,5 2 0 16,2 0 0-16,-1 0 0 0,1 0-128 0,-1 1 128 0,2 0 0 15,1 1 0-15,0 1 0 0,-1 1 0 0,3-1 0 16,0-1-144-16,7 2 144 0,2-2 0 0,1 2-144 16,1 2 144-16,0 2 0 0,1 0 0 0,0 0-128 15,3-3 128-15,-2 1 0 0,3 3 0 0,1-3 0 16,4 0 0-16,2-1-128 0,-1-1 128 0,2 2 0 15,-3-1 0-15,4-2 0 0,2 2 0 0,4-2-128 16,1 1 128-16,1 0 0 0,4-1 0 0,2 2 0 16,1 1 0-16,2-1-128 0,4-1 128 0,3 1 0 15,0 0 0-15,2-1 0 0,4 1 0 0,1 1-128 16,2-1 128-16,3 0 0 0,2-1 0 0,3 2 0 16,0-2 0-16,4 2 0 0,0 0 0 0,1-2 0 15,-1-1 0-15,5 1 0 0,2 2 0 0,4-2-128 0,2-2 128 0,3-2 0 16,4 1-144-16,2 0 144 0,-1-1 0 0,0-1 0 15,0-1 0-15,2-2 0 0,3 0 0 0,0-1 0 16,3 1 0-16,1 1 0 0,-2-3 0 0,1-2 0 16,-1 1 0-16,2 0 0 0,3-3 0 0,5 0 0 15,2 0 0-15,2-2 0 0,-3 0 0 0,3 2 128 16,3-3-128-16,2 0 0 0,0-2 0 0,-2 2 0 16,-2-1 128-16,0 0-128 0,-1 0 0 0,6-3 0 15,5-4 0-15,-3 2 0 0,-4 2 0 0,2-2 0 16,1-2 0-16,4 1 128 0,-2-3-128 0,1-1 0 15,-3 0 0-15,1-2 0 0,-1-2 0 0,-1 0 0 16,2 0 0-16,-3-2 128 0,-1-5-128 0,-1 1 128 0,0-1-128 16,1 1 128-16,1-5-128 0,-3-5 160 0,-4-4-160 0,-2-2 160 15,0 0-16-15,1-4 0 0,0-1 0 0,-3 0 0 16,-8 1 112-16,-1 1 0 0,-5 1 16 0,0 1 0 16,0 0 160-16,-4 0 16 0,-3 0 16 0,-3 0 0 15,-3 0 32-15,-4-1 0 0,-6-2 0 0,-4 1 0 16,-4 0 16-16,-3 1 16 0,-2 1 0 0,-4 1 0 15,-2 0-32-15,-2-1-16 0,-4 2 0 0,-2-3 0 16,-3 0-208-16,-2-2-32 0,-3 1-16 0,-3 1 0 16,-4 0-224-16,-6-1-160 0,-4 1 32 0,-5 2 0 15,-6 2-1408-15,-6 1-256 0,-10 2-64 16,-3 3-17200-16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8-23T01:57:50.33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4738 2057 12895 0,'0'0'272'0,"0"0"64"0,0 0 16 0,0 0 32 0,0 0-384 0,0 0 0 0,0 0 0 0,0 0 0 15,0 0 896-15,0 0 96 0,0 0 32 16,1-1 0-16,-5-1 0 0,-2-3 0 0,-2 3 0 0,0 0 0 16,-1 0 0-16,-1 0 0 0,0-2 0 0,-1 3 0 15,-2 1-832-15,-1 1-192 0,-1 0 0 0,0 3 0 16,-3 0 864-16,0 3 128 0,-2-1 32 0,0 3 0 16,1 0-832-16,1 1-192 0,0-1 0 0,-1 5 0 15,3 1 0-15,1 1 0 0,0-2 0 0,4 2 0 16,-1 3 0-16,2-1 0 0,3 0 0 0,-1 0 0 15,6-3 0-15,1 0 0 0,1-3 0 0,3 1 0 16,2 0 0-16,0-3 0 0,2-5 0 0,2-2 0 0,3 0 0 16,-2-3 0-16,1-2 0 0,5-5 0 0,2-1 0 0,4-2 0 15,-3-2 0-15,2-1 0 0,1 1 0 0,1-1 0 16,0-2 0-16,-2-2 0 0,-1 0 864 0,0 0 128 16,-3 2 32-16,0-5 0 0,-1-1-832 0,0-2-192 15,-1 0 0-15,2-4 0 0,-1-2 0 0,1-1 0 16,-1 1 0-16,-1-1 0 0,1-1 0 0,-1 2 0 15,0 2 0-15,-1 1 0 0,-2 3 0 0,-2 0 0 16,-2 1 0-16,-1 2 0 0,3 2 0 0,-3 0 0 16,-3 1 0-16,-2 1 0 0,3 2 0 0,-1 2 0 15,1 1 0-15,-4 2 0 0,-1 1 0 0,0 3 0 16,0 5 0-16,0 0 0 0,0 0 0 0,0 0 0 16,-3 5 0-16,-2 6 0 0,-2 4 0 0,3 2 0 15,-3 4 0-15,2 1 0 0,-1 2 0 0,0 4 0 0,0 4 0 0,-3 3 0 16,3 3 0-16,-3 3 0 0,2 1 0 15,0-1 0-15,1-4 0 0,3-3 0 0,-1-5 0 16,1-1 0-16,2 0 0 0,0-2 0 0,0-4 0 0,1-2 0 16,1-5 0-16,1 0 0 0,2-2 0 0,1 1 0 31,-5-14-1600-31,0 0-352 0,10 3-80 0,-3-3-16 0</inkml:trace>
  <inkml:trace contextRef="#ctx0" brushRef="#br0" timeOffset="247.24">5123 2030 20271 0,'0'0'448'0,"0"0"80"0,0 0 32 0,0 0 16 0,0 0-576 0,7 3 0 15,-4 3 0-15,0 1 0 0,-3 0 928 0,-1 0 80 16,-2 2 16-16,0 2 0 0,-1 2 0 0,1 3 0 16,-4 1 0-16,2 1 0 0,1-5 0 0,-3 3 0 15,0 1 0-15,2 0 0 0,-1-1-832 0,2 1-192 16,1-2 0-16,-1-1 0 0,2-3 0 0,1 1 0 16,1 2 0-16,1-4 0 15,-1-10-1600-15,0 0-352 0,7 2-80 0,0-1-9840 0</inkml:trace>
  <inkml:trace contextRef="#ctx0" brushRef="#br0" timeOffset="714.65">5447 2043 20271 0,'0'0'448'0,"0"0"80"15,0 0 32-15,0 0 16 0,0 0-576 0,0 0 0 0,0 0 0 0,-3 9 0 0,-2-5 928 16,2 3 80-16,-1 1 16 0,1 1 0 0,-5 3 0 0,3 1 0 16,-4 2 0-16,2 0 0 0,-1 1-832 0,0-1-192 15,-2 0 0-15,3 2 0 0,0 0 864 0,1 2 128 16,-2 0 32-16,3-2 0 0,1-2-832 0,-3-3-192 15,1 0 0-15,3 0 0 0,0-2 0 0,1-1 0 16,1-3 0-16,1-6 0 0,0 0 864 0,0 0 128 16,0 0 32-16,6-3 0 0,-1-5 0 0,1-2 0 15,3-3 0-15,0 1 0 0,-2-3-832 0,1-1-192 16,-1 1 0-16,-1-2 0 0,3 1 0 0,2 1 0 16,-2-3 0-16,2 1 0 0,1 1 0 0,-2 1 0 15,1 0 0-15,1 1 0 0,2 3 0 0,0 1 0 16,-3 0 0-16,2 2 0 0,-1 0 0 0,0 1 0 15,-1 3 0-15,0 0 0 0,0 4 0 0,1 0 0 0,-2 3 0 16,1-1 0 0,1-1-1600-16,-3 2-352 0,1-1-80 0,1 2-8208 15,-2 0-1632-15</inkml:trace>
  <inkml:trace contextRef="#ctx0" brushRef="#br0" timeOffset="1315">5851 2122 16575 0,'0'0'368'0,"0"0"80"0,0 0 0 0,-1 7 16 0,-4-3-464 0,0 0 0 16,5-4 0-16,-1 7 0 0,0 0 912 0,1-7 96 16,0 6 16-16,0-6 0 0,5 7-832 0,1-3-192 0,2-1 0 0,2 1 0 15,3-3 864-15,0-1 128 0,3 1 32 0,0-1 0 16,1 0 0-16,-2-1 0 0,1 0 0 0,1 1 0 16,-1-2 0-16,1 0 0 0,-3 0 0 0,6-2 0 15,-2-4-832-15,-3 3-192 0,-3-3 0 0,-1 1 0 16,-2 1 0-16,-1 0 0 0,-2 1 0 0,-6 5 0 15,5-9 864-15,-5 9 128 0,0 0 32 0,-3-9 0 16,1 1-832-16,-2 3-192 0,4 5 0 0,-10-3 0 16,0 0 0-16,-4 2 0 0,-1 1 0 0,6 3 0 15,-4 0 0-15,0 2 0 0,-5 2 0 0,0 1 0 16,-1 2 0-16,2 2 0 0,-1 0 0 0,2 1 0 0,0 0 0 16,3 0 0-16,3-1 0 0,2 2 0 0,2 0 0 0,1-4 0 15,3 1 0-15,3-1 0 0,4-3 0 0,1 2 0 16,1 0 0-16,3-1 0 0,4-3 0 0,3 0 0 15,1-3 0-15,3 0 0 0,1-4 0 0,1 2 0 16,0-2 0-16,2-1 0 16,-2 2-1600-16,1 0-352 0,0 0-80 0,-1-3-11472 15</inkml:trace>
  <inkml:trace contextRef="#ctx0" brushRef="#br0" timeOffset="1687.41">6694 2121 23951 0,'0'0'512'0,"-3"-5"128"0,3 5 0 0,-4-5 64 0,1 2-576 0,-4-1-128 0,1 0 0 0,-3 2 0 15,-1 0 0-15,-3 2 0 0,-1 2 0 0,-2 0 0 16,0 0 848-16,-2 1 144 0,-2 1 32 0,2 1 0 15,-1 3-832-15,0 1-192 0,2 1 0 0,-1 2 0 16,2-3 864-16,3 0 128 0,1 1 32 0,4 1 0 16,-1 0-832-16,3-1-192 0,4 0 0 0,2-1 0 15,0-9 0-15,6 8 0 0,-1-1 0 0,3 1 0 16,1 0 0-16,2-2 0 0,2 0 0 0,0-4 0 16,2-2 864-16,2-2 128 0,2-4 32 0,-2 4 0 15,3-2-1648-15,0 0-320 0,2 1-64 0,1-1-16 16,2-4-816-16,3 0-160 0,-3-3-48 0,1 0 0 0</inkml:trace>
  <inkml:trace contextRef="#ctx0" brushRef="#br0" timeOffset="1929.74">7135 1610 27647 0,'0'0'608'0,"4"-3"128"0,-4 3 32 0,0 0 0 0,0 0-624 0,0 0-144 16,0 0 0-16,-2 9 0 0,-1 3 0 0,0 2 0 0,-5 2 0 0,1 1 0 15,-3 3 0-15,1 4 0 16,-1 4 0-16,-1 0 0 0,2 3 848 0,0 3 144 0,1 4 32 0,1 1 0 16,2 2-832-16,-1 0-192 0,0-2 0 0,3-2 0 15,-2-4 0-15,2-1 0 0,0-3 0 0,1-1 0 16,1-2 0-16,-1-4 0 0,0 0 0 0,1-4 0 31,1-6-768-31,0-2-208 0,0-10-48 0,0 0-11872 0</inkml:trace>
  <inkml:trace contextRef="#ctx0" brushRef="#br0" timeOffset="2129.55">6779 2026 27647 0,'0'0'608'0,"0"0"128"0,0 0 32 0,7 1 0 0,1-1-624 0,2 4-144 0,2 1 0 0,1 0 0 0,2-2 0 0,0 0 0 16,1-1 0-16,2 4 0 0,-1-1 848 0,0 0 144 16,3 0 32-16,-1-1 0 0,-2-3-832 0,1-1-192 15,-1 0 0-15,1-1 0 0,0-1 0 0,-3 1 0 16,0 0 0-16,-1-2 0 0,0-1 0 0,0-1 0 16,-1 1 0-16,1-1 0 15,-1 4-768-15,0-1-208 0,-3-1-48 0,2 1-7632 16,1-1-1536-16</inkml:trace>
  <inkml:trace contextRef="#ctx0" brushRef="#br0" timeOffset="2395.16">7504 2071 27647 0,'0'0'608'0,"0"0"128"0,0 0 32 0,-2 8 0 0,-2 0-624 0,0 1-144 0,-2 2 0 0,0 1 0 15,-3 1 0-15,0 0 0 0,1 1 0 0,-3 2 0 16,0-4 848-16,2 2 144 0,-2 0 32 0,2 1 0 16,0-2-832-16,0 2-192 0,1 2 0 0,-1-3 0 15,3-3 0-15,-1 0 0 0,3 1 0 0,1-2 0 16,-2-2-768-16,5-8-208 0,0 8-48 0,0-8-11872 15</inkml:trace>
  <inkml:trace contextRef="#ctx0" brushRef="#br0" timeOffset="2866.01">7863 2067 27647 0,'0'0'1216'0,"0"0"256"0,0 0-1168 0,0 0-304 0,0 0 0 16,-4 4 0-16,-5 1 0 0,-1-1 0 0,-1 4 0 0,-4 0 0 16,-1406 1 0-16,2812 2 0 15,-1407 2 0-15,0-1 0 0,0-1 880 0,-1 1 112 0,2 0 32 0,0 2 0 16,1-2-832-16,4 1-192 0,4-2 0 0,-1-1 0 15,2-2 0-15,1 0 0 0,3-1 0 0,1-7 0 16,0 0 864-16,0 0 128 0,5 4 32 0,1 0 0 16,-6-4-832-16,10 0-192 0,1 0 0 0,0-3 0 15,2-3 864-15,0 0 128 0,1-2 32 0,-1 0 0 16,1 1-832-16,-3 1-192 0,0 0 0 0,-1-2 0 16,0-2 0-16,-2 1 0 0,-3 0 0 0,2 3 0 15,-3-4 864-15,-1 2 128 0,-3 0 32 0,-1 1 0 16,-1-3-832-16,-1 1-192 0,-3-1 0 0,0 0 0 0,-3 0 0 15,-1 0 0-15,-1 1 0 0,0 0 0 0,1 2 0 16,0 2 0-16,0-1 0 0,0 1 0 16,-1-2-768-16,0 3-208 0,2 1-48 0,2 2 0 15,7 1-1632-15,0 0-336 0,0 0-64 0,0 0-16 0</inkml:trace>
  <inkml:trace contextRef="#ctx0" brushRef="#br0" timeOffset="3473.6">8184 2060 12895 0,'0'0'576'0,"0"0"112"0,0 0-560 0,0 0-128 0,0 0 0 0,0 0 0 15,0 0 1664-15,0 0 320 0,0 0 48 0,0 0 16 16,4-4-832-16,-4 4-144 0,0 0-48 0,0 0 0 0,0 0 0 0,0 0 0 15,0 0 0-15,0 0 0 0,0 0 0 0,0 0 0 16,0 0 0-16,0 9 0 0,-1 0 0 0,-2 2 0 16,-1 0 0-16,-1 2 0 0,-1 2-816 0,-4 2-208 15,0 1 0-15,0 1 0 0,3 0 864 0,-2 1 128 16,-5-1 32-16,1-1 0 0,2 2-832 0,3-2-192 16,-3 0 0-16,2-3 0 0,0-1 0 0,2-2 0 15,3-5 0-15,1 2 0 0,-1-2 864 0,4-7 128 16,0 0 32-16,0 0 0 0,0 0-832 0,6-8-192 15,4-2 0-15,0-3 0 0,1 2 864 0,0-1 128 16,2-1 32-16,-1-3 0 0,1 0-832 0,2-1-192 16,-1 1 0-16,1 0 0 0,2 2 0 0,-1 1 0 15,0 2 0-15,-2 1 0 0,-1-2 0 0,0 2 0 16,1 2 0-16,-3 2 0 0,0 0 0 0,0 4 0 0,0 1 0 0,-4 1 0 16,3 1 0-16,-3 2 0 0,0 2 0 0,-2 0 0 15,0 3 0-15,1 2 0 0,-4 2 0 0,1-1 0 16,0-1 0-16,-2 2 0 0,-1 1 0 15,0 3 0 1,0 0-768-16,0 1-208 0,0-1-48 0,1 1 0 16,1-1 0-16,2-1 0 0,-1-1 0 0,1-2 0 15,1-1-2448-15,3-1-496 0,9-4-112 0,-4-9-16 0</inkml:trace>
  <inkml:trace contextRef="#ctx0" brushRef="#br0" timeOffset="3999.25">9743 1770 23951 0,'0'0'512'0,"0"0"128"0,0 0 0 0,0 0 64 0,6-8-576 0,-7 1-128 0,-1 0 0 0,-1 0 0 16,1 0 848-16,-2-1 144 0,-1-2 32 0,-3 2 0 15,2 1 0-15,-2 1 0 0,-1 1 0 0,1-1 0 16,-3 0-832-16,0 1-192 0,1 1 0 0,-2 3 0 16,-3 0 864-16,1 1 128 0,-1 1 32 0,-2 3 0 15,-1 2-832-15,1 3-192 0,-1 0 0 0,1 3 0 16,-2 4 0-16,-1 2 0 0,3 3 0 0,-1 4 0 0,0-2 864 15,3 6 128-15,0 7 32 0,1 1 0 0,1 1-832 16,3 2-192-16,-2-3 0 0,3 0 0 16,3-4 0-16,1-2 0 0,-1-3 0 0,2 1 0 0,2-4 0 0,1 0 0 15,0 1 0-15,1-3 0 0,0-2 0 0,1-2 0 16,1-1 0-16,1-3 0 16,-2 1-768-16,0-4-208 0,1-3-48 0,-2-9 0 15,0 0-816-15,0 0-160 0,0 0-48 0,0 0-11456 16</inkml:trace>
  <inkml:trace contextRef="#ctx0" brushRef="#br0" timeOffset="4247.49">9053 2124 27647 0,'0'0'608'0,"0"0"128"0,6-2 32 0,2 1 0 0,-1 1-624 0,2 1-144 16,1 2 0-16,2 1 0 0,2-2 0 0,2 0 0 15,1 0 0-15,1 1 0 0,2 3 848 0,-3-1 144 0,3 2 32 0,0-1 0 16,1-3 0-16,-2 1 0 0,0 2 0 0,0-2 0 15,1-1-832-15,-2 0-192 0,-2-2 0 0,1-1 0 16,-1 0 0-16,-2 0 0 0,-2-1 0 0,3 0 0 16,-1-2 0-16,-3 1 0 0,-2 1 0 0,-1-2 0 31,-1-2-3232-31,2 0-688 0,10-6-144 0,-3 3-32 0</inkml:trace>
  <inkml:trace contextRef="#ctx0" brushRef="#br0" timeOffset="4436.43">9801 2035 31327 0,'0'0'688'0,"0"0"144"0,0 0 16 0,0 0 48 0,0 0-720 0,0 9-176 16,0 2 0-16,-2-1 0 0,-1 3 0 0,1 0 0 15,-4 1 0-15,1 1 0 0,0-1 0 0,-1 0 0 16,0 2 0-16,3-1 0 0,-4-1 0 0,3 1 0 15,0-2 0-15,1 0 0 0,-2-1 0 0,3 0 0 16,1-2 0-16,-1 0 0 16,2-2-1600-16,0-8-368 0,0 8-64 0,0-8-16 0</inkml:trace>
  <inkml:trace contextRef="#ctx0" brushRef="#br0" timeOffset="4998.6">10062 2061 5519 0,'0'0'240'15,"-4"4"64"-15,-3-1-304 0,3-1 0 0,-1 4 0 0,2-2 0 0,-4-2 1696 0,7-2 288 16,0 0 48-16,-3 7 16 0,3-7 0 0,0 0 0 16,0 0 0-16,3 7 0 0,4 1-832 0,-1-1-144 15,1-3-48-15,2 1 0 0,1-2 832 0,0-1 144 16,2-1 48-16,0 2 0 0,1-2-1648 0,2-1-400 15,-3-4 0-15,2 4 0 0,0-1 896 0,-1 0 112 16,0-4 16-16,-1 0 0 0,-2 0-832 0,-1 1-192 16,1 0 0-16,-2-3 0 0,1-2 864 0,-4 0 128 15,0 0 32-15,0 1 0 0,-3 1-832 0,1-1-192 16,-3 1 0-16,-1 2 0 0,-2-1 0 0,-2 0 0 16,-2-2 0-16,0 2 0 0,-3 4 0 0,-1 2 0 15,-1 1 0-15,-2 2 0 0,1 0 864 0,-2 2 128 0,-3 3 32 0,-5 6 0 31,3 3-1648-31,2 0-320 0,0 1-64 0,8-6-16 0,-2 1 832 0,3 1 192 0,1-1 0 16,5 2 0-16,-2 4 0 0,4-2 0 0,-1 0 0 0,4-2 0 16,1-1 0-16,1 0 0 0,3 1 0 0,2-2 0 15,-1 0 0-15,3-4 0 0,2 0 0 16,1 0 0-16,-2 1 0 0,2-2 0 0,2-5 0 0,-1-2 0 31,2-1-2496-31,1-1-464 0,-1-3-96 0,1-3-16 0</inkml:trace>
  <inkml:trace contextRef="#ctx0" brushRef="#br0" timeOffset="5298.53">10739 1695 27647 0,'0'0'608'0,"1"-5"128"0,0-1 32 0,-1 6 0 0,0 0-624 0,0 0-144 16,0 0 0-16,0 0 0 0,-8 6 0 0,-1 2 0 16,1 5 0-16,-1-1 0 0,-3 3 848 0,1 4 144 15,-1-2 32-15,0 6 0 0,-4 3 0 0,2 5 0 16,2 5 0-16,2 1 0 0,1-3-832 0,0 2-192 16,2-2 0-16,-1 0 0 0,1-3 0 0,1 2 0 15,-1-2 0-15,3 0 0 0,-3-1 0 0,3-3 0 16,0 2 0-16,0-1 0 0,2-2 0 0,0-3 0 0,0-5 0 15,2-5 0 1,0 1-2416-16,2-4-528 0,-1 5-96 0,-1-15-32 0</inkml:trace>
  <inkml:trace contextRef="#ctx0" brushRef="#br0" timeOffset="5834.39">11120 2124 23951 0,'0'0'1056'15,"5"-5"224"-15,-5 5-1024 0,4-8-256 0,-4 8 0 0,0-8 0 0,-2-2 0 16,-1 2 0-16,-5 0 0 0,0 1 0 16,-4 2 880-16,0 0 112 0,-1 1 32 0,-2 2 0 0,-3 1 0 0,-2 1 0 15,0 1 0-15,-4 2 0 0,0 1 0 0,0 4 0 16,0 3 0-16,0 2 0 0,0 3-832 0,2 1-192 15,0 2 0-15,2 1 0 0,2 0 0 0,2 3 0 16,3 3 0-16,2-1 0 0,2-3 0 0,4 3 0 16,2-3 0-16,3-1 0 0,2-3 0 0,3 0 0 15,0-5 0-15,5 0 0 0,-1 0 0 0,5-3 0 16,0-5 0-16,4-2 0 0,1-3 864 0,2-3 128 16,0-6 32-16,3 1 0 0,1-3-832 0,1-2-192 15,1-2 0-15,1-10 0 0,-4 1 0 0,0-1 0 16,-3 0 0-16,-1-1 0 0,1 2 0 0,-2-2 0 0,-1-2 0 0,3-5 0 15,-1-4 0-15,0-8 0 0,0-4 0 16,2-8 0-16,-3-6 0 0,1 0 0 16,1 0 0-16,-3 1 0 0,0 1 0 0,0 6 0 0,0 5 0 0,-4 13 0 15,-3 10 0-15,0 4 0 0,-3 7 0 0,-3 5 0 16,0 3 0-16,-5 8 0 0,0 0 0 0,-7 7 0 16,-1 2 0-16,-2 6 0 0,-4 4 0 0,1 8 0 15,1 7 0-15,-3 5 0 0,-1 1 0 0,1 2 0 16,0 1 0-16,0 3 0 0,-2 1 0 0,3 3 0 15,-1 4 0-15,3 1 0 0,-1 0 0 0,2-4 0 16,0-5 0-16,3-3 0 0,1-4 0 0,-1-3 0 16,2-5 0-16,0-1 0 0,2-1 0 0,1-11 0 15,-1 3-768-15,0-2-208 0,-1-2-48 0,-1-1-9824 16,-1-6-1968-16</inkml:trace>
  <inkml:trace contextRef="#ctx0" brushRef="#br0" timeOffset="6087.45">10134 1670 38703 0,'-16'-13'848'0,"6"5"176"0,2-1 48 0,-1 0 16 0,2 5-880 0,2 0-208 15,-1-1 0-15,6 5 0 0,-9-4 0 0,2 2 0 16,0-1 0-16,7 3 0 0,-8 1 0 0,8-1 0 0,0 0 0 0,0 0 0 16,0 0 0-16,0 0 0 0,-7 4 0 0,7-4 0 31,-7 7-768-31,5 3-208 0,0-1-48 0,2-9-15152 0</inkml:trace>
  <inkml:trace contextRef="#ctx0" brushRef="#br0" timeOffset="19211.41">13707 8469 9215 0,'0'0'400'0,"0"0"96"0,0 0-496 0,0 0 0 15,-7 2 0-15,7-2 0 0,0 0 912 0,-6 0 96 16,0 0 16-16,0 0 0 0,1 2-832 0,-1 1-192 15,1-2 0-15,5-1 0 0,-6 2 864 0,-2 0 128 16,0-1 32-16,-2 1 0 0,0 1 0 0,2-1 0 16,3 0 0-16,-3 0 0 0,-2 1 0 0,0 1 0 0,-2-2 0 0,1 0 0 15,0 0 0-15,0-1 0 0,1-2 0 0,3 1 0 16,-3 1 0-16,4 2 0 0,6-3 0 0,0 0 0 16,0 0-832-16,0 0-192 0,0 0 0 0,0 0 0 15,0 0 864-15,6-1 128 0,5-3 32 0,0 1 0 16,2 1-832-16,2 1-192 0,3-3 0 0,3 1 0 15,0 0 0-15,4 1 0 0,-1-3 0 0,3 2 0 16,-1 1 864-16,0-2 128 0,0 2 32 0,0-2 0 16,-2 2-832-16,2-1-192 0,1 2 0 0,-3-1 0 15,-1 0 0-15,-1 1 0 0,0 1 0 0,-2-2 0 16,0 2 0-16,-3 0 0 0,-4 2 0 0,-2-2 0 16,-1 0 0-16,0 0 0 0,-2 2 0 0,-2-1 0 15,-1 0 0-15,-5-1 0 0,0 0 0 0,0 0 0 16,0 0 864-16,0 0 128 0,0 0 32 0,0 0 0 0,0 0-832 0,-7 3-192 15,-4 2 0-15,-3-2 0 0,0 0 0 0,-2 1 0 16,-3-2 0-16,-2 0 0 0,-2-2 0 0,-1 1 0 16,-2 0 0-16,0 2 0 0,1 0 0 0,-4 0 0 15,2 0 0-15,-1 1 0 0,0-2 0 0,0 1 0 16,2 2 0-16,0-2 0 0,1-1 0 0,4 0 0 16,5-2 0-16,2 1 0 0,3 2 0 0,0-1 0 15,3-2 0-15,1 0 0 0,3 1 0 0,4-1 0 16,0 0 0-16,0 0 0 0,0 0 0 0,5-1 0 15,4-1 0-15,1-1 0 0,4 2 0 0,5-2 0 16,3 1 0-16,2 0 0 0,2-3 0 0,1 2 0 16,0 0 0-16,0-2 0 0,1 1 0 0,2 1 0 15,-1-2 0-15,0 2 0 0,1 0 0 0,1-1 0 0,1 1 0 0,1 0 0 16,-1-1 0-16,-2 2 0 0,-1 1 0 16,-1-1 0-16,-5 1 0 0,-2-3 0 0,-4 2 0 0,-4 1 0 15,-2 2 864-15,-2 1 128 0,-2-2 32 0,-7 0 0 16,0 0-832-16,0 0-192 0,0 0 0 0,-7 5 0 15,-2-2 0-15,-3-1 0 0,-3 1 0 16,-1 0 0-16,-1 1 0 0,-2-2 0 0,0 0 0 0,-6 0 0 31,3-1-768-31,6 0-208 0,1-1-48 0,4-2 0 0,4 0-816 16,7 2-160-16,0 0-48 0,0 0-14736 0</inkml:trace>
  <inkml:trace contextRef="#ctx0" brushRef="#br0" timeOffset="21147.24">14436 8300 23951 0,'0'0'512'0,"-5"-3"128"0,5 3 0 0,-3-5 64 0,3 5-576 0,0 0-128 0,0 0 0 0,0 0 0 16,1-8 848-16,1 4 144 0,2-1 32 0,-2 1 0 15,1 0-832-15,1-2-192 0,1 1 0 0,-1 0 0 16,3 3 864-16,1-1 128 0,1-3 32 0,0 2 0 15,2 0-832-15,0 2-192 0,4 0 0 0,1 0 0 16,4 0 864-16,1-2 128 0,2 4 32 0,-2-1 0 0,1 0-832 16,1 1-192-16,-1 1 0 0,1 0 0 0,-3-2 0 0,1 1 0 15,0 0 0-15,-6 1 0 0,1 4 0 0,-3 0 0 16,-3 2 0-16,-3-1 0 0,-1 1 0 0,-3 2 0 16,-3 3 0-16,-2-1 0 0,-4-1 864 0,-1 1 128 15,-2 0 32-15,-4 0 0 0,-2-1-832 0,-1-1-192 16,-2-2 0-16,1 1 0 0,-5-1 0 0,2-1 0 15,0-1 0-15,-1 1 0 0,1-1 864 0,3-1 128 16,3 3 32-16,1-3 0 0,5-1-832 0,-1 1-192 16,3-2 0-16,6-2 0 0,-1 5 0 0,3 3 0 15,-2-8 0-15,8 7 0 0,2-1 0 0,3 2 0 16,0-2 0-16,1 3 0 0,0 2 0 0,1 0 0 16,0 0 0-16,-1 2 0 0,-2 3 0 0,1 1 0 0,0 1 0 15,0 1 0-15,-4 2 0 0,1 0 0 0,-1-3 0 0,-1 2 0 16,-3 0 0-16,2-1 0 0,-5-1 0 15,-2-2 0-15,-2-3 0 0,-4-2 0 0,0 0 0 0,-4-2 0 16,-2-1 864-16,-2 2 128 0,-6-3 32 0,-1-2 0 16,-4 0-832-16,-3-1-192 0,-3-2 0 0,-1 1 0 15,-1-2 0-15,0 0 0 0,-1 2 0 0,1-2 0 16,1-2 0-16,2 1 0 0,-1 0 0 0,2-1 0 16,2-1 0-16,1 0 0 0,2 1 0 0,-6 1 0 15,7 2-1600-15,5 1-352 0,1-1-80 0,9-1-16 16</inkml:trace>
  <inkml:trace contextRef="#ctx0" brushRef="#br0" timeOffset="40222.39">13414 1727 11967 0,'-7'-13'1072'0,"6"6"-864"0,1 7-208 0,0 0 0 0,7-7 2960 15,-2 2 560-15,2 1 96 0,4 2 32 0,2-1-2928 0,4 1-576 16,0 0-144-16,5 0 0 0,-1 0 0 0,4-2 0 15,-1 0 0-15,1-1 0 0,0 1 0 0,2 0 0 16,-1-1 0-16,0 0 0 0,1 0 0 0,-2-1 0 16,0-2 0-16,0 1 0 0,0 0 0 0,0 0 0 15,3-1 0-15,-2 2 0 0,-3-2 128 0,1 3 112 16,4-1 16-16,-5 2 0 0,1 0-16 0,-4 3 0 16,-1 4 0-16,-1-1 0 0,1 3-48 0,-2 2-16 15,-5 3 0-15,0 2 0 0,-2 2 16 0,-3 2 0 16,-1 0 0-16,-3 3 0 0,-2 3 96 0,-1 2 32 15,-2 2 0-15,0 1 0 0,-4-3-112 0,2 6-16 0,-2 4 0 16,1-2 0-16,1-5-192 0,-1 1 0 0,2-2 0 0,-3-2 0 16,4-1 0-16,0-2 0 15,0-4-176-15,2-2 176 16,1 1-2256-16,1-5-336 0</inkml:trace>
  <inkml:trace contextRef="#ctx0" brushRef="#br0" timeOffset="40858.83">14326 1977 13823 0,'2'-6'1216'16,"-2"6"-960"-16,0 0-256 0,6-7 0 0,-2-2 832 0,0 2 128 0,1 2 32 16,-5 5 0-16,0 0 224 0,0 0 64 0,6-4 0 15,-6 4 0-15,0 0-432 0,0 0-80 0,0 0 0 0,0 0-16 16,9 5-192-16,-9-5-48 0,6 9 0 0,-2-1 0 16,-4-8 16-16,2 14 0 0,-1 0 0 0,0 1 0 15,1 1-144-15,-2-1-48 0,1-2 0 0,-1 0 0 16,0 3-64-16,0 0-16 0,0 2 0 0,0-3 0 15,1-1-96-15,0-2-32 0,0 1 0 0,1 0 0 16,-1-1 64-16,3-2 0 0,-3 0 0 0,2-1 0 16,-3-9 96-16,0 0 32 0,7 6 0 0,-7-6 0 15,6 9 64-15,-6-9 32 0,8 5 0 0,-8-5 0 16,10 2-16-16,0-1 0 0,-3-2 0 0,3-3 0 16,1-2 32-16,0-3 0 0,1-1 0 0,4-2 0 15,1-2-112-15,2-2 0 0,-1 0-16 0,1-1 0 0,3 0-128 0,0-2-32 16,-2-2 0-16,2 1 0 0,0-4-144 0,-1 0 192 15,1 2-192-15,3-4 192 0,1-4-192 0,-1 2 192 16,3 1-192-16,0 4 192 0,0 0-192 0,1 1 0 16,2 0 0-16,-6 3 128 0,-1 4-128 0,-4 1 0 15,-1 4 144-15,1 1-144 0,-4-1 0 0,0 2 0 16,-5 4-160-16,-1 1 160 16,-1 2-1792-16,-9 1-256 0,0 0-64 0</inkml:trace>
  <inkml:trace contextRef="#ctx0" brushRef="#br0" timeOffset="48478.49">4332 3585 1839 0,'0'0'160'0,"0"0"-160"15,0 0 0-15,-7 0 0 0,-1 0 2416 0,8 0 448 16,-8 0 80-16,8 0 32 0,0 0-1664 0,-8-2-336 16,8 2-64-16,0 0-16 0,0 0-176 0,0 0-32 15,-6-5-16-15,6 5 0 0,0 0-96 0,0 0 0 16,0 0-16-16,0 0 0 0,0 0-192 0,0 0-48 15,0 0 0-15,0 0 0 0,0 0-16 0,0 0-16 16,8-4 0-16,-8 4 0 0,11-4 0 0,0-1 0 16,-2 4 0-16,4 1 0 0,-2 1 0 0,2 4 0 15,2-5 0-15,2 1 0 0,-1 0-16 0,4-1 0 0,0-1 0 16,1 1 0-16,0 1 32 0,2-1 0 0,4-1 0 0,2 0 0 16,2 1-16-16,-1-2 0 0,2-1 0 0,0 3 0 15,1-1-96-15,2 0 0 0,4 1-16 0,-2-1 0 16,3 0-16-16,-2-1 0 0,3-2 0 0,2 2 0 15,-2-1 16-15,0 1 0 0,-1 0 0 0,1 1 0 16,-1-2-32-16,3 1 0 0,2 0 0 0,2 1 0 16,-2-2-16-16,1 2 0 0,1 2 0 0,-1-1 0 15,-2-1 16-15,0 0 0 0,0-1 0 0,3 1 0 16,0 1 0-16,1 1 0 0,1 0 0 0,-1 0 0 16,-2 0-144-16,1-1 160 0,-3 0-160 0,1 1 160 15,-1-1-160-15,1 4 0 0,2-4 144 0,-2 1-144 0,-4-1 0 16,1 2 144-16,2 1-144 0,-1-1 0 0,-3-3 160 0,1 0-160 15,-3 0 128-15,3 1-128 0,0-1 176 0,-3 1-48 16,1 0-128-16,2 0 192 0,0-2-64 0,1 0 0 16,-7-2-128-16,-1 3 192 0,-1-1-48 0,0 0-16 15,0 0 0-15,-1-1 0 0,-1 0-128 0,1-1 0 16,-1-2 0-16,0 2 0 0,-1-1 0 0,-2 1 0 16,2 0 128-16,-3 0-128 0,0 1 144 0,-3 2-144 15,-2 0 160-15,-2 0-160 0,-3-1 128 0,0-1-128 16,-3 1 0-16,-2 0 144 0,-1 1-144 0,0-1 192 15,-2 2-192-15,-9 0 192 0,10 0-192 0,-10 0 160 16,0 0-160-16,0 0 160 0,0 0-160 0,0 0 192 16,0 0-192-16,0 0 192 0,0 0-192 0,0 0 192 15,0 0-192-15,0 0 192 0,-10 3-64 0,1 0 0 16,-2-1 0-16,-1 0 0 0,-2-1 16 0,-2-1 0 0,0-1 0 0,-4 1 0 16,-5 0-16-16,-2 0 0 0,-2 1 0 0,-2 0 0 15,-1-1-128-15,-2 1 192 0,-4 0-192 0,-1-1 192 16,-1-1-192-16,-1 0 160 0,-1 1-160 0,-4 0 160 15,-3 0-160-15,-4 1 160 0,-2 0-160 0,1 1 160 16,-1 0-160-16,2-1 0 0,-3 1 144 0,-1-2-144 16,-4 0 0-16,-3 2 0 0,-2 0 0 0,0 0 128 15,3 0-128-15,-3 1 0 0,0-1 128 0,-4 1-128 16,-7-1 0-16,2 3 0 0,3-2 0 0,3 2 0 16,-2 0 0-16,-1-1 0 0,1 2 0 0,0-1 0 15,2 0 0-15,4 1 0 0,0 2 0 0,-2-1 0 16,-2-4 0-16,0 1 0 0,5 3 0 0,0-2 0 0,1 2 0 15,0 1 0-15,1-1 0 0,1 1 0 0,5-1 0 16,3-3 0-16,4-1 0 0,0 2 0 0,6-2 0 16,4 1 0-16,6 0 0 0,3-2 0 0,4 0 0 0,3 0 0 15,4 1 0-15,4-3 0 0,1-3 0 0,4 2-192 16,3 1 192-16,7 0-192 0,0 0-80 0,0 0-32 16,0 0 0-16,0 0 0 0,7 2 48 0,6 2 0 15,2 0 0-15,4-4 0 0,4-3 128 0,1 2 128 16,5-4-192-16,4 4 192 0,5 2-160 0,1-1 160 15,2-2-128-15,7-1 128 0,4 0 0 0,2-2-160 16,5 1 160-16,-1 0 0 0,4 2 0 0,1 0-128 16,4 1 128-16,2-3 0 0,0-3 0 0,0 0 0 15,-3 0 0-15,5-1 0 0,2 4 0 0,4-1 0 16,0-1 0-16,0 2 0 0,-3 0 0 0,3-1 0 0,4 1 0 0,0 2 0 16,1 1 0-16,-1-1 0 0,-3-1 0 0,1 1 0 15,0 1-128-15,-3 1 128 0,-3 2 0 0,-2-1 0 16,-3-3 0-16,0 1 0 0,0-2 0 0,-1 2 0 15,0 4 0-15,-6-2 0 0,-5-1 0 0,-1 0 0 16,-2-1 0-16,-1-1 0 0,-5 2 0 0,-1 0 0 16,-3-1 0-16,-2 0 0 0,-2-2 0 0,-6 1 0 15,-3 0 0-15,-4 0 128 0,-1 0-128 0,-4-1 0 16,-5 0 160-16,0 1-160 0,-2 0 160 0,-2-1-160 16,-2 0 208-16,-10 3-48 0,0 0-16 0,0 0 0 15,0 0 16-15,0 0 0 0,0 0 0 0,0 0 0 16,0 0-160-16,0 0 192 0,0 0-192 0,0 0 192 15,0 0-192-15,0 0 0 0,0 0 0 0,-10-2 128 0,4 1-128 16,6 1 0-16,0 0 0 0,0 0 0 16,-10 1-400-16,10-1-16 0,0 0 0 0,-7 5 0 15,7-5-1520-15,-9 4-304 0,9-4-64 0,0 0-16 0</inkml:trace>
  <inkml:trace contextRef="#ctx0" brushRef="#br0" timeOffset="54115.36">8019 8572 11055 0,'-9'-4'480'0,"9"4"112"0,0 0-464 0,-8 1-128 16,8-1 0-16,0 0 0 0,-9-1 1120 0,1 2 208 15,8-1 32-15,-6 2 16 0,6-2-864 0,-8-3-160 16,4 0-32-16,4 3-16 0,-8-3 144 0,1 2 16 16,0-1 16-16,7 2 0 0,-7-3 96 0,7 3 32 15,-7-7 0-15,3 4 0 0,4 3-144 0,0 0-16 16,-4-6-16-16,4 6 0 0,0 0 48 0,0 0 16 0,0 0 0 0,0 0 0 16,0 0 48-16,0 0 16 0,-1-8 0 0,1 8 0 15,0 0-80-15,0 0-16 0,0 0 0 0,0 0 0 16,8-4-64-16,2 2-16 0,-10 2 0 0,12-1 0 15,-1-2-80-15,1 1-32 0,2 2 0 0,-1 0 0 16,0 0-16-16,2 1-16 0,2 0 0 0,2-1 0 16,2 0-112-16,-1-1 0 0,2-3-128 0,3 4 192 15,-1 3-192-15,1 0 144 0,2-1-144 0,-3-2 128 16,1-2 0-16,0 0-128 0,0-1 192 0,0 2-64 16,-2 1 0-16,1-2-128 0,-3 2 192 0,1-1-64 15,0-1 32-15,0 1 0 0,0 1 0 0,-2-1 0 16,-3-3 16-16,-1 3 0 0,-4 1 0 0,-1-1 0 0,-4-1-32 0,-7 2 0 15,8 4 0-15,-8-4 0 0,0 0 0 0,0 0 0 16,0 0 0-16,0 0 0 0,0 0-16 0,0 0 0 16,-10-4 0-16,-1 4 0 0,-3 3 16 0,-2 2 0 15,-3-3 0-15,-1-1 0 0,-1-1 0 0,-1-1 0 16,0 0 0-16,-2 1 0 0,0 1-16 0,-1 0 0 16,-3 0 0-16,1-1 0 0,0 3-128 0,-1-2 192 15,-3 1-192-15,1 0 192 0,4-1-192 0,5 1 128 16,3 1-128-16,-1 1 128 0,2-2-128 0,1 0 0 15,2-1 0-15,4 0 128 0,-1 0-128 0,5 0 0 16,6-1 0-16,0 0 128 0,0 0-128 0,0 0 0 16,0 0 144-16,0 0-144 0,0 0 128 0,0 0-128 15,7 2 128-15,4-4-128 0,4-2 128 0,0 0-128 16,0 4 160-16,5-3-160 0,2 0 0 0,2 1 128 0,3 1-128 0,-1 1 0 16,1-1 0-16,0 0 0 0,2 0 0 15,-3 1 0-15,2 0 128 0,-1 0-128 0,1-2 0 0,0 1 0 16,0 1 0-16,-1 0 0 0,-1-3 0 0,-4 3 0 15,-5 0 0-15,2 3 0 0,-2-2 0 0,-1 1 0 16,-2-4 0-16,-3 4 0 0,0 1 0 0,-11-3 0 16,0 0 0-16,0 0 0 0,0 0 0 0,0 0 0 15,0 0 0-15,0 0 0 0,-6 5 0 0,-7-1 0 16,-1-4 128-16,-1 0-128 0,-2 3 0 0,-1-1 144 16,-7-1-144-16,0-1 0 0,-1-1 144 0,-4 1-144 15,-1 3 128-15,-1 0-128 0,0-3 128 0,-4 1-128 16,0 1 128-16,-1-1-128 0,-3 2 128 0,3-3-128 15,6-1 0-15,0-1 144 0,0 2-144 0,3 0 0 0,5 0 128 16,5 0-128-16,2-3 0 0,4 2 0 0,2 2 0 16,1-1 0-16,9 0 128 0,0 0-128 0,0 0 0 0,0 0 128 15,0 0-128-15,10-2 0 0,5-2 128 0,0 2-128 16,3 1 0-16,5 0 0 0,5 1 0 0,2-2 0 16,-1-2 0-16,4 1 0 0,2 0 0 0,1-1 0 15,0 1 0-15,3 2 0 0,-4 2 0 0,3-1 0 16,-1 0 0-16,1-1 0 0,2 0 0 0,-3 0 0 15,-1-1 0-15,-1 2 0 0,-3 1 0 0,-3 1 0 16,-5 2 0-16,-2-4 0 0,-7 0 0 0,-5 0 0 16,-10 0 0-16,0 0 0 0,0 0 0 0,0 0 0 15,0 0 0-15,0 0 0 0,-16 3 0 0,-3 0 0 16,-7 0 0-16,1-2 0 0,-5-2 128 0,-2 0-128 16,-4 0 0-16,-3 0 0 0,-3 3 224 0,0 1-64 0,0-3-16 15,-1 1 0-15,-1 2-16 0,0 2-128 0,-2-2 192 0,3-1-64 16,4-5-128-16,4 3 0 0,2 3 0 0,4 0 128 15,1-1-128-15,10-2 0 0,2 0 0 0,4 3 0 16,3 1 0-16,9-4 128 0,0 0-128 0,0 0 0 16,0 0 0-16,0 0 128 0,13 1-128 0,5-2 0 15,4-4 0-15,3 1 0 0,3-3 0 0,2 4 0 16,0 2-320-16,4-1 48 0,3 1 16 0,-2-3 0 16,1 1-1744-16,1-3-352 15,-4-1-64-15</inkml:trace>
  <inkml:trace contextRef="#ctx0" brushRef="#br0" timeOffset="55114.33">9841 8562 4607 0,'0'0'192'0,"0"0"64"0,0 0-256 0,0 0 0 0,-7-2 0 0,0 2 0 16,-1 2 2752-16,0 2 512 0,1-1 112 0,-1-2 16 15,0-2-2384-15,-1 0-480 0,0 1-80 0,0 0-32 16,-2 0 224-16,1-1 64 0,0 1 0 0,-2 1 0 15,0 1 272-15,1 1 64 0,0 0 16 0,-1-2 0 16,1-3-80-16,3 0-16 0,-1 1 0 0,9 1 0 0,-5-2-192 16,5 2-32-16,0 0-16 0,0 0 0 0,0 0-144 0,0 0-16 15,0 0-16-15,8-4 0 0,2 0-160 0,4 2-48 16,1-3 0-16,3 0 0 0,0 4-96 0,5-1-32 16,-1 2 0-16,5-3 0 0,-1-4-64 0,3 2-16 15,-1 2 0-15,1 1 0 0,-2 0-128 0,4 0 192 16,1-1-192-16,0 1 192 0,-2 2-48 0,-1 0 0 15,-2 0 0-15,-3 2 0 0,-1-1-16 0,-3 0 0 16,-4-1 0-16,-1 1 0 0,-2 1-128 0,-5 0 0 16,-8-2 144-16,0 0-144 0,0 0 128 0,0 0-128 15,0 0 128-15,0 0-128 0,-11 2 176 0,-4 0-48 16,-1-4 0-16,-4 2 0 0,-2 2 48 0,-7 1 0 16,-2 0 0-16,-1-2 0 0,-4-4-16 0,2 2 0 15,-1 2 0-15,0-2 0 0,-4-2-16 0,4-1 0 0,2 1 0 16,1 2 0-16,2 3-144 0,0 0 160 0,3 0-160 0,2-2 160 15,0-1-160-15,4 1 128 0,4 0-128 0,6 0 128 16,0-1-128-16,3 1 0 0,0 2 0 0,8-2 0 16,0 0 176-16,0 0-48 0,12 2-128 0,0-2 192 15,7 0-32-15,1-2-16 0,3-2 0 0,0 3 0 16,0 2-144-16,2 1 160 0,3-2-160 0,1-1 160 16,2-2-160-16,3 0 0 0,3-2 144 0,0 2-144 15,0 1 0-15,3-2 144 0,1 0-144 0,-2 0 0 16,-1-1 128-16,-5 0-128 0,-4-2 0 0,-2 4 0 15,-2 1 0-15,-5 0 0 0,-4 1 0 0,-3 0 0 16,-13 1 0-16,0 0 0 0,0 0 0 0,0 0 0 16,0 0 0-16,-10-1 0 0,-6 1 0 0,-2 1 0 0,-4-1 0 15,-6 1 0-15,-3-1 0 0,-3 0 0 0,-7 0 128 16,1 3-128-16,-1-1 0 0,-1 0 0 0,0-1 0 16,3 1 160-16,0 2-160 0,2-2 128 0,2-1-128 0,1-1 0 15,3 0 0-15,-1 2 0 0,-1 1 0 0,2 2 0 16,4-2 0-16,5-1 0 0,4 0 0 0,5 1 128 15,3-1-128-15,2 0 0 0,8-2 0 0,0 0 0 16,0 0-144-16,0 0 144 16,0 0-1728-16,0 0-256 0,9 1-32 0,3 1-9008 15,5-2-1808-15</inkml:trace>
  <inkml:trace contextRef="#ctx0" brushRef="#br0" timeOffset="56083.21">11614 8606 19807 0,'-10'-8'880'0,"2"5"176"0,0 6-848 0,-3-1-208 0,-1 0 0 0,-1-1 0 16,-3-1 448-16,0 1 64 0,-2 1 0 0,-2 0 0 16,1-1-144-16,-5-1-32 0,4 0 0 0,-4 0 0 15,1 3 192-15,2-2 48 0,3-2 0 0,0 2 0 16,1 1 80-16,1-2 32 0,2-1 0 0,4 1 0 15,2 0 208-15,8 0 32 0,0 0 16 0,0 0 0 16,-2-5-240-16,2 5-64 0,7-5 0 0,5 3 0 16,3 0-128-16,4-1-16 0,2-2-16 0,6 1 0 15,7 0-176-15,4 1-48 0,-1-1 0 0,1 0 0 16,-1 0-80-16,3 0-32 0,-1-1 0 0,3 0 0 0,0 3-16 0,0-1 0 16,2 2 0-16,0-1 0 0,-2 0 128 0,-1 0 0 15,-3-1 16-15,-5 6 0 0,-4 0-48 0,-5 0-16 16,-3 1 0-16,-4 0 0 0,-5-2-208 0,-12-2 144 15,0 0-144-15,0 0 128 0,0 0-128 0,-12 7 128 16,-4-1-128-16,-2-1 128 0,-9-5 16 0,-6 0 0 16,-6-1 0-16,-5 1 0 0,-5 1 0 0,0 2 0 15,-2-2 0-15,3-2 0 0,-1-1-144 0,1-1 192 16,0-1-192-16,-1 2 192 0,0 1-192 0,5 0 128 16,6-1-128-16,3-1 128 0,4 1-128 0,7 1 160 15,5-1-160-15,4-1 160 0,4 2-160 0,11 1 192 16,0 0-192-16,0 0 192 0,0 0-16 0,13-6 0 0,5 4 0 15,4 0 0-15,3 1-176 0,5 1 192 0,4 0-192 0,3-2 192 16,1-1-192-16,1 0 0 0,0-2 0 0,2 2 0 16,-2 1 0-16,4 1 0 0,2 1 128 15,0-1-128-15,-1-1 0 0,-3 0 0 0,-3 2 0 0,-3 2 0 16,-8 0 0-16,-4-1 0 0,-5-2 0 0,-6 1 0 16,-12 0 0-16,0 0 0 0,0 0 0 0,0 0 0 15,-8-1 0-15,-5 2 0 0,-5 2 0 0,-7-2 0 16,-6-3 0-16,-4 1 0 0,-2 1 0 0,-3 2 128 15,0 0-128-15,2 0 192 0,-1 1-192 0,3 0 192 16,2 0-192-16,2-1 0 0,-2 0 144 0,4 1-144 16,2 3 0-16,2 0 0 0,6-2 0 0,3 2 128 15,2 3-1536-15,5-2-320 0,10-7-48 16,0 0-15520-16</inkml:trace>
  <inkml:trace contextRef="#ctx0" brushRef="#br0" timeOffset="57193.1">15867 8520 15663 0,'-13'-2'1392'0,"2"2"-1120"0,-2 0-272 0,-2-1 0 16,0-2 976-16,-1 1 144 0,1 1 32 0,0-1 0 16,-1 2-352-16,1 0-64 0,1 0-16 0,0 0 0 15,1-2-96-15,2 1-32 0,-2 0 0 0,3 0 0 16,2-1 192-16,1 0 48 0,7 2 0 0,0 0 0 15,0 0 32-15,0 0 16 0,0 0 0 0,0 0 0 16,8-5-112-16,5 1-32 0,4 0 0 0,2 0 0 16,4 1-256-16,3 0-48 0,4-2-16 0,2 4 0 15,1 1-144-15,5 0-16 0,2 0-16 0,1-2 0 16,-2 0-32-16,0 2 0 0,-2 1 0 0,1 0 0 0,-3-1 96 16,-1 2 16-16,-1-1 0 0,-1 1 0 0,-2 1-64 0,-5-1 0 15,-3 1 0-15,-6 2 0 0,-5-3-256 0,-11-2 128 16,9 5-128-16,-9-5 0 0,0 0 128 0,-13 6-128 15,-5-2 0-15,-4 2 0 0,-3 2 128 0,-5-3-128 16,-2-5 144-16,-2 2-144 0,0 1 144 0,-1 0-144 16,-1-2 128-16,-5-1-128 0,-1-3 144 0,4 1-144 15,1-2 160-15,0 2-160 0,-3 2 192 0,5-1-64 16,7-2-128-16,3 1 192 0,5 0-48 0,3 1-16 16,6 0 0-16,2 0 0 0,9 1 0 0,0 0-128 15,0 0 192-15,10 1-64 0,6-1 0 0,3 0-128 16,8 0 192-16,5 0-64 0,4 2-128 0,6-1 0 15,6-2 144-15,2 2-144 0,-1 2 0 0,3 1 0 16,-2-2 0-16,7-1 0 0,-1-1 0 0,5 0 0 0,4 0 0 0,-3 2 0 16,-5 1 0-16,-2 0 0 0,-7 1 0 0,-1-2 0 15,-10-2 0-15,-4-2 128 0,-7-2-128 0,-6 3 0 16,-7 2 0-16,-13-1 0 0,0 0 0 0,-8 3 0 16,-10-3 0-16,-8 2 0 0,-10 1 0 0,-4 1-128 15,-5-2 128-15,-7-1 0 0,-8 3 0 0,-2 0-128 16,-5 2 128-16,3-2 0 0,2-2 0 0,3-1-128 15,3 0-96-15,8-1-16 0,6 0 0 0,7 0 0 16,8-1-1104 0,9 2-208-16,10 1-48 0</inkml:trace>
  <inkml:trace contextRef="#ctx0" brushRef="#br0" timeOffset="58509.51">17639 8460 18431 0,'0'0'1632'0,"0"0"-1312"15,-9 2-320-15,9-2 0 0,0 0 592 0,-6 4 48 0,6-4 16 0,-8 5 0 16,8-5-480-16,-8 7-176 0,-1-1 0 0,3 1 144 16,6-7 336-16,-7 5 64 0,7-5 16 0,-6 8 0 15,1 2 80-15,1 0 32 0,4-10 0 0,0 8 0 16,0-8 96-16,0 0 0 0,5 8 16 0,4-2 0 15,2-2 224-15,3 1 32 0,3-1 16 0,4-3 0 16,3-3-160-16,5-1-48 0,1-3 0 0,5 3 0 16,2 1-336-16,1-2-80 0,1 0-16 0,2-1 0 15,0-3-64-15,2 0-16 0,6 0 0 0,-1 3 0 16,5-2-16-16,-2 3 0 0,-4 0 0 0,-4 0 0 16,-5 1-160-16,-4 0-32 0,-4-1-128 0,-2 3 192 0,-8 1-192 15,-1 0 0-15,-6-1 128 0,-3 1-128 16,-10 0 0-16,0 0 144 0,0 0-144 0,0 0 128 0,-14 3-128 0,-3 1 128 15,-5-2-128-15,-3-1 128 0,-5 2-128 0,-3 0 128 16,-6-3-128-16,-4 0 128 0,-3 1-128 0,-2-1 160 16,1 0-160-16,1 1 160 0,0 0-160 0,0-1 160 15,-1 0-160-15,1-1 160 0,-2-1-160 0,2-1 0 16,-1 0 0-16,8 1 128 0,2 1-128 0,8 1 128 16,3 0-128-16,7 0 128 0,4-2-128 0,5-1 0 15,4 1 144-15,6 2-144 0,0 0 208 0,9-2-16 16,4 1-16-16,8-2 0 0,5-2-48 0,6 1 0 15,2-1 0-15,7 1 0 0,6-2-128 0,3 1 0 16,-1 1 0-16,5-1 128 0,1 1-128 0,7 0 128 16,3 1-128-16,-2 1 128 0,-5 2-128 0,-5 2 0 15,-3 0 144-15,-5 1-144 0,-3-3 0 0,-7 0 0 0,-3 1 0 0,-5 2 0 16,-3-3 0-16,-8 2 0 0,-5 0 0 16,-11-2 128-16,0 0-128 0,0 0 0 0,0 0 0 0,-11 11 0 15,-4-4 0-15,-5 0 0 0,-3-2 0 0,-5-1 0 16,-3 0 0-16,1 0 0 0,-6-3 0 0,-1 1 128 15,-5 0-128-15,-3-1 144 0,-2-2-144 0,-2 2 160 16,-1 1-160-16,3-2 0 0,4-1 144 0,2 1-144 16,2 0 0-16,4-1 128 0,0-2-128 0,8 2 0 15,0 1 0-15,7 0 144 0,5 1-144 0,5-3 0 16,5-2 160-16,5 4-160 0,1-7 128 0,6 3-128 16,7 3 128-16,3-3-128 0,5 2 0 0,2-1 128 15,5-3-128-15,4 1 0 0,3-1 0 0,4 3 128 0,4-1-128 16,4 0 0-16,6 1 0 0,-2 1 0 0,-2 0 0 0,-2 1 0 15,-5 1 0-15,-6 1 0 0,-3 0 0 0,-6 1 0 16,-5-1 0-16,-5 0 0 0,-2 0 0 0,-4 0 0 16,-4 1 0-16,-8-2 0 15,0 0-496-15,0 0 32 0,-10 9 0 0,-1 1 0 16,0-5-2400-16,0 1-464 0,-2 1-112 0,4 0-16 0</inkml:trace>
  <inkml:trace contextRef="#ctx0" brushRef="#br0" timeOffset="59393.86">19773 8494 9215 0,'0'0'400'0,"0"0"96"0,0 0-496 0,0 0 0 16,0 0 0-16,-9-2 0 0,3 1 2304 0,-4 2 352 16,0 2 80-16,-1 0 16 0,0-3-1584 0,-2 0-304 15,-3 0-64-15,1 1-16 0,-2 2 256 0,-1-1 48 16,-5 3 16-16,1-2 0 0,1-1-48 0,0-1-16 16,2-1 0-16,1 2 0 0,0 1-176 0,1-1-32 15,2 0-16-15,3-2 0 0,1 0-48 0,3-1-16 16,8 1 0-16,0 0 0 0,0 0-240 0,0 0-32 15,0 0-16-15,4-5 0 0,6 1-64 0,2 1-16 16,7-1 0-16,1 0 0 0,4-4-144 0,5 2-48 16,6 1 0-16,-2 2 0 0,0 1-64 0,0 0-128 15,0-2 176-15,1 2-176 0,2-2 192 0,1 0-64 16,5 0 0-16,-1 2-128 0,3 2 272 0,0 1-48 16,-1 0-16-16,-4 1 0 0,-4 0-48 0,-8 1-16 0,-2 0 0 0,-7 0 0 15,-4 2-144-15,-5-1 0 0,-9-4 0 0,0 0 0 16,0 0 0-16,-6 7 0 0,-4-2 0 0,-8 0 0 15,-4 2 0-15,-6-1 0 0,-7-2 0 0,-2-2 128 16,-4-1 0-16,0 1-128 0,-4 0 192 0,3-1-64 16,-1-1 16-16,2-2 0 0,3-2 0 0,-4 2 0 15,0 4 0-15,1-4 0 0,-2-2 0 0,4 2 0 16,3 0-16-16,4 1 0 0,4-1 0 0,6 0 0 16,6-2-128-16,2 0 0 0,6 1 0 0,8 3 0 15,0 0 160-15,0 0 0 0,7-4 0 0,8-1 0 16,1 1-32-16,6-2 0 0,5 0 0 0,6 1 0 15,8 2-128-15,0 1 192 0,2-3-192 0,0 2 192 16,1 0-192-16,5 1 0 0,4-1 0 0,4 1 0 0,3-1 0 0,0 2 0 16,2 0 0-16,-4 2 0 0,-6 3 0 0,-3-2 0 15,-5-2 0-15,-5 3 0 0,-4-1 0 0,-8 1 0 16,-7 1 0-16,-4 0 128 0,-6-2-128 0,-10-2 0 16,-1 7-192-16,-5 0 192 0,-5 1-160 0,-5 1 160 15,-9-2 0-15,-4 0-144 0,-3-1 144 0,-4-3 0 16,-3 0 0-16,-4 2 0 0,-4 1 128 0,-3 0-128 15,-1-2 128-15,-1-2-128 0,-1-3 160 0,2 0-32 16,2 0-128-16,3 0 192 0,1-1-64 0,0-1-128 16,-2 2 176-16,8 0-176 0,6-1 144 0,2-1-144 15,1-1 0-15,5 3 144 0,4-1-144 0,6 0 128 16,4-2-128-16,4 0 128 0,7 4-128 0,0 0 128 16,0 0-128-16,9-3 128 0,3-1-128 0,6 0 0 15,5 0 0-15,3 2 0 0,3 1 0 0,3 1-272 0,3 0 64 16,-1 0 16-1,2-4-1840-15,3 3-352 0,-3 1-80 0</inkml:trace>
  <inkml:trace contextRef="#ctx0" brushRef="#br0" timeOffset="60444.77">21321 8565 13823 0,'-14'-3'1216'0,"-4"1"-960"16,3-1-256-16,-1 1 0 0,1 2 2896 0,0 0 544 16,2-2 96-16,1 4 32 0,-1 2-2880 0,4-1-688 15,4 0 0-15,5-3 0 0,0 0 432 0,0 0 16 16,0 0 16-16,0 0 0 0,8-5 256 0,5 1 48 15,2-1 16-15,6 0 0 0,4-2 64 0,2 0 16 16,-1 2 0-16,5 1 0 0,4-1-224 0,2 2-64 16,3-1 0-16,1-1 0 0,-1 1-64 0,0 0 0 15,2-3-16-15,1 4 0 0,4 2 16 0,1 1 16 16,3 0 0-16,-4 1 0 0,-4-5-208 0,-4 3-32 16,-5 0-16-16,-7 2 0 0,-4 3-272 0,-4-1 128 0,-6-1-128 15,-13-2 0-15,0 0 128 0,0 0-128 0,0 0 0 0,-4 10 0 16,-7-5 0-16,-6 1 0 0,-4-2 128 0,-8 2-128 15,-9-1 0-15,-1-1 128 0,-7-2-128 0,-1-1 0 16,0-1 192-16,1 0-192 0,0-1 192 0,-2 1-192 16,-1 0 192-16,-2 0-64 0,-2-2 0 0,1-2-128 15,2-1 256-15,5-1-64 0,4-2-16 0,4 2 0 16,6 3-176-16,7-2 0 0,2-1 144 0,7 0-144 16,6 1 176-16,2-2-48 0,5-1 0 0,2 8 0 15,5-6 48-15,6-2 0 0,4 0 0 0,7 2 0 16,5-2-176-16,7 2 0 0,7 0 0 0,5 1 128 15,5-3-128-15,2 2 160 0,1 1-160 0,1 2 160 16,1 0-160-16,2 2 0 0,1 1 0 0,0 2-176 16,-4 2 176-16,-8-2 0 0,-6 1 0 0,-9 2 0 0,-7 0 0 0,-9 1 0 15,-1-2 0-15,-9 0 0 0,-6-4-160 0,0 0 160 16,-5 7-192-16,-7 1 192 0,-7 1-160 0,-6-2 160 16,-6 0-128-16,-5-1 128 0,-7 2 0 0,-1-5 0 15,-3 1 0-15,2 0 0 0,-3 2 0 0,0-1 0 16,-3 0 0-16,-2-1 0 0,-2-1 0 0,3-2 0 15,5-1 0-15,5 1 0 0,5 2 0 0,4-2 0 16,4-1 0-16,7-1 0 16,6 1-1408-16,4 1-240 0,3 0-48 0,9-1-10208 15,0 0-2048-15</inkml:trace>
  <inkml:trace contextRef="#ctx0" brushRef="#br0" timeOffset="61459.38">22807 8489 29775 0,'-33'-6'1312'0,"12"4"288"0,-2 1-1280 0,0 1-320 0,-1-2 0 0,-1 1 0 16,1 0 0-16,0-1 0 0,4 0 0 0,3 3 0 16,-2 3 0-16,6-2 128 0,0-3 0 0,3 0-128 15,2 1 384-15,8 0-48 0,0 0 0 0,0 0 0 16,0 0-32-16,0 0-16 0,0 0 0 0,8 2 0 16,3-1-96-16,2-1-32 0,2-2 0 0,6 0 0 15,6-1 128-15,2 1 32 0,2-1 0 0,3 0 0 16,4 0-48-16,-1 0 0 0,0 0 0 0,3 1 0 15,-3 0-32-15,4 0-16 0,-4-1 0 0,5 1 0 16,4 0 32-16,2 0 16 0,0 2 0 0,2 0 0 16,-1 2-48-16,-3 0-16 0,-4 1 0 0,-2-2 0 0,-8 0-208 15,-2 0 144-15,0 2-144 0,-8-1 128 0,-5 1-128 16,-4-1 128-16,-2-2-128 0,-11 0 128 0,0 0-128 0,0 0 0 16,-12 5 144-16,-4-2-144 0,-2-1 0 0,-8 0 128 15,-2 2-128-15,-4-2 0 0,-3 0 0 0,-7 0 144 16,-7-1-144-16,1 2 0 0,2 0 160 0,-1 0-160 15,-2-2 128-15,2-1-128 0,2-2 160 0,-1 1-160 16,-2 0 192-16,1-1-192 0,1-3 256 0,6 2-48 16,6-1-16-16,5 1 0 0,3 2 16 0,7 0 0 15,7-3 0-15,5 2 0 0,7 2 16 0,0 0 0 16,0 0 0-16,11-3 0 0,5 1-16 0,6 1 0 16,6 1 0-16,3-1 0 0,7-1-208 0,1 0 128 15,4-1-128-15,0 2 0 0,1-1 0 0,7 1 128 16,3 1-128-16,4 1 0 0,3 1 0 0,-5 2 0 0,-2-1 0 15,-6 1 0-15,-4 1 0 0,-6 0 128 0,-5 0-128 0,-6-1 0 16,-4 0 0-16,-7-1 0 0,-6 0 0 0,-10-3 0 16,0 0 0-16,-8 12 0 0,-6-3 0 0,-5 0 0 15,-9-2 0-15,-4-2-128 0,-2-1 128 0,-10 0 0 16,-7 2 0-16,-2-2 0 0,-5 1 0 0,2-3 0 16,-2-3 0-16,2 0 0 0,2 0 0 0,1-3 0 15,1 0 160-15,5 0-160 0,3 0 160 0,7 0-160 16,6-1 128-16,5 1-128 0,6 0 0 0,8 0 144 15,6 0-144-15,6 4-192 0,8-4 32 0,9-1 16 16,9 1-2960-16,7-1-592 16</inkml:trace>
  <inkml:trace contextRef="#ctx0" brushRef="#br0" timeOffset="63021.53">6749 8593 28559 0,'-12'5'2544'0,"-1"-4"-2032"16,-1-1-512-16,2 0 0 0,-2 0 448 0,-1 0-16 15,0-1 0-15,2 2 0 0,1 3 80 0,-1-1 0 16,-1-4 16-16,1 0 0 0,0-2-64 0,1 1-16 16,1-2 0-16,3 2 0 0,1-1 64 0,7 3 16 15,-6-7 0-15,3 2 0 0,3 5-80 0,0 0 0 16,0 0-16-16,5-9 0 0,6 2-128 0,0 1-32 15,4-1 0-15,6 3 0 0,0-1-48 0,4 2-16 16,5-2 0-16,0 2 0 0,2 0 0 0,6 1 0 16,2 0 0-16,1 0 0 0,-2-1-64 0,-1 3-16 0,1 0 0 0,-2 0 0 15,1-4 0-15,-1 0 0 0,2-1 0 0,-2 3 0 16,-3-2 0-16,0 1-128 0,-2 0 192 0,-5 1-64 16,-4 0 16-16,-5 1 0 0,-2-3 0 0,-3 2 0 15,-5 0-144-15,-8 2 0 0,0 0 0 0,0 0 0 16,-8-3 160-16,-8 0 0 0,-6 3 0 0,0-1 0 15,0 0-160-15,-3-2 192 0,-5 2-192 0,-3 0 192 16,-5 1-192-16,0-1 0 0,1-1 0 0,-1-1 0 16,1 2 128-16,-5 0 0 0,-1 1 0 0,4 0 0 15,-2-2-128-15,6 2 0 0,-3-2 0 0,8 2 0 16,4 2 0-16,3 0 0 0,6 1 0 0,5-1 0 16,4-2 0-16,8 0 0 0,0 0 0 0,0 0 0 0,0 0 0 0,6 5 0 15,8-1 0-15,3-2 0 0,6 1 0 0,3-3 0 16,4-3 0-16,9 3 0 0,2 4 128 0,2-1-128 15,-2-1 0-15,0-1 128 0,0-1-128 0,2 0 0 16,1-1 0-16,2 1 0 0,-1 4 0 0,-1-1 0 16,-1 1 0-16,-4 0 0 0,-3-6 0 0,-4 1 0 15,-5 1 0-15,-4 1 0 0,-4 2 0 0,-8-2 0 16,-2-3 0-16,-9 2 0 0,0 0 0 0,0 0 0 16,0 0 144-16,-11 2-144 0,-7 0 192 0,-4 0-48 15,-8 1 0-15,-3 1 0 0,-7-2-144 0,-1-2 0 16,0 2-160-16,-3 0 160 0,-1 1 0 0,0 0 0 15,-1 0 128-15,-1-1-128 0,-2-2 192 0,3 1-64 16,0-1 0-16,3 2-128 0,2-1 144 0,5-1-144 16,4 2 0-16,6-2 144 0,5-2-144 0,4 2 0 0,6 3 0 15,3-3 128-15,8 0-128 0,0 0 0 0,0 0 0 0,9-3 128 16,4 2-128-16,5-1 0 0,4 0 0 0,6 0 0 16,5 0 0-16,1-1 0 0,3-2 0 0,4 3 0 15,3 0 0-15,-2 1 0 0,0 0 0 0,0-2 0 16,1-1 0-16,-2 0 0 0,1-2 0 0,-5 3 0 15,-5 2 0-15,-3 0 0 0,-5-4 128 0,-6 3-128 16,-5 1 0-16,-13 1 0 0,0 0 0 0,0 0 0 16,0 0 0-16,-14 3 0 0,-7-1 0 0,-7 2 0 15,-4 0 0-15,-4 0 0 0,-5 0 128 0,-2 0-128 16,-2 1 0-16,-5 0 128 0,-5-1-128 0,0 4 128 16,0 2-128-16,2-1 0 0,0-3 144 0,4-1-144 15,5-2 0-15,5 0 0 0,2 0 0 0,9 0 0 16,1 1-1920-16,9 1-320 0,2-1-48 0</inkml:trace>
  <inkml:trace contextRef="#ctx0" brushRef="#br0" timeOffset="64204.23">23789 8487 19007 0,'-13'-3'832'0,"4"3"192"0,-2-1-832 0,-1 1-192 15,2 0 0-15,-1 0 0 0,-1-2 704 0,2 0 80 16,1 1 32-16,4 1 0 0,5 0 112 0,0 0 32 15,0 0 0-15,0 0 0 0,0 0-64 0,0 0-16 16,15 2 0-16,1-2 0 0,4-1 16 0,2-1 16 16,1-1 0-16,3 2 0 0,-2 1-160 0,5 3-48 15,2-1 0-15,3-1 0 0,3-1-288 0,-1 0-64 0,2 0-16 0,1 2 0 16,4 1 96-16,-2 1 16 0,-4-1 0 0,-4 1 0 16,-4 3-80-16,-4-4-16 0,-4 2 0 0,-4-3 0 15,-5 0-176-15,-12-2-48 0,0 0 0 0,0 0 0 16,0 0-128-16,-12 6 160 0,-6-2-160 0,-8-2 160 15,-8-4-160-15,-7 0 0 0,-6 1 0 0,-3-2 128 16,-3-1-128-16,3-1 0 0,1-2 0 0,2 3 0 16,2 0 0-16,1 2 0 0,0-1 0 0,5 1 0 15,5-3 0-15,5 1 128 0,2-1-128 0,9 3 128 16,5-3 64-16,13 5 16 0,0 0 0 0,0 0 0 16,16-4 160-16,9 3 16 0,6 1 16 0,3 1 0 15,3 0-224-15,2 1-48 0,-1-2-128 0,4 3 192 16,2 3-192-16,4 3 0 0,1 1 128 0,5 0-128 0,0-2 192 0,-4 1-16 15,-4-1 0-15,-5 2 0 0,0 1-176 16,-8 2 192-16,-2 0-192 0,-5-4 192 0,-2-1-192 0,-2 2 0 16,-3 3-192-16,-6-2 192 15,-3-2-2144-15,-5 1-304 0,-6 0-64 0,-6 1-16 0</inkml:trace>
  <inkml:trace contextRef="#ctx0" brushRef="#br0" timeOffset="76013.67">6598 14000 14111 0,'0'0'624'0,"0"0"128"0,0 0-608 0,-1-6-144 15,1 6 0-15,0 0 0 0,-4-4 752 0,4 4 112 16,-4-6 32-16,-1 3 0 0,5 3-112 0,-7-2-16 16,-1 0 0-16,8 2 0 0,0 0 240 0,-7-2 32 15,7 2 16-15,0 0 0 0,-9-2-32 0,3 0-16 0,6 2 0 0,0 0 0 16,-7-1-240-16,7 1-32 0,0 0-16 0,0 0 0 16,0 0-272-16,0 0-48 0,0 0-16 0,0 0 0 15,0 0 64-15,12 5 0 0,3-3 0 0,4 0 0 16,2-4 112-16,5 2 16 0,5-1 16 0,3 0 0 15,-2-1-208-15,3 2-32 0,3 2-16 0,-2 0 0 16,2 1-208-16,-4 0-128 0,1 1 160 0,-3-2-160 16,1-2 128-16,1 1-128 0,0 1 0 0,0-2 144 15,0-1-144-15,-4 0 192 0,-4 0-192 0,1 1 192 16,-1 0-64-16,-4 0 0 0,-2 0 0 0,-5 2 0 16,-4 1-128-16,-11-3 0 0,0 0 144 0,0 0-144 15,0 0 240-15,0 0-32 0,0 0 0 0,-15 0 0 16,-6-5 112-16,-2 2 32 0,-1 0 0 0,-7 2 0 0,-8-1-160 15,1-1-48-15,-3-1 0 0,3 1 0 0,-3 0 80 0,-1 1 16 16,-2 1 0-16,2-4 0 0,-3 1-64 0,2 2-16 16,-1 0 0-16,5 2 0 0,1 0-32 0,5-1 0 15,1-1 0-15,6 0 0 0,4 2-128 0,7-1 0 16,3-5 0-16,4 5-176 0,8 1 176 0,0 0 0 16,0 0 0-16,0 0 128 0,0 0-128 0,13 0 0 15,6 0 128-15,2-1-128 0,4-1 0 0,2 0 0 16,6-3 0-16,2 2 0 0,2 1 0 0,4-1 0 15,4-3 0-15,-1 1 0 0,-2 1 0 0,0 1 0 16,1 0 0-16,-2-1 0 0,-4 0 0 0,-1 1 0 16,-4-1 0-16,-5 1 0 0,-5 0 0 0,-3 1 128 15,-8 0-128-15,-4 1 0 0,-7 1 0 0,0 0 128 16,0 0-128-16,0 0 0 0,-9 4 144 0,-8-2-144 16,-5-1 192-16,-5 2-192 0,-3 2 144 0,-2-2-144 0,-1-1 0 0,1 1 144 15,-4 1-144-15,-1 2 0 0,0-1 0 0,-4-1 128 16,1 1-128-16,-1 0 0 0,0 3 0 0,4-5 128 15,-1-1-128-15,7 0 0 0,-1 1 0 0,7-1 0 16,1-1 0-16,8 1 0 0,0-2 128 0,6 0-128 16,10 0 0-16,0 0 0 0,0 0 0 0,0 0 0 15,0 0-144-15,9-2-64 0,3-1-16 0,3-1 0 32,1 3-400-32,3-2-80 0,2-1 0 0,5 0-16 0,5 2-2368 15,2 0-480-15,10-4-80 0,-4 0-32 0</inkml:trace>
  <inkml:trace contextRef="#ctx0" brushRef="#br0" timeOffset="76748.94">8113 13979 2751 0,'-21'-9'256'0,"6"5"-256"16,-2-2 0-16,-2 2 0 0,2 1 3872 0,0 0 736 16,1 2 128-16,0-2 48 0,2-1-2544 0,0-2-512 15,0 1-112-15,3 0-16 0,-2 2-304 0,4 0-64 0,0-2-16 16,0 4 0-16,2 1-304 0,-1 0-64 0,1-1-16 0,-1 0 0 15,8 1-192-15,0 0-32 0,0 0-16 0,0 0 0 16,0 0-208-16,0 0-32 0,0 0-16 0,0 0 0 16,10-2 16-16,3 2 0 0,3 1 0 0,0 0 0 15,5 0 0-15,3 0 0 0,3 0 0 0,2 2 0 16,3 0-160-16,0-1-16 0,-1-1-16 0,4 0 0 16,2-1-160-16,-2 1 128 0,-2 2-128 0,1-3 128 15,-2-3-128-15,0 1 192 0,-3 0-192 0,-1 1 192 16,-4 0-64-16,-2-1-128 0,-2-1 192 0,-5 2-64 15,-4 0-128-15,-2 0 192 0,-9 1-192 0,0 0 192 0,0 0-48 16,0 0 0-16,-5-5 0 0,-8 3 0 0,-3-3 64 16,-6 5 16-16,-4 0 0 0,-4 0 0 0,-2 0-224 15,-7 0 144-15,-1 0-144 0,-2 0 128 0,3 2 0 0,-1 0 0 16,-3-1 0-16,2 1 0 0,4 2-128 0,3-2 160 16,2 0-160-16,3-2 160 0,6-1-160 0,4 1 0 15,4 1 0-15,4-1 0 0,3 0 0 0,8 0 0 16,0 0 128-16,0 0-128 0,10-1 0 0,1-1 0 15,6 0 0-15,4-1 0 0,3 0 0 0,4 4 0 16,3 4 0-16,3-4 0 0,4-3 0 0,2-2 0 16,3-1 0-16,0 0 0 0,1 2 0 0,-3 0 0 15,-4-2 0-15,-4 4 0 0,-4 1 0 0,-5 0 0 16,-3 0 128-16,-6-2-128 0,-5-1 0 0,-10 3 0 16,0 0 0-16,0 0 0 0,0 0 128 0,-11-4-128 15,-6 3 0-15,-6 1 128 0,-6 1-128 0,-3-1 0 0,-4-1 0 16,-3 2 0-16,0 2 0 0,-4-1 0 0,-1 0 128 15,3 1-128-15,3 1 0 0,2-1 0 0,0 1 0 0,6 0 0 16,5-1 0-16,4-2 0 0,5-1 0 0,5 1 0 31,2 1-1520-31,9-2-176 0,0 0-32 0,10 4-10144 0,6-1-2016 0</inkml:trace>
  <inkml:trace contextRef="#ctx0" brushRef="#br0" timeOffset="77457.56">9561 13927 18431 0,'0'0'816'0,"0"0"160"0,-13-3-784 0,4 0-192 15,1-1 0-15,0 2 0 0,0 5 384 0,-3 0 48 16,-1-3 0-16,-1 0 0 0,-1 1-48 0,-2 1 0 0,0 0 0 0,-3-1 0 15,-1-2 320-15,1 3 64 0,-3 3 16 0,1-1 0 16,-1 1 160-16,0-2 16 0,1 0 16 0,-1 2 0 16,3 1 16-16,3-1 0 0,0-3 0 0,5 0 0 15,4 1-208-15,7-3-32 0,-6 5-16 0,6-5 0 16,0 0-304-16,0 0-64 0,0 0-16 0,11 4 0 16,4-1 160-16,3 0 48 0,4-3 0 0,1 0 0 15,4-2-160-15,1 0-16 0,3-1-16 0,1-1 0 16,2-1-176-16,-1 2-48 0,0 0 0 0,1-1 0 15,1 2 32-15,2 1 0 0,-1 0 0 0,-2 0 0 16,-3 0 0-16,-5-2 0 0,-3 0 0 0,-2 3 0 16,-2 0-176-16,-5 0 128 0,-5-2-128 0,-9 2 128 15,0 0-128-15,0 0 128 0,0 0-128 0,0 0 128 16,-10 2 48-16,-4 0 0 0,-4 1 0 0,-4 0 0 0,-6 0-48 0,-5 2-128 16,-5-5 192-16,1 2-64 0,-2 0 16 0,-1 0 0 15,-4 0 0-15,0 1 0 0,0 1 32 0,0-2 0 16,2 0 0-16,1 2 0 0,4-3-48 0,0 1-128 15,4 0 192-15,5 0-64 0,4 1-128 0,7-2 160 16,3-1-160-16,6 1 160 0,8-1-160 0,0 0 0 16,0 0 0-16,0 0 128 0,9 4 0 0,6-1-128 15,4 1 192-15,6-2-64 0,2 0-128 0,2-1 128 16,3 0-128-16,2 0 128 0,-1-1-128 0,4-1 0 16,2-1 0-16,1 0 128 0,2 1-128 0,-4 0 0 15,-4-1 0-15,-2-1 0 0,-2 2 0 0,-7 1 0 0,-3-1 128 16,-5 1-128-16,-4 0 0 0,-11 0 0 0,0 0 0 15,0 0 0-15,0 0 0 0,-9 2 0 0,-4-3 0 0,-6 1 0 32,-3 4-448-32,0-2 16 0,-4-2 16 0,0 2 0 15,-3 1-880-15,0 1-176 0,-1-1-48 0,1 0 0 16,-1 0-1488-16,5 1-320 0,4-1-48 0</inkml:trace>
  <inkml:trace contextRef="#ctx0" brushRef="#br0" timeOffset="78202.5">10855 13970 21183 0,'-21'-9'944'0,"7"6"192"0,-2 1-912 0,-1 1-224 15,1 0 0-15,-1 1 0 0,0 0 928 0,-4 2 144 16,1 0 16-16,0 0 16 0,-3-1-352 0,2 2-80 15,-1-1-16-15,1 0 0 0,0-2 96 0,1 0 16 0,1-1 0 0,3 1 0 16,4 2 64-16,3 1 0 16,9-3 16-16,0 0 0 0,0 0-192 0,0 0-32 0,6 7-16 0,5-2 0 15,2-1-160-15,6-1-16 0,4 0-16 0,3-2 0 16,3 2-32-16,2-2 0 0,3-2 0 0,3-2 0 16,-1 3-176-16,2 0-32 0,-1 0-16 0,4-1 0 15,1-1-160-15,-3 1 192 0,-1 4-192 0,-3-3 192 16,-3-2-64-16,-5 0 0 0,-2-1 0 0,-6 0 0 15,-3 2-128-15,-5-1 160 0,-5 0-160 0,-6 2 160 16,0 0-160-16,0 0 192 0,-8-2-192 0,-8 2 192 16,-5 2-16-16,-5-2 0 0,-9 0 0 0,-5 0 0 15,-4 2-176-15,-1-1 0 0,-2-1 0 0,-1 2 128 16,0 1 0-16,2-3 0 0,2-1 0 0,1-1 0 0,1 0 16 16,5 0 0-16,3 1 0 0,6-1 0 0,7 1-144 0,5 0 160 15,2 1-160-15,14 0 160 0,0 0-160 0,0 0 128 16,0 0-128-16,18 0 128 0,7 2-128 0,3 0 0 15,5-4 144-15,3 4-144 0,3 0 0 0,4-1 128 16,1-3-128-16,3 1 0 0,2 1 0 0,4 1 0 16,0 0 0-16,-2 0 128 0,-4-2-128 0,-4 0 0 15,-4 0 128-15,-7 1-128 0,-3-2 0 0,-9-2 144 16,-5-1-144-16,-4 3 0 0,-11 2 128 0,0 0-128 16,0 0 0-16,-14 1 0 0,-6 1 192 0,-4-1-64 15,-6 0 0-15,-4-2-128 0,-7-3 160 0,-4 2-160 16,-4 2 128-16,-1 1-128 0,2-1 160 0,-2 0-160 0,2-1 192 15,2 1-192-15,1 1 144 0,3 0-144 0,0-2 0 0,7 1 144 16,5 0-144-16,6 2 0 0,4 0 0 0,6 1 0 31,4-4-1856-31,10 1-240 0,0 0-48 0,12 4-15456 0</inkml:trace>
  <inkml:trace contextRef="#ctx0" brushRef="#br0" timeOffset="79016.08">12214 13887 16575 0,'-28'-9'1472'0,"10"4"-1168"16,-4 0-304-16,0 2 0 0,1 3 1680 0,1 0 288 15,-3 0 48-15,1 1 16 0,-1 2-1184 0,2 1-224 16,2 2-48-16,-1-2-16 0,2-3-16 0,2 2 0 0,4 0 0 0,3 0 0 16,2-1 160-16,7-2 16 0,0 0 16 0,0 0 0 15,0 0-16-15,5 7 0 0,5-3 0 0,7 1 0 16,3-2 128-16,8-2 32 0,1 4 0 0,6-3 0 16,1 0-256-16,6 0-48 0,0 3-16 0,2-3 0 15,0-2-272-15,0 0-48 0,1-4-16 0,-2 3 0 16,-5 4 112-16,0-1 32 0,-5-2 0 0,-3 1 0 15,-3 1-112-15,-4-1 0 0,-4 0-16 0,-4-1 0 16,-4-1-240-16,-11 1 176 0,0 0-176 0,0 0 160 16,0 0 16-16,-10-4 0 0,-8 0 0 0,-4 3 0 15,-6 1-176-15,-4-1 192 0,-8-2-192 0,-4 1 192 16,-5 1-192-16,-3 1 0 0,0 0 0 0,1-1 128 16,-1-4 32-16,4 3 0 0,1 3 0 0,2-1 0 0,5-2-16 15,3 0 0-15,7-1 0 0,2 2 0 0,8 0-16 0,5 1 0 16,4 0 0-16,11 0 0 0,0 0-128 0,0 0 128 15,11 1-128-15,4 0 128 0,6 1-128 0,6 0 160 16,3 0-160-16,3 0 160 0,4-2-160 0,4 2 0 16,6-1 0-16,2 2 0 0,2 0 0 0,2-1 0 15,0-3 128-15,1 1-128 0,-4 2 0 0,-2 0 0 16,-2 2 0-16,-2-3 128 0,-1-1-128 0,-7 2 0 16,-7 1 0-16,-5 0 0 0,-4-5 0 0,-5 0 0 15,-8-2 128-15,-7 4-128 0,0 0 0 0,-6-1 0 16,-10-1 144-16,-4 0-144 0,-6 0 0 0,-7 1 0 15,-7-1 0-15,0-1 0 0,-2-3 0 0,-4 4 128 16,-8 1-128-16,0-1 0 0,-4-4 192 0,2 0-48 16,-1-1 0-16,6 0 0 0,2 2 16 0,6 0 0 0,6 0 0 15,5 3 0-15,6 1-160 0,4 0 128 0,5 1-128 16,6 0 128-16,11 0-128 0,0 0 0 0,0 0 0 0,0 0 0 31,15-4-1200-31,5 2-112 0,6 0-32 0,6 1-11632 0,5 1-2320 0</inkml:trace>
  <inkml:trace contextRef="#ctx0" brushRef="#br0" timeOffset="80011.14">13694 13979 5519 0,'-18'-6'240'0,"3"8"64"0,0 2-304 0,0 1 0 0,-1 0 0 0,1 0 0 16,-1 1 3584-16,0-1 640 0,-4 0 144 0,1-1 32 15,1 1-2784-15,-1-2-544 0,1 0-112 0,-1-3-32 16,-1 0 112-16,2 0 32 0,2-3 0 0,1 2 0 16,3-1 48-16,5-1 16 0,-1 1 0 0,8 2 0 15,-2-8-16-15,2 8 0 0,5-6 0 0,5-2 0 16,4-3-400-16,5 0-80 0,4 0 0 0,5 1-16 16,7 3-352-16,-1 0-64 0,0-1-16 0,7 3 0 15,4 0-192-15,-1 0 176 0,1-2-176 0,-2 2 160 0,-2 3-32 0,2-1 0 16,-2 2 0-16,2 1 0 0,-1 1 80 0,-3 2 16 15,-3-2 0-15,-5 3 0 0,-6 0-32 0,-3 1 0 16,-6-2 0-16,-3 3 0 0,-7 0-192 0,-6-6 0 16,0 0 0-16,-6 12 0 0,-7-1 144 0,-6 0-16 15,-7 1 0-15,-3 1 0 0,-4-4-128 0,-8 2 0 16,-4-2 0-16,-2-1 128 0,-2-3 48 0,-1-1 0 16,-7-4 0-16,4 1 0 0,-2 2 144 0,3-1 16 15,0 1 16-15,6-3 0 0,4 1-16 0,4-2 0 16,4-2 0-16,6 0 0 0,5-1-144 0,8-1-16 15,5 0-16-15,4-1 0 0,6 6 32 0,5-7 0 16,6-1 0-16,6 2 0 0,5 1-192 0,6-1 0 0,5 0 0 16,5 0 0-16,5 0 0 0,8 1 0 15,0 2 0-15,5 1 0 0,2 0-144 0,0-1 144 0,0 1 0 0,2 0 0 16,0 4 0-16,2 0-128 0,-2 1 128 16,-4-1 0-16,-3-1 0 0,-7 2 0 0,-5 2 0 0,-4-1 0 15,-6-1 0-15,-8 1 0 0,-4 0 0 0,-7-2 0 16,-12-2 0-16,0 0 0 0,0 0-128 0,-6 7 128 15,-10-1 0-15,-5-1-192 0,-4 0 192 0,-10 1-160 16,-7-5 160-16,-4 1 0 0,-5-2 0 0,-2-1 0 16,-3 0 0-16,-1 2 0 0,-1 1 0 0,-1-4 0 15,1-5 0-15,1 2 224 0,-4 3-48 0,13-1-16 16,6 0-32-16,8 0-128 0,6-2 192 0,7 2-64 16,5 1-128-16,5 0 128 0,5 0-128 0,6 2 128 15,0 0-128-15,10-5 0 0,4 1 0 0,5-1 0 0,4 1 0 16,7 1 0-16,5 2-160 0,5-1 160 0,2 2-144 0,2 0 144 15,0-2-128-15,1 2 128 0,0 0 0 16,0 2 0-16,-3 1 0 0,-1 0-128 0,-2 1 128 0,-4 1 0 16,-4-1 0-16,-3-1 0 0,-7 0 0 0,-4 0 0 15,-3-1 0-15,-3 0 0 0,-11-2 0 0,0 0-128 16,0 0 128-16,0 0-192 16,0 0-224-16,-8-1-48 0,-1-1-16 0,-3 1 0 15,0-2-1376-15,1 2-256 0,1-1-64 0,0 1-9760 16,4-1-1952-16</inkml:trace>
  <inkml:trace contextRef="#ctx0" brushRef="#br0" timeOffset="80955.5">15233 13893 23039 0,'0'0'2048'0,"-7"1"-1648"0,-2 0-400 0,1 2 0 15,-1-1 1440-15,3 1 208 0,-2 0 32 0,0 1 16 0,0-2-576 0,0 1-112 16,-1 3-32-16,2-3 0 0,-2 0-128 0,2-1-16 15,7-2-16-15,-10 2 0 0,2-2 32 0,8 0 16 16,0 0 0-16,0 0 0 0,0 0-32 0,-2-7-16 16,2 7 0-16,7-9 0 0,3 1-240 0,3 1-32 15,2 0-16-15,4 1 0 0,3-1-336 0,2 3-192 16,1-1 192-16,5 1-192 0,3 0 128 0,0 1-128 16,-1 0 0-16,3 0 0 0,-1 1 0 0,2 1 0 15,-2 0 0-15,-2 0 0 0,-2 0 0 0,-1 1 0 16,-3 2 0-16,-3 2 0 0,-2-2 128 0,-4 2-128 15,-3 2 0-15,-3 0 0 0,-4 1 128 0,-3 1-128 16,-1 0 0-16,-4 0 0 0,-3-1 0 0,-3-2 0 16,-5 2 0-16,-2-1 0 0,-5 2 0 0,-5-4 0 15,-2-1 0-15,-1 0 0 0,-2 1 0 0,-2-3 192 16,-1-4-64-16,-1 3-128 0,0 2 208 0,1-2-64 0,-1-2-16 16,1-2 0-16,2-2 0 0,5 2 0 0,0-1 0 0,5 0 0 15,2-2 64-15,5 1 0 0,2-2 0 0,6 3 0 16,-1-1-48-16,6 6 0 0,2-9 0 0,5 2 0 15,4-1-16-15,2 1-128 0,7 2 192 0,5 0-64 16,6 2-128-16,5 1 0 0,5 0 0 0,3 1 0 16,1-1 0-16,2 1 0 0,2-1-144 0,0 2 144 15,2 0 0-15,2 2 0 0,2 1 0 0,-2-1 0 16,-2 1 0-16,0 1-128 0,-4 2 128 0,-3 1 0 16,-6-1 0-16,-5 3 0 0,-7 1 0 0,-4-1 0 15,-7-3 0-15,-4 2 0 0,-2 1 0 0,-7 2 0 0,-6-2-128 16,-5-1 128-16,-4-1 0 0,-8 2 0 0,-6 2-144 15,-8-2 144-15,-5-4 0 0,-5 1-144 0,-5-2 144 16,-2-1 0-16,-5 1 0 0,0-2 0 0,1-2 0 16,-5-2 0-16,-1-2 128 0,1 1-128 0,-1402 0 208 0,2822-1-16 15,-1402 1-16-15,8 1 0 0,7 1 0 0,8 1 0 16,7-4 0-16,4 1 0 0,9 3-176 0,0 0 192 16,7-9-192-16,7 3 192 0,7-4-192 0,8 2 0 15,5 2 0-15,7 1 128 0,5 2-128 0,4-2-192 16,4-1 32-16,1 3 16 0,4 1 144 0,2 2-128 15,3-1 128-15,2-1-128 0,2 0 128 0,-6 2 0 16,-7 1 0-16,-5 0 0 0,-5 4 0 0,-6-1 0 16,-7 3 0-16,-6-1-128 0,-10 0-64 0,-9-1 0 15,-7-5 0-15,0 0 0 0,-17 8 0 0,-9-3-16 16,-5 0 0-16,-9-1 0 0,-6-1 48 0,-8 0 16 0,-8-3 0 0,-3 0 0 16,-2-1 144-16,3-1 0 0,0 2 0 0,1 0 0 15,1-3 0-15,5 0 128 0,4 1-128 0,6 1 128 16,6 1-128-16,7 0-128 0,9-4 128 0,8 3-192 31,5 0-2480-31,12 1-496 0,0 0-96 0</inkml:trace>
  <inkml:trace contextRef="#ctx0" brushRef="#br0" timeOffset="82079.75">17614 13931 27071 0,'-17'2'1200'0,"7"-2"240"15,-1 0-1152-15,-1 1-288 0,-2 2 0 0,0 0 0 0,-1 0 640 0,0 0 64 16,-2-1 0-16,1-1 16 0,-1-1 192 16,1 2 48-16,-2 1 0 0,2-3 0 15,0-3 96-15,1 0 32 0,0 0 0 0,1 0 0 0,5-1 0 0,9 4 0 16,0 0 0-16,0 0 0 0,6-9-320 0,4 2-48 16,3-2-16-16,5 2 0 0,4 1-464 0,0 1-112 15,4-1 0-15,2 0-128 0,-3 1 0 0,3 0 0 16,-1 1 0-16,3 1 0 0,2-2 0 0,-3 2 0 15,-2-1 0-15,0 4 0 0,3 0 144 0,-3 0-144 16,-2 0 0-16,-4 2 144 0,-5 1-144 0,-3 0 0 16,-13-3-160-16,0 0 160 0,4 9 0 0,-6 0 0 15,-2 1 0-15,-9-1 0 0,-4-2 0 0,-7 1-144 16,-4 0 144-16,-5-1 0 0,-4 2 0 0,-2-1 0 16,-4-4 0-16,1 2 0 0,2-1 0 0,1 0 0 0,-6-2 0 15,1-3 0-15,-3 0 208 0,5 0-16 0,1 0-16 0,5-1 0 16,1-2 112-16,8-1 32 0,5 2 0 0,5 0 0 15,4-1-64-15,7-1 0 0,6 4 0 0,0 0 0 16,11-7 0-16,5-3-16 0,7-1 0 0,4 1 0 16,5 1-240-16,4 2 0 0,3 1 0 0,3 0 0 15,1 1 0-15,2-1 0 0,0 0 0 0,3-1 0 16,0-1 0-16,3 2 0 0,3 0 0 0,-2 3 0 16,0 0 0-16,-4 1 0 0,-4-2 0 0,-6 4 0 15,-6 2 0-15,-7 2 0 0,-5-1 0 0,-6 1 0 16,-5 1 0-16,-9-5 0 0,-1 12-128 0,-5-1 128 15,-5-1 0-15,-5-1-192 0,-6-1 192 0,-9 3-160 0,-7 2 160 0,-5-5 0 16,-6-3 0-16,-2 0-128 0,-3 2 128 0,1-2 0 16,2 0 0-16,1-3 0 0,-1-4 144 0,0 0 16 15,3-1 0-15,4-2 0 0,9-2 96 16,2 0 32-16,5-1 0 0,6 0 0 0,7 3-64 0,6-3-16 16,9-1 0-16,2 0 0 0,4 1-64 0,6-1-16 15,7-1 0-15,5 1 0 0,6-1-128 0,0 1 0 16,3 3 0-16,3-3-176 0,0-2 176 0,1 2-128 15,2 1 128-15,4 2-128 0,4-1 128 0,1 2 0 16,1 0-144-16,-1 5 144 0,-3 5 0 0,-4 0 0 16,-5 1 0-16,-3 3 0 0,-7 0-176 0,-3 4 176 15,-8 2-128-15,-4 0 128 0,-5-1-192 0,-5 1 32 16,-2-1 16-16,-6 3 0 0,-4 0 0 0,-9 0 0 16,-4-2 0-16,-4 1 0 0,-5-1 144 0,-1-1-208 0,-4-5 80 0,0 1 128 15,0 0 0-15,1-1 0 0,1-3 0 0,2-1 0 16,2-1 0-16,3-3 0 0,0-2 0 0,2-1 0 15,2-2 0-15,6-3-144 0,2-2 144 0,6 1-208 32,3 1-1504-32,5-2-288 0,7-1-64 0,4 0-10624 0,5 2-2128 0</inkml:trace>
  <inkml:trace contextRef="#ctx0" brushRef="#br0" timeOffset="83071.64">19183 14002 21135 0,'-28'-2'928'0,"11"2"208"0,-5-1-912 0,1 1-224 0,2-2 0 0,-1-1 0 15,3 3 1056-15,3-4 160 0,2 2 48 0,0 0 0 16,2-2-128-16,2 1-32 0,3-1 0 0,5 4 0 15,0 0-16-15,0 0-16 0,0-7 0 0,4-2 0 16,1 3-32-16,7-2 0 0,5 0 0 0,3 0 0 16,3-1-320-16,2 1-64 0,6 1-16 0,2 2 0 0,1 3-320 15,-1-2-80-15,1 0-16 0,2 2 0 0,-2 2-96 0,3-1 0 16,2-2-128-16,-1 3 192 0,-2 3-16 0,1 0-16 16,-1 1 0-16,-3 1 0 0,-2 0 64 0,-5 2 16 15,-6 0 0-15,-3 1 0 0,-4-1-240 0,-4-2 144 16,-9-5-144-16,0 0 128 0,-4 10-128 0,-3 0 0 15,-8-1 144-15,-6-3-144 0,-5 0 176 0,-5-4-48 16,-4 1 0-16,-4 0 0 0,-5-2-128 0,3 0 0 16,1 0 0-16,2-2 0 0,-2-2 0 0,-1-2 0 15,-1 3 176-15,1-5-176 0,-3 1 208 0,3 0-48 16,2 1-16-16,6-2 0 0,3-1 32 0,4 2 0 16,7 0 0-16,6 2 0 0,7-5 0 0,0 4 0 15,6 5 0-15,0 0 0 0,11-10 16 0,6 3 0 16,6-2 0-16,7 6 0 0,6 2-192 0,5 0 0 15,5-1 0-15,1 2 0 0,0 0 0 0,4 2 0 0,0 0 0 0,5 1 0 16,1 0-128-16,5-1 128 0,0 2 0 0,-2-1 0 16,-6 1 0-16,-5-1 0 0,-3-2 0 0,-3 4 0 15,-7 1 0-15,-2 0 0 0,-8-2 0 0,-6 0 0 16,-7 1 0-16,-13-5 0 0,0 0 0 0,0 0 0 16,-6 5 0-16,-9 1 0 0,-9-1 0 0,-4 0 0 15,-4-2-144-15,-3-1 144 0,-4-1-192 0,-4 2 192 16,-7-1 0-16,1-1 0 0,-3-4 128 0,-2 3-128 15,-3 0 0-15,2-3 0 0,2-1 0 0,-2 2 0 16,0-2 256-16,1 1-64 0,5 1 0 0,5-2 0 16,5-1-48-16,9 2-16 0,8 0 0 0,7 0 0 15,6 2-128-15,9 1 192 0,0 0-192 0,8-5 192 0,7 0-48 16,10 1 0-16,8-2 0 0,4 2 0 0,4 0-144 16,2 1 0-16,3 3 0 0,0-1-176 0,1-2 176 0,4 1 0 15,3 2 0-15,-1 0 0 0,-2-1 0 0,-3 0 0 16,-6 0 0-16,-3 1 0 0,-7 0 0 0,-8 1 0 15,-2 0-128-15,-6 0 128 16,-7-2-432-16,-9 1 0 0,0 0 0 0,0 0 0 16,0 0-1744-16,-12 3-336 0,-1 0-80 0,-1-2-15072 0</inkml:trace>
  <inkml:trace contextRef="#ctx0" brushRef="#br0" timeOffset="84421.8">20993 13841 13935 0,'0'0'608'0,"-11"0"144"0,2 3-608 0,0 0-144 0,2 0 0 0,-1 1 0 15,-3-2 800-15,1-1 128 0,0-1 32 16,-2 1 0-16,-3 0 464 0,0 0 112 0,1-1 0 0,-1 2 16 16,-3 1 16-16,2-1 0 0,0-1 0 15,0 0 0-15,-2 1-176 0,3-1-48 0,-1 0 0 0,3 2 0 16,2-2-256-16,2 2-64 0,-1 1-16 0,10-4 0 16,0 0-208-16,0 0-32 0,0 0-16 0,0 0 0 15,0 0-160-15,11 4-16 0,0-2-16 0,8-1 0 16,1-2-112-16,6 1-32 0,6 0 0 0,1 0 0 15,1 0-224-15,3 1-64 0,0 0 0 0,0-1 0 16,2 0-128-16,-3 2 0 0,1 0 0 0,-1 1 128 16,1-2-128-16,3-1 0 0,-1 2 144 0,-1 0-144 15,-7-1 128-15,-5 3-128 0,-2 1 128 0,-3-4-128 16,-4 2 128-16,-5 0-128 0,-2 0 128 0,-10-3-128 0,0 0 0 16,0 0 128-16,-17 3-128 0,1 1 0 0,-6 2 176 0,-6-3-48 15,-8 0 0-15,-3-2 0 0,-2 1-128 0,-1 0 0 16,-1-4 0-16,1 1 0 0,-3-1 0 0,-1-1 128 15,-3 1-128-15,-1-1 128 0,0 1 64 0,5-2 16 16,6 1 0-16,3-1 0 0,4-1 64 0,8 1 16 16,7 1 0-16,3 2 0 0,6-1-80 0,8 2-16 15,0 0 0-15,0 0 0 0,14-2-192 0,6 2 176 16,4 1-176-16,8 0 160 0,9-2-160 0,-1 1 0 16,2-1 0-16,4 3 0 0,4 2 0 0,1-2 0 15,-1-2 0-15,2 0 0 0,-1-1 0 0,3 1 0 16,2 1 0-16,0 0 0 0,3-3 0 0,-5 2 0 15,-4 0 0-15,-8 1 0 0,-6 1 0 0,-4 0 0 0,-3 2 0 16,-9-2 0-16,-6 0 0 0,-5 0 0 0,-9-2 0 0,0 0 0 16,0 0 0-16,-12 6-144 0,-5-2 144 0,-7 1-208 15,-5-2 208-15,-6 0-192 0,-6-2 192 0,-3-1-192 16,-3-1 192-16,-5 1 0 0,-4 1 0 0,1-1 0 16,3 0 0-16,-2-1 0 0,1-1 0 0,-2-1 0 15,3-2 0-15,0 0 0 0,4-1 0 0,5 2 0 16,6-1 0-16,7 2 160 0,8 0-160 0,6 1 128 15,2-2-128-15,8 1 0 0,6 3 0 0,0 0 128 16,10-5-128-16,7 0 0 0,9 1 0 0,4-1 128 16,6 4-128-16,5-1 0 0,1 0-160 0,3 0 160 15,0-1 0-15,2 1-144 0,0-1 144 0,5 3 0 16,1 0 0-16,2 0 0 0,-4 2 0 0,1 1-128 0,1 2 128 16,-6-1 0-16,-8 4 0 0,-3 1 0 0,-9 2 0 0,-4-1 0 15,-5-2 0-15,-5 1-128 0,-5 1 128 16,-4-3 0-16,-4-7 0 0,-6 12 0 0,-3 0 0 0,-6-1 0 15,-5-3 0-15,-6-3 0 0,-5 2 0 0,-4-5 0 16,-3 0 0-16,-4 0 0 0,-3 1 0 0,-1-1 128 16,-4 0-128-16,3-3 128 0,2-1-128 0,2-2 0 15,1 0 0-15,1 2 128 0,5-2-128 0,5 2 144 16,4-1-144-16,9 0 160 0,7 0-160 0,5 2 0 16,-2-4 0-16,8 5 0 0,0 0 128 0,6-5-128 15,3 0 128-15,8 1-128 0,6-1 0 0,1 2 0 16,4 0 0-16,1-2 0 0,1 0 0 0,2 0 0 15,2 1 0-15,1 1-176 0,0-1 176 0,1 1 0 0,-1 1 0 16,-2-2 0-16,-1 2 0 0,-5 1 0 0,-3 1 0 0,-5-1-128 16,-5 0 128-16,-4 1 0 0,-10 0 0 0,0 0-128 15,0 0 0-15,-14 1 0 0,-9-1 0 0,0 1 0 16,-4 0-16-16,-3-2 0 0,-7-1 0 0,-2 1 0 16,2 0 144-16,-1 0 0 0,0 1-144 0,1-1 144 15,0-2 0-15,1 1 0 0,5 0 0 0,1 1 0 16,3 0-288-16,7 1 64 0,0 0 16 0,2 0 0 31,1 0-1680-31,6 0-336 0,11 0-64 0,0 0-16 0,0 0-1456 0,0 0-288 16</inkml:trace>
  <inkml:trace contextRef="#ctx0" brushRef="#br0" timeOffset="85364.24">22775 13920 11967 0,'-33'-14'1072'0,"10"7"-864"0,-3 0-208 0,0 3 0 15,1 0 4992-15,3 2 944 0,2-1 192 0,3 1 32 0,1-1-4448 0,6 2-896 16,1 1-176-16,9 0-48 0,0 0-64 0,0 0-16 15,0 0 0-15,0 0 0 0,0 0 32 0,14 0 0 16,2 0 0-16,6 1 0 0,5 1-48 0,2 0-16 16,2 0 0-16,3 1 0 0,4-2-224 0,0-1-64 15,1 3 0-15,-4-1 0 0,0 1-192 0,-1 1 128 16,1 0-128-16,-1 0 0 0,3-1 144 0,0 0-144 16,-3-2 128-16,-2 2-128 0,-4 1 192 0,-4 2-32 15,-3-2-16-15,-7 1 0 0,-14-5-144 0,0 0 0 16,0 0 0-16,0 0 0 0,-13 7 208 0,-4-1-32 15,-7-4-16-15,-7 1 0 0,-6 2-160 0,-6-1 192 16,-1 2-192-16,-2-4 192 0,-3-3-192 0,-5-1 128 16,-2 1-128-16,2-3 128 0,2 3-128 0,4 0 160 0,4-2-160 0,8-1 160 15,5 2 160-15,4 1 16 0,8-2 16 0,5 2 0 16,6 1-80-16,8 0-16 0,0 0 0 0,0 0 0 16,13-2-128-16,7 0-128 0,6 2 192 0,7 2-192 15,6-1 128-15,7-1-128 0,3 0 0 0,1 1 0 16,1 0 0-16,-1-1 0 0,-1 0 0 0,0 0 0 15,3-1 0-15,0 0 0 0,-4-2 0 0,0 2 0 16,0-1 0-16,-8 2 0 0,-8 1 0 0,-7-1 0 16,-8 0 0-16,-6 0 0 0,-11 0 0 0,0 0 0 15,0 0 0-15,-15 2 0 0,-11 1 0 0,-5-2 0 16,-7 0 0-16,-6-1 0 0,-6-1 0 0,-1 1 0 16,-3 0 0-16,1 2 0 0,-3 2 0 0,-1-4 0 15,0-2 0-15,1-2 0 0,4-1 160 0,6 2-160 16,6 2 256-16,9 0-16 0,8 0-16 0,6 1 0 0,2 0-224 0,5 0 128 15,10 0-128-15,0 0 0 0,0 0-144 0,0 0-128 16,14-6-32-16,2 3 0 16,4-1-1872-16,4-1-368 0,5-3-80 0,2 3-15904 15</inkml:trace>
  <inkml:trace contextRef="#ctx0" brushRef="#br0" timeOffset="86040.61">23679 13951 23039 0,'-23'-9'1024'0,"8"2"192"0,-7 0-960 0,4 1-256 16,4-1 0-16,0 3 0 0,0 2 2064 0,4-1 368 15,5 1 80-15,5 2 16 0,0 0-1248 0,0 0-256 16,0 0-64-16,9-2 0 0,4-1 48 0,5 0 0 15,4 1 0-15,6 1 0 0,5-1-304 0,3 1-48 16,2 1-16-16,0 2 0 0,0 2-272 0,2 0-64 16,-1-2-16-16,3 2 0 0,1 3-144 0,-2-2-16 0,0 0-128 15,-3 0 192-15,-2 1-16 0,-4-3-16 0,-4-1 0 16,-7 2 0-16,-5 1-32 0,-5-4 0 0,-11-1 0 16,0 0 0-16,0 0 80 0,0 0 16 0,-17 0 0 0,-9 0 0 15,-8 4-32-15,-6-3 0 0,-5-2 0 0,-2 2 0 16,-3 1-192-16,1-2 128 0,0-1-128 0,3-1 0 15,-1-1 176-15,3 2-176 0,1 1 192 0,8 0-192 16,7 0 336-16,7 0-32 0,5-1-16 0,4 1 0 16,12 0 0-16,0 0 0 0,0 0 0 0,13 3 0 15,3 2-16-15,9 0 0 0,8 1 0 0,4 0 0 16,1 0-80-16,3-2 0 0,2 0-16 0,-1-2 0 16,3 0-176-16,1 1 128 0,0-3-128 0,2 5 128 15,2 0-128-15,-5 3 0 0,-7 1 0 0,-4 0 0 16,-3-4 0-16,-5 1 0 0,-3-2 0 0,-4-1 0 0,-7 1 0 15,-3-2-144-15,-9-2 144 0,0 0-208 16,0 0-1744-16,-9 1-352 0,-8 1-64 0</inkml:trace>
  <inkml:trace contextRef="#ctx0" brushRef="#br0" timeOffset="95886.75">4195 8205 16575 0,'0'0'368'0,"-7"-4"80"0,-1-2 0 0,4 4 16 0,4 2-464 0,0 0 0 0,-10 1 0 0,10-1 0 16,-9 3 912-16,4 3 96 0,2 1 16 0,-1 7 0 15,-3 1-832-15,2 4-192 0,3-1 0 0,1 3 0 16,2 2 0-16,1 1 0 0,3-4 0 0,0 2 0 16,2 2 864-16,0-1 128 0,2 0 32 0,2-2 0 15,-1-4-832-15,2-1-192 0,2-3 0 0,2-4 0 16,1-1 864-16,1-4 128 0,2-4 32 0,0-2 0 15,1 0-832-15,2 0-192 0,0-4 0 0,2-2 0 16,3-6 864-16,-4-2 128 0,0-1 32 0,-1-2 0 16,-1 1-832-16,-3-4-192 0,-2-1 0 0,0 1 0 15,-2 1 0-15,0-2 0 0,-2-3 0 0,-4 1 0 16,-4 1 0-16,1 2 0 0,-1 4 0 0,-1 2 0 16,0 4 0-16,-1 5 0 0,-3 7 0 0,0 0 0 15,0 0 0-15,0 0 0 0,-1 8 0 0,-1 8 0 0,0 5 0 0,-2 3 0 16,-5 6 0-16,3 1 0 0,-3 2 864 0,0 2 128 15,-2 2 32-15,-2 5 0 0,-2 4-832 0,-3 6-192 16,-1 5 0-16,0 1 0 0,0-1 0 0,-1 1 0 16,-2-5 0-16,0-1 0 0,1-1 0 0,-1-3 0 15,2-3 0-15,2-1 0 0,-3-2 864 0,3-8 128 16,2-6 32-16,1-5 0 0,2-2-832 0,2-6-192 16,-1-4 0-16,3-4 0 0,0-2 864 0,2-3 128 15,7-2 32-15,-9-6 0 0,-1-5-832 0,3-6-192 16,-1-3 0-16,3-2 0 0,0-2 0 0,1-4 0 15,1-8 0-15,3 5 0 0,3 3 0 0,4 3 0 16,-1 1 0-16,3 2 0 0,0 2 0 0,3 2 0 0,3 5 0 16,-1 0 0-16,0 3 0 0,3 0 0 0,0 1 0 15,2 3 0-15,2 1 0 0,0 2 0 16,0 1 0-16,-1 3 0 16,-2 3-768-16,-1 1-208 0,-1 0-48 0,1-1 0 15,0 0-816-15,-1 1-160 0,-5 2-48 0,-1-2-8192 0,0-1-1632 0</inkml:trace>
  <inkml:trace contextRef="#ctx0" brushRef="#br0" timeOffset="96200.71">4975 8412 27647 0,'0'0'608'0,"0"0"128"0,0 0 32 0,0 0 0 0,0 0-624 0,8 1-144 16,-8-1 0-16,10 2 0 0,-10-2 0 0,12 2 0 15,-1-2 0-15,2 2 0 0,-1 1 848 0,1 0 144 16,-1-1 32-16,1-1 0 0,-1 0-832 0,3 0-192 15,-3-1 0-15,2 2 0 0,0-1 0 0,2 1 0 16,-1 1 0-16,-2 0 0 0,-1 0 0 0,0-3 0 16,2-1 0-16,-6 2 0 15,3 2-1600-15,-1 1-352 0,-2 1-80 0,-8-5-16 0</inkml:trace>
  <inkml:trace contextRef="#ctx0" brushRef="#br0" timeOffset="96395.78">4800 8672 27647 0,'0'0'1216'0,"0"0"256"0,0 0-1168 0,0 0-304 0,0 0 0 0,0 0 0 15,4 9 0-15,5-2 0 0,5-3 0 0,-4-2 0 16,4-3 880-16,3 0 112 0,3 0 32 0,2-2 0 16,5-2-832-16,3 1-192 0,-1 0 0 0,-2-1 0 15,2 0 0-15,-2-2 0 0,0-1 0 0,4 1 0 16,-4 1-768-16,-4 2-208 0,-3-1-48 0,-7 1-7632 15,-1 0-1536-15</inkml:trace>
  <inkml:trace contextRef="#ctx0" brushRef="#br0" timeOffset="96799.12">5444 8399 23951 0,'0'0'512'0,"0"0"128"0,0 0 0 0,0 0 64 0,0 0-576 0,0 0-128 0,0 0 0 0,0 0 0 16,0 0 848-16,12 3 144 0,-12-3 32 0,8 0 0 15,1 0 0-15,1 1 0 0,2 1 0 0,0 0 0 16,-1-3-832-16,2 2-192 0,2-1 0 0,-1 0 0 16,1 0 0-16,1 3 0 0,-2-2 0 0,1 1 0 15,2-1 0-15,-1 0 0 0,0-1 0 0,-2 1 0 16,-1 1 0-16,0-1 0 0,1-1 0 0,2-1 0 15,-3 0-1600-15,1-2-352 0,-1 0-80 0,-6-1-16 16</inkml:trace>
  <inkml:trace contextRef="#ctx0" brushRef="#br0" timeOffset="97250.01">5822 8113 27647 0,'0'0'608'0,"0"0"128"0,14 7 32 0,-5-5 0 0,0-2-624 0,0 0-144 16,-1 0 0-16,3 2 0 0,2 0 0 0,3 0 0 16,0-2 0-16,1 0 0 0,-2 1 0 0,-1 3 0 0,1 0 0 0,-4 1 0 15,0 2 0-15,-1 2 0 0,-3 1 0 0,-1-1 0 16,-5 0 0-16,-2 2 0 0,-4 4 0 0,-1-2 0 15,-3 1 848-15,-1-2 144 16,-3 1 32-16,-2 2 0 0,-3 0-832 0,0-1-192 0,-3-2 0 0,2 2 0 16,0-4 0-16,-1-1 0 0,3-1 0 0,1 1 0 15,3-2 0-15,2-1 0 0,1 0 0 0,3-1 0 16,0 1 0-16,2-1 0 0,5-5 0 0,-1 7 0 16,2-1 0-16,4 1 0 0,2 1 0 0,0 0 0 15,2 2 0-15,2 0 0 0,2 3 0 0,0 1 0 16,-1 0 0-16,0 1 0 0,-3 3 0 0,1 0 0 0,-2-1 864 15,-2 0 128-15,-1-2 32 0,-2 0 0 0,-1 2-832 0,-2 1-192 16,-4-3 0-16,-3-1 0 0,-1 1 864 0,-1-1 128 16,-4-1 32-16,-1 0 0 0,-1-2 0 0,-3 0 0 15,1-1 0-15,-4 0 0 0,0-3-832 0,1-1-192 16,-3 1 0-16,2-2 0 0,0 0 0 0,1-3 0 16,1 2 0-16,-8 0 0 15,5 0-1600-15,5-1-352 0,2 0-80 0,10-2-16 0</inkml:trace>
  <inkml:trace contextRef="#ctx0" brushRef="#br0" timeOffset="100663.45">5581 8155 9215 0,'0'0'192'0,"0"0"64"0,0 0 0 0,0 0 0 0,0 0-256 0,0 0 0 16,-5 7 0-16,0-3 0 0,-2 0 864 0,7-4 128 15,0 0 32-15,-7 3 0 0,-1-2-832 0,8-1-192 16,-8 3 0-16,8-3 0 0,-6 4 864 0,6-4 128 16,-8 5 32-16,8-5 0 0,-7 0 0 0,7 0 0 15,0 0 0-15,0 0 0 0,0 0 0 0,0 0 0 16,-6 0 0-16,6 0 0 0,0 0-832 0,0 0-192 15,0 0 0-15,0 0 0 0,0 0 864 0,0 0 128 0,6-5 32 0,1-1 0 16,1 0-832-16,0-1-192 0,2-1 0 0,-1 2 0 16,1-1 0-16,2 1 0 0,-2 0 0 0,2 1 0 15,0-2 0-15,1 0 0 0,-1 2 0 0,2-2 0 16,-2 4 0-16,2-1 0 0,1-1 0 0,2 2 0 16,-2 0 0-16,1-1 0 0,-1 1 0 0,1 1 0 15,-2-2 864-15,1 3 128 0,1 0 32 0,-2 2 0 16,-1 0-832-16,0 4-192 0,1-3 0 0,-1 1 0 15,-1 2 0-15,0-1 0 0,1 1 0 0,-2 1 0 16,0 2 0-16,-1 1 0 0,-2-1 0 0,-2-1 0 16,-3-1 0-16,0-1 0 0,0 2 0 0,0 0 0 15,1 2 0-15,-4 0 0 0,0 0 0 0,-1 0 0 16,-2 0 0-16,1 0 0 0,-1 0 0 0,0 0 0 16,-1-1 0-16,0-1 0 0,0 2 0 0,-3-1 0 0,-4-1 0 0,0 1 0 15,-2-1 0-15,1 0 0 0,-3 1 0 0,0 1 0 16,0-2 0-16,-2 0 0 0,-2 1 864 0,1 0 128 15,-1-1 32-15,-1 1 0 0,0 0-832 0,1-1-192 16,0 0 0-16,0 1 0 0,2-3 0 0,-2 0 0 16,1-3 0-16,1 2 0 0,-2 0 0 0,1-1 0 15,1 0 0-15,-2-1 0 0,4 1 0 0,-1-2 0 16,1 0 0-16,2 0 0 0,-2-1 0 0,3 0 0 16,1 0 0-16,2 0 0 0,0-1 0 0,2 0 0 15,-2 0 0-15,9 1 0 0,0 0 0 0,0 0 0 16,0 0 0-16,0 0 0 0,0 0 0 0,0 0 0 15,10 0 0-15,-2 0 0 0,1 0 0 0,2 0 0 0,0 0 0 16,1 0 0-16,1 1 0 0,1 1 0 16,2-1 0-16,-1 1 0 0,-1 1 0 0,-1 3 0 0,1-4 0 15,0 3 0-15,-1 0 0 0,0 2 0 0,1-1 0 16,-1 2 0-16,-2 0 0 0,0 0 0 0,0 2 0 0,1 1 0 16,-2-1 0-16,0 2 0 0,-3-1 0 0,0 1 0 15,-2-5 0-15,1 4 0 0,-2 0 0 0,0 1 0 16,-2 0 0-16,-1 1 0 0,0 0 0 0,-2-1 0 15,-2 0 0-15,-2 0 0 0,1 1 0 0,-3-1 0 16,1-1 0-16,-4 1 0 0,0-2 0 0,0 0 0 16,-2 1 864-16,0-2 128 0,-3 0 32 0,2-1 0 15,-3 1-832-15,-2-1-192 0,-2-3 0 0,-1 0 0 16,-1-2 864-16,-2-1 128 0,-1 1 32 0,0-3 0 0,0 0-832 16,0-2-192-16,3 0 0 0,-2 0 0 15,2-1 0-15,-1-2 0 0,2 1 0 0,3 1 0 0,0 0 0 0,1 1 0 16,3 0 0-16,-6 0 0 15,4 0-2416-15,5 1-528 0,0-1-96 0,11 2-32 0</inkml:trace>
  <inkml:trace contextRef="#ctx0" brushRef="#br0" timeOffset="102092.18">3996 13678 16575 0,'5'-7'368'0,"-3"-3"80"0,-2-5 0 0,3 6 16 0,-2 1-464 0,-1-1 0 0,0-1 0 0,0 2 0 15,1 1 912-15,-1 2 96 0,0 5 16 0,0 0 0 16,-1-8 0-16,0 1 0 0,-3 4 0 0,4 3 0 15,0 0 0-15,0 0 0 0,0 0 0 0,-3 8 0 16,0 2-832-16,-1 3-192 0,2 2 0 0,-1 4 0 16,1 1 0-16,-1 2 0 0,0 2 0 0,1 1 0 15,2 0 0-15,0 2 0 0,0 0 0 0,0 2 0 16,2-3 0-16,1-1 0 0,1-3 0 0,2-2 0 16,0-1 0-16,2-2 0 0,-3-3 0 0,3-3 0 15,2-1 864-15,2-4 128 0,2-1 32 0,0-3 0 0,3-3-832 16,0-1-192-16,1-6 0 0,1 0 0 0,-3 1 864 0,1-4 128 15,-1-4 32-15,2 2 0 0,-5 0-832 0,1 0-192 16,0 0 0-16,-3-1 0 0,0 0 0 0,-4 0 0 16,2-1 0-16,-2 1 0 0,1 2 0 0,-3 0 0 15,-1 3 0-15,3 0 0 0,-5 2 0 0,0 1 0 16,-2 2 0-16,0 4 0 0,0 0 0 0,0 0 0 16,1 6 0-16,-1 4 0 0,-1 2 0 0,-2 4 0 15,-1 2 0-15,-1 3 0 0,0 4 0 0,-2 3 0 16,-2 5 0-16,-2 5 0 0,-2 2 0 0,-3 3 0 15,-3 1 0-15,-2 2 0 0,-5 4 0 0,0-2 0 16,1-3 0-16,0 2 0 0,3-3 0 0,-1-4 0 16,1-2 0-16,2-3 0 0,-1-4 0 0,2-5 0 15,2-3 0-15,1-2 0 0,2-3 864 0,2-4 128 16,1-3 32-16,2-1 0 0,-2-6-832 0,2-2-192 0,1-2 0 16,3-2 0-16,-2-2 864 0,3-4 128 0,1-3 32 0,2-1 0 15,-2-2-832-15,6-2-192 16,-1 0 0-16,3-3 0 0,4 0 0 0,0 1 0 0,3-1 0 0,2 1 0 15,2 2 0-15,1-3 0 0,3 4 0 0,1 3 0 16,-1 1 0-16,4 2 0 0,-1 0 0 0,13-1 0 31,-2 0-768-31,-5 6-208 0,-3 1-48 0,-1 0 0 0,-3 3-816 16,-4 0-160-16,-1-1-48 0,-4 1-13104 0</inkml:trace>
  <inkml:trace contextRef="#ctx0" brushRef="#br0" timeOffset="102383.64">4563 13850 27647 0,'0'0'608'0,"0"0"128"0,0 0 32 0,0 0 0 0,0 0-624 0,0 0-144 16,0 0 0-16,8 1 0 0,0-2 848 0,-1 0 144 15,3 1 32-15,3 0 0 0,0-1 0 0,1 1 0 16,1 0 0-16,2-1 0 0,-1-1-832 0,3 0-192 0,-1 2 0 0,-1 0 0 16,-1 0 0-16,0 1 0 0,-1 0 0 0,6 1 0 31,-5 1-1600-31,-4 1-352 0,-12-4-80 0,0 0-16 0</inkml:trace>
  <inkml:trace contextRef="#ctx0" brushRef="#br0" timeOffset="102581.66">4482 14105 27647 0,'0'0'1216'0,"0"0"256"0,0 0-1168 0,0 0-304 0,0 0 0 0,5 4 0 15,1-1 880-15,3-1 112 0,-2-1 32 0,5-1 0 16,3 0 0-16,1-1 0 0,3-1 0 0,1 0 0 15,1 1-832-15,1-1-192 0,2 0 0 0,-3 1 0 0,0 0 864 0,-2-1 128 16,1 2 32-16,8 2 0 16,-5-4-1648-16,-4 0-320 0,-2-1-64 0,-4 0-16 15,3 2-1632-15,-4-1-336 0,2-3-64 0,-14 5-16 0</inkml:trace>
  <inkml:trace contextRef="#ctx0" brushRef="#br0" timeOffset="102910.59">5029 13975 27647 0,'0'0'1216'0,"0"0"256"0,0 0-1168 0,0 0-304 0,6-4 0 0,0 2 0 16,0 1 880-16,3 0 112 0,1-2 32 0,2 0 0 15,0 2 0-15,4 0 0 0,-1 0 0 0,1-2 0 16,1-2-832-16,1 3-192 0,0 3 0 0,1-1 0 16,1-1 864-16,-2-1 128 0,1 0 32 0,0 1 0 15,-3 1-832-15,1 0-192 0,-1 0 0 0,-1 0 0 16,-3 0-768-16,-1 0-208 0,-2 0-48 0,-3 0 0 15,-6 0-1632-15,6-1-336 0,-6 1-64 16,10-8-16-16</inkml:trace>
  <inkml:trace contextRef="#ctx0" brushRef="#br0" timeOffset="103300.96">5694 13438 23951 0,'0'0'512'0,"0"0"128"0,0 0 0 0,2-4 64 0,3 0-576 0,-5 4-128 0,0 0 0 0,0 0 0 15,0 0 848-15,0 6 144 0,-1 3 32 0,-1 2 0 16,0 4 0-16,0 2 0 0,1 2 0 0,-3 4 0 16,0 6 0-16,1 3 0 0,0 3 0 0,0 2 0 15,-1 2 0-15,3 6 0 0,-2 3 0 0,-1 2 0 16,-1 0-832-16,-1 3-192 0,1-2 0 0,-1-3 0 16,2-1 864-16,0-3 128 0,0-4 32 0,-1-1 0 15,0-2-832-15,2-1-192 0,-1-3 0 0,0-3 0 16,2-4 0-16,-1 1 0 0,1-3 0 0,-3-3 0 15,2-2 0-15,0-4 0 0,-1-2 0 0,3-3 0 16,-1-1 0-16,0-1 0 0,2-8 0 0,0 0-12512 16,-3 4-2544-16</inkml:trace>
  <inkml:trace contextRef="#ctx0" brushRef="#br0" timeOffset="109590.47">1043 4715 9215 0,'0'0'192'0,"0"0"64"0,0 0 0 0,-1 7 0 0,1-7-256 0,0 0 0 0,-1 9 0 0,1-9 0 16,0 0 864-16,0 0 128 0,0 0 32 0,0 0 0 16,0 0 0-16,1 8 0 0,-1-8 0 0,0 0 0 15,0 0 0-15,0 0 0 0,0 0 0 0,0 0 0 16,9-5 0-16,-4 0 0 0,1-3 0 0,1-3 0 16,-2-2 0-16,3-1 0 0,-2-2 0 0,4-1 0 15,0-4 0-15,1 0 0 0,0-1 0 0,2-1 0 16,-2-2-832-16,3 0-192 0,-1 0 0 0,1 0 0 15,0-1 0-15,3 2 0 0,3 0 0 0,-2 2 0 16,-2-1 864-16,-1 2 128 0,-1 0 32 0,1 4 0 16,-1 2-832-16,0 1-192 0,0 3 0 0,-2 3 0 0,-2 2 0 0,-1 5 0 15,1-1 0-15,-2 5 0 0,2-1 0 0,-1 4 0 16,-3 4 0-16,3 2 0 0,1 2 0 0,1 2 0 16,-4 3 0-16,1 3 0 0,0 2 0 0,1 2 0 15,-1 1 0-15,-1 1 0 0,0 3 0 0,1 2 0 16,-3 1 0-16,2 2 0 0,-1 0 0 0,1-2 0 15,1-2 0-15,-4-2 0 0,-1-4 0 0,2-2 0 16,-3-1 0-16,1-2 0 0,-1-2 0 0,1-2 0 16,-2-1 0-16,-1-5 0 15,-1-1-768-15,1 0-208 0,0 0-48 0,2-3 0 16,-2-7-1632-16,0 0-336 0,0 0-64 0,0 0-16 0</inkml:trace>
  <inkml:trace contextRef="#ctx0" brushRef="#br0" timeOffset="111830.12">1371 4451 16575 0,'0'0'736'0,"0"0"160"0,0 0-720 0,0 0-176 15,0 0 0-15,0 0 0 0,0 0 848 0,0 0 144 16,0 0 32-16,0 0 0 16,0 0-832-16,-8 4-192 0,8-4 0 0,-7 7 0 0,-2 0 864 0,1 2 128 15,0 1 32-15,3 0 0 0,-1 0 0 0,2 2 0 16,-3 2 0-16,3 2 0 0,1-2-832 0,-1 2-192 15,0 4 0-15,2 2 0 0,1 0 448 0,0 1 64 16,1-1 0-16,0 1 0 0,0 2-176 0,-1-2-16 16,-2 1-16-16,3 0 0 0,4 4 80 0,-2-4 0 15,-1 1 16-15,1 3 0 0,4 0-144 0,-3 1-16 16,0-2-16-16,1 3 0 0,0 3-64 0,-3 1-16 16,0-1 0-16,1 0 0 0,1 1-144 0,-1-2 128 15,0-1-128-15,-1 0 128 0,1 0-128 0,-2 0 128 0,0 2-128 16,-2 3 128-16,1-3-128 0,1 1 0 0,3-1 0 0,-1 1 0 15,-2 0 0-15,3 0 0 0,-1-1 192 0,1 3-64 16,0 0 64-16,2-2 0 0,-3 1 0 0,2-1 0 16,0 0 0-16,0 2 0 0,-3 2 0 0,3 0 0 15,0 4 0-15,-1-3 16 0,1-3 0 0,-3 0 0 16,1 0 16-16,-1 4 0 0,-1 1 0 0,0-3 0 16,1-4 16-16,0 3 0 0,0-1 0 0,1 0 0 15,3 2-80-15,-2-2-16 0,3 1 0 0,0-4 0 16,-1 0-144-16,-1 1 160 0,2 1-160 0,-2-1 160 15,-2 1-160-15,1-1 128 0,1-1-128 0,1 2 128 16,-3 3-128-16,2-2 160 0,-2-2-160 0,1-1 160 0,2 0-32 16,-4 0 0-16,-1 0 0 0,2 0 0 0,1 2 0 0,-1-1-128 15,-2-1 192-15,2 1-64 0,-1-1-128 0,-1 1 192 16,-1 1-192-16,1-2 192 0,1 2-192 0,-1-2 192 16,1-1-192-16,-2 1 192 0,0 2-192 0,1 1 192 15,0 2-192-15,-2-2 192 0,0 0-64 0,0-1-128 16,0 2 192-16,0-3-64 0,-2-1 0 0,2-1 0 15,0-2 0-15,0 2 0 0,0 0-128 0,-1-1 192 16,2 0-192-16,2 0 192 0,-1 1-192 0,0-1 192 16,0 0-192-16,1 1 192 0,2 2-192 0,-3-2 0 15,0 0 144-15,0-2-144 0,0-1 128 0,-1-1-128 16,-2-1 128-16,2 3-128 0,0 2 128 0,1-1-128 16,-3-1 128-16,1 3-128 0,-1 0 0 0,1-2 0 15,0 2 0-15,1-1 128 0,0 0-128 0,0 0 144 16,1-2-144-16,0-2 160 0,1 1-160 0,-1 1 0 0,2-2 0 0,0 2 0 15,-1 1 0-15,-1 1 0 0,-1-5 0 0,2 4 0 16,2 0 0-16,-2 2 0 0,1 0 0 0,-2-2 0 16,-1-2 0-16,0 1 0 0,0-2 0 0,1 0 0 15,1 2 160-15,0 0-160 0,-2 1 192 0,1 0-192 16,1 0 128-16,-1 2-128 0,1 1 0 0,-1-2 0 16,1-2 0-16,2-2 0 0,-3 1 0 0,2-1 0 15,0-2 0-15,0 1 0 0,-1 2 0 0,0 0 0 16,-1-4 0-16,0 1 0 0,2 1 0 0,0 0 0 15,1 0 0-15,-2 1 0 0,-1 1 0 0,2-1 0 16,-1 1 0-16,0 1 0 0,-1-3 0 0,1 3 0 16,0-4 0-16,0 1 0 0,-1-3 0 0,0 3 0 0,0 0 0 0,0-1 0 15,-1 1 0-15,0 0 0 0,0 2 128 16,0-1-128-16,-1 0 0 0,1 0 0 0,-3-4 128 16,2 1-128-16,0 2 0 0,-1 1 0 0,-1-2 128 0,3 1-128 15,0-1 0-15,-2 2 0 0,0-2 160 0,0 3-160 16,3-2 128-16,-1 4-128 0,-2-3 0 0,2 2 128 15,-4-1-128-15,5-1 0 0,4 0 128 0,-3 0-128 16,-2 1 128-16,1-1-128 0,0-1 128 0,0-4-128 16,-2 1 128-16,2 1-128 0,3-1 128 0,-3 1-128 15,-1 3 128-15,1-3-128 0,0 2 0 0,-2 2 0 16,-1 0 0-16,2-2 0 0,1-1 0 0,1 1 0 16,-1-1 0-16,-1 1 0 0,-2-1 0 0,1-1 0 15,3 0 0-15,-2 1 0 0,-3 1 128 0,4 3-128 0,0-3 128 16,-2 2-128-16,-2 1 0 0,2 1 0 0,-1 0 0 15,2-3 0-15,2 0 0 0,1-2 0 0,-1-1 0 0,0 2 0 16,0 0 0-16,0-3 0 0,-1 2 0 0,1-1 0 16,2 3 0-16,-2-1 0 0,-1 1 0 0,4 0 0 15,-2 1 0-15,0-1 0 0,0 1 0 0,1 0 0 16,-3-2 0-16,3 3 0 0,-2-1 0 0,1-2 0 16,-2-1 0-16,2 1 0 0,2-2 0 0,-1-1 0 15,-1 0 0-15,-1 1 0 0,1 0 0 0,1 0 0 16,-1 2 128-16,0 1-128 0,1 3 128 0,1-1-128 15,-3-4 0-15,1 5 0 0,-1-1 0 0,1-1 0 16,0 0 0-16,0-2 0 0,-2 1 0 0,1 0 0 16,0-1 0-16,1 1 0 0,-2 1 0 0,0 1 0 0,0-1 0 15,1 2 0-15,-2 2 0 0,-1-3 0 0,2-1 0 16,0 0 0-16,0 2 0 0,0-2 0 0,0-3 0 0,3 2 0 16,-2 0 0-16,1 1 0 0,1 0 0 0,-1-2 0 15,1-1 0-15,1 2 0 0,-2 1 0 0,0 1 0 16,-1-3-144-16,1 0 144 0,0 1 0 0,0 1 0 15,0 2 0-15,0-2 0 0,-2-3 0 0,0 2 0 16,-2-1 128-16,2 1-128 0,0 1 0 0,0 0 0 16,0 1 0-16,-2 1 0 0,1 1 0 0,0 2 0 15,0 3 0-15,-1-3 0 0,1-3 0 0,1 1 0 16,0-1 0-16,-1-1 0 0,-3-1 0 0,3-2 0 16,-1 1 0-16,1 1 0 0,0 0 0 0,1 1 0 15,0 2 0-15,-1-3 0 0,0 0 0 0,0 3 0 16,1 2 0-16,0-3 0 0,1-4 0 0,0 1 0 15,0-1 0-15,-1 0 0 0,1 1 0 0,-1 1 0 0,0-3 0 16,1 2 0-16,2 1 0 0,0-1 0 0,-1 2 0 0,0-2 0 16,0 0 0-16,0-1 0 0,-2 1 0 0,4-2 0 15,-2-1 0-15,-1 0 0 0,2 0 0 0,-2-2 0 16,1-1 0-16,0 0 0 0,2 1-128 0,-2 0 128 16,-1 0 0-16,3 2 0 0,-1 0 0 0,-1 0 0 15,2-1 0-15,-2 3 0 0,-1 2 0 0,2-1 0 16,-1-2 0-16,-1 1 0 0,1-1 0 0,0-1 0 15,1 0 0-15,-2 0 0 0,0-2 0 0,1-1 0 16,1 2 0-16,-1 0 0 0,0 1 0 0,1-1 0 16,0 0 0-16,0 0-128 0,-1 3 128 0,1-2 0 15,0 1 0-15,0 1 0 0,-2-1 0 0,1 2 0 16,0-3 0-16,2-1 0 0,-2-1 0 0,1-1 0 16,-3 0 0-16,2 0 0 0,-1 0 0 0,3 1 0 0,-1-1 0 0,0 3 0 15,2 0 0-15,-3 1 0 0,1 0 0 0,1 0 0 16,-2 0 0-16,1 1 0 0,-2-2 0 0,0-1 0 15,3-1 0-15,-1 0 0 0,0 2 0 0,2-3 0 16,-4 0 0-16,1 0 0 0,0 1 0 0,0-1 0 16,-1 1 0-16,0 1 0 0,3-2 0 0,-2 0 0 15,-1 1 0-15,0 0 0 0,-2 0 0 0,2-2 0 16,1 0 0-16,-1-2 0 0,-2 1 0 0,1-4 0 16,1 1 0-16,-1 0 0 0,-2 1 0 0,2-2 0 15,0 0 0-15,0-1 0 0,0 2 0 0,0-2 0 16,-1 0 0-16,0 0 0 0,0-2 0 0,1 0 0 15,0 0 0-15,0 3 0 0,-1-3 0 0,-2 2 0 0,0 1 0 16,2-1 0-16,1-2 0 0,1 3 0 0,-2 0 0 0,0-1 0 16,0-2 0-16,1 0 0 0,1 0 0 0,-1 0 0 15,-2-1 0-15,1 1 128 0,1-2-128 0,0 0 0 16,-1-2 0-16,1 1 0 0,2 0 0 0,-2 0 0 16,-2-1 0-16,1 1 0 0,-2 1 0 0,3-2 0 15,0-9 0-15,2 10 0 0,-2-2 0 0,0 1 0 16,0-1 0-16,0-2 0 0,0-6 0 0,0 10 0 15,2-1 0-15,0-1 0 0,-2-8 0 0,0 9 0 16,-1-2 0-16,1-7 0 0,0 8 0 0,0-8 0 16,0 0 0-16,0 9 0 0,-1-3 0 0,1-6 0 15,0 0 0-15,0 0 0 0,-2 9 0 0,2-9 0 16,0 0 0-16,0 0 0 0,0 0 0 0,0 0 0 16,0 0 0-16,0 0 0 0,-2 7 0 0,2-7 0 0,0 0 0 0,0 0 0 15,0 0 0-15,0 0 0 0,0 0 0 0,0 0 0 16,0 0 0-16,0 0 0 0,0 0 0 0,0 0 0 15,0 0-128-15,0 0 128 0,0 0-256 0,0 0 16 16,-1-9 0-16,-2 1 0 16,0-2-1056-16,-1 1-224 0,1 0-32 0,-1-3-16 15,-3-4-976-15,3 0-192 0,3-3-32 0,-3-2-11824 0</inkml:trace>
  <inkml:trace contextRef="#ctx0" brushRef="#br0" timeOffset="112391.69">1410 17028 23039 0,'0'0'1024'0,"-3"7"192"0,3-7-960 0,0 0-256 15,-3 9 0-15,2-1 0 0,-1 0 192 0,2-8-16 16,0 0 0-16,0 10 0 0,1 1 464 0,1-1 112 16,1 0 16-16,-2 0 0 0,1-2-16 0,0 2 0 15,0 1 0-15,1-1 0 0,-1-1 32 0,4 1 16 16,-1 1 0-16,3 0 0 0,-1 1-352 0,3 0-64 16,-3-1 0-16,2 2-16 0,2 1-112 0,0 0 0 15,0 0-16-15,1 0 0 0,0 1-112 0,2-1 0 16,-2-2-128-16,1 0 192 0,0-2-192 0,0-1 128 15,-1-1-128-15,3-3 0 0,0 0 208 0,0-4-48 0,1-4-16 0,0 0 0 16,0-5 224-16,0-3 32 16,2-4 16-16,1-5 0 0,4-3-96 0,2-3-32 0,2-4 0 0,2-4 0 15,-4-6-96-15,3-1 0 0,-1-5-16 0,0 2 0 16,-2 2 0-16,0 2 0 16,1 1 0-16,-1 2 0 0,1 0-176 0,-3 0 0 0,1 2 0 0,-2 0 0 15,1 1-224-15,-2-1 32 0,-2-5 0 0,-1 4-16960 16</inkml:trace>
  <inkml:trace contextRef="#ctx0" brushRef="#br0" timeOffset="113553.67">905 14145 14623 0,'-8'2'640'0,"5"-2"144"0,3 0-624 0,0 0-160 15,0 0 0-15,0 0 0 0,0 0 896 0,0 0 160 16,0 0 32-16,0 0 0 0,0 0 0 0,0 0 16 15,0 0 0-15,0 0 0 0,0 0-16 0,12 0 0 16,1-1 0-16,0 0 0 0,1 0-80 0,3-1-32 16,1 0 0-16,2-1 0 0,2 2-256 0,0-3-48 15,2 2-16-15,0-2 0 0,-1 1-96 0,4 0-32 0,0 2 0 0,2-3 0 16,4 1-32-16,0 1-16 0,3 0 0 0,1 2 0 16,4-3-32-16,-3 2-16 0,-1 0 0 0,-6 1 0 15,2 0-144-15,-1 0-32 0,-2-2 0 0,0 2 0 16,-6 0-80-16,0 0-32 0,-1 0 0 0,-2 0 0 15,-2 0-144-15,-3 0 0 0,-2-1 144 0,-1 1-144 32,-3-1-960-32,0 0-256 0,-10 1-48 0,9-4-16 0</inkml:trace>
  <inkml:trace contextRef="#ctx0" brushRef="#br0" timeOffset="115011.26">1137 8701 9215 0,'0'0'400'0,"0"0"96"0,-7 0-496 0,7 0 0 0,0 0 0 0,0 0 0 15,-9 2 1056-15,9-2 112 0,0 0 32 0,0 0 0 16,-7 4-784-16,7-4-160 0,0 0-16 0,0 0-16 15,0 0 416-15,0 0 64 0,0 0 32 0,0 0 0 0,0 0 80 16,0 0 16-16,0 0 0 0,0 0 0 0,0 0-64 0,0 0-16 16,0 0 0-16,0 0 0 0,0 0 112 0,0 0 32 15,0 0 0-15,0 0 0 0,7 2-64 0,3-2 0 16,-10 0 0-16,12-1 0 0,-2 0-160 0,2-2-32 16,2-1-16-16,0 1 0 0,1 0-112 0,3 1 0 15,3 1-16-15,0-2 0 0,-4-2-80 0,5 2-16 16,4 0 0-16,1 1 0 0,-2-1-64 0,3 1-16 15,-2-1 0-15,2 1 0 0,-2 2-112 0,-1 1-16 16,0-1-16-16,0 0 0 0,1-1-176 0,0 1 128 16,-2 2-128-16,3-2 128 0,4-1-128 0,-4 0 0 15,-4 1 0-15,-1 2 128 0,1 0-128 0,-2 1 0 0,-2 1 0 16,0-2 0-16,-3-1 0 0,-4 2-224 0,-1 3 48 16,-4-2 16-1,-7-4-2416-15,0 0-496 0,0 0-80 0,-4 9-32 0</inkml:trace>
  <inkml:trace contextRef="#ctx0" brushRef="#br0" timeOffset="123061.73">2019 4021 12895 0,'0'0'272'0,"0"-8"64"0,0 8 16 0,-1-8 32 15,0-1-384-15,1 9 0 0,-2-8 0 0,-1 0 0 0,3 8 896 0,-1-9 96 16,1 9 32-16,0 0 0 0,-4-8 0 0,4 8 0 15,0 0 0-15,-5-7 0 0,5 7 0 0,0 0 0 16,-5-6 0-16,5 6 0 0,-10-1 0 0,3 2 0 16,7-1 0-16,-9 3 0 0,2 2-832 0,-2 3-192 15,0 0 0-15,2 3 0 0,1 0 864 0,-2 5 128 16,2 1 32-16,1-1 0 0,0-1-832 0,-1 5-192 16,2 3 0-16,0 3 0 0,0 3 0 0,1 1 0 15,2-3 0-15,-2 3 0 0,0-3 0 0,3-2 0 16,3-3 0-16,0-3 0 0,-2-1 0 0,3-3 0 15,3-2 0-15,-1-2 0 0,0-3 0 0,2-1 0 16,1-3 0-16,1 0 0 0,2-4 864 0,-2-4 128 0,2 0 32 0,1-3 0 16,0 0-832-16,1-2-192 0,2-4 0 0,-1-2 0 15,1 0 0-15,-1-3 0 0,-1 0 0 0,2-1 0 16,-1 0 0-16,0 1 0 0,-2-3 0 0,-1 3 0 16,0 2 0-16,-1 1 0 0,-1 3 0 15,0 0 0-15,1-1 0 0,-4 2 0 0,2 3 0 0,-3 3 0 16,-1 1 0-16,-5 4 0 0,0 0 0 0,0 0 0 15,6 7 0-15,-2 0 0 0,-2 2 0 0,-2 6 0 16,-2 0 0-16,0 3 0 0,-2 3 0 0,2 3 0 16,-3 3 0-16,-2 3 0 0,-2 1 0 0,2 1 0 15,2 2 0-15,-4 2 0 0,-3 2 0 0,-2 0 0 16,-1-1 0-16,-1 2 0 0,1-1 0 0,-1 0 0 16,1 0 0-16,0-2 0 0,-1-5 0 0,3 0 0 0,-1-4 0 15,1-2 0-15,-2-3 0 0,1-3 0 16,1-4 864-16,1-1 128 0,1 0 32 0,0-3 0 0,0-3-832 0,0-3-192 15,2-4 0-15,-1-2 0 0,0-1 864 0,1-4 128 16,0-2 32-16,3-3 0 0,1-2-832 0,1-2-192 16,1-2 0-16,4 0 0 0,5-2 0 0,0 1 0 15,4 2 0-15,-1-2 0 0,2 3 0 0,1-1 0 16,0 4 0-16,2 1 0 0,0 3 0 0,2-2 0 16,-1-1 0-16,2 2 0 0,-1 4 0 0,0 2 0 15,-1 2 0-15,-1 0 0 0,-2 0 0 0,2 1 0 16,-1 4 0-16,-1 0 0 0,-5-1 0 0,-1 2 0 15,1 0 0-15,-1 0 0 16,-6-5-768-16,0 0-208 0,0 0-48 0,0 0 0 16,0 0-2448-16,0 0-496 0,0 0-112 0,0 0-16 0</inkml:trace>
  <inkml:trace contextRef="#ctx0" brushRef="#br0" timeOffset="123497.78">2563 3819 20271 0,'0'0'448'0,"0"0"80"0,0 0 32 0,0 0 16 0,0 0-576 0,0 0 0 16,0 0 0-16,0 0 0 0,11 7 1744 0,-11-7 240 16,0 0 64-16,4 8 0 0,-4 0-832 0,0 3-144 15,-1 3-48-15,-2 0 0 0,0 0 0 0,1 2 0 16,1 0 0-16,-4 2 0 0,1 0-816 0,0 1-208 15,0-2 0-15,-1 2 0 0,0-1 0 0,2 0 0 16,-3-4 0-16,1 1 0 0,1 1 864 0,-1-2 128 0,0 0 32 16,-1-2 0-16,2-2-832 0,0-1-192 0,0-1 0 15,1-2 0-15,1 1 0 0,2-7 0 0,0 0 0 0,0 0 0 32,0 0-2416-32,0 0-528 0,0 0-96 0,1-7-32 0</inkml:trace>
  <inkml:trace contextRef="#ctx0" brushRef="#br0" timeOffset="124123.51">2728 4282 16575 0,'0'0'368'0,"0"0"80"0,0 0 0 0,0 0 16 15,0 0-464-15,0 0 0 0,0 0 0 0,0 0 0 0,10 5 912 0,-3-2 96 16,2-1 16-16,-2 2 0 0,3-3 816 0,2-1 160 16,-2 0 48-16,2 2 0 0,1 0-1648 0,1 0-400 15,-3 0 0-15,2 1 0 0,1-1 0 0,1-1 0 16,0-1 0-16,-2 0 0 0,0 1 896 0,1 1 112 16,-4 0 16-16,3 1 0 15,-3-2-2464-15,-10-1-480 0,0 0-112 0,0 0-16 0</inkml:trace>
  <inkml:trace contextRef="#ctx0" brushRef="#br0" timeOffset="124303.94">2660 4467 23951 0,'0'0'512'0,"0"0"128"0,0 0 0 0,0 0 64 0,0 0-576 0,0 0-128 0,0 0 0 0,8 5 0 15,1-1 848-15,2-2 144 0,2 1 32 0,2 0 0 16,2-1 0-16,3 1 0 15,-3 0 0-15,3 1 0 0,0-2-832 0,0 0-192 0,-3-2 0 0,-1 2 0 16,0 1 0-16,-2-1 0 0,1 0 0 0,-4-2 0 16</inkml:trace>
  <inkml:trace contextRef="#ctx0" brushRef="#br0" timeOffset="124948.1">3709 4011 12895 0,'0'0'576'0,"0"0"112"16,5-6-560-16,-2 0-128 0,2-1 0 0,-3 0 0 15,1 2 848-15,-1-1 144 0,-2 6 32 0,0-6 0 16,0 0 816-16,0 6 160 0,-1-5 48 0,1 5 0 0,0 0-832 0,0 0-144 16,-6 0-48-16,-1 2 0 0,-2 2 0 0,1 3 0 15,-3 2 0-15,-2 2 0 0,-1 2-816 0,-2 6-208 16,-2 4 0-16,2 1 0 0,-1 0 0 0,-1 7 0 16,1 2 0-16,-3 4 0 0,0 4 864 0,4-1 128 15,0-2 32-15,3 1 0 0,1-3-832 0,3-1-192 16,3 0 0-16,1-3 0 0,3-5 0 0,2-4 0 15,3 1 0-15,2-3 0 0,1-2 0 0,3-3 0 16,2-2 0-16,7 3 0 16,-1-5-768-16,-1-7-208 0,-3-2-48 0,1-3 0 15,2-3-816-15,-1 0-160 0,0-1-48 0,1-5-9824 0</inkml:trace>
  <inkml:trace contextRef="#ctx0" brushRef="#br0" timeOffset="125531.12">3872 4241 20271 0,'0'0'448'0,"0"0"80"0,0 0 32 0,0 0 16 0,0 0-576 0,-3 7 0 0,1 1 0 0,-2 2 0 16,-1 3 928-16,1 0 80 0,-2 0 16 0,1 3 0 15,-1 0 0-15,-1 3 0 0,0 1 0 0,1 0 0 16,0-3-832-16,1 1-192 0,3-2 0 0,-1 3 0 15,2 1 0-15,1-1 0 0,0-4 0 0,2-2 0 0,2-3 864 0,2-2 128 16,1-4 32-16,-1 1 0 0,1-5-832 0,0-2-192 16,2 1 0-16,1-3 0 0,2-5 0 15,1-2 0-15,-2-2 0 0,2 0 0 0,-1-2 864 0,1 0 128 16,1-1 32-16,-1-1 0 0,-2-1-832 0,0 1-192 16,-1-2 0-16,-1 2 0 0,2 0 0 0,1 2 0 15,-2 1 0-15,1 2 0 0,-1 1 0 0,-1 4 0 16,-2 1 0-16,-1 3 0 0,-6 3 0 0,0 0 0 15,0 0 0-15,5 10 0 0,1 3 0 0,-2 2 0 16,0 2 0-16,-3 2 0 0,-1 1 0 0,-1 5 0 16,-3 2 0-16,1 2 0 0,0 0 0 0,-5 3 0 15,0 4 0-15,-2 2 0 0,-2 3 0 0,1 1 0 16,-2-4 0-16,1-1 0 0,-2 1 0 0,1-5 0 16,-2-2 0-16,1-2 0 0,-1 0 864 0,-1-3 128 15,0 2 32-15,1-4 0 0,1-4-832 0,0-3-192 0,1-2 0 0,-2-3 0 16,1-2 0-16,1-4 0 0,-2-3 0 0,2-5 0 15,1-3 0-15,2-4 0 0,-2-2 0 0,2-4 0 16,3-2 864-16,0 0 128 0,3 0 32 0,0-9 0 16,4-1-832-16,5 4-192 0,3 2 0 0,0 4 0 15,0 1 0-15,2 3 0 0,2 1 0 0,1 3 0 32,1 2-768-32,3 1-208 0,-1-1-48 0,3 3 0 0,3 1 1648 0,-3 1 320 0,-2 0 64 0,1 4 16 15,0-1-1648-15,-1 1-320 16,3 0-64-16,-6 1-16 0,-4 3-816 0,0-4-160 0,1 1-48 15,-2 0-8192-15,5-3-1632 0</inkml:trace>
  <inkml:trace contextRef="#ctx0" brushRef="#br0" timeOffset="125898.04">4275 4447 20271 0,'0'0'896'0,"0"0"192"0,0 0-880 0,0 0-208 0,0 0 0 0,0 0 0 16,0 0 864-16,0 0 128 0,0 0 32 0,0 0 0 15,0 0 816-15,11 3 160 0,-1 0 48 0,0-1 0 16,1-2-1648-16,0 0-400 0,-1 0 0 0,2 1 0 16,2 0 896-16,2 1 112 0,-3 2 16 0,-1-1 0 15,2-4-832-15,-3-1-192 0,-11 2 0 0,11 0 0 16,-1-1-1600-16,-1 2-352 0,-9-1-80 0,0 0-16 15</inkml:trace>
  <inkml:trace contextRef="#ctx0" brushRef="#br0" timeOffset="126582.47">4604 4197 20271 0,'0'0'448'0,"0"0"80"0,0 0 32 0,0 0 16 0,0 0-576 0,0 0 0 0,0 0 0 0,0 0 0 16,-1-11 928-16,1 11 80 0,0 0 16 0,11-4 0 15,0 4 0-15,-1 0 0 0,1-1 0 0,1 0 0 16,2 0-832-16,2 1-192 0,-1 2 0 0,0 0 0 15,-3 1 0-15,3 0 0 0,-1 1 0 0,1 2 0 16,0 0 864-16,-2 3 128 0,-2-2 32 0,0 2 0 16,-2-1-832-16,-3 0-192 0,0 2 0 0,-4 0 0 0,-2 1 0 0,-2 3 0 15,0-2 0-15,-2-1 0 0,0 0 864 0,-2-3 128 16,-1 2 32-16,0-1 0 0,3-1-832 0,-4 0-192 16,1-1 0-16,2-1 0 0,5-6 0 0,0 0 0 15,0 0 0-15,0 0 0 0,-1 9 0 0,1-9 0 16,5 9 0-16,0-2 0 0,1-1 0 0,3 1 0 15,3-1 0-15,-3 2 0 0,0 0 0 0,1 2 0 16,1 0 0-16,0 1 0 0,0 1 0 0,-4 0 0 16,1-2 0-16,-3 3 0 0,-3 1 0 0,0 0 0 15,-2-1 0-15,-1 0 0 0,-1-2 864 0,-3 3 128 16,-5 3 32-16,-1 0 0 0,-2 1-832 0,-2-3-192 16,-4 2 0-16,-1-2 0 0,-1-2 864 0,-2 0 128 15,1 0 32-15,-3-2 0 0,0-2-832 0,0 0-192 16,2-3 0-16,2-3 0 0,1-1 0 0,-1-2 0 0,3-2 0 15,2 0 0-15,1-1 0 0,5-2 0 0,0-3 0 0,6 3 0 32,-1-3-1600-32,2-1-352 0,6 0-80 0,3 0-16 15,5 0-1632-15,3-1-336 0,8-6-64 0,-2 1-16 0</inkml:trace>
  <inkml:trace contextRef="#ctx0" brushRef="#br0" timeOffset="127025.11">4980 3946 20271 0,'0'0'448'0,"-8"-4"80"0,3 0 32 0,5 4 16 0,-7-5-576 0,7 5 0 15,0 0 0-15,0 0 0 0,0 0 928 0,0 0 80 16,0 0 16-16,0 0 0 0,0 0 0 0,12 2 0 16,-1 2 0-16,3 3 0 0,-2 2 0 0,3 0 0 15,-1 1 0-15,2 6 0 0,-2 4-832 0,0 2-192 16,1 1 0-16,-1 2 0 0,-1 4 864 0,-1 1 128 0,-3 7 32 15,-1 1 0-15,-4 2 0 0,-2 0 0 0,-2 2 0 0,-1-2 0 16,-4-3-832-16,-2 1-192 0,-2-2 0 16,-3 4 0-16,-2 1 0 0,-4 0 0 0,0-4 0 0,-3-1 0 15,1-3 864-15,-1-4 128 0,-4-1 32 0,4-3 0 16,4-2-832-16,1-2-192 0,-3-3 0 0,4-3 0 31,3-2-768-31,-1-3-208 0,2-6-48 0,2-1-10912 0,9-3-2192 0</inkml:trace>
  <inkml:trace contextRef="#ctx0" brushRef="#br0" timeOffset="127421.37">5574 3983 20271 0,'0'0'448'0,"0"0"80"0,2-5 32 0,-2 5 16 0,0 0-576 0,0 0 0 15,0 0 0-15,0 0 0 0,0 0 928 0,0 0 80 16,0 0 16-16,0 0 0 0,0 0 0 0,0 0 0 15,0 0 0-15,0 0 0 0,-11 3 0 0,0 4 0 16,1 2 0-16,-2 2 0 0,-2 3 0 0,0 1 0 0,-3 6 0 0,-1 1 0 16,-2 1-832-16,0 5-192 0,-2 1 0 0,3 3 0 15,4 2 864-15,-1 1 128 0,1 1 32 0,1 2 0 16,1 0-832-16,-1-2-192 0,4-2 0 0,2 0 0 16,2 0 0-16,5-1 0 0,1-2 0 0,2-2 0 15,0-5 0-15,3-1 0 0,3-2 0 0,1-4 0 16,1-1 0-16,2-2 0 0,3-1 0 0,-1-4 0 31,-4-5-768-31,5-1-208 0,6-3-48 0,-4-4-9824 0,-3-1-1968 0</inkml:trace>
  <inkml:trace contextRef="#ctx0" brushRef="#br0" timeOffset="128050.4">5702 4253 20271 0,'0'0'896'0,"0"0"192"0,0 0-880 0,0 0-208 16,-8 5 0-16,1 4 0 0,3 1 864 0,0 3 128 16,-1 0 32-16,0 3 0 0,-2-1 0 0,-1 2 0 15,2-1 0-15,0 2 0 0,-1 0 0 0,2 3 0 16,0 0 0-16,1-1 0 0,1-1-832 0,2-3-192 15,0 0 0-15,2-1 0 0,2 1 0 0,3-3 0 16,-6-13 0-16,10 8 0 0,1-1 864 0,-1-4 128 0,1-5 32 0,1-1 0 16,2-2-832-16,1-1-192 0,2-4 0 0,1-2 0 15,0 0 864-15,0-4 128 0,-2-2 32 0,0 1 0 16,-2 1-832-16,0-1-192 0,2 2 0 0,-4-1 0 16,-1 0 0-16,-3 1 0 0,0 1 0 0,0 3 0 15,0 2 0-15,-3 4 0 0,-5 5 0 0,0 0 0 16,0 0 0-16,0 0 0 0,0 0 0 0,0 0 0 15,4 11 0-15,-2 3 0 0,-3 5 0 0,-2 0 0 16,0 0 0-16,-1 3 0 0,-5 4 0 0,2 2 0 16,1 2 0-16,-2 2 0 0,-2 0 0 0,1 2 0 15,-2 2 0-15,-2-1 0 0,-2 2 0 0,-3-2 0 16,2-1 0-16,-1-2 0 0,1-4 0 0,-1-2 0 0,-2 1 864 16,3 0 128-16,-1-1 32 0,2-4 0 15,1-8-832-15,2-3-192 0,-2 0 0 0,1-6 0 0,0-5 0 0,1 0 0 16,3-4 0-16,-2-2 0 0,1-5 0 0,3-3 0 15,0-4 0-15,3-1 0 0,-1-2 0 0,3 3 0 16,2-4 0-16,0 0 0 0,3 0 0 0,3 2 0 16,1 2 0-16,3 0 0 0,2 1 0 0,1 2 0 15,1-1 0-15,2 3 0 0,1 5 0 0,2 1 0 16,1 0 0-16,1 3 0 0,2-1 0 0,3 5 0 16,0 0 0-16,1 2 0 0,-4 1 0 0,3 1 0 15,0 3 0-15,-1 1 0 0,-4 2 0 0,-2 0 0 16,-3 0 0-16,-3-2 0 15,-1 2-768-15,-2-1-208 0,-3-2-48 0,-1 1 0 16,0 0-816-16,-6-8-160 0,0 0-48 0,0 0-13104 0</inkml:trace>
  <inkml:trace contextRef="#ctx0" brushRef="#br0" timeOffset="128602.71">6247 4281 16575 0,'0'0'368'0,"-2"-9"80"0,0 2 0 0,2 7 16 0,0 0-464 0,0 0 0 16,0 0 0-16,0 0 0 0,0 0 1728 0,0 0 256 0,0 0 64 15,0 0 0-15,0 0-832 0,0 0-144 0,0 0-48 0,0 0 0 16,0 0 0-16,0 0 0 0,0 0 0 0,-2 7 0 16,-2 2-816-16,2 2-208 0,-2 1 0 0,1 2 0 15,-2 0 864-15,2 1 128 0,-3 1 32 0,2 1 0 16,1 2-832-16,0 2-192 0,-2 1 0 0,2-1 0 15,-2 2 0-15,3-1 0 0,-2-1 0 0,0 1 0 16,2 1 0-16,1 0 0 0,0-1 0 0,0-3 0 16,1-1 0-16,0 0 0 0,1-4 0 0,0-2 0 15,0-2 0-15,1 1 0 0,2-2 0 0,-1 1 0 16,-3-10-1600-16,0 0-352 0,0 0-80 0,0 0-16 0</inkml:trace>
  <inkml:trace contextRef="#ctx0" brushRef="#br0" timeOffset="128886.59">6003 4527 23951 0,'0'0'512'0,"0"0"128"0,0 0 0 0,0 0 64 0,0 0-576 0,0 0-128 15,2 2 0-15,7-1 0 0,-1-1 848 0,3-2 144 16,-3-2 32-16,3 2 0 0,3 0 0 0,0 0 0 0,2 0 0 0,0-2 0 16,1 1 0-16,2 0 0 0,2-2 0 15,1 2 0-15,0-1 0 0,-1 2 0 0,-3 0 0 0,0 0 0 16,0 0-832-16,-1-1-192 0,-2-2 0 0,-1 2 0 16,1 1 0-16,-2 1 0 0,0-2 0 0,2 0 0 31,-5 0-1600-31,0-1-352 0,-1 1-80 0,-9 3-8208 0,5-2-1632 0</inkml:trace>
  <inkml:trace contextRef="#ctx0" brushRef="#br0" timeOffset="129193.88">6569 4246 23951 0,'0'0'512'0,"0"0"128"0,0 0 0 0,0 0 64 0,0 0-576 0,0 0-128 16,6 7 0-16,-4-1 0 0,-2 2 1664 0,0 2 320 15,-1 1 48-15,0 1 16 0,-2 1-832 0,0 1-144 16,-1 3-48-16,1 3 0 0,0 1 0 0,-2 2 0 16,2-1 0-16,-1 3 0 0,0 1-816 0,0 2-208 15,1 2 0-15,0-2 0 0,1 1 864 0,0-2 128 16,1 0 32-16,1 0 0 0,-2-1-832 0,1-3-192 15,-1-1 0-15,1 6 0 16,0-6-768-16,1-4-208 0,0-3-48 0,1-3 0 16,0-3-816-16,-1-9-160 0,0 0-48 0,0 0-13104 0</inkml:trace>
  <inkml:trace contextRef="#ctx0" brushRef="#br0" timeOffset="129566.73">6875 4022 27647 0,'6'-14'608'0,"-2"10"128"0,1-1 32 0,1 2 0 0,2 1-624 0,0 2-144 0,-2 1 0 0,2 1 0 0,1 0 0 0,0 2 0 16,1 1 0-16,-1 3 0 0,1 3 1664 0,0 5 320 16,2 4 48-16,2 5 16 0,-2 0-832 0,1 4-144 15,-1 2-48-15,0 5 0 0,0 3-816 0,-2 2-208 16,0 0 0-16,-2 3 0 0,-3 2 864 0,0 2 128 16,-2 4 32-16,-1-3 0 0,-2 1-832 0,-1-4-192 15,-2-3 0-15,-2-2 0 0,1-3 0 0,-4-4 0 16,3-1 0-16,-5-3 0 0,2-1 0 0,-3-5 0 15,1-1 0-15,0-2 0 0,-2-1 0 0,1-3 0 16,-1-4 0-16,-6 3 0 16,3-5-1600-16,1-3-352 0,1-4-80 0,2-4-16 0</inkml:trace>
  <inkml:trace contextRef="#ctx0" brushRef="#br0" timeOffset="135131.17">3097 5837 9215 0,'9'-8'400'0,"-9"8"96"0,0 0-496 0,0 0 0 16,0 0 0-16,0 0 0 0,0 0 912 0,0 0 96 15,0 0 16-15,0 0 0 0,0 0-832 0,0 0-192 16,0 0 0-16,0 0 0 0,0 0 864 0,0 0 128 0,-6 3 32 0,1 1 0 16,-1-2 0-16,-1 2 0 0,-1 2 0 0,-1 2 0 15,-1 2-832-15,1 4-192 0,-4-1 0 0,1 1 0 16,0 3 864-16,-1 2 128 0,0 3 32 0,0 1 0 15,0 1-832-15,1 0-192 0,1 2 0 0,1 1 0 16,-1-1 864-16,2 0 128 0,3 0 32 0,1-1 0 16,-1-3-832-16,3-1-192 0,1 0 0 0,4-3 0 15,0 2 0-15,1-2 0 0,1-1 0 0,2-1 0 16,3-3 0-16,-2-1 0 0,2-1 0 0,1-1 0 16,-1-2 0-16,3-3 0 0,-1 1 0 0,2-2 0 15,2-1-1600-15,-1-1-352 0,0-4-80 0,0 0-16 0</inkml:trace>
  <inkml:trace contextRef="#ctx0" brushRef="#br0" timeOffset="135457.74">3461 5936 20271 0,'0'0'448'0,"0"0"80"0,7-1 32 0,-7 1 16 0,6-3-576 0,2 3 0 15,-8 0 0-15,0 0 0 0,0 0 0 0,0 8 0 0,0 0 0 0,-1 2 0 16,-5 2 928-16,0 2 80 16,-2 3 16-16,0 1 0 0,1 3 0 0,1-1 0 0,0 0 0 0,-3 1 0 15,2 0-832-15,-2-1-192 16,3-1 0-16,-2 0 0 0,1 0 0 0,2-2 0 0,-1 0 0 0,2-2 0 15,-1 0 0-15,0 1 0 0,2 0 0 0,1-1 0 16,2-3 0-16,0-3 0 0,0-9 0 0,0 7 0 31,1 3-768-31,0-3-208 0,-1-7-48 0,0 0 0 0,0 0-1632 0,0 0-336 16,3-11-64-16,0 0-16 0</inkml:trace>
  <inkml:trace contextRef="#ctx0" brushRef="#br0" timeOffset="135687.63">3187 6178 20271 0,'0'0'448'0,"0"0"80"0,-1-7 32 0,1 7 16 0,0 0-576 0,0 0 0 15,3-4 0-15,4-1 0 0,1 2 928 0,-1 0 80 16,4 0 16-16,1 2 0 0,3 0 0 0,-1-1 0 16,-1 1 0-16,5 1 0 0,-1 1 0 0,3-1 0 15,1 0 0-15,1 0 0 0,-2 0-832 0,1 0-192 16,0 0 0-16,-1 2 0 0,-3-4 0 0,2 0 0 15,2 1 0-15,-6 1 0 0,-2 0 0 0,-2 0 0 16,3 0 0-16,-1 0 0 16,-1 0-768-16,1 0-208 0,-4-1-48 0,2 0-7632 15,-2-1-1536-15</inkml:trace>
  <inkml:trace contextRef="#ctx0" brushRef="#br0" timeOffset="136149.24">3825 5764 20271 0,'-4'-14'448'0,"4"7"80"0,1 3 32 0,-1 4 16 0,4-6-576 0,1 3 0 0,-5 3 0 0,6-2 0 0,1 0 928 0,1 0 80 16,-8 2 16-16,7 2 0 0,3 1 0 0,-1 3 0 16,2 3 0-16,0 0 0 0,2-1 0 0,-2 2 0 15,2 1 0-15,2 2 0 0,1 2-832 0,0 4-192 16,-1 2 0-16,0 2 0 0,0 2 864 0,-2 2 128 16,-1 1 32-16,0 4 0 0,0 3-832 0,-2 1-192 15,-1-1 0-15,-4-1 0 0,-1-1 864 0,-3-1 128 16,-2-4 32-16,-4 1 0 0,-2-2-832 0,-2 2-192 15,-4-1 0-15,0-1 0 0,0 1 0 0,-1-3 0 16,-1-2 0-16,-3 0 0 0,-1 0 864 0,1-2 128 16,-2-2 32-16,1-2 0 0,3-5-832 0,-1 1-192 15,1-1 0-15,0-2 0 0,1-4 0 0,0 0 0 16,1-3 0-16,2-3 0 16,2 1-1600-16,1-2-352 0,2-2-80 0,-2-5-14752 0</inkml:trace>
  <inkml:trace contextRef="#ctx0" brushRef="#br0" timeOffset="138358.56">4954 5676 12895 0,'0'0'272'0,"-2"-7"64"16,2 7 16-16,0-4 32 0,-3-3-384 0,0 3 0 0,3 4 0 0,-5-3 0 0,-2-2 896 15,-3 1 96-15,2 3 32 0,1 1 0 0,-2 1 0 0,0 2 0 16,-1 2 0-16,-1 1 0 0,-1 1-832 0,-3 2-192 16,-1 1 0-16,1 2 0 0,-4 1 864 0,2 2 128 15,-2 3 32-15,0 1 0 0,0 1 0 0,0 4 0 16,-2 1 0-16,2 1 0 0,1 3-832 0,3-1-192 15,0 0 0-15,3 1 0 0,2 1 0 0,3 0 0 16,4 0 0-16,-1-5 0 0,7-2 864 0,-1-2 128 16,2-1 32-16,3-3 0 0,3-1-832 0,1-1-192 15,1-2 0-15,-1 0 0 0,3-1 0 0,0-4 0 16,2-2 0-16,-2 1 0 16,3 0-2416-16,-1-1-528 0,0-3-96 0,-2-2-32 0</inkml:trace>
  <inkml:trace contextRef="#ctx0" brushRef="#br0" timeOffset="138657.06">5131 5803 23951 0,'0'0'512'0,"4"-8"128"0,-4 8 0 0,0 0 64 0,0 0-576 0,5 2-128 0,-1 1 0 0,0 3 0 16,-4-6 0-16,4 8 0 0,-4 0 0 0,-1 4 0 16,-4 4 0-16,2 1 0 0,-3 2 0 0,1 4 0 15,-2-1 848-15,3 1 144 0,-3-1 32 0,2 3 0 16,0 1-832-16,-1-3-192 0,0 0 0 0,3-3 0 16,-2-1 0-16,1-2 0 0,1 1 0 0,1-3 0 0,-3-2 0 0,2 1 0 15,0 0 0-15,-1-1 0 0,3-3 0 0,0-2 0 16,1-8 0-16,-2 6 0 15,1 2-1600-15,1-8-352 0,0 0-80 0,0 0-16 0</inkml:trace>
  <inkml:trace contextRef="#ctx0" brushRef="#br0" timeOffset="138867.95">4853 6069 23951 0,'0'0'512'0,"-4"-5"128"0,2 1 0 0,2 4 64 0,0 0-576 0,0 0-128 15,7-1 0-15,0 0 0 0,2 1 0 0,1 0 0 0,2 0 0 0,1 0 0 16,2 0 848-16,1 0 144 0,2 0 32 0,0 1 0 16,2 1-832-16,1-1-192 0,2-2 0 0,0 0 0 15,-1 0 0-15,1 0 0 0,-4 1 0 0,0-2 0 16,-3 2 0-16,0 0 0 0,-3 0 0 0,0 0 0 31,-1-2-1600-31,-2 0-352 0,0-3-80 0,-1 1-16 0</inkml:trace>
  <inkml:trace contextRef="#ctx0" brushRef="#br0" timeOffset="139366.46">5492 5636 20271 0,'0'0'448'0,"0"0"80"0,0 0 32 0,0 0 16 0,5-1-576 0,-5 1 0 16,7 1 0-16,-7-1 0 0,0 0 0 0,6 4 0 16,1-1 0-16,0 1 0 0,-4 1 0 0,1 0 0 0,3 0 0 0,-3 0 0 15,2 4 0-15,0 0 0 0,-1 1 0 0,1 0 0 16,2 1 928-16,0 1 80 0,-1 1 16 0,1 2 0 16,0 2 0-16,0 2 0 0,-1 0 0 0,1 2 0 15,-1 3-832-15,-1 2-192 0,2-1 0 0,-4 0 0 16,1 4 864-16,0-2 128 0,-2 2 32 0,1-3 0 15,-2 1-832-15,-2-3-192 0,0-1 0 0,-2 1 0 16,-3 2 0-16,0 0 0 0,-2-4 0 0,1 1 0 16,-4 0 864-16,0 0 128 0,-1-1 32 0,-3-1 0 15,-1 0-832-15,-1 0-192 0,-4 0 0 0,1-1 0 16,1-3 0-16,-2 1 0 0,0-2 0 0,1 1 0 16,2-1 0-16,1 0 0 0,2-3 0 0,-4 2-15520 15</inkml:trace>
  <inkml:trace contextRef="#ctx0" brushRef="#br0" timeOffset="141328.54">851 6094 12895 0,'0'0'272'0,"0"0"64"0,0 0 16 0,0 0 32 0,0 0-384 0,0 0 0 0,2-3 0 0,-2-3 0 15,0 6 1712-15,0 0 272 0,-3-4 48 0,3 4 16 16,0 0-832-16,0 0-144 0,0 0-48 0,0 0 0 16,0 0 0-16,-7 0 0 0,0 2 0 0,1 4 0 15,1 0 0-15,2 4 0 0,0 0 0 0,-3 2 0 16,2 2-816-16,1 4-208 0,1 1 0 0,-1 2 0 16,0 1 864-16,1 3 128 0,-1-1 32 0,1 2 0 15,-1 1-832-15,-1-1-192 0,0 1 0 0,1-1 0 16,1-1 0-16,-3 0 0 0,2-3 0 0,1 1 0 15,0-4 0-15,-1 0 0 0,1 0 0 0,-1-4 0 0,3 0 0 16,0-3 0-16,-2 0 0 0,1-2 0 16,1-3-768-16,1-1-208 0,-1-6-48 0,0 0 0 15,5 6-816-15,-5-6-160 0,0 0-48 0,0 0-9824 16</inkml:trace>
  <inkml:trace contextRef="#ctx0" brushRef="#br0" timeOffset="141660.95">615 6386 20271 0,'0'0'448'0,"0"0"80"0,0 0 32 0,0 0 16 0,0 0-576 0,0 0 0 0,0 0 0 0,0 0 0 15,0 0 928-15,0 0 80 16,0 0 16-16,0 0 0 0,0 0 0 0,0 0 0 0,-1-9 0 0,11 7 0 16,2 2 0-16,0-2 0 0,-2 1 0 0,3-1 0 15,3 0-832-15,1 0-192 0,2 4 0 0,0-4 0 16,-3 1 0-16,2 0 0 0,4-1 0 0,1 2 0 16,0 2 864-16,0-1 128 0,-1 0 32 0,0 1 0 15,-3 1-832-15,-1-1-192 0,-2 0 0 0,-2 0 0 16,-2 1 0-16,-1 0 0 0,-2 2 0 0,-1-2 0 15,-1-2-1600-15,-7-1-352 0,0 0-80 0,0 0-16 0</inkml:trace>
  <inkml:trace contextRef="#ctx0" brushRef="#br0" timeOffset="142563.54">1215 6058 20271 0,'0'0'448'0,"0"0"80"0,0 0 32 0,0 0 16 0,0 0-576 0,-6-4 0 0,3 1 0 0,-1 0 0 15,4 3 0-15,-4-6 0 0,0 0 0 0,1-1 0 16,-2-1 928-16,2 2 80 0,-1-1 16 0,0 0 0 15,-2-2 0-15,0-1 0 0,0 0 0 0,-1 0 0 16,3 0-832-16,-5 0-192 0,2-1 0 0,-2-3 0 16,2 2 0-16,-3 0 0 0,0 1 0 0,0-1 0 0,-1-2 864 0,-1 0 128 15,0 2 32-15,0 1 0 0,-3 2 0 0,-1 0 0 16,0 1 0-16,0 0 0 0,-2 2-832 0,1 1-192 16,-1 3 0-16,0 0 0 0,1 0 0 0,-1 2 0 15,2 3 0-15,-4-1 0 0,0 0 0 0,0 2 0 16,2-1 0-16,-3 1 0 0,1 0 0 0,0 2 0 15,0-1 0-15,1 2 0 0,0 2 0 0,0 1 0 16,0-1 0-16,0 2 0 0,0 0 0 0,0 3 0 16,2 0 0-16,-3 4 0 0,1-1 0 0,3 2 0 15,0 0 0-15,1 1 0 0,-1 5 0 0,7-1 0 16,1 0 0-16,1 3 0 0,-6 0 0 0,2 1 0 16,3 0 0-16,0 3 0 0,1 2 0 0,-1 0 0 0,3 1 0 15,0 0 0-15,1 0 0 0,2 0 0 16,3 2 0-16,2-1 0 0,3-3 0 0,-3-1 0 0,1-2 0 0,1 0 0 15,-1-3 0-15,3 2 0 0,2-1 0 0,-2 0 0 16,2-2 0-16,4-1 0 0,2-2 0 0,-2 1 0 16,-1 0 0-16,1-1 0 0,2-1 0 0,1-2 0 15,-3-1 0-15,1-3 0 0,1 0 0 0,0 0 0 16,0-1 864-16,1-3 128 0,-1-2 32 0,1 0 0 16,0-2-832-16,2 0-192 0,0-3 0 0,1 0 0 15,2-2 0-15,-2-1 0 0,1-2 0 0,-1-1 0 16,1-2 0-16,-1 0 0 0,3-3 0 0,1 1 0 15,1-2 0-15,0-2 0 0,2-2 0 0,-3-1 0 16,1 1 0-16,-2-4 0 0,1 0 0 0,-2-2 0 0,0-2 864 16,1 2 128-16,-3-1 32 0,0 0 0 0,0-4-832 0,0 1-192 15,-3-1 0-15,1 0 0 0,-3 0 0 0,2 1 0 16,-4-2 0-16,0-3 0 0,-2 2 0 0,-3-1 0 16,-1-2 0-16,-2 1 0 0,1-2 864 0,-4 4 128 15,-3-1 32-15,-1 5 0 0,1-1-832 0,-1 3-192 16,-6-1 0-16,2 1 0 0,0 2 0 0,-1 0 0 15,-2 2 0-15,0 1 0 0,1 2 0 0,1 2 0 16,-1 2 0-16,0 0 0 16,0-1-1600-16,-1 1-352 0,2 1-80 0,0 0-10384 15,0 1-2096-15</inkml:trace>
  <inkml:trace contextRef="#ctx0" brushRef="#br0" timeOffset="146749.34">16396 5974 12895 0,'0'0'576'0,"0"0"112"15,0 0-560-15,-5 5-128 0,-1-2 0 0,-1 1 0 0,3 2 848 0,0-2 144 16,-1-1 32-16,0 2 0 0,0 3 0 0,2-3 0 15,-2 1 0-15,5-6 0 0,0 0 0 0,-5 4 0 16,1 0 0-16,4-4 0 0,0 0 0 0,0 0 0 16,0 0 0-16,0 0 0 0,0 0 0 0,0 0 0 15,4-6 0-15,6-3 0 0,0-3-832 0,2 0-192 16,1 1 0-16,2-5 0 0,1-3 864 0,1-1 128 16,0-1 32-16,1 1 0 0,-2-3-832 0,4-1-192 15,-1-2 0-15,3 1 0 0,-2 2 0 0,0-3 0 16,1-2 0-16,2 0 0 0,-1-3 0 0,2 0 0 15,-6 1 0-15,3-1 0 0,1-3 0 0,-2 1 0 16,0 3 0-16,0 1 0 0,-2 1 864 0,-1 3 128 16,-5 2 32-16,1 2 0 0,0 2-832 0,-2 3-192 0,0-1 0 15,-3 2 0-15,2 1 0 0,-4 1 0 0,3 0 0 0,-3 1 0 16,-1 0 0-16,1 1 0 0,-2 0 0 0,1 2 0 16,0 2 0-16,-3 0 0 15,2-2 0-15,-1 3 0 0,1-2 0 0,-2 3 0 16,0-2 0-16,-2 7 0 0,0 0 0 0,0 0 0 0,0 0 0 0,0 0 0 15,0 0 0-15,0 0 0 0,0 0 0 0,0 0 0 16,0 0 0-16,0 0 0 0,-6 7 0 0,1 1 0 16,-1 1 864-16,-1 2 128 0,2-2 32 0,-3 2 0 15,-1 2-832-15,1 1-192 0,-1 0 0 0,-3 1 0 16,0 0 0-16,-3 4 0 0,0 0 0 0,0 2 0 16,-2 1 0-16,-1 2 0 0,1 2 0 0,-2 4 0 15,-3 1 0-15,0 2 0 0,0 2 0 0,2 1 0 0,-1-4 0 16,3 1 0-16,-4 0 0 0,2 0 0 0,1-2 0 15,1-1 0-15,-2-2 0 0,0 2 0 0,1 0 0 0,-1-3 0 16,1-1 0-16,-1-4 0 0,2 2 0 0,-2-2 0 16,3 1 0-16,0-3 0 0,1-2 0 0,2 0 0 15,1-3 0-15,1-1 0 0,-1-2 0 0,1-1 0 16,0 0 0-16,2-1 0 0,0-3 0 0,4 0 0 16,-2-2 0-16,3-2 0 0,5-3 0 0,0 0 0 15,0 0 0-15,0 0 0 0,-1-8 0 0,4-2 0 16,0-2 0-16,5-2 0 0,-2-3 0 0,4-2 0 15,-2-2 0-15,2-1 0 0,0 2 0 0,2-5 0 16,2-2 0-16,1-1 0 0,3 2 0 0,0-3 0 16,1 1 0-16,-1-2 0 0,2-1 0 0,0-1 0 0,0-3 0 0,0-1 0 15,2-3 0-15,1 1 0 0,0-1 0 0,2 2 0 16,1 2 0-16,-3 1 0 0,1 2 0 0,-1 2 0 16,1 3 0-16,-5 1 0 0,-1 2 0 0,1 2 0 15,0 2 0-15,-2 3 0 0,-1 0 0 0,-1 1 0 16,-3-1 0-16,-1 4 0 0,0 1 0 0,0 1 0 15,-5 1 0-15,3 3 0 0,-4 0 0 0,-1 1 0 16,0 2 864-16,-4 4 128 0,0 0 32 0,0 0 0 16,0 0-832-16,0 0-192 0,0 0 0 0,-3 7 0 15,-2 3-768 1,-2 2-208-16,-2 2-48 0,-2 0 0 0,-2 2 1648 0,-2 3 320 0,-3 3 64 0,-1 1 16 16,0 1-1648-1,-3 3-320-15,0 4-64 0,0 1-16 0,0 4 1648 0,0 2 320 0,-4 6 64 0,3-2 16 16,0-2-832-16,0-4-192 0,0 1 0 0,2-1 0 0,-3-2 0 0,2-1 0 15,-4 0 0-15,1 0 0 0,0 0 0 0,2-2 0 16,1-4 0-16,0 1 0 0,3-1 0 0,1-2 0 16,2-2 0-16,1-3 0 0,1-3 0 0,3-4 0 15,1-3 0-15,2-1 0 0,0-3 0 0,2-1 0 16,6-5 0-16,0 0 0 0,0 0 0 0,-1-6 0 16,2-6 0-16,4-2 0 0,-2-3 0 0,5-1 0 15,2-4 0-15,2-3 0 0,2-1 0 0,3-3 0 16,1-1 0-16,3-1 0 0,2 1 0 0,2-1 0 15,-1-1 0-15,2-2 0 0,-1-3 0 0,3-2 0 16,-1 2 0-16,2-7 0 0,2-3 0 0,1-1 0 16,0 3 0-16,-2 3 0 0,0 5 0 0,0 1 0 0,-5 3 0 15,-1 3 0-15,-2 3 0 0,-1 2 0 16,-3 4 0-16,-2 4 0 0,-1 0 0 0,-2 3 0 16,-4 2 0-16,-1 3 0 0,-1 4 0 0,-7 5 0 0,0 0 0 15,0 0 0-15,0 0 0 0,-1 7 0 0,-3 3 0 0,-3 3 0 16,-2 6 0-16,-3 3 0 0,1 2 0 0,-4 4 0 15,-3 0 0-15,-2 5 0 0,2 3 0 0,-7 5 0 16,1 3 0-16,-3 4 0 0,0 3 0 0,2-2 0 16,-1-4 0-16,-1-1 0 0,1-2 0 0,0-2 0 15,1 0 0-15,0-3 0 0,0 3 0 0,0-7 0 16,3-5 0-16,1-2 0 0,1-4 0 0,2-1 0 16,3-2 0-16,1-3 0 0,2-2 0 0,3-4 0 15,4-3 0-15,5-7 0 0,0 0 0 0,0 0 0 16,1-10 0-16,3-5 0 0,4-6 0 0,3-4 0 15,3-2 0-15,2-5 0 0,1-5 0 0,1-3 0 0,1 0 0 16,1-4 0-16,-1 0 0 0,1-6 0 0,2-4 0 16,-2 4 0-16,2 5 0 0,-1 5 0 0,-1 1 0 0,-2 7 0 15,0 6 0-15,-2 4 0 0,-2 4 0 0,-2 4 0 16,-1 3 0-16,-1 3 0 16,-2 3-3232-16,-1 3-688 0,-7 2-144 0,0 0-32 0</inkml:trace>
  <inkml:trace contextRef="#ctx0" brushRef="#br0" timeOffset="158355.25">3244 11065 16575 0,'0'0'368'0,"0"0"80"0,0 0 0 0,0 0 16 0,0 0-464 0,0 0 0 0,0 0 0 0,0 0 0 15,-7 0 912-15,7 0 96 0,0 0 16 0,0 0 0 16,0 0-832-16,0 0-192 0,0 0 0 0,0 0 0 15,0 0 864-15,0 0 128 0,0 0 32 0,0 0 0 16,0 0 0-16,0 0 0 0,4 8 0 0,-4-8 0 16,0 0-832-16,8 3-192 0,-8-3 0 0,10 4 0 15,1-1 864-15,1 0 128 0,0-5 32 0,-1 2 0 16,0 2-832-16,2 0-192 0,1 0 0 0,2-2 0 16,-3 0 0-16,0-1 0 0,3 1 0 0,-1 0 0 15,0-1 864-15,3 0 128 0,0 0 32 0,-2 1 0 16,1-2-832-16,0 1-192 0,-1-2 0 0,-3 2 0 15,-4 0 0-15,0 0 0 0,2 1 0 0,0-1 0 16,0-1 0-16,-11 2 0 0,0 0 0 0,9-3 0 0,-9 3 0 0,9-3 0 16,-9 3 0-16,0 0 0 0,0 0 864 0,0 0 128 15,0 0 32-15,0 0 0 0,0 0-832 0,-5-3-192 16,-1 0 0-16,-3 3 0 0,0 0 0 0,2 1 0 16,7-1 0-16,-12 1 0 0,-4-1 0 0,3 1 0 15,3 0 0-15,2 0 0 0,-1 3 864 0,-4-4 128 16,1 1 32-16,1 0 0 0,1 1-832 0,-1 0-192 15,0 1 0-15,4-1 0 0,-2-2 0 0,2 1 0 16,0 0 0-16,2-1 0 0,1-1 0 0,4 1 0 16,0 0 0-16,0 0 0 15,0 0-2416-15,1-6-528 0,3 0-96 0,3-3-12720 0</inkml:trace>
  <inkml:trace contextRef="#ctx0" brushRef="#br0" timeOffset="158837.44">3117 10686 20271 0,'0'0'448'0,"0"0"80"0,2-6 32 0,0 1 16 0,-2 5-576 0,0 0 0 16,0 0 0-16,0 0 0 0,-1-6 0 0,-2 3 0 15,-4 1 0-15,7 2 0 0,-5 0 928 0,-3 1 80 16,-3 2 16-16,-1 0 0 0,0 3 0 0,-3 1 0 16,0 2 0-16,0 1 0 0,-1 3 0 0,0 4 0 15,-3 3 0-15,3 2 0 0,-1 1-832 0,1 2-192 16,0 3 0-16,1 0 0 0,0 0 864 0,3 0 128 16,1 3 32-16,1-2 0 0,3-2-832 0,-1 3-192 15,3 0 0-15,3-2 0 0,2 1 0 0,2-1 0 16,2 0 0-16,4-1 0 0,0 0 0 0,5-1 0 0,0-1 0 0,2 0 0 15,2-6 0-15,1 1 0 0,2-1 0 0,3-3 0 16,1-1 0-16,2-2 0 0,0-2 0 0,3-1 0 31,3-2-768-31,0-1-208 0,-1-1-48 0,1-4 0 16,-2 0-816-16,1-2-160 0,0 0-48 0,-1-4 0 0</inkml:trace>
  <inkml:trace contextRef="#ctx0" brushRef="#br0" timeOffset="159235.88">3887 10523 27647 0,'0'0'608'0,"0"0"128"0,0 0 32 0,0 0 0 0,11 0-624 0,-4 0-144 15,2 2 0-15,-1 0 0 0,2 4 0 0,0 1 0 16,1 3 0-16,1 3 0 0,0 1 0 0,3 2 0 16,2 3 0-16,0 3 0 0,1 3 848 0,0 4 144 15,-2 0 32-15,2 6 0 0,-2 1-832 0,0 2-192 0,-3 5 0 16,-1-2 0-16,-1 0 864 0,-1-1 128 0,-4 3 32 0,1 13 0 15,-3-6-336-15,-6-5-64 0,-2-4-16 0,-3-4 0 16,-4 3 0-16,-2-5 0 0,-2 0 0 0,-5-2 0 16,-4-2-240-16,1 0-48 0,4-4-16 0,-5 1 0 15,-3-5-160-15,2-3-16 0,-1-5-128 0,10-4 192 32,-1-1-640-32,0-4-128 0,-1-1-16 0,-4-4-16 0,4-3-2784 15,1-7-576-15</inkml:trace>
  <inkml:trace contextRef="#ctx0" brushRef="#br0" timeOffset="160821.04">4886 10511 20271 0,'0'0'896'0,"0"0"192"0,-3-5-880 0,1 0-208 15,0-2 0-15,0 3 0 0,2 4 0 0,0 0 0 16,-4-4 0-16,-1 1 0 0,-2 1 864 0,1 2 128 15,-1 2 32-15,1 0 0 0,-3 1 0 0,2 0 0 0,-2 2 0 0,1 4 0 16,-2 0 0-16,0 3 0 0,-2 0 0 0,1 4 0 16,-3 1-832-16,1 3-192 0,-1 1 0 0,1 2 0 15,0 2 864-15,0 5 128 0,0 2 32 0,-1 1 0 16,2 0-832-16,0 2-192 0,2 1 0 0,-1 0 0 16,2-5 0-16,2 0 0 0,4-2 0 0,-1-2 0 15,3 0 0-15,2-3 0 0,2-2 0 0,0 0 0 16,3-1 0-16,2-1 0 0,1-3 0 0,2-1 0 15,2-3 0-15,1-1 0 0,0-1 0 0,0-2 0 16,0-3-768-16,1-1-208 0,0-2-48 0,3-2 0 16,-1-1-816-16,-1-3-160 15,14-6-48-15,-8-5 0 0</inkml:trace>
  <inkml:trace contextRef="#ctx0" brushRef="#br0" timeOffset="161125.69">5202 10592 27647 0,'0'0'608'0,"0"0"128"0,-3-1 32 0,3 1 0 0,0 0-624 0,-7 2-144 15,3 3 0-15,0 1 0 0,-3 4 0 0,2 2 0 16,0 1 0-16,-1 3 0 0,0 0 0 0,2 3 0 15,-4 2 0-15,2 2 0 0,0 1 848 0,0 3 144 16,1 0 32-16,-1 1 0 0,2-1-832 0,1-1-192 16,2-1 0-16,-3-1 0 0,2 0 0 0,0-2 0 0,1-1 0 0,1-1 0 15,-1-2 0-15,0 0 0 0,-2-3 0 0,2-1 0 16,2-3 0-16,-1-3 0 16,0-1 0-16,0-7 0 15,3 7-1600-15,-3-7-352 0,0 0-80 0,0 0-9840 0</inkml:trace>
  <inkml:trace contextRef="#ctx0" brushRef="#br0" timeOffset="161328.66">4875 10923 31327 0,'0'0'688'0,"0"0"144"0,0 0 16 0,0 0 48 0,7 5-720 0,2-1-176 0,0-1 0 0,1 2 0 0,1-2 0 0,3-1 0 16,3 3 0-16,0-3 0 0,3 0 0 0,3 0 0 15,0 0 0-15,2-1 0 0,4 1 0 0,-4-2 0 16,1-2 0-16,0 2 0 0,-3 0 0 0,1 0 0 16,-2-1 0-16,0-1 0 15,-2-2-784-15,0 0-192 0,-2 1-48 0,-2-1-7632 16,-1-4-1536-16</inkml:trace>
  <inkml:trace contextRef="#ctx0" brushRef="#br0" timeOffset="161823.76">5595 10304 27647 0,'0'0'608'16,"0"0"128"-16,12-1 32 0,-12 1 0 0,0 0-624 0,8 0-144 0,-2 0 0 0,3 2 0 0,-3 0 0 0,1 1 0 15,2 5 0-15,2 0 0 0,2 2 0 0,0 2 0 16,2 4 0-16,1 2 0 0,1 2 848 0,1 2 144 16,-3 2 32-16,0 2 0 0,1 4 0 0,-3 2 0 15,2 0 0-15,-1 1 0 0,-1 3-832 0,-2 0-192 16,-2 4 0-16,-2 4 0 0,0 0 864 0,-2 0 128 16,-2 0 32-16,-5 0 0 0,-1-3-832 0,-3-1-192 15,-2 1 0-15,-3-2 0 0,0-3 864 0,-2 0 128 16,-3 2 32-16,0-3 0 0,-3 1-832 0,-1-1-192 15,-1-2 0-15,2-2 0 0,-2-1 0 0,2-3 0 16,-2-2 0-16,2-2 0 16,0-2-768-16,1-4-208 0,-1 1-48 0,3-6 0 15,-1-2-2448-15,2-4-496 0,-17-1-112 0,10-12-16 0</inkml:trace>
  <inkml:trace contextRef="#ctx0" brushRef="#br0" timeOffset="164978.46">345 11465 8287 0,'-8'2'736'15,"0"0"-592"-15,1-1-144 0,7-1 0 0,-7 1 1984 0,7-1 384 16,0 0 64-16,-4 2 0 0,-6-1-1520 0,10-1-304 16,0 0-64-16,0 0-16 0,0 0 112 0,0 0 0 15,0 0 16-15,0 0 0 0,0 0 16 0,0 0 0 16,0 0 0-16,12-4 0 0,2-1-32 0,0 1-16 16,-3-1 0-16,1 2 0 0,-1 0-128 0,3 0-32 15,0-2 0-15,4 2 0 0,0 0-96 0,-1-1-32 16,-1 1 0-16,2 1 0 0,2 0-16 0,-3 1-16 15,1 0 0-15,-2-1 0 0,-1-1-48 0,-2 2-16 16,1 2 0-16,-4 0 0 0,0 0-112 0,-10-1 0 16,0 0-128-16,11 1 192 0,-11-1-64 0,0 0 0 15,0 0-128-15,0 0 192 0,0 0 16 0,1 8 0 16,-1-8 0-16,-9 7 0 0,2-3 32 0,-7 2 0 16,-1-3 0-16,0 1 0 0,-1-1-64 0,0-1-16 0,-6-1 0 0,0 2 0 15,0-1 16-15,0 2 0 0,0-1 0 0,1-1 0 16,3 0-176-16,3 2 128 0,0-2-128 0,2-1 128 15,2-2-128-15,4 1 0 0,7 0 0 0,0 0 0 16,0 0 0-16,0 0 0 0,0 0 128 0,0 0-128 16,0 0 0-16,11-2 0 0,1-3 0 0,2 2 0 15,1 0-160-15,3 0-16 0,3 0 0 0,-1 0 0 32,-1-2-1424-32,0 2-304 0,2 0-48 0</inkml:trace>
  <inkml:trace contextRef="#ctx0" brushRef="#br0" timeOffset="165663.96">924 11091 23039 0,'0'0'2048'0,"0"0"-1648"15,0 0-400-15,0 0 0 0,0 0 0 0,0 0-256 16,-7-4 48-16,-1-1 0 0,0-2 208 0,-1 0 0 16,0 0 0-16,0 1 0 0,2 2 0 0,-3-3 208 15,0 1-32-15,-1 0-16 0,0 2 432 0,-3 0 96 16,-2-1 16-16,-1 0 0 0,-2 2-16 0,3 1 0 0,-3 0 0 0,-1 2 0 15,-1 0-96-15,2 0-16 0,-4 0 0 0,1 2 0 16,-5 2-160-16,1 2-32 0,-2-1-16 0,0 4 0 16,-6 2-112-16,2 0 0 0,0 0-16 0,2 2 0 15,3 3-80-15,-2 1-16 0,1 3 0 0,3-1 0 16,-3 0-16-16,0 1 0 0,1 0 0 0,0 6 0 16,3 3-128-16,-4 2 0 0,1 0 0 0,2 1 0 15,0 0 0-15,7 0 0 0,-1-2 0 0,1 1 0 16,-1-2 0-16,7 2 0 0,7-1-128 0,1 0 128 15,-3-1 0-15,5 1 0 0,5 2 0 0,3-1 0 16,-3-2 0-16,5-2 0 0,3-1 0 0,5-2 0 0,6-1 0 16,-1-2 0-16,4-4 0 0,2 0 0 0,3-4 0 0,0-1 0 15,2-3 0-15,5-2 0 0,-2-2 144 0,2-3-144 16,3-1 160-16,2-2-160 0,-2-2 176 0,5-1-176 16,2-3 192-16,-2-2-192 0,-4-2 144 0,1-3-144 15,0-5 0-15,2 0 144 0,1 0-144 0,1-3 160 16,3-1-160-16,-3-1 160 0,-2 2-160 0,-3-2 0 15,-2-2 144-15,-2-2-144 0,-5 0 192 0,-2-1-48 16,-2 2 0-16,-2 0 0 0,-2 1 240 0,-3-2 64 16,-4 0 0-16,-3 0 0 0,0 0-16 0,-6 1 0 15,-5 2 0-15,0 0 0 0,-3-3 128 0,-6 3 16 16,-3 3 16-16,-5-1 0 0,0 1-32 0,-4 0-16 16,-4-1 0-16,1 5 0 0,3 2-240 0,-3 1-48 0,0 1-16 15,1 2 0-15,-3 1-240 0,0 2 0 16,0 1 0-16,-2 1 0 15,-1-1-336-15,1 4-112 0,0 1-32 0,1 2 0 16,0 1-1872-16,1 1-368 0,4 3-80 0</inkml:trace>
  <inkml:trace contextRef="#ctx0" brushRef="#br0" timeOffset="170079.66">14040 13685 3679 0,'0'0'320'0,"0"0"-320"0,0 0 0 0,0 0 0 16,0 0 2752-16,0 0 496 0,0 0 80 0,-7 2 32 16,7-2-1760-16,0 0-368 0,0 0-64 0,0 0-16 15,0 0-272-15,0 0-64 0,0 0-16 0,0 0 0 16,0 0-16-16,0 0 0 0,0 0 0 0,10 4 0 16,1-2-16-16,0 0 0 0,1-1 0 0,0 0 0 15,3-1-176-15,0 0-32 0,2-2-16 0,-1 1 0 16,1 1-192-16,0 0-32 0,0-1-16 0,0 1 0 15,0-1-144-15,-1 0-32 0,0 2 0 0,-1-1 0 16,-1 0-128-16,0 1 0 0,-1-1 144 0,-3 1-144 0,-2 1 0 16,-8-2 0-16,10 2 0 0,-10-2 0 15,0 0-480-15,0 0-112 0,0 0-32 0,0 0-12992 16</inkml:trace>
  <inkml:trace contextRef="#ctx0" brushRef="#br0" timeOffset="170399.51">14698 13455 21183 0,'0'0'1888'0,"0"0"-1504"0,-9-2-384 0,9 2 0 16,0 0 1792-16,-8 7 272 0,-3 3 64 15,1 2 16-15,1 0-1104 0,-3 9-208 0,0 4-64 0,1 3 0 16,1 0 144-16,-1 3 32 0,-1 1 0 0,3 0 0 16,2-1-48-16,0 0 0 0,1 0 0 0,0 1 0 15,3 1-352-15,-1-2-80 0,-1-1-16 0,2-1 0 16,0 0-320-16,2-3-128 0,2-1 0 0,1-3 144 16,-1-2-144-16,1-2 0 0,1-1-160 0,3-2 160 15,-1-3-1376-15,4-1-176 16,0 0-48-16,1-4-14480 0</inkml:trace>
  <inkml:trace contextRef="#ctx0" brushRef="#br0" timeOffset="180696.07">14812 10430 11967 0,'0'0'1072'0,"0"0"-864"15,0 0-208-15,0-7 0 0,0 7 1120 0,-1-8 176 16,1 8 48-16,0 0 0 0,0-9-416 0,1 1-80 0,0 1-16 16,-1 7 0-16,5-9 96 0,-1 2 16 0,-4 7 0 0,3-6 0 15,-3 6-48-15,5-7 0 0,0 2 0 0,-5 5 0 16,0 0-144-16,0 0-48 0,0 0 0 0,8 2 0 16,-8-2-160-16,0 0-32 0,10 5-16 0,-3 0 0 15,-7-5-48-15,9 5-16 0,1 1 0 0,0 0 0 16,-1 1-32-16,0 1 0 0,2-1 0 0,1 3 0 15,-3 1-96-15,0 2-32 0,4 3 0 0,-2-2 0 16,1-1-32-16,0 3-16 0,1 0 0 0,0 1 0 16,1-1 16-16,0 1 0 0,0-2 0 0,0 3 0 15,1-2-48-15,0 1 0 0,-1 0 0 0,3 1 0 16,-2 1 0-16,1-1-16 0,-1 2 0 0,0-1 0 16,1 0-48-16,-1 1-128 0,1 5 192 0,0-3-64 15,2-4-128-15,3 3 160 0,-2-1-160 0,1 1 160 16,-1-1-160-16,1 0 128 0,-1-4-128 0,1 1 128 0,1 0-128 0,-4 0 0 15,-1-2 144-15,-2-1-144 0,2-3 128 0,-3 3-128 16,-3-1 160-16,1-1-160 0,-1-1 224 0,-2 0-48 16,-1 0-16-16,-1 0 0 0,0 0-32 0,1-1-128 15,0-1 192-15,-1-2-64 0,-1 4-128 0,0-1 128 16,2 0-128-16,-4 1 128 0,-3-11-128 0,5 9 128 16,1-1-128-16,-6-8 128 0,0 0-128 0,3 7 192 15,-3-7-192-15,0 0 192 0,0 0-64 0,0 0 0 16,0 0 0-16,0 0 0 0,0 0 64 0,0 0 0 15,0 0 0-15,0 0 0 0,0 0-16 0,0 0 0 16,0 0 0-16,-3-10 0 0,-4 0-176 0,2 1 128 16,-2-1-128-16,1-1 128 0,0 0-128 0,-2-1 160 15,1-3-160-15,-2 3 160 0,1 1-160 0,-2-2 0 0,0 1 144 16,2-1-144-16,-3-2 0 0,0 1 0 0,-3 2 0 0,2-3 128 16,-2-2-128-16,-1 1 0 0,0-1 0 0,0 2 0 15,-3-1 0-15,3 0 0 0,0-3 0 0,-1 3 128 16,1-1-128-16,-1 1 0 0,1-1 0 0,-2 2 0 15,2-2 0-15,0 2 0 0,-1-2 0 0,2 2 0 16,-1-1 0-16,-1 2 0 0,1 0 0 0,-2 0 0 16,2-1 0-16,-1 2 0 0,-2 0 0 0,1 1 0 15,1 0 0-15,-1 1 0 0,-1 0 0 0,1 1 0 16,2-3 0-16,0 3 0 0,2 2 0 0,1-3-128 16,1 0 128-16,1 0 0 0,5 1 0 0,-2 1 0 15,-2 0 0-15,2 1 0 0,-1-2 0 0,0 2-128 16,0-2 128-16,4 2 0 0,2 1 0 0,0 1 0 15,-3 1 0-15,5 5 0 0,-3-6 0 0,3 6 0 0,-4-7 0 16,4 7 0-16,0 0 0 0,-3-6 0 0,3 6 0 0,0 0-192 16,-1-5 192-16,1 5-192 0,0 0 192 0,0 0 0 15,8-6-144-15,-8 6 144 0,9 1 0 0,0 2-144 16,-2 1 144-16,2 0 0 0,0 3-160 0,2-2 160 16,0 1-128-16,2 1 128 0,-2 3 0 0,2 0 0 15,2 0 0-15,0 2-128 0,-1 1 128 0,3 2 0 16,-1 0 0-16,1 2 0 0,-1 0 0 0,3 0 0 15,-3-1 0-15,0 2 0 0,0-2 0 0,2 2 0 16,0 1 0-16,1 0 0 0,3 1 0 0,-1 0 0 16,-3-2 0-16,3 1 0 0,0 2 0 0,0 0 0 0,-4 1 0 15,3 0 128-15,0-1-128 0,-2 0 0 0,0-1 0 16,-3 1 128-16,0-1-128 0,-1-2 0 0,1 0 0 0,-1-1 0 16,-3-1 0-16,-1-3 0 0,1-2 0 0,-2 0 0 15,1 0 0-15,-2-1 128 0,-1-3-128 0,-1-1 0 16,-6-6 0-16,5 8 144 0,-5-8-144 0,0 0 0 15,0 0 192-15,0 0-192 0,0 0 192 0,0 0-192 16,0 0 192-16,0 0-64 0,0 0 0 0,0 0-128 16,-4-8 192-16,0 0-192 0,-2 1 192 0,1-1-192 15,-3-2 160-15,1-1-160 0,-2 0 128 0,1-2-128 16,-4-2 160-16,1 1-160 0,-1-1 192 0,0-3-192 16,-3 2 128-16,0-4-128 0,-1-1 0 0,-1 2 0 15,-1 2 0-15,0-1 0 0,-2 0 0 0,0 0-144 16,1 1 144-16,1 0 0 0,-1-3 0 0,1 2 0 15,1-1 0-15,0 1 0 0,-2 3 0 0,1-2 0 16,1 0 0-16,1-1 0 0,-2 0 0 0,2 2 0 0,0 0 0 16,1 1 0-16,-1-1 0 0,0 0 0 0,1 1 0 0,0 0 0 15,2 1 0-15,2-1 0 0,0 2 0 0,1-2 0 16,3 2 0-16,-2 1-192 0,3 2 192 0,0 0 0 16,-2 1 0-16,4 1 0 0,0-1 0 0,2 3-128 15,2 6 128-15,0 0 0 0,0 0 0 0,-3-5 0 16,3 5 0-16,0 0 0 0,0 0 0 0,0 0-208 15,0 0 80-15,0 0 128 0,0 0-176 0,11 1 176 16,-3 1-128-16,-8-2 128 0,11 8-128 0,-3 1 128 16,0-3-128-16,3 4 128 0,0 1 0 0,2 3-160 15,-1 2 160-15,3-1 0 0,-2-1-128 0,0 2 128 16,-1 0 0-16,1 2 0 0,1 1-128 0,0-1 128 16,0 1 0-16,0 0 0 0,1 1 0 0,0-1 0 0,1 0 0 15,-1 2 0-15,-1 1 0 0,2 0 0 0,0 0 0 0,0-1 0 16,-1-2 0-16,0 1 0 0,1 1 0 0,0-1 0 15,1-2 0-15,-2-2 0 0,2 1 0 0,-3-2 0 16,0 1 0-16,-3-1 0 0,0-4 0 0,-1-1 0 16,-1 0 0-16,0-1 0 0,-2-3 0 0,0 1 0 15,-7-7 0-15,8 4 0 0,-8-4 0 0,0 0 0 16,0 0 160-16,0 0-160 0,0 0 160 0,0 0-160 16,0-9 160-16,-2 1-160 0,-3-3 160 0,0 0-160 15,-5 0 144-15,0-2-144 0,1 1 128 0,-3-2-128 16,0-1 128-16,-1-2-128 0,-2 1 0 0,1-1 128 15,1 1-128-15,-3-1 0 0,-2 1 0 0,0-3 0 16,1 0 0-16,-2 2 0 0,0-1 128 0,-1 3-128 0,3-1 0 16,-1 1 0-16,-1-2 0 0,1 2 0 0,-2 0 0 0,0 0 0 15,0 1 0-15,2 1 0 0,-4-3 0 0,2 1 0 16,-1 0 0-16,0 0 0 0,1 1-144 0,4 1 144 16,-1 0 0-16,3 2 0 0,-1 1 0 0,2 1-128 15,2-1 128-15,2 6 0 0,-2-1 0 0,3 2-128 16,1 0 128-16,7 3 0 0,-5-4-144 0,5 4 144 15,0 0 0-15,0 0-144 0,0 0 144 0,0 0-128 16,0 0 128-16,0 0-128 0,5 10 128 0,3 1-192 16,-3 1 192-16,5 1-192 0,-1 1 192 0,2 0 0 15,1 1-144-15,4 1 144 0,-1 0 0 0,0 2 0 16,3 1-144-16,0 0 144 0,-1 1 0 0,2 1 0 16,2-1 0-16,-1 3 0 0,1 2 0 0,1 2 0 0,0 0 0 15,2 2 0-15,-1-1 0 0,1 0 0 0,4-3 0 0,-4 0 0 16,0-1 0-16,-3-1 128 0,0-2-128 0,0-4 0 15,0 3 0-15,-4-2 0 0,-3-3 0 0,-1-1 0 16,-1-2-144-16,-4 0-128 0,-1-2-32 0,-5-1-12224 16,-2-9-2448-16</inkml:trace>
  <inkml:trace contextRef="#ctx0" brushRef="#br0" timeOffset="182437.8">14978 10580 11055 0,'-12'-9'976'0,"7"5"-784"0,-3-1-192 0,1 1 0 16,0 1 1344-16,0-1 240 0,1 2 32 0,6 2 16 0,0 0-992 15,-5-3-208-15,-1 0-48 0,6 3 0 0,0 0 192 0,0 0 48 16,0 0 0-16,0 0 0 0,0 0 272 0,0 0 64 16,0 0 16-16,0 0 0 0,0 0-256 0,10-2-48 15,1 0-16-15,-1 4 0 0,-2 3-160 0,2 0-48 16,2 0 0-16,-1 1 0 0,0 1-32 0,0 2-16 15,1 2 0-15,-2-1 0 0,1-2-48 0,1 2-16 16,2 1 0-16,-3 0 0 0,0 3-80 0,1-1-32 16,2-1 0-16,-3 2 0 0,1 2-64 0,0 0-16 15,-1 1 0-15,1-1 0 0,-2-1-144 0,1 3 128 16,1 1-128-16,-2-2 128 0,0 1-128 0,1 0 128 16,-1-2-128-16,0-1 128 0,-2-1-128 0,1-1 192 15,0-1-192-15,-2 0 192 0,-1 0-64 0,0 0-128 0,-1-2 192 16,2-1-64-16,-4-1 16 0,0-1 0 0,1 1 0 0,-4-8 0 15,0 0 32-15,0 0 0 0,0 0 0 0,0 0 0 16,0 0 80-16,0 0 32 0,0 0 0 0,0 0 0 16,0 0 64-16,0 0 16 0,-8-4 0 0,-2-1 0 15,0 0-112-15,1-2-32 0,-1 1 0 0,3-4 0 16,-5-2-80-16,2 1-16 0,0 0 0 0,-2-3 0 16,0 1-128-16,1-1 0 0,0-2 144 0,-1 0-144 15,1-3 0-15,-2-1 144 0,1-2-144 0,-1 3 0 16,0 1 128-16,2 2-128 0,2-1 0 0,-2 1 0 15,0-3 128-15,1 2-128 0,-3 2 0 0,3 1 0 16,2 0 0-16,-1 3 0 0,-1-2 128 0,1 3-128 16,-3 3 0-16,2 0 0 0,1 0 0 0,2 3 0 15,2 0 0-15,5 4 0 0,0 0 0 0,0 0 0 0,0 0 0 0,0 0-144 16,0 0 144-16,0 0 0 0,-3 7-160 0,3 2 160 16,0-9-192-16,5 13 192 0,1 3-176 15,2-1 176-15,3 1-160 0,5 1 160 0,1 2-144 0,2 1 144 16,0-1-128-16,2 2 128 0,-1 0-176 0,2 1 176 15,0 5-208-15,1-2 80 16,0-2-384-16,2-1-64 0,1-1 0 0,1-1-10064 16,0 3-2016-16</inkml:trace>
  <inkml:trace contextRef="#ctx0" brushRef="#br0" timeOffset="192774">2957 15216 11967 0,'0'0'1072'0,"0"0"-864"0,0 0-208 0,0 0 0 15,0 0 1344-15,0 0 208 0,-2-5 48 0,2 5 16 16,-9-3-848-16,9 3-192 0,-6 3-16 0,-3 0-16 16,2 1 48-16,0 0 16 0,-1 1 0 0,-1 2 0 15,-1 2 112-15,0 0 32 0,-1 1 0 0,-1 1 0 16,-2 5-48-16,1 1-16 0,-2 0 0 0,1 2 0 15,-1 1-336-15,-2 1-64 0,1 2-16 0,0-1 0 16,2-1 0-16,0-1 0 0,-2 2 0 0,4 0 0 0,3-2-48 0,2-1-16 16,0-1 0-16,4-2 0 0,3 3 0 0,1-2 0 15,0 0 0-15,3-2 0 0,5 1 32 16,1-2 0-16,2 0 0 0,2-1 0 0,0-8-96 0,4 0-16 16,1 4 0-16,0-1 0 15,-3-3-432-15,2 1-80 0,-1-4-32 0,1 2 0 16,-4 1-2144-16,1-3-416 0,4-5-96 0,-3-3 0 0</inkml:trace>
  <inkml:trace contextRef="#ctx0" brushRef="#br0" timeOffset="193049.86">3068 15521 19343 0,'0'0'1728'0,"0"0"-1392"0,0 0-336 0,0 0 0 16,0 0 2688-16,0 0 480 0,0 0 96 0,0 0 0 15,7 11-2688-15,2-3-576 0,0-2 0 0,-9-6-160 16,0 0 160-16,11 3 0 0,2-3 0 0,2 0 0 16,2-1 0-16,0-1 0 0,1 0 160 0,1 0-160 15,-3 2 0-15,-1-2 0 0,3 0 0 0,0-1 0 16,-2 3 0-16,0-1 0 0,-1-1 0 0,-1 1 0 15,-1 0-384-15,1 1 48 0,-3-1 0 0,0-1 0 16,0-1-512-16,1 0-112 0,-3 0 0 0,0 1-11232 16</inkml:trace>
  <inkml:trace contextRef="#ctx0" brushRef="#br0" timeOffset="193522.97">3764 15113 20271 0,'0'0'1792'0,"0"0"-1424"0,0 0-368 0,0 0 0 16,0 0 480-16,0 0 32 0,0 0 0 0,0 0 0 15,0 0 16-15,0 0 16 0,0 0 0 0,0 0 0 16,0 0 0-16,0 0 0 0,12 6 0 0,-2 0 0 16,-1 1-16-16,2 0 0 0,-1 2 0 0,2 2 0 15,3 1-80-15,-1 6-32 0,0 1 0 0,2 2 0 16,-1-1-80-16,-2 5-16 0,1 3 0 0,-3 3 0 15,1 2 64-15,-2 0 16 0,-3 1 0 0,1 0 0 16,-1 0 0-16,-4 0 0 0,-4-2 0 0,-3 1 0 16,-1 1 96-16,-5-1 16 0,-2-1 0 0,-2 1 0 0,-3-1 64 0,-2-1 32 15,-1 0 0-15,-4-3 0 0,-1 0-64 0,-5-5-16 16,-1 0 0-16,-7-2 0 0,-1 0-192 16,-1 1-32-16,4-1-16 0,3-2 0 0,-1-4-160 0,3-2-128 15,3-2 144-15,1-2-144 16,3-4-896-16,2-2-288 0,0-4-48 0,3-5-10096 15,2-1-2000-15</inkml:trace>
  <inkml:trace contextRef="#ctx0" brushRef="#br0" timeOffset="196547.74">4689 15071 13823 0,'0'0'1216'0,"0"0"-960"0,0 0-256 0,0 0 0 31,0 0-512-31,0 0-128 0,-7 5-48 0,-2 1 0 0,0 0 1056 0,1-1 208 0,-4 1 32 0,-1-1 16 16,1 2 160-16,-2 1 48 0,-1 0 0 0,-2 2 0 15,1 2 208-15,-1 2 48 0,-2-1 16 0,3 2 0 16,2 3-208-16,-2-1-32 0,-2 1-16 0,1 3 0 16,2 1-208-16,0 2-32 0,0 1-16 0,1 4 0 15,3-2-144-15,1 0-48 0,-1-2 0 0,3 2 0 16,3 0-144-16,1-1-48 0,3-1 0 0,1-3 0 16,1 2-48-16,1 0-16 0,2 0 0 0,0 0 0 15,2 0-144-15,-2-2 160 0,0-2-160 0,3 1 160 0,1 0-160 16,1-2 128-16,-1-3-128 0,2 0 128 0,1-1-128 0,-2-2-224 15,0 0 48-15,1-5 16 16,0 0-1552-16,0-1-304 0,-6 0-64 0,5-6-16 0</inkml:trace>
  <inkml:trace contextRef="#ctx0" brushRef="#br0" timeOffset="196887.38">4606 15660 23727 0,'0'0'1040'0,"0"0"240"0,0 0-1024 0,0 0-256 0,10-2 0 0,1-2 0 16,-1 0 528-16,2 1 64 0,0-1 16 0,1 1 0 16,2-1-32-16,0-1-16 0,0 0 0 0,3-2 0 15,2 3-48-15,3 0 0 0,-2-3 0 0,2 2 0 16,0 1-256-16,-1 1-48 0,0 1-16 0,-3 0 0 16,-4 0-192-16,1 0 0 0,2 0 0 0,-2 1 0 15,-3-1-448-15,1 4-128 0,2-5-16 16,-2 2-16-16,-2 0-2064 0,0 0-400 0</inkml:trace>
  <inkml:trace contextRef="#ctx0" brushRef="#br0" timeOffset="197513.62">5330 15072 18431 0,'0'0'1632'0,"-2"-5"-1312"16,0-2-320-16,2 7 0 0,0 0 320 0,0 0-16 16,0 0 0-16,0 0 0 0,6-3-48 0,2 1-16 15,1 1 0-15,-1 1 0 0,2 0 192 0,-10 0 32 16,9 5 16-16,3 2 0 0,4 0 208 0,1 2 32 16,2 0 16-16,1 4 0 0,-3 2-176 0,3 0-48 15,0 3 0-15,1 4 0 0,-2 3-128 0,-1 3-16 16,-1 3-16-16,-2 3 0 0,-2 5-160 0,-1-1-48 15,-1 2 0-15,-2 0 0 0,0 0 0 0,-5 2 0 16,1 0 0-16,-3 2 0 0,-2 1 48 0,-1 0 16 16,-2-2 0-16,-2-1 0 0,0-2 160 0,-3-2 16 15,-2-7 16-15,-2-2 0 0,-1 0 224 0,-5 0 32 16,0-2 16-16,-3-1 0 0,-4-4-240 0,0 2-48 16,-5 1-16-16,4-2 0 0,3-4-192 0,-3 3-48 0,-1-1 0 0,-1-1 0 31,-3-1-1280-31,0-1-272 0,0-3-48 0</inkml:trace>
  <inkml:trace contextRef="#ctx0" brushRef="#br0" timeOffset="198604.22">737 15505 16927 0,'0'0'752'0,"0"0"144"16,-3-5-704-16,3 5-192 0,0 0 0 0,0 0 0 0,0 0 608 0,0 0 96 15,0 0 0-15,0 0 16 0,0 0-256 0,0 0-48 16,-5 7-16-16,2 2 0 0,0 2 144 0,1 1 32 16,0 1 0-16,-1 2 0 0,1 3 64 0,1 3 0 15,1 1 16-15,0 2 0 0,0 2-80 0,0 1-32 16,0-3 0-16,-1 4 0 0,0 6-96 0,-2-4 0 15,0 0-16-15,2-3 0 0,0-1-112 0,0-1-32 16,0-1 0-16,-1-4 0 0,-1-1-96 0,-3-1 0 16,3 1-16-16,1-1 0 0,-1-4-32 0,2-2 0 15,-3-4 0-15,2 3 0 0,1-1-320 0,1-10-64 16,0 0-16-16,0 0 0 16,0 0-1984-16,0 0-416 0,0 0-80 0</inkml:trace>
  <inkml:trace contextRef="#ctx0" brushRef="#br0" timeOffset="198870.88">474 15897 24879 0,'0'0'2208'16,"0"0"-1760"-16,0 0-448 0,0 0 0 0,9 6 240 0,0-1-48 0,-9-5 0 0,12 5 0 15,0 0 48-15,1-1 0 0,2-3 0 0,-1-1 0 16,1-1 400-16,2-2 96 0,1 0 16 0,-1 0 0 16,2-2-112-16,-2 0-32 0,2-1 0 0,-2 2 0 15,0 1-336-15,1-2-64 0,-2 0-16 0,1 0 0 0,-2 2-192 0,-2 0-128 16,0 1 128-16,-4-3-208 16,0 0-560-16,3 0-96 0,-1 2-32 0,3 1 0 15,-2 0-1488-15,-1-1-304 0,-1 0-64 0</inkml:trace>
  <inkml:trace contextRef="#ctx0" brushRef="#br0" timeOffset="199533.19">1075 15407 14735 0,'-8'-8'1312'0,"3"3"-1056"0,1-4-256 0,-1 1 0 15,3 3 1664-15,-4-3 288 0,2 1 48 0,1 1 16 16,-4 0-1616-16,-1 0-400 0,-1 2 0 0,-2-1 0 16,0-2 208-16,-4 2-32 0,-1 0-16 0,-1 2 0 15,2 1 352-15,-6 1 64 0,-2-4 0 0,3 3 16 16,1 4 48-16,-1 2 0 0,-2-2 0 0,-2 2 0 15,2 1-192-15,-2 1-48 0,2 2 0 0,-4 0 0 16,-2-1-16-16,1 1-16 0,-1 1 0 0,-3 1 0 16,-3 1-64-16,0 2-16 0,-2-1 0 0,4 3 0 15,2 3-112-15,-1 2-32 0,-2-3 0 0,3 2 0 0,0 0 16 16,1 2 0-16,1 1 0 0,-1 1 0 0,-1 0-32 16,-1 3-128-16,-2 2 192 0,1 1-64 0,0 3-128 0,3 2 192 15,5 1-192-15,2 1 192 0,1 1-192 0,2 2 0 16,4-1 0-16,1 1 0 0,-1-2 0 0,7 4 0 15,2 1-128-15,4-2 128 0,2-1 0 0,4-2 0 16,5 0-144-16,1-1 144 0,3-3 0 0,3-2 0 16,1-4 176-16,8-2-176 0,6-3 256 0,3 0-48 15,2-2-16-15,0 0 0 0,0-5 96 0,3 0 16 16,-2-1 0-16,5-3 0 0,3-2 16 0,1-3 0 16,0-1 0-16,3-3 0 0,2-1-128 0,0-2 0 15,0-4-16-15,-3-3 0 0,3 1-32 0,-4-2 0 16,-2-3 0-16,3-2 0 0,6-2 32 0,-2-3 0 0,-1-3 0 15,-5 1 0-15,-5-3 32 0,-3-4 16 0,0-1 0 16,-4-3 0-16,-2-2 80 0,-3-1 16 0,0 0 0 0,-6-1 0 16,0-3 128-16,-6 2 48 0,-3 0 0 0,-1-2 0 15,-5-2-48-15,-3 1-16 0,-1 0 0 0,-3 3 0 16,1-2-192-16,-4 7-48 0,-5 6 0 0,0 3 0 16,0 2-192-16,-1 4 0 0,-2 2 128 0,-2 0-128 15,0 5 0-15,-3 1 0 0,-4 0 0 0,-2 4 0 16,-1 0-288-1,-3 3-96-15,-1 3-32 0,0 2-12224 0,-5 2-2448 0</inkml:trace>
  <inkml:trace contextRef="#ctx0" brushRef="#br0" timeOffset="203354.85">14792 18175 5519 0,'0'0'240'0,"0"0"64"0,0 0-304 0,-3 5 0 0,-3-2 0 0,6-3 0 16,0 0 1072-16,0 0 144 0,-3 8 48 0,1-2 0 15,2-6-608-15,0 0-112 0,-2 6-32 0,2-6 0 16,-6 7 304-16,6-7 48 0,0 0 16 0,-3 6 0 16,0 3 64-16,3-9 16 0,0 0 0 0,-3 7 0 15,2 1-64-15,1-8-16 0,0 0 0 0,0 0 0 16,0 0 16-16,0 0 16 0,0 0 0 0,0 0 0 0,0 0 48 0,0 0 0 15,0 0 0-15,0 0 0 0,0 0-64 0,0 0 0 16,0 0 0-16,0 0 0 0,0 0-160 0,0 0-32 16,0 0-16-16,3-10 0 0,1 1-96 0,4-4-16 15,-3-1 0-15,5 1 0 0,-2 1-80 0,3-4-32 16,1-2 0-16,-1-1 0 0,0 1-80 0,2 0 0 16,2-4-16-16,1-1 0 0,-2-3-112 0,2 1-32 15,0 0 0-15,4-1 0 0,3 0-32 0,-3 1-16 16,-2-3 0-16,2 1 0 0,2 0-48 0,-1 0 0 15,0-1 0-15,-2 2 0 0,1 0-128 0,-1-1 160 16,-1 1-160-16,1 0 160 0,-3 2-160 0,2 0 128 0,-2 1-128 16,1 2 128-16,-2-2-128 0,1 3 128 0,-1 1-128 0,-2 2 128 15,0-1-128-15,-2 2 128 0,3-1-128 0,-2 2 128 16,-1 1-128-16,-1-1 0 0,-2 1 144 0,2 1-144 16,-3 0 0-16,3 0 128 0,-1 2-128 15,-2 2 0-15,-1-1 128 0,-1 1-128 0,1-1 128 0,-2 2-128 16,1 3 0-16,-2-2 144 0,-1 1-144 0,-2 6 0 15,3-6 208-15,-3 6-64 0,3-5-16 0,-3 5 0 16,2-8-128-16,-2 8 160 0,0 0-160 0,0 0 160 16,0 0-160-16,0 0 0 0,0 0 0 0,0 0 128 15,0 0-128-15,0 0 0 0,0 0 0 0,-9 3 0 16,-2 2 0-16,2 1 0 0,0 3 0 0,1 0 0 16,0 0 0-16,-3 5 0 0,0 2 0 0,-3 2 0 15,-2 0 0-15,1 2 0 0,-2 4 0 0,2 0 128 16,-2 1-128-16,1 4 0 0,-2 1 0 0,2 3 128 0,-1 3-128 0,0 0 0 15,-1 1 0-15,-2 1 128 0,0-3-128 0,0 0 0 16,-4 0 144-16,0-2-144 0,-1-1 0 0,0 0 0 16,2 1 0-16,-2-2 0 0,0-2 0 0,3-1 128 15,7 0-128-15,-2 0 0 0,-3 1 128 0,2-3-128 16,3-3 128-16,1-1-128 0,0-2 192 0,2 0-48 16,0-4 0-16,2 0 0 0,1-1-144 0,2-2 192 15,2 0-192-15,-1-1 192 0,1-1-192 0,-2-1 0 16,3-2 0-16,4-8 0 0,0 0 0 0,0 0 0 15,0 0 128-15,0 0-128 0,0 0 0 0,0 0 0 16,0 0 144-16,2-7-144 0,1-3 0 0,3-1 0 16,0 1 0-16,3-3 0 0,2-5 0 0,2-1 0 15,2 0 0-15,0-3 0 0,2-3 0 0,0 0 0 16,4-5 0-16,-1 1 0 0,-1-2 0 0,4 2 128 0,1 2-128 0,1-2 0 16,2-1 0-16,-4 0 0 0,1-1 0 0,0 1 0 15,-2 2 0-15,1-5 0 0,1 1 0 0,1 0 0 16,-2 0 0-16,2 0 0 0,0-1 0 0,3 1 0 15,-1 0 0-15,-4 1 0 0,0 1 0 0,1 0 0 16,1 1 0-16,-3 4 0 0,0 2 128 0,-3 1-128 16,-2 0 0-16,0 1 0 0,-3 1 0 0,-2 3 0 15,-1-1 0-15,-1 3 0 0,0 0 0 0,-5 1 0 16,2 3 0-16,-2 1 0 0,-1 2 128 0,-4 8-128 16,0 0 0-16,1-6 0 0,-1 6 0 0,0 0 0 15,0 0 0-15,0 0 0 0,-8 3 0 0,-2 5 0 16,0 3 0-16,0 2 0 0,-4 2 0 0,-1 5 0 15,-2 2 0-15,-3 5 0 0,-3 1 0 0,-2 4 0 0,0 3 0 16,-4 5 0-16,2 2 0 0,-1 4 0 0,3 0 0 0,-4-1 0 16,2-3 0-16,0 0 0 0,2-2 0 0,-1 0 0 15,0-3 0-15,1 1 0 0,-4-2 128 0,2 0-128 16,-2-3 128-16,4 3-128 0,-1-3 160 0,3-3-32 16,3 0-128-16,0-2 192 0,1-5-64 0,2-2-128 15,3-2 176-15,0-1-176 0,2-1 176 0,2-2-176 16,1-2 160-16,2-2-160 0,1 1 0 0,3-5 128 15,3-7-128-15,0 0 0 0,0 0 0 0,0 0 0 16,0 0 0-16,0 0 0 0,0 0 0 0,4-11 0 16,2-1 0-16,4-3 0 0,2-2 0 0,2-4 0 15,3-3 0-15,-2 0 0 0,0-3 0 0,4-1 0 16,4-4 0-16,4 0 0 0,0 1 0 0,2 0-128 0,-4 0 128 16,1 1 0-16,1-1 0 0,-2-1 0 0,0 0 0 0,2-1 0 15,-3-2 0-15,2-2 0 0,2-2 0 16,3-1 0-16,2 0 0 0,0 0 0 0,-1 1 0 0,-1 2 0 15,1 2 0-15,-3 3 0 0,-4 2 0 0,-2 4 0 16,-2 1 0-16,-3 3 0 0,-3 4 0 0,-4 1 0 16,-1-1 0-16,0 6 0 0,-4 1 0 0,-2 2 0 15,-3 1 0-15,-1 8 0 0,0 0 0 0,0 0 0 16,0 0 0-16,0 0 0 0,-9 3 128 0,-2 5-128 16,-3 2 0-16,-4 5 0 0,0 4 0 0,-5 8 0 15,-3 2 0-15,-5 5 0 0,-6 4 0 0,0 6 0 16,-3 3 0-16,0 5 0 0,1-1 0 0,0 1 0 15,2-1 0-15,-2-3 0 0,0-3 0 0,-1-1 0 16,-3-1 0-16,7-5 0 0,3-3 0 0,4-1 0 0,0-1 192 0,2-2-48 16,8-3-16-16,0-2 0 0,6-3-128 15,-1-7 192-15,5-2-192 0,2-4 192 0,-1-1-64 0,8-9 0 16,0 0 0-16,0 0 0 0,0 0-128 0,0 0-144 16,11-11 144-16,1-3-208 0,4-4 208 0,2-4 0 15,4-6 0-15,0-3 0 0,-1-1 0 0,5-3 0 16,4-5 0-16,1-3 0 0,-1-4 0 0,2-5 0 15,-1-4 0-15,1-2 0 0,-2-3 0 0,1 6 0 16,-1 4-128-16,-3 8 128 0,1 3 0 0,2 5 0 16,0 4 0-16,-3 5 0 0,-5 3 0 0,1 4 0 15,0 4-128-15,-4 5 128 0,-6 1 0 0,-3 3 0 16,-10 6 0-16,0 0 0 0,0 0 0 0,0 0 0 16,-4 15 0-16,-2 3 0 0,-5 7 0 0,-7 3 0 15,-2 3 0-15,-3 4 0 0,-5 5 0 0,-2 6 0 0,-3 3 128 0,0 6-128 16,-2 3 0-16,-1-2 0 0,-1-2 128 0,-5-2-128 15,-2 0 0-15,3-5 160 0,1-3-160 0,6 2 128 16,2-5 128-16,3-2 32 0,6-8 0 0,2-1 0 16,3-3-160-16,2-3-128 0,3-4 144 0,3-3-144 15,3 0 0-15,-1-3-192 0,2-2 16 0,4-2 0 32,2-10-1616-32,0 0-320 0,0 0-64 0</inkml:trace>
  <inkml:trace contextRef="#ctx0" brushRef="#br0" timeOffset="-195267.77">15868 8492 5519 0,'0'0'496'0,"0"0"-496"0,0 0 0 0,0 0 0 0,0 0 1056 0,0 0 112 16,0 0 32-16,0 0 0 0,-7 4-304 0,7-4-64 15,-8 0-16-15,0 0 0 0,8 0-112 0,-9 2 0 16,9-2-16-16,-8 1 0 0,8-1 80 0,0 0 32 15,0 0 0-15,-7 0 0 0,-1-3-112 0,8 3-32 16,0 0 0-16,0 0 0 0,-5-4 32 0,5 4 0 16,0 0 0-16,0 0 0 0,0 0-112 0,8-5 0 15,3-1-16-15,0 2 0 0,3-1-64 0,0 2-16 16,2 0 0-16,5 0 0 0,1-2 0 0,5 1 0 16,-2 0 0-16,2 2 0 0,2 1-112 0,0-1-32 15,-1-2 0-15,2 3 0 0,-1 1-112 0,4 0-32 16,0 0 0-16,0 0 0 0,2-2-192 0,1 1 144 15,0 0-144-15,1 1 128 0,0 0 64 0,-4 0 0 0,-1 0 0 0,-2 2 0 16,-3 0-32-16,-3-1 0 0,-3-1 0 0,-2 3 0 16,-4-1-160-16,-4 0 0 0,-2 0 144 0,-9-2-144 15,0 0 176-15,0 0-48 0,0 0 0 0,0 0 0 16,0 0 176-16,-11 6 16 0,-3-4 16 0,-3 1 0 16,-2 2-112-16,-3-2-32 0,-4-1 0 0,-2-2 0 15,-4 0-64-15,-2-2 0 0,-3 1-128 0,0 1 192 16,-3 0-192-16,1 0 176 0,-1-1-176 0,3 1 160 15,4 0-160-15,1 0 192 0,0-1-192 0,2 0 192 16,3-2-192-16,0 1 0 0,4-2 144 0,0 2-144 16,3 2 0-16,4-2 144 0,2 0-144 0,3 1 0 15,3 2 128-15,8-1-128 0,0 0 0 0,0 0 0 16,0 0 0-16,0 0 0 0,0 0 128 0,10-1-128 16,2 0 0-16,1 0 160 0,2 1-160 0,3 0 128 15,2 0-128-15,1-1 0 0,0-1 0 0,3 2 128 0,-2 1-128 0,2-1 128 16,0-2-128-16,4 0 128 0,0 1-128 0,2 1 128 15,0 1-128-15,-6-1 128 0,-2 0-128 0,-2 0 0 16,-2 2 0-16,-1 0 0 0,-4 0 0 0,-3-1 128 16,-10-1-128-16,0 0 0 0,0 0 0 0,0 0 0 15,0 0 128-15,0 0-128 0,-10 4 0 0,-2 1 128 16,-2 0-128-16,-4-1 128 0,-1-2-128 0,-1 1 0 16,-7 0 144-16,1 1-144 0,-1-1 0 0,-1-1 144 15,0-2-144-15,1 1 0 0,-2 2 128 0,-1 0-128 16,-3 1 0-16,2-2 0 0,-2-2 0 0,2 2 0 15,3-1 128-15,2 0-128 0,-2-1 0 0,6 0 0 16,5-1 0-16,2 2 0 0,6 1 0 0,0-2 0 0,9 0 0 0,0 0 0 16,0 0 0-16,0 0 0 0,12 3 0 0,2-3 0 15,2-3 0-15,3-1 0 0,6 1 0 0,0 2 0 16,3-2 0-16,3-1 0 0,1-2 0 0,1 2 0 16,1 1 0-16,-1 0 0 0,1-1 0 0,2 2 0 15,1 0 0-15,-2 1 0 0,-1 0 0 0,-3-1 0 16,-3 1 0-16,-4 1 0 0,-1 2 0 0,-4-2 0 15,-6-2 0-15,-2 2 0 0,-11 0 0 0,0 0 0 16,0 0 0-16,0 0 160 0,0 0-160 0,-13 7 128 16,-3 1-128-16,-1-1 0 0,-4-3 0 0,-2 0 0 15,-4-2 0-15,0 2 128 0,-3 2-128 0,1-2 0 16,-1-3 128-16,-1 1-128 0,1 1 0 0,-1-1 128 16,-1 0-128-16,-2 1 0 0,0-3 0 0,4 1 128 15,6 2-128-15,2-3 128 0,4-1-128 0,3 2 128 0,4-4-128 16,4 3 0-16,7 0 0 0,0 0 0 0,0 0 0 0,0 0 0 15,6-5 144-15,4 1-144 0,3-2 0 0,4-1 128 16,4 0-128-16,2 2 0 0,4 3 0 0,1 0 0 16,1-2 0-16,1-1 0 0,-1 1 0 0,0 0 0 15,1 2 0-15,0 0 128 0,0-1-128 0,-2 1 0 16,-4-1 0-16,-1 2 0 0,-5 0 0 0,-3 0 0 16,-1 1 0-16,-7 1 0 0,-7-1 0 0,0 0 0 15,0 0 0-15,0 0 128 0,0 0 0 0,-7 7 0 16,-5-3 0-16,-2 3 0 0,-2-3-128 0,-2-2 0 15,0 2 0-15,-4-1 0 0,-2 0 0 0,-2-2 0 16,1 2 0-16,-1-1 128 0,-2 4-128 0,-3 1 0 16,-2-5 0-16,-2 1 0 0,0 1 0 0,2-1 144 0,3 1-144 15,5-2 0-15,2-5 128 0,3 3-128 0,4 1 0 16,3-1 0-16,5-1 0 0,8 1 0 0,0 0 0 0,0 0 0 16,0 0 128-16,11-2-128 0,4-2 0 0,1-1 0 15,2 1 0-15,4 0 0 0,1-1 0 0,4 1 0 16,2-3 0-16,2 1 0 0,1-2 0 0,0 1 0 15,-2 3 0-15,1-1 0 0,-1 0 0 0,0 2 0 16,-5 0 0-16,-1 2 0 0,-2-1 0 0,-2 1 0 16,-7 0 0-16,-3 1 0 0,-10 0 0 0,0 0 0 15,0 0 0-15,0 0 0 0,-5 7 0 0,-8-1 0 16,-3 1 0-16,-4-2 0 0,-5 1 0 0,-2-1 0 16,0 1 0-16,-1-1 0 0,-2 0 128 0,-2-1-128 0,-5 0 0 15,0 2 0-15,-4-2 128 0,5 0-128 16,3-4 0-16,4 1 0 0,2 1 0 0,5 0 0 0,0 0 144 15,5-2-144-15,5-2 0 0,4 2 144 0,8 0-144 0,0 0 0 16,0 0 144-16,0 0-144 0,11-1 0 0,4 0 0 16,3 1 0-16,5-1 0 0,1-5 0 0,6 3 0 15,1 2 0-15,4-1 0 0,-2-3-240 0,-2 3-112 16,-1 2-32-16,-2 1-11456 16,-1 0-2288-16</inkml:trace>
  <inkml:trace contextRef="#ctx0" brushRef="#br0" timeOffset="-188754.55">15874 8058 1839 0,'0'0'160'0,"0"0"-160"0,0 0 0 0,-4 7 0 16,4-7 1408-16,-4 7 256 0,-3-2 64 0,7-5 0 15,-6 5-880-15,6-5-160 0,-8 1-48 0,0 3 0 16,1 0 48-16,7-4 0 0,0 0 0 0,0 0 0 15,-9 4 80-15,9-4 0 0,0 0 16 0,0 0 0 16,-8 3-96-16,8-3-32 0,0 0 0 0,-5 6 0 16,5-6-96-16,0 0-32 0,-6 5 0 0,6-5 0 15,0 0-64-15,0 0-16 0,0 0 0 0,0 0 0 16,0 0 48-16,0 0 0 0,0 0 0 0,0 0 0 0,0 0-48 0,0 0 0 16,1 8 0-16,-1-8 0 0,0 0-64 0,0 0 0 15,8 3-16-15,-8-3 0 0,9 4-48 0,1-4-16 16,-1-3 0-16,-9 3 0 0,9-2-16 0,1 0 0 15,4-1 0-15,-1 2 0 0,0-3-32 0,1 2 0 16,1-3 0-16,2 0 0 0,1 1-16 0,1-2-16 16,-1 1 0-16,3-2 0 0,-1-1-32 0,1 3-16 15,-3-3 0-15,3 1 0 0,1 0-48 0,0 0-128 16,1 1 192-16,0-1-64 0,3 2 32 0,1-2 0 16,-3 2 0-16,2-2 0 0,-2 3 0 0,0-1 0 15,0 1 0-15,-1 2 0 0,-2-3-32 0,1 2-128 16,-4 1 192-16,-1-1-64 0,-1 1-128 0,-2 0 0 15,-1 0 0-15,2 1 128 0,-5 1-128 0,-1-2 0 0,-1 0 0 16,-8 2 128-16,9 0-128 0,-9 0 0 0,0 0 144 16,10-1-144-16,-10 1 0 0,0 0 144 0,0 0-144 0,0 0 0 15,0 0 192-15,0 0-64 0,0 0 0 0,0 0-128 16,0 0 224-16,0 0-64 0,-8 5-16 0,0-3 0 16,-1 0-16-16,-1 0-128 0,0 2 192 0,-1-1-64 15,-2 0 0-15,-2 1-128 0,0-2 192 0,-3 1-64 16,-2 0-128-16,1 3 160 0,-6-3-160 0,3 3 160 15,-1-1-160-15,1 1 128 0,-2-1-128 0,2 1 128 16,-1-2-128-16,2 0 128 0,2 1-128 0,1-1 128 16,1 2-128-16,1-3 0 0,-2 3 144 0,3-2-144 15,-1 0 0-15,1 1 0 0,0-2 0 0,0-1 128 16,1 0-128-16,0 1 0 0,2-1 0 0,-1 1 0 0,2 0 0 16,3 1 128-16,-3-2-128 0,3 0 0 0,0-2 0 15,8 0 0-15,-7 3 0 0,7-3 128 0,0 0-128 0,0 0 128 16,0 0-128-16,0 0 128 0,0 0 0 0,0 0 0 15,0 0 0-15,0 0 0 0,0 0-128 0,0 0 176 16,6-6-176-16,3 1 192 0,0-1-192 0,2 0 160 16,-1 0-160-16,2-1 160 0,2 2-160 0,1-2 0 15,1-1 144-15,-1 2-144 0,4-2 0 0,0 1 0 16,0 1 0-16,1-2 128 0,2-2-128 0,1 0 0 16,4 2 0-16,-2-2 0 0,0 0 0 0,4-1 0 15,-2 1 0-15,3 1 0 0,1 1 0 0,-2 1 0 16,-3-1 0-16,-1 1 128 0,-3 2-128 0,-1-1 0 15,-1 1 0-15,-4 0 0 0,-1 2 0 0,-4 1 0 16,-1 1 0-16,0 0 0 0,-10 1 0 0,0 0 0 16,7-2 0-16,-7 2 128 0,0 0-128 0,0 0 0 0,0 0 0 15,0 0 128-15,-6 4-128 0,-5 1 0 0,0 1 128 0,-3-1-128 16,0 1 0-16,-2 2 0 0,-2-3 0 0,-3 3 0 16,-3 0 0-16,-2-1 144 0,-5 0-144 0,-1 1 0 15,-1-1 160-15,1 2-160 0,-1 0 128 0,0 0-128 16,0 1 128-16,1-4-128 0,0 3 128 0,1-4-128 15,1 1 128-15,-1-1-128 0,0 1 0 0,1 1 128 16,1-2-128-16,0 1 0 0,4-1 0 0,0 1 128 16,6-1-128-16,-1-1 0 0,-2 0 0 0,4 0 0 15,4 2 0-15,2-2 0 0,0-3 0 0,1-1 0 16,2 1 0-16,9-1 0 0,-7 4 128 0,7-4-128 16,0 0 0-16,0 0 0 0,0 0 0 0,0 0 0 0,0 0 128 0,0 0-128 15,11-4 0-15,0 0 128 16,1 1-128-16,4-3 0 0,3-1 0 0,-1 2 128 0,0-3-128 15,3 1 0-15,6-1 0 0,0-1 128 0,0-1-128 0,2 2 0 16,-2 1 0-16,3-1 128 0,-4 0-128 0,3 0 0 16,-2-2 0-16,2 0 128 0,1 0-128 0,1 0 0 15,0 0 0-15,1 1 0 0,-1-1 0 0,1 4 0 16,0-3 0-16,-3 2 0 0,-5-1 0 0,-1 2 0 16,-1 1 0-16,-2 0 0 0,-4 1 0 0,0-1 0 15,-5 1 0-15,0 1 0 0,-2-1 0 0,-9 4 0 16,8-4 128-16,-8 4-128 0,0 0 0 0,0 0 0 15,0 0 0-15,0 0 0 0,0 0 0 0,0 0 128 16,0 0-128-16,0 0 0 0,-8 8 0 0,-3-1 0 16,-1 1 128-16,-2 0-128 0,-2-1 0 0,-3 2 0 0,-2 1 0 15,-5 0 0-15,-4 1 0 0,0 0 0 0,-1 1 0 16,1 0 128-16,-2-1-128 0,0 0 128 0,1-1-128 0,2 0 128 16,0 0-128-16,1 1 0 0,2-1 0 0,-2 0 128 15,1-3-128-15,-1 0 128 0,2 2-128 0,1-3 128 16,-1 2-128-16,4-1 0 0,2-2 0 0,4 0 128 15,3-1-128-15,2-2 0 0,0 4 0 0,2-3 128 16,0-2-128-16,9-1 0 0,-6 0 0 0,6 0 0 16,0 0 128-16,0 0-128 0,0 0 128 0,0 0-128 15,6-5 128-15,2 0-128 0,-2 1 128 0,7-3-128 16,2-2 128-16,4 1-128 0,3-2 128 0,0 1-128 16,3 0 0-16,-1 0 0 0,3-1 128 0,0 1-128 15,-2-1 0-15,2 0 0 0,-1 0 0 0,4-2 0 0,2-1 0 16,0-1 0-16,1 2 0 0,1-1 0 0,1 0 0 0,0 0 0 15,-1-1 0-15,-2 5 0 0,-2 0 0 0,-3 1 0 16,-5-1 0-16,-2 4 0 0,-1 0 0 0,-5 2 0 16,-2-5 0-16,-1 3 0 0,-3 2 0 0,-8 3 0 15,0 0 0-15,0 0 0 0,0 0 0 0,0 0 0 16,0 0 0-16,0 0 0 0,0 0 0 0,-9 4 0 16,-1 1 0-16,-2 2 0 0,-1 1 0 0,-6-1 0 15,-1 1 0-15,-2 0 0 0,-5 1 0 0,-3-1 0 16,-2 1 0-16,2 2 0 0,1-1 0 0,-2 1 0 15,-3 0 0-15,2-1 0 0,1 0 0 0,1-1 0 16,-1-2 0-16,-1 1 0 0,2 1 0 0,0 0 0 16,1-2 0-16,0 2 0 0,4 0 0 0,-2-1 0 15,2-2 0-15,5 0 0 0,5-2 0 0,2 1 0 0,1-1 0 16,2 0 0-16,-2-2 0 0,3-1 0 0,9-1 0 0,0 0 0 16,0 0 0-16,0 0 0 0,0 0 0 0,0 0 0 15,0 0 0-15,10-3 0 0,2-1 0 0,2 2 0 16,-3-3 0-16,5 1 0 0,3-3 0 0,3 1 0 15,3 0 0-15,-2-1 0 0,1-1 0 0,1 1 0 16,2 1 0-16,-1-1 0 0,0-1 0 0,1 1 0 16,-1-1 0-16,4-1 0 0,3-1 0 0,-2 0 0 15,-2 1 0-15,2 1 0 0,1 0 0 0,-2 3 0 16,-1-1 0-16,-3 2 0 0,-1-1 0 0,-3 1 0 16,-3-2 0-16,-4 2 0 0,-4 0 0 0,-1 0 0 15,-10 4 0-15,10-2 0 0,-10 2 0 0,0 0 0 0,0 0 0 16,0 0 0-16,0 0 0 0,0 0 0 0,0 0 0 15,-9 7 0-15,-1-2 0 0,-1 2 0 0,-4-2 0 0,-5 1 0 16,-2-1 0-16,-2 2 0 0,-3 1 0 0,-1 0 0 16,0 1 0-16,1 1 128 0,0-1-128 0,-2 1 0 15,-1 0 0-15,1 0-176 0,2 0 176 0,-1-1 0 16,2 2 0-16,-1-1 0 0,-2-1 0 0,1-1 0 16,0 0 0-16,1-1 0 0,0 1 0 0,2 0 0 15,2-1 0-15,5-1 0 0,4-3 0 0,-1 0 0 16,1 1 0-16,3-1 0 0,3-1 0 0,8-2 0 15,0 0 0-15,0 0 0 0,0 0 0 0,0 0 0 16,0 0 0-16,0 0 0 0,8-1 0 0,2-1 0 16,0-1 0-16,4-2 0 0,5-1 0 0,1-1 0 15,3 0 0-15,1 0-128 0,2-1 128 0,1-1 0 16,0-1 0-16,1 2 0 0,-1 1 0 0,3 0 0 0,-3-1 0 0,4-2 0 16,0 0 0-16,0-1 0 15,0 0 0-15,-1 0 0 0,2 1 0 0,-2 1 0 0,-1 1 0 16,-4 1 0-16,-3-1 0 0,-3 1 0 0,-4 2 0 0,-3 0 0 15,-2 2 0-15,-10 3 0 0,0 0 0 0,0 0 0 16,0 0 0-16,0 0 0 0,0 0 0 0,0 0 0 16,-7 5 0-16,-2-1 0 0,-5 6 0 0,-2-2-128 15,-3-3 128-15,-3 3 0 0,-1 1 0 0,0-1 0 16,0 0 0-16,0 1 0 0,-1 0 0 0,-2 1 0 16,3 1 0-16,-1-4 0 0,2 2 0 0,-2 0 0 15,2 0 0-15,-1-1 0 0,2 1 0 0,1-1 0 16,1 0 0-16,2-2 0 0,-1 1 0 0,2-3 0 0,0 1 0 15,2-1 0-15,1-1 0 0,4 1 0 16,1 0 0-16,8-4 0 0,0 0 0 0,0 0 0 0,0 0 0 0,0 0-128 16,0 0 0-16,0 0 0 15,10-3-1168-15,-1-1-240 0,1 3-32 0,1-2-15264 16</inkml:trace>
  <inkml:trace contextRef="#ctx0" brushRef="#br0" timeOffset="-185749.73">880 6130 1839 0,'0'0'160'0,"0"0"-160"0,0 0 0 0,0 0 0 16,-3-7 2480-16,1 1 464 0,2 6 80 0,-3-8 32 16,-1 3-1744-16,3-3-352 0,-1 2-64 0,2 6 0 15,0 0-144-15,0 0-32 0,0 0 0 0,0 0 0 16,0 0-208-16,0 0-64 0,0 0 0 0,0 0 0 16,0 0-272-16,0 0-176 0,0 0 192 0,-3 8-192 15,-3 2 240-15,2 1-64 0,-2 1-16 0,3 4 0 16,0 1 48-16,-1 1 16 0,-3-1 0 0,2 1 0 15,2 4-32-15,-1 4-16 0,-2 0 0 0,4 0 0 16,0-1-48-16,1-1 0 0,-5 2 0 0,3 1 0 16,-1-4-128-16,1 0 128 0,-1-2-128 0,2 1 128 0,0-1-128 15,2-2 0-15,0-1 144 0,-1-3-144 0,-2-1 128 16,1-2-128-16,1-1 160 0,-1 0-160 0,2-11 0 16,-4 7 0-16,4-7 0 0,0 0-6928 15,0 0-1488-15</inkml:trace>
  <inkml:trace contextRef="#ctx0" brushRef="#br0" timeOffset="-185414.56">572 6409 22687 0,'-7'-9'1008'0,"7"9"208"0,0 0-976 0,0 0-240 0,0 0 0 0,0 0 0 16,0 0 0-16,0 0 0 0,6 6-144 0,0 0 144 16,-6-6 0-16,10 7-144 0,-3-4 144 0,3 0 0 15,0-1 0-15,1-2 0 0,0-1 0 0,3-2 0 16,2 0 0-16,-1-1 0 0,1-1 0 0,1 0 0 15,4 1 0-15,1 1 0 0,-2 1 128 0,0-1-128 16,-3 0 160-16,1-1-32 0,1-2-128 0,0 3 192 16,3 2-192-16,-1-1 176 0,-2-5-176 0,0 4 160 15,0 3-160-15,0 3 0 0,-1 2 144 0,1-1-7056 16,-4-5-1408-16</inkml:trace>
  <inkml:trace contextRef="#ctx0" brushRef="#br0" timeOffset="-180789.95">15680 8841 10815 0,'0'0'480'0,"0"0"96"0,0 0-448 0,0 0-128 16,0 0 0-16,0 0 0 0,0 0 320 0,0 0 64 15,0 0 0-15,0 0 0 0,0 0-64 0,0 0-16 16,0 0 0-16,0 0 0 0,-4 7 128 0,4-7 16 16,0 0 16-16,0 0 0 0,0 0 112 0,0 0 0 15,0 0 16-15,0 0 0 0,0 0 16 0,0 0 0 16,0 0 0-16,0 0 0 0,0 0-224 0,0 0-32 0,0 0-16 0,0 0 0 16,0 0-64-16,0 0-16 0,0 0 0 0,0 0 0 15,0 0 48-15,0 0 0 0,0 0 0 0,0 0 0 16,0 0-48-16,11 2 0 0,-4 0 0 0,-7-2 0 15,10-1 48-15,-10 1 0 0,11 2 0 0,-1 0 0 16,0-1-80-16,-2-1-16 0,2-1 0 0,1 2 0 16,-4 2-64-16,3 1-16 0,1-2 0 0,0 1 0 15,0 1 64-15,1 0 16 0,-2 3 0 0,1-3 0 16,0-1-208-16,3 1 176 0,0 0-176 0,1 0 160 16,0 1 32-16,1-1 0 0,-3-2 0 0,1 3 0 15,2-1-192-15,-2 2 0 0,-1-1 0 0,0 1 128 16,2-2 0-16,-1 2 0 0,-3 0 0 0,1 0 0 0,0-3 16 15,0 2 0-15,-1 2 0 0,0-1 0 0,0-2 0 0,1-1 0 16,1 2 0-16,-2 0 0 0,-2 1-144 0,4-1 128 16,-2 1-128-16,0-1 128 0,0 1-128 0,-4-1 0 15,1 1 0-15,1-4 128 0,1-2-128 0,1-1 0 16,-11 1 144-16,10 2-144 0,-1-1 0 0,-9-1 144 16,0 0-144-16,11 3 0 0,-2 1 128 0,0-1-128 15,-9-3 0-15,0 0 0 0,0 0 144 0,8 4-16 16,-8-4-128-16,0 0 192 0,9 1-192 0,-9-1 0 15,7 5 0-15,-7-5 0 0,0 0 0 0,0 0 0 16,0 0 0-16,0 0 0 0,6 6 0 0,-6-6 0 16,0 0 0-16,0 0 0 0,0 0 144 0,0 0-144 15,0 0 128-15,0 0-128 0,0 0 128 0,0 0-128 0,0 0 0 16,0 0 128-16,-6-4-128 0,6 4 192 0,-7-3-192 0,-1-1 192 16,8 4-192-16,-10-1 0 0,1 0 0 0,3-2 0 15,-5-3 128-15,1 4-128 0,0 4 128 0,-1-3-128 16,1-4 128-16,0 2-128 0,-3 3 0 15,0-3 128-15,-1-4-128 0,1 0 0 0,0-2 144 0,1 5-144 16,-4-1 0-16,3 0 144 0,-1-3-144 0,0 3 0 16,-1 3 144-16,1-2-144 0,0-1 0 0,1-1 144 15,0 0-144-15,-1-1 0 0,0 2 0 0,-2-1 0 16,3-1 0-16,-1 2 0 0,-3-1 128 0,2 1-128 16,2-2 0-16,2 2 0 0,1 2 0 0,-1-4 128 15,-1 3-128-15,3-1 0 0,-2 2 0 0,1-2 0 16,0 0 0-16,-1-1 0 0,2 2 0 0,2 1 0 15,-2-2 0-15,1 2 0 0,3-4 0 0,-2 4 0 16,1 2 0-16,6 1 0 0,-8-3 0 0,8 3 0 0,-8-1 0 0,8 1 0 16,-9 1 0-16,9-1 0 0,-6-2 0 0,6 2 0 15,0 0 0-15,0 0 0 0,-10 0 0 0,10 0 0 16,-8 0 0-16,8 0 0 0,0 0 0 0,0 0 0 16,0 0 0-16,0 0 0 0,0 0 0 0,0 0 0 15,0 0 0-15,0 0 0 0,0 0 0 0,0 0 0 16,0 0 0-16,0 0 0 0,0 0-128 0,0 0 128 15,0 0 0-15,0 0 0 0,0 0 0 0,0 0 0 16,0 0 0-16,10 7 0 0,0 0 0 0,1-2 0 16,1 1 0-16,2-1 0 0,2 0 0 0,1-1 0 15,1-1 0-15,2 2-176 0,-3-2 176 0,3 2 0 16,1 0 0-16,2 1 0 0,2-2 0 0,0 0 0 16,0 0 0-16,2 0 0 0,-2 3 0 0,-1 0 0 0,-1 0 0 0,1-2 0 15,-1-1 0-15,1 1 0 0,1 5 0 16,-1-3 0-16,-1-3 0 0,0 1 0 0,0-2 0 0,-1 1 128 15,-2 1-128-15,0-1 0 0,0 2 0 0,-3-1 0 16,-1 1 0-16,-3-1 0 0,-3 1 0 0,-2-2 0 16,0-1 0-16,-8-3 0 0,0 0 0 0,9 1 0 15,-9-1 0-15,0 0 144 0,0 0-144 0,0 0 0 16,0 0 128-16,0 0-128 0,0 0 0 0,0 0 0 16,0 0 160-16,0 0-160 0,-8 0 128 0,-1 0-128 15,0 0 128-15,-1-1-128 0,-2 0 128 0,-1-2-128 16,-1-2 128-16,0 0-128 0,2-4 128 0,-3 1-128 15,-1 3 128-15,1-2-128 0,-3 0 128 0,-2 1-128 16,0 3 144-16,-1 0-144 0,1-2 160 0,0-1-160 0,-1-1 128 16,0 1-128-16,0 2 0 0,-1-3 0 0,0-1 128 15,-1 0-128-15,0 0 0 0,-2 1 0 0,-3-1 128 0,3 0-128 16,2 0 0-16,0 2 144 0,-3 0-144 0,2 3 0 16,-3-2 0-16,1-1 0 0,3 1 0 0,1 0 0 15,0 1 0-15,2-2 0 0,-1 0 128 0,5 0 0 16,1 1 0-16,0-1 0 0,1 1-128 0,3-1 0 15,0-2 0-15,2 4 0 0,0 1 0 0,9 3 0 16,-6-4 0-16,6 4 0 0,0 0 0 0,0 0 0 16,0 0 0-16,0 0 0 0,0 0 0 0,0 0-176 15,0 0 48-15,0 0 0 0,0 0 128 0,0 0 0 16,11 4 0-16,1 1 0 0,1-1 0 0,2 1 0 16,2-1 0-16,1 1 0 0,1-1 0 0,4 2 0 0,1 0 0 15,4 1 0-15,3-2 0 0,1 1-128 0,-1 1 128 16,2-1-128-16,2 3 128 0,0-2 0 0,-2 1 0 15,-2 1 0-15,-3 2 0 0,0-1 0 0,-2 0 128 0,-1-2-128 16,-1-1 0-16,0 4 0 0,0 4-192 0,0-4 64 16,-2-5 128-16,-1 2 0 0,-3 1 0 0,-2 0 128 15,1-3-128-15,-2 1 0 0,-2-2 0 0,1 2 0 16,-1-1 0-16,-4 1 0 0,-1 2 0 0,-2-4 128 16,-6-5-128-16,0 0 0 0,0 0 0 0,0 0 0 15,0 0 0-15,0 0 0 0,0 0 0 0,0 0 128 16,-7 1-128-16,-3-2 176 0,-1-3-176 0,0 2 192 15,-3 1-192-15,-1-2 0 0,0-1 0 0,0-1 0 16,-1-3 0-16,-5 0 192 0,1 3-32 0,-1-3 0 16,0-3-160-16,-1 1 0 0,1 1 0 0,-2 0 0 0,1-2 0 15,-3 0 0-15,-1 2 0 0,0-1 128 0,-5 2-128 0,2-2 0 16,0 1 0-16,1-1 0 0,2 0 0 0,0 1 0 16,-1 3 128-16,3-1-128 0,0 0 0 0,3 0 0 15,0 3 0-15,5 0 0 0,-1 1 0 0,4 0 0 16,1-3 0-16,2 5 0 0,0 0 0 0,3 0 0 15,7 1 0-15,0 0 0 0,0 0 0 0,0 0 0 16,0 0 0-16,0 0 0 0,0 0 0 0,0 0 0 16,0 0-128-16,10 3 128 0,1 2 0 0,2-2 0 15,3-3 0-15,3 2 0 0,3 2 0 0,-2 1 0 16,4 1 0-16,1 0 0 0,2 1-128 0,2 0 128 16,1 3 0-16,-2-1 0 0,2-1 0 0,0 1 0 15,-2-2 0-15,0 1 128 0,-1-1-128 0,-3 0 0 0,2 1-192 16,-2 2 192-16,-1 3-128 0,0 0 128 0,0-2 0 15,-1 1 0-15,0-1 0 0,-2-1 0 0,-2-1 0 0,-1-2 0 16,0-4 0-16,-2 4 0 0,-3-1 0 0,-1 1 0 16,1-2 0-16,-4-1 0 0,-8-4 128 0,0 0-128 15,9 5 0-15,-9-5 0 0,0 0 0 0,0 0 0 16,0 0 0-16,0 0 0 0,0 0 0 0,-8 0 0 16,0-3 128-16,-3 1-128 0,-4-1 0 0,0 0 128 15,-1-2-128-15,1-3 0 0,-2-2 0 0,-2 1 0 16,-5 3 0-16,1 0 0 0,-2-4 0 0,2 4 0 15,-3-2 160-15,0 0-160 0,2 1 192 0,-3-6-192 16,-1-1 0-16,-2 3 0 0,-2 3 0 0,2 0 0 16,-1-4 0-16,0 2 0 0,-1 2 0 0,2 1 0 15,2 1 0-15,3-1 0 0,-2-1 0 0,5 2 0 0,-1 0 0 16,4 2 0-16,3 0 0 0,2-1 0 0,0 0 0 0,4 1 0 16,2 2 0-16,8 2 0 0,-7-4 0 0,7 4 0 15,0 0 0-15,0 0 0 0,0 0 0 0,0 0 0 16,0 0 0-16,11 1 0 0,1 3 0 0,4 2 0 15,0 0 0-15,3 0 0 0,3-1-144 0,1 2 144 16,4 0-128-16,3 0 128 0,1-1 0 0,2 1 0 16,1 3 0-16,2 0 0 0,1 0 0 0,-2 0-128 15,-2 0 128-15,-1-1 0 0,-2-3 0 0,1 5 0 16,-1 6 0-16,-1-3 0 0,-1-4 0 0,0 1 0 16,-6 0 0-16,2 0-128 0,-2-2 128 0,-1-3 0 15,-1 2 0-15,-4 0 0 0,-1 1 0 0,-1-4 0 16,-3-4 0-16,-1 4 0 0,-4 0 0 0,-6-5 0 0,6 9 0 0,-6-9 128 15,0 0-128-15,0 0 0 0,0 0 0 16,0 0 0-16,0 0 0 0,-9-8 128 0,-4 2-128 0,-2-1 128 16,0 0-128-16,-3 0 0 0,-1-3 0 0,-2 2 0 15,-5 2 0-15,0 0 0 0,0 4 0 0,-3-5 128 16,1-7-128-16,1 3 0 0,-2 1 0 0,1 1 0 16,0-1 0-16,-3-1 0 0,0-1 0 0,-4 1 128 15,2 1-128-15,3 0 0 0,0 1 0 0,0 1 0 16,-2 0 0-16,4 2 0 0,0 1 0 0,4-1 128 15,1-1-128-15,3 3 0 0,3 4 0 0,2-4 0 16,4-2 0-16,0 0 0 0,2 6 0 0,9 0 0 16,0 0 0-16,0 0 0 0,0 0 0 0,0 0 0 0,0 0 0 0,0 0-160 15,0 0 160-15,9 5 0 16,3-1 0-16,2 0-128 0,1 3 128 0,3-2 0 0,2-1 0 0,6 0 0 16,-1 2-128-16,1 1 128 0,1 1 0 0,3 0 0 15,1-3 0-15,2 4 0 0,0 2 0 0,-1 0 0 16,-1-1 0-16,-2 0 0 0,-2 0 0 0,0 1-128 15,-1 2 128-15,0-3 0 0,2-4 0 0,-3 2 0 16,-1 1 0-16,1-1 0 0,-3-2 0 0,-4 0 0 16,-1-4 0-16,-1 5 0 0,1 2 0 0,-2 0 0 15,0 1 0-15,-3-4 0 0,-1-2 0 0,-11-4 0 16,6 6 0-16,-6-6 0 0,0 0 0 0,0 0 0 16,0 0 0-16,0 0 0 0,0 0 0 0,-6-6 128 15,-4-1-128-15,-1 1 0 0,-4-1 128 0,0 2-128 16,-3-3 0-16,0 1 144 0,-2 0-144 0,-4 0 0 0,0 2 0 15,-4-5 0-15,1-6 0 0,-2 3 128 0,-1 3-128 0,-1-2 0 16,-2-3 128-16,-2 0-128 0,-2 1 0 0,-1 2 128 16,3 0-128-16,-2 3 0 0,1 3 144 0,3-2-144 15,2 1 0-15,2 3 128 0,3 2-128 0,3-1 0 16,2 0 0-16,2 0 0 0,3 0 0 0,2 3-128 16,6 0 128-16,8 0 0 0,0 0 0 0,0 0 0 15,0 0 0-15,0 0-128 0,13 5 128 0,4 2-128 16,6 0 128-16,8 2 0 0,6 2 0 0,3 0 0 15,6-4 0-15,5 0 0 0,3 8 0 0,-1-4 128 16,-3-1-128-16,0 2 0 0,2 1-128 0,0-1 128 16,-2-2-1712-16,2 3-256 0,1 3-48 0</inkml:trace>
  <inkml:trace contextRef="#ctx0" brushRef="#br0" timeOffset="-179642.02">533 11404 11967 0,'0'0'1072'0,"-7"-1"-864"0,-3-3-208 0,1 3 0 15,0 2 512-15,-2-1 48 0,0-1 16 0,0 1 0 16,-2 0 80-16,0 0 32 0,-1-1 0 0,0 0 0 16,-1 0 112-16,4-1 32 0,-2 0 0 0,-1-1 0 15,-3 1 64-15,4 0 0 0,2 2 16 0,0 0 0 16,-1 0-144-16,-1 0-16 0,2-2-16 0,1 2 0 0,1 0-160 0,1 2-16 16,1 0-16-16,7-2 0 0,-8 0-64 0,8 0-16 15,0 0 0-15,0 0 0 0,0 0-128 0,0 0-16 16,0 0-16-16,0 0 0 0,0 0-48 0,11-1-16 15,0-1 0-15,2 1 0 0,3 1-48 0,1-1 0 16,2 0 0-16,-1-2 0 0,-2 1-32 0,3 1-16 16,4 1 0-16,-1 0 0 0,-1 1-144 0,0 1 192 15,3 1-192-15,-3-1 192 0,-3 0-192 0,0-1 192 16,-1-1-192-16,-3 1 192 0,-1 0-32 0,-1 2 0 16,-1-1 0-16,-3-1 0 0,-8-1 0 0,0 0 0 15,0 0 0-15,0 0 0 0,0 0-16 0,0 0 0 16,0 0 0-16,0 0 0 0,0 0 128 0,0 0 32 0,-9 2 0 15,-3 1 0-15,-1 1 64 0,-3-1 16 0,-1-2 0 16,-4 0 0-16,-3 0-64 0,-2 0-16 0,1 3 0 16,-5-1 0-16,-3 0-128 0,5 1-32 0,1-2 0 0,2 2 0 15,0 2-144-15,2-2 128 0,3-1-128 0,3 1 128 16,4-1-128-16,1-1 0 0,3 0 0 0,9-2 0 16,0 0 0-16,0 0 0 0,0 0 0 0,0 0 0 15,0 0 0-15,0 0 0 0,13-2 0 0,2 0 0 16,3-1 0-16,1-1 0 0,3 0 0 0,2-2 128 15,4 1-128-15,-2-1 0 0,2 0 0 0,0 0 0 16,1 0 0-16,1 0 128 0,0 2-128 0,0-2 0 16,0 0-1168-1,-5-1-320-15,-1-2-64 0,-3-1-14320 0</inkml:trace>
  <inkml:trace contextRef="#ctx0" brushRef="#br0" timeOffset="-178102.35">1006 11076 24239 0,'0'0'1072'0,"0"0"224"0,10-5-1040 0,-1-1-256 0,-2 2 0 0,-7 4 0 16,8-4 0-16,-8 4 0 0,5-5 0 0,-5 5 0 15,0 0 0-15,7-8 0 0,-5 0 0 0,-2 8 0 16,0 0 160-16,0 0-32 16,0 0 0-16,-5-7 0 0,-1-1 288 0,1 3 48 0,-5 0 16 0,2 1 0 15,-2 3 16-15,0-3 0 0,0-1 0 0,-3-1 0 16,0 5 112-16,-1-1 32 0,-2 1 0 0,0-1 0 15,-2-3 0-15,2 3 16 0,-1 0 0 0,2 1 0 16,-1-4-192-16,0 4-32 0,0 0-16 0,-2 3 0 16,-1 1-208-16,0-1-32 0,1-1-16 0,0 4 0 15,-3 2-160-15,0 0 128 0,0-2-128 0,-2 1 128 16,1-1-128-16,-4 2 0 0,-2 0 0 0,4 1 0 16,0-3 0-16,1 3 0 0,-5 1 0 0,4 1 0 0,2 0 0 15,2 1 0-15,-3-2 0 0,2 1 0 0,-3 3 0 16,3 2 0-16,4 0 0 0,-2 1 0 0,1 3 0 0,1 2 0 15,0-2 0-15,1 5 0 0,-1-4-128 0,3 2 128 16,0-1 0-16,0 2 0 0,3-2 0 0,0 2 0 16,5 1-144-16,0 0 144 0,1 0 0 0,3 0 0 15,-3-1 0-15,3 0 0 0,0 0 0 0,1 1 0 16,-1-1 0-16,3 2 0 0,2-1 0 0,0-1-128 16,2-2 128-16,-1 0 0 0,3 0 0 0,3-1 0 15,2-2 0-15,-1 2 0 0,2-1 0 0,3-3 0 16,1 0 0-16,3-2 0 0,-2-1 0 0,4-1 0 15,1-1 0-15,5-1 0 0,-2-3 0 0,4 0 128 16,0-2-128-16,3-2 0 0,4 0 128 0,-1-2-128 0,4-1 0 16,-4-1 144-16,0-1-144 0,0 0 128 0,-3-4-128 15,3-5 128-15,4-1-128 0,-4-1 0 0,0 0 0 0,2-2 128 16,0-3-128-16,1 1 160 0,-5 1-160 0,-1-2 160 16,-2-3-160-16,-3 0 192 0,0-1-192 0,-4-1 192 15,0 4-32-15,-2-2 0 0,-3 0 0 0,-3-3 0 16,-1 4 16-16,-1-1 0 0,-2 0 0 0,-2-1 0 15,-2 0 0-15,-1-1 0 0,1-2 0 0,-5-1 0 16,-4-2 16-16,-1 1 0 0,-2 0 0 0,-2 2 0 16,-1 2 0-16,-1 0 16 0,-3-3 0 0,-1 4 0 15,-3 1-16-15,0 2-16 0,-1 0 0 0,-2 0 0 16,-2 3-176-16,0 0 160 0,-2 1-160 0,1 2 160 16,-3 0-160-16,-1-1 0 0,-3 0 0 0,-2 2 0 15,0 0 0-15,0 2 0 0,-1 0 0 0,2 0 0 16,-1 4 0-16,0 2 0 0,1 1 0 0,-1 0 0 0,0-1 0 0,0 2 0 15,2 1 0-15,-3 1 0 0,-3 0 0 16,0 2 0-16,-1 0 0 0,3 4 0 0,3 3-144 0,-1 1 144 16,-1 0 0-16,0 3 0 0,0 2-144 0,1 2 144 15,2 0 0-15,2 2-144 0,1-3 144 0,4 4-128 16,-2 1 128-16,2 1-128 0,0 2 128 0,3 3-128 16,-1-1 128-16,1 1-128 0,0 1 128 0,2 1 0 15,1 0 0-15,2 1-128 0,3 0 128 0,2-2 0 16,2 0 0-16,2 2 0 0,0-4 0 0,3 0-160 15,4 3 160-15,-1-1 0 0,-1-3 0 0,2-1-128 16,6-1 128-16,3 0 0 0,-1-1 0 0,5-1 0 16,2-2 0-16,1 0 0 0,3 0 0 0,1 0 0 0,0-4 0 0,4-2 0 15,0-2 0-15,0-3 0 0,1 1 0 0,4-4 0 16,4-4 0-16,-3 0 0 0,0-1 0 0,4-1 0 16,2 1 0-16,1-4 128 0,0 0-128 0,0-3 0 15,-2 1 0-15,2-4 0 16,-1-3 0-16,0-3 0 0,-1 0 0 0,0-2 128 0,-1 1-128 0,0-1 0 15,2-2 0-15,-2-1 128 0,-1-1-128 0,-4 0 0 16,-4 2 0-16,-1 0 128 0,-3-2-128 0,0 0 0 16,-2 0 0-16,-3 0 0 0,-1 0 128 0,-2 1-128 15,-2-4 0-15,-3 1 144 0,-4-1-144 0,0 0 128 16,-4-1-128-16,-1 2 192 0,-3 0-192 0,-2 2 192 16,-4 3-192-16,-1-4 128 0,-3-2-128 0,-1 2 128 15,-3 4-128-15,0 1 128 0,-2 0-128 0,-1 1 128 16,-3 1-128-16,-1 1 0 0,-1 3 0 0,-2-1 128 15,0 0-128-15,-3 0 0 0,-1-2 0 0,-1 3 0 0,0 4 0 16,1-1 0-16,-1 0 0 0,-1 2 0 0,-1 4 0 0,2 0 0 16,0 1 0-16,0-1 0 0,0 1 0 0,2 2 0 15,-3 2 0-15,0 2 0 0,-2-2-160 0,-1 2 160 16,-3 2 0-16,3 3-144 0,2 0 144 0,1 2 0 16,-2 2 0-16,4 1-128 0,0 2 128 0,2 2-128 15,1 0 128-15,1-1-128 0,-3 2 128 0,4 4 0 16,2 3 0-16,0 1-128 0,-1-3 128 0,3 0 0 15,-1-1 0-15,5 5-128 0,1 3 128 0,1-1-128 16,0-1 128-16,3 0-128 0,2 0 128 0,2 3 0 16,2-1 0-16,0-1 0 0,1-3 0 0,3 2-128 0,2 0 128 15,2-1 0-15,3-5 0 0,3 3-128 0,2 0 128 16,4 1 0-16,4-1 0 0,0 0 0 0,1-1 0 0,1-2 0 16,2-2 0-16,1 1 0 0,1-4 0 0,0-3 0 15,1-2 0-15,5 0 0 0,2-2 0 0,0-3 0 16,-1-2 0-16,8-3 0 0,3-1 0 0,2-1 0 15,1-2 0-15,-1-3 0 0,-2-4 0 0,-1-2 0 16,-1-1 0-16,0-5 0 0,0-4 0 0,0-3 128 16,0-5-128-16,1 0 0 0,-2-1 0 0,-2-3 128 15,-1-1-128-15,-3-1 0 0,-5-1 128 0,-2 1-128 16,-2 2 0-16,-5 0 128 0,-5 1-128 0,0 4 0 16,-1 2 0-16,-4 1-320 0,-1 4 64 0,-4 0 16 15,-3 1-1552-15,-2 4-320 16,-1 4-64-16</inkml:trace>
  <inkml:trace contextRef="#ctx0" brushRef="#br0" timeOffset="-176853.17">15739 8865 6447 0,'0'0'576'0,"0"0"-576"16,0 0 0-16,0 0 0 0,-6-4 1408 0,6 4 160 0,-10-3 32 0,10 3 16 16,-9-2-752-16,1 1-160 0,8 1-16 0,-8 1-16 15,-1 5-208-15,0-3-32 16,9-3-16-16,-7 0 0 0,1 4 16 0,6-4 0 0,0 0 0 0,0 0 0 15,0 0 176-15,-7 6 32 0,7-6 16 0,0 0 0 16,0 0 16-16,0 0 0 0,0 0 0 0,0 0 0 16,0 0-160-16,0 0-16 0,0 0-16 0,12 4 0 15,-2 2-112-15,2-1-32 0,0-1 0 0,3-1 0 16,0-1-80-16,3 4-32 0,1-2 0 0,2 1 0 16,-2-1 0-16,3 0 0 0,1 2 0 0,1 1 0 15,2 2 48-15,1-1 16 0,0-4 0 0,0 3 0 16,-1 3 32-16,-1-1 16 0,-2-2 0 0,-1 2 0 15,-1-1-16-15,0 2-16 0,-2 1 0 0,1-3 0 0,-3-4-80 16,-2 1-16-16,-1 4 0 0,-2-2 0 0,1-3 48 0,-2-2 0 16,-3-3 0-16,-8 1 0 0,8 6 16 0,-8-6 16 15,0 0 0-15,0 0 0 0,0 0-48 0,0 0-16 16,0 0 0-16,0 0 0 0,0 0 0 0,-9 0 0 16,-1-1 0-16,0 1 0 0,-2 2-368 0,1-1-80 15,-2-3-16-15,0-1-14960 16</inkml:trace>
  <inkml:trace contextRef="#ctx0" brushRef="#br0" timeOffset="-171936.68">15680 10108 10815 0,'0'0'480'0,"0"0"96"0,0 0-448 0,0 0-128 0,0 0 0 0,0 0 0 16,0-5 800-16,0 5 144 0,0 0 16 0,0 0 16 15,0-7-96-15,0 7-32 0,0-6 0 0,0 6 0 16,0 0 16-16,0 0 0 0,0 0 0 0,0 0 0 16,0 0 0-16,1-7 0 0,0 1 0 0,-1 6 0 15,0 0-208-15,0 0-32 0,0 0-16 0,0 0 0 16,0 0-48-16,2-5-16 0,2-1 0 0,-4 6 0 0,0 0-32 0,0 0 0 16,0 0 0-16,0 0 0 0,0 0-64 0,0 0-32 15,0 0 0-15,0 0 0 0,0 0-64 0,7-3-16 16,-7 3 0-16,9 3 0 0,-9-3-32 0,8 1-16 15,-8-1 0-15,9 4 0 0,-9-4 0 0,10 4 0 16,-2-1 0-16,2 5 0 0,-2 2-48 0,1-2-16 16,-3-1 0-16,3 2 0 0,0 1 0 0,0 2 0 15,2-2 0-15,-2 1 0 0,0 1-16 0,2 1 0 16,-1-3 0-16,0 2 0 0,-1 2-32 0,0-1-16 16,2 1 0-16,-1-1 0 0,1 2-16 0,1-1 0 15,1 0 0-15,-1 0 0 0,0 2 0 0,1-1 0 16,1 1 0-16,-1-1 0 0,-3-2-16 0,1 3 0 15,0 0 0-15,1 0 0 0,-2-2 0 0,0-1-128 16,-2-3 192-16,1 3-64 0,1 0-128 0,-2 1 192 0,1-2-192 16,-3-2 192-16,3 2-192 0,-2-2 128 0,0 1-128 0,0-4 128 15,0 2-128-15,-1-1 160 0,1-1-160 0,-1 0 160 16,-1-1-160-16,-5-6 160 0,0 0-160 0,6 8 160 16,-6-8-160-16,6 7 192 0,-6-7-192 0,0 0 192 15,0 0-192-15,4 7 128 0,0-2-128 0,-4-5 128 16,0 0-128-16,0 0 160 0,0 0-160 0,0 0 160 15,0 0-32-15,0 0 0 0,0 0 0 0,0 0 0 16,0 0 0-16,0 0 0 0,0 0 0 0,-5-8 0 16,1 2-128-16,-3 1 128 0,3-1-128 0,-1-2 128 15,0 0-128-15,-1 1 192 0,0-1-192 0,-2-2 192 16,1 1-48-16,1-1 0 0,-2-2 0 0,-1 2 0 0,2 0-144 16,-3-1 0-16,0-1 0 0,0-1 0 0,0-1 0 15,1 0 0-15,-3-2 0 0,1 3 0 16,-2-4 0-16,0 2 160 0,1 1-160 0,-3 1 160 0,-1-2-160 0,0 1 0 15,1-3 0-15,0 3 128 0,-1 1-128 0,2 0 0 16,1-2-160-16,1 2 160 0,0 1 0 0,-2-1 0 16,-1 0 0-16,2 0 0 0,0-2 0 0,-1 2 0 15,2 1 0-15,2 1 0 0,2 0 0 0,-1-1 0 16,0 0 0-16,1 1 0 0,3 2 0 0,0 0 0 16,-1 0 0-16,1 1 0 0,2 0 0 0,-1 0 0 15,0 0 0-15,4 8 0 0,-2-7 0 0,0 1 0 16,2 6-128-16,0 0 128 0,0 0 0 0,0 0 0 15,-2-6 0-15,2 6 0 0,0 0-128 0,0 0 128 16,0 0 0-16,0 0-144 0,0 0 144 0,6 10 0 16,1 2 0-16,-2-1-128 0,3-1 128 0,1 1 0 0,2 1 0 0,-2 0 0 15,1 1 0-15,2 0 0 0,-1 3 0 0,3-1 0 16,0 0 0-16,1 1 0 0,-3-2 0 0,0 1 0 16,1 5 0-16,0-2 0 0,3 1 0 15,2-1 0-15,-3 2 0 0,1-2 0 0,1 1 0 0,0 1 0 16,0 0 0-16,-1 0 0 0,1-3 0 0,-2 2 0 15,-1 1 0-15,0 0 128 0,-1-3-128 0,1 1 0 16,-3 0 0-16,1-2 128 0,-1-1-128 0,1 1 0 16,-3-3 0-16,1 0 0 0,-1-2 0 0,1 0 128 15,1-2-128-15,-4-1 0 0,-7-8 0 0,9 10 128 16,1-2-128-16,-2-1 128 0,-8-7-128 0,0 0 128 16,6 6-128-16,-6-6 176 0,0 0-176 0,0 0 192 0,0 0-64 15,0 0-128-15,0 0 192 0,0 0-64 0,0 0 64 16,0 0 0-16,4-8 0 0,-6 0 0 0,-3 0-16 0,1 3 0 15,-1-4 0-15,-1 0 0 0,0 1-48 0,-1-1-128 16,-1-1 192-16,0-1-64 0,0-1-128 0,1-1 128 16,-2-2-128-16,-1 1 128 0,0 2-128 0,0-4 128 15,0-2-128-15,-1 0 128 0,-1 2-128 0,0-2 0 16,-1-2 144-16,0 0-144 0,0 1 0 0,-2 1 0 16,2 0 0-16,-1 0 128 0,-1-3-128 0,0 2 0 15,0 4 0-15,-1-1 0 0,1 1 0 0,1 2 0 16,4-3 0-16,-1 2 0 0,-3 2 0 0,0-1 0 15,2 0 0-15,1 2 0 0,-1 0 0 0,1 1 0 16,0 1 0-16,1 0 0 0,1-1 0 0,0 2 0 16,2 2 0-16,1 1-128 0,1 2 128 0,5 3 0 0,-5-6 0 0,5 6 0 15,0 0 0-15,0 0-128 0,-5-5 128 0,5 5 0 16,0 0 0-16,0 0-128 0,0 0 128 0,0 0 0 16,0 0 0-16,0 0-160 0,3 9 160 0,0 0 0 15,2-2 0-15,0 2-128 0,2 1 128 0,0 1 0 16,0 2 0-16,3 1 0 0,1-1 0 0,0 1 0 15,1 1 0-15,-2 2 0 0,0 1 0 0,2 0 0 16,-1 0 0-16,0-1 0 0,-1 5 0 0,4 0 0 16,3-3 0-16,-2 0 0 0,0 0 0 0,-1 3 0 15,1 2 0-15,1-2 0 0,-1-4 0 0,-2 2-160 16,2 1 160-16,-3 0 0 0,0-2 0 0,0-2 0 16,0-1 0-16,-1-1 0 0,-1 2 0 0,0-3 0 15,-1-2 0-15,0-1 0 0,-1-1 0 0,1 0 0 0,-5-1 0 16,2-2 0-16,-6-7 0 0,0 0 0 0,8 7 0 0,-8-7 128 15,6 4-128-15,-6-4 0 0,0 0 128 0,0 0-128 16,0 0 128-16,0 0-128 0,0 0 128 0,0 0-128 16,0-10 160-16,-1 2-160 0,-1-1 144 0,-1-1-144 15,-1-1 128-15,-2 0-128 0,-1 0 128 0,-1-1-128 16,0-2 0-16,-1 0 128 0,0-3-128 0,-2 0 0 16,0 0 0-16,-1-1 128 0,-2 0-128 0,0-1 0 15,0-2 0-15,0 1 0 0,-2 1 0 0,1 1 0 16,0-2 128-16,-1 1-128 0,1 0 0 0,-1 2 0 15,0 0 0-15,0 1 0 0,7-3 0 0,-1 4 0 16,-1-1 0-16,-1 1 0 0,-3 3 0 0,2-1 0 16,0-2 0-16,2 2 0 0,-1 3 0 0,2-1 0 15,1-1 0-15,0 1 0 0,4 1 0 0,-2 1 0 0,1 3 0 16,1-2 0-16,0 3-128 0,1 0 128 0,4 5 0 16,0 0 0-16,-4-4 0 0,4 4 0 0,0 0 0 0,0 0 0 15,0 0-160-15,0 0 160 0,0 0 0 0,0 0-144 16,0 0 144-16,0 0 0 0,10 6 0 0,0 2-128 15,0 1 128-15,-2 1 0 0,5 0-144 0,-1 2 144 16,2 1 0-16,-3 0 0 0,0 0 0 0,0 3 0 16,-1 0-128-16,1 1 128 0,2-2 0 0,2 2 0 15,3 0 0-15,-1 2 0 0,-2 0 0 0,1-2 0 16,1 0 0-16,-2 0 0 0,1 2 0 0,-1-2 0 16,-1 0 0-16,0 1 0 0,-2-1 0 0,0 0 0 15,-1-2 0-15,-1 0 0 0,0-2 0 0,-2-1 0 16,0-1 0-16,-1-1 0 0,0-1 0 0,-1-4 0 15,-6-5 0-15,7 8 0 0,-3-3 0 0,-4-5 0 0,0 0 0 0,0 0 0 16,0 0 0-16,0 0 0 0,0 0 128 0,0 0-128 16,0 0 0-16,0 0 128 0,0 0-128 0,-2-7 0 15,-5-2 144-15,2-1-144 0,-1 0 0 0,-2 0 144 16,0-1-144-16,-1-1 0 0,0-2 128 0,0-2-128 16,-3 0 0-16,1-1 0 0,-2 1 0 0,1-2 160 15,-1-1-160-15,-3 0 128 0,1-1-128 0,-2 1 0 16,-1 2 0-16,1-2 0 0,2-1 0 0,-2 2 0 15,-1 2 0-15,3-1 0 0,4 1 0 0,0 1 0 16,-1-1 0-16,1 2 0 0,-1 2-128 0,2-1 128 16,-1-2 0-16,5 3 0 0,-3 3 0 0,2 1 0 15,-2-1 0-15,4 1 0 0,2 1-128 0,-2 2 128 0,5 5 0 0,0 0 0 16,-4-3 0-16,4 3-144 0,0 0 144 0,0 0 0 16,0 0-144-16,0 0 144 0,0 0 0 0,0 0-144 15,6 12 144-15,1 1 0 0,1 0-144 0,2 0 144 16,1 1 0-16,2 0 0 0,-2 2-144 0,0 1 144 15,0 0 0-15,3 1 0 0,3 0 0 0,2 1 0 16,1 2 0-16,2 0 0 0,-2 0 0 0,2 1 0 16,0 1 0-16,0-2 0 0,-1 2 0 0,-4 0 0 15,1 0 0-15,0-1 0 0,-2 0 0 0,0-3 0 16,-2 0 0-16,0-3 0 0,0 0 0 0,1-1 0 16,-2-1 0-16,-2-1 0 0,1-4 0 0,0 1 0 15,0 0 0-15,-3 0 0 0,-1-3 0 0,-1-2 0 16,1 0 128-16,-8-5-128 0,5 4 0 0,-5-4 0 15,0 0 128-15,0 0-128 0,0 0 0 0,0 0 144 0,0 0-144 0,0 0 128 16,0 0-128-16,0 0 128 0,0 0-128 0,0 0 0 16,0 0 0-16,0 0 128 0,0 0-128 0,0 0 0 15,0 0 0-15,0 0 128 0,0 0-128 0,0 0 0 16,-5-7 0-16,5 7 0 0,-5-5 0 0,5 5 0 16,-4-7 0-16,4 7 0 0,0 0 0 0,0 0 0 15,0 0 0-15,0 0 0 0,0 0 0 0,0 0 0 16,0 0 0-16,0 0 0 0,0 0 0 0,0 0 0 15,0 0 0-15,0 0 0 0,0 0 0 0,0 0 0 16,-2-6 0-16,2 6 0 0,0 0 0 0,0 0 0 16,0 0 0-16,0 0 0 0,0 0 0 0,0 0 0 15,0 0 0-15,0 0 0 0,0 0 0 0,0 0 0 16,0 0 0-16,0 0 0 0,0 0 0 0,0 0 0 0,-3-7 0 16,3 7 0-16,0 0 0 0,0 0 0 0,0 0 0 15,0 0 0-15,0 0 0 0,0 0 0 0,0 0 0 0,0 0 0 16,-1-8 0-16,1 8 0 0,0 0 0 0,0 0 0 15,0 0 0-15,0 0 0 0,-6-5 0 0,6 5 0 16,0 0 0-16,0 0 0 0,0 0 0 0,0 0 0 16,0 0 0-16,0 0 0 0,0 0 0 0,0 0 0 15,0 0 0-15,0 0 0 0,0 0 0 0,0 0 0 16,0 0 0-16,0 0 0 0,0 0 0 0,0 0 0 16,0 0 0-16,0 0 0 0,0 0 0 0,0 0 0 15,0 0-128-15,0 0 128 0,0 0 0 0,0 0 0 16,0 0-256-16,0 0 0 0,0 0 16 0,0 0 0 15,0 0-928-15,0 0-192 0,-2-7-48 16,2 7 0-16,0 0-1616 0,0 0-336 0</inkml:trace>
  <inkml:trace contextRef="#ctx0" brushRef="#br0" timeOffset="-168958.8">16327 3966 2751 0,'0'0'128'0,"0"0"16"0,-2-6-144 0,2 6 0 0,-3-9 0 0,3 3 0 16,0 6 2752-16,5-6 512 0,-5 6 96 0,5-6 32 15,1 0-2496-15,-2 2-480 0,3-3-96 0,-7 7-32 16,5-5 192-16,2 1 32 0,2 0 16 0,-9 4 0 16,8-2-64-16,-8 2-16 0,8-4 0 0,-8 4 0 0,8-2 224 0,-8 2 32 15,9-2 16-15,-9 2 0 0,0 0 128 0,0 0 32 16,0 0 0-16,0 0 0 0,0 0-128 0,0 0-32 16,0 0 0-16,0 0 0 0,5 8-32 0,-5-8-16 15,1 10 0-15,-1 2 0 0,-1-1-272 0,0 2-48 16,-2 1-16-16,-1 3 0 0,-3-1-64 0,0 4-16 15,2 2 0-15,-2 2 0 0,0 5-48 0,-1 0-16 16,-1 3 0-16,0 4 0 0,1-1-48 0,1 2-16 16,-2-1 0-16,-1 1 0 0,-1-3-128 0,0 0 0 15,1 1 0-15,0-2 0 0,1-1 0 0,2-2 0 16,1-4 0-16,0 2 128 0,0-2 64 0,1-1 0 16,-2-3 0-16,3 0 0 0,-2-1 160 0,3-1 32 15,-4-2 16-15,2-2 0 0,0 0-96 0,2-2-32 16,1 0 0-16,-3-2 0 0,2-3 16 0,0-1 0 0,-2-3 0 0,5-5 0 15,0 0-32-15,0 0 0 0,0 0 0 0,0 0 0 16,0 0 32-16,0 0 0 0,0 0 0 0,0 0 0 16,-2-10 112-16,0-1 32 0,2-2 0 0,2-2 0 15,0-3-144-15,-1-3-32 0,1-1 0 0,0-1 0 16,0 0-112-16,1-2-16 0,1-3-128 0,-1 0 192 16,1 1-192-16,1 0 176 0,-2-1-176 0,0 0 160 15,3-3-160-15,1 2 128 0,-2 2-128 0,1-2 128 16,0-2-128-16,1-1 0 0,0 1 0 0,-1-1 128 15,-1 0-128-15,1 1 0 0,-2-1 0 0,1 2 0 16,0 1 0-16,-1 1 0 0,3 1 0 0,-1 1 0 0,-3 2 0 16,0 4 0-16,-1-2 0 0,2 4 0 0,0-3 0 15,0 3 0-15,0 1 0 0,-1 1 0 0,0 1 0 0,-2 0 0 16,-1 2 0-16,2 2 0 0,0 4 0 0,-1-1 0 16,-1 8-144-16,0 0 144 0,0 0 0 0,0 0 0 15,0 0-128-15,0 0 128 0,-6 9 0 0,3 1-128 16,1 1 128-16,0 4 0 0,-3 4 0 0,2 0-128 15,-5 2 128-15,2 5 0 0,-2 0 0 0,-1 3 0 16,-1 0 0-16,-2 4 0 0,-1 4 0 0,1 0-128 16,-1 4 128-16,-1 1 0 0,1-1 0 0,1 1 0 15,1 0 0-15,-2-2 0 0,0-3 0 0,1-2 0 16,1-1 0-16,0 0 0 0,-1-1 0 0,1 0 0 16,0-1 0-16,0-1 0 0,1-1 0 0,-2-4 0 15,-1-1 0-15,1 0 0 0,2-3 0 0,3-1 0 16,-5-4 0-16,1 2 0 0,0-6 0 0,2-1 128 0,2 0-128 15,1-1 0-15,-1-3 0 0,0-3 0 0,7-5 128 0,0 0-128 16,0 0 0-16,0 0 144 0,0 0-144 0,0 0 128 16,0 0 48-16,5-8 0 0,-1-2 0 0,2-5 0 15,1 0 16-15,1-4 16 0,2-3 0 0,3-2 0 16,-1 0-208-16,3-1 144 0,-1-2-144 0,1 0 128 16,0-4-128-16,-1 1 0 0,0 1 0 0,1-1 0 15,-1-1 0-15,0-1 0 0,0 0 0 0,1 1 0 16,-2 2 0-16,1-2 0 0,2-2 128 0,-2-1-128 15,-1 2 0-15,0-1 0 0,2 1 0 0,-3 3 0 16,-2 3 0-16,0 2 0 0,-1 1 0 0,-2 2 0 16,-1 0 0-16,0 2 0 0,2 3 0 0,1 1 0 15,-1 1 0-15,-1 3 0 0,-1 1 0 0,0 3 0 0,-1 1 0 16,-5 6 0-16,4-8 0 0,-4 8 0 0,0 0 0 0,0 0-176 16,0 0 48-16,0 0 0 0,0 0 0 0,-1 10 0 15,-1 1 0-15,-1 5 0 0,-1 0 128 0,-4 3-128 16,1 1 128-16,-3 7-128 0,0 5 128 0,0 3 0 15,0 2 0-15,-2 3-128 0,-2 5 128 0,-1 2 0 16,2-2 0-16,-1-1 0 0,0 0 0 0,-1-4 0 16,3 1 0-16,1-2-128 0,2-3 128 0,1-2 0 15,0-1 0-15,-1-1 0 0,2-1 0 0,0-4 0 16,-1-3 0-16,1-2 128 0,2-4-128 0,1-3 0 16,-3-1 0-16,3-2 0 0,0-4 0 0,0 0 0 15,4-8 128-15,0 0-128 0,0 0 144 0,0 0-144 16,0 0 192-16,0 0-192 0,0 0 272 0,-1-11-48 15,1-3-16-15,2-3 0 0,1-1-64 0,3-4-16 0,-1-5 0 0,2-1 0 16,1-4-128-16,0-3 0 0,1-3 0 0,1 1 128 16,0-2-128-16,3 1 0 0,-1-2 0 0,3 2 0 15,0 0 0-15,1-1 0 0,3-8 0 0,-1 2 0 16,3 5 0-16,0 1 0 0,-2 3 0 0,1 1 0 16,0 2 0-16,2 3 0 0,-2 6 0 0,0 0 0 15,-4 2 0-15,-1 3 0 0,0 2-144 0,-3 3 144 16,-1 2 0-16,-2 1 0 0,-3 0-128 0,0 3 128 15,-6 8 0-15,0 0-128 0,0 0 128 0,0 0 0 16,0 0-256-16,0 0 64 0,-1 9 16 0,-4 2 0 16,-1 2 176-16,-3 6-160 0,-4 5 160 0,-3 4-160 15,-1 4 160-15,-8 3-128 0,-1 4 128 0,-1 6-128 16,-1 7 128-16,-2 2 0 0,0 1 128 0,-1-2-128 16,1-4 0-16,3 0 0 0,2-4 0 0,1-1-192 0,2-3 192 0,2-3 0 15,-1-2 0-15,2-4 0 0,1-3 0 0,0-4 128 16,1-1-128-16,1-3 128 0,1-3-128 0,4-3 0 15,0-3 0-15,4-1 0 0,0-4 0 0,7-7 0 16,0 0 128-16,0 0-128 0,0 0 208 0,0 0-16 16,2-12-16-16,3-4 0 0,2-3 0 0,3-4 0 15,-2-6 0-15,5-2 0 0,1-2-176 0,0-3 0 16,1-3 0-16,0 0 0 0,2-3 0 0,-1-1 0 16,2-1 0-16,0-1 0 0,1-2 0 0,2-2 128 15,2 1-128-15,0-2 128 0,0 1-128 0,0 4 0 16,1 4 0-16,-2 5-176 0,-3 5 176 0,-1 3 0 15,-2 4 0-15,-1 3 0 0,-2 4 0 0,-1 2 0 0,-4 4 0 16,-1 3-128-16,-7 8 128 0,0 0 0 0,0 0 0 0,0 0-128 16,-4 11 128-16,-4 5 0 0,-4 5 0 0,-1 5 0 15,-2 6 0-15,-2 6 0 0,0 5 0 0,-3 6-128 16,-2 5 128-16,-1 3 0 0,-2 2 0 0,3-4 0 16,4-7 0-16,0-4 0 0,1-4 0 0,3-2 0 15,0-1 0-15,0-2 0 0,2-2 0 0,2-3 0 16,1-2 0-16,2-2 0 0,4-4 0 0,2 0 0 15,2-2-1280 1,3-2-336-16,3-5-64 0,3 0-16768 0</inkml:trace>
  <inkml:trace contextRef="#ctx0" brushRef="#br0" timeOffset="-154659.42">23719 191 13823 0,'3'-4'1216'0,"0"0"-960"16,3 0-256-16,-4 2 0 0,1 1 0 0,-3 1 144 0,0 0-144 0,0 0 128 16,0 0-128-16,0 0 0 0,0 0 0 0,0 0 0 15,-15 6 144-15,1-3 0 0,1 0 0 0,-2 0 0 16,-1 1 272-16,-1-1 48 0,-1 0 16 0,-1 2 0 16,-3-1 112-16,1 2 32 0,-3-2 0 0,0 2 0 15,-4-1-240-15,2 2-64 0,1-1 0 0,-3 0 0 16,-1-2-64-16,-4-1 0 0,-4 0-16 0,-1-1 0 15,-2 0 80-15,-3 0 32 0,-3-2 0 0,-1 1 0 16,1 2 48-16,0-1 16 0,-1 0 0 0,-3-2 0 16,-4-2 32-16,-5 2 0 0,-8 0 0 0,3 1 0 15,2 0 0-15,0-2 16 0,-4-2 0 0,-1 0 0 16,-5 1-272-16,0 1-64 0,-2 0-128 0,3-1 192 16,4-3-32-16,-4 2-16 0,-8 0 0 0,1-1 0 15,-1 2-16-15,2-3-128 0,2-1 192 0,-6 0-64 0,-2 0 48 0,-2 1 0 16,5-1 0-16,-1 1 0 0,1-1 16 15,-4 2 0-15,-4 0 0 0,0 1 0 0,6 0-16 0,-6-2 0 16,-2 0 0-16,1 3 0 0,2 1-48 0,-2 0-128 16,1-4 192-16,-3 4-64 0,-1 1 0 0,4 1-128 15,4 1 192-15,0 1-64 0,-2-2-128 0,-1 1 128 16,-3 1-128-16,4 2 128 0,6-1-128 0,-4 0 0 16,-5-1 0-16,2 0 128 0,2 1-128 0,4 0 128 15,-2-2-128-15,-1 0 128 0,-3-2-128 0,3 3 192 16,6 2-192-16,0-3 192 0,-3-2-64 0,-1 1-128 15,-1 0 192-15,3 1-64 0,3-1 0 0,0 3-128 16,-5-1 192-16,1 0-64 0,0 1 0 0,5-2 0 16,4 3 0-16,0 0 0 0,-5-3-128 0,1 0 128 15,0-2-128-15,4 3 128 0,3 2-128 0,-3-2 0 0,3-3 0 16,-4 0 0-16,-2 0 0 0,6 0 0 0,-1 2 0 0,3-1 128 16,-3-2-128-16,1 0 0 0,-3 0 0 0,3 1 128 15,-1 2-128-15,5-2 0 0,2-1 0 0,-2-1 128 16,-3-1-128-16,1 2 192 0,1 1-192 0,3 2 192 15,1-2-192-15,-4 0 0 0,2-1 0 0,-1 0 0 16,0-1 0-16,2 2 0 0,1 0 0 0,2 3 0 16,4-1 0-16,2-1 0 0,-2-2 0 0,1 1 0 15,-2 1 176-15,4 2-48 0,2 1-128 0,4-2 192 16,4-1-192-16,3 0 0 0,0 0 0 0,1 1 0 16,0-2 0-16,1 0 0 0,1 0 0 0,0-1 144 15,3 0-144-15,-1 1 128 0,5 0-128 0,2 0 128 16,4 0 0-16,2 0 0 0,1-1 0 0,2 0 0 0,3 0 0 15,2 1-128-15,0 2 192 0,4-1-64 0,-2-1-128 16,4 0 0-16,0-1 0 0,8 1 128 0,-7 4-128 0,7-4 0 16,0 0 0-16,-6 3 128 0,6-3-128 0,-5 4 0 15,5-4 0-15,-5 8 0 0,1 2-144 0,1-3 144 16,1 1 0-16,2 1 0 0,-1 0-144 0,1 0 144 16,-1 1 0-16,-1 1-144 0,-1 0 144 0,1 1-128 15,-1 1 128-15,1-1-128 0,-1 3 128 0,-1 4 0 16,0 2-144-16,1-5 144 0,0 7 0 0,-2 5 0 15,-3 3-144-15,1 3 144 0,0 3 0 0,-2 2-128 16,-1-1 128-16,-8 32 0 0,2-12 0 0,0-3 0 16,1-6 0-16,2-4 0 0,2-4 0 0,0 0 0 15,0-1 0-15,-1-2 144 0,1 0-144 0,1-4 0 0,0-2-160 16,2 0 160-16,2-4 0 0,-1-1 0 0,-1-2 0 0,1 4 0 16,1-3 0-16,3 0 0 0,2-4 0 0,0 1 0 15,0-1 0-15,1-1 160 0,2-3-160 0,0 1 128 16,1-1-128-16,1-3 0 0,-3-2 0 0,3 1 128 15,3-5-128-15,1 1 0 0,1-1 144 0,2 0-144 16,1-2 128-16,2-3-128 0,-5-1 128 0,5 2-128 16,2 0 128-16,0 0-128 0,0-3 128 0,4 1-128 15,-1 3 0-15,1-4 128 0,1 0-128 0,1-1 0 16,3 0 128-16,1 0-128 0,1-1 128 0,2 0-128 16,2 0 144-16,5 0-144 0,4 1 192 0,2 0-192 15,0 1 176-15,4-2-176 0,0 0 160 0,-1-2-160 16,-1 1 0-16,1 2 128 0,0 3-128 0,3 0 0 15,5-2 0-15,3-1 0 0,3-1 0 0,-3 0 0 16,-1 2 128-16,1 0-128 0,0 0 0 0,3-1 0 0,5 2 0 0,1-3 128 16,0 0-128-16,0 0 0 0,-6 3 0 0,4 0 0 15,3 0 0-15,0-1 0 0,1-1 0 0,0 3 0 16,-3-2 0-16,0 1 0 0,-2-1 0 0,4 1 0 16,4 0 0-16,1 0 0 0,1-1 0 0,-3 1 128 15,-3-1-128-15,2 0 0 0,6 0 0 0,1 2 0 16,-5-4 0-16,-1 0 0 0,-3 0 0 0,4 0 0 15,5 1 128-15,0 0-128 0,2-1 0 0,-4 0 0 16,-5 0 0-16,2 0 0 0,1 0 0 0,3 0 128 16,1 1-128-16,-2-1 0 0,-1-1 0 0,-1 1 176 0,2 0-176 15,1 0 160-15,5 0-160 0,-6 0 0 0,-1 1 0 16,1 1-176-16,-3 0 176 0,4-1 0 0,2-1 0 0,-1 1 0 16,0-1 0-16,-3 0 0 0,0-1 0 0,4 1 0 15,6 0 0-15,-4 0 0 0,-5 0 0 0,1 1 0 16,-1 1 0-16,2 0 0 0,2-1 0 0,-2-1 0 15,-2 0 0-15,-1 0 0 0,-4 0 0 0,3 0 128 16,5 0-128-16,1 0 0 0,-1 0 0 0,-2 0 0 16,-2 0 0-16,-1 0 0 0,1-1 0 0,2 0 0 15,-3 1 0-15,-1 2 0 0,-4 0 0 0,4-1 0 16,1 0 0-16,0-1 0 0,0 0 0 0,-3 2 0 16,-5 3 0-16,3-2 0 0,2-2 0 0,2 1 0 15,3 1 0-15,-2 0 0 0,-3-1 0 0,0 0 0 16,-2 1 0-16,3 1 128 0,5 0-128 0,-5 0 0 15,-2-5 0-15,-2 3 0 0,-6 1 0 0,3 1 0 16,3 1 0-16,-1-2 0 0,3 0 0 0,-5 1 0 0,-2-2 0 16,-2 1 0-16,-2 2 0 0,2 0 0 0,3 2 0 0,-1 0 0 15,2 1 0-15,-4-2 128 0,-8-1-128 0,-1 0 0 16,0-1 0-16,-1 0 0 0,-2 0 0 0,2 2 0 16,-2 2 0-16,-1 0 0 0,-2-1 0 0,-2 2 0 15,-6 1 0-15,-1-1 0 0,-1 0 0 0,-2-3 0 16,-4 0 0-16,2-1 0 0,0 1 0 0,1 0 0 15,0-1 0-15,1 0 0 0,-1 2 0 0,0-2 0 16,-6 3 0-16,1-2 0 0,-1-1 0 0,-2 1 0 16,-2 0 0-16,-2 0 0 0,0-2 0 0,-2 2 144 15,0 0-144-15,-3 0 0 0,0-4 128 0,-1-1-128 16,0 2 0-16,-3-1 0 0,0 0 160 0,0-2-160 0,1-3 128 16,-10 3-128-16,10 1 160 0,-3-2-160 0,-7 1 192 15,9-5-192-15,-3-1 256 0,-2 0-64 0,-4 6-16 0,5-11 0 16,-1-4 0-16,-1 0 0 0,-3-1 0 0,0-3 0 15,0-3-16-15,-1-3 0 0,-2-4 0 0,-1-3 0 16,-2 1 32-16,-1-1 0 0,1 0 0 0,-2-2 0 16,-1-2-16-16,0-5 0 0,0-5 0 0,2-4 0 15,-3-9-176-15,1 0 192 0,0-1-192 0,2 2 192 16,-1 2-192-16,0-1 0 0,-2-3 144 0,1 3-144 16,1 1 0-16,-2 3 0 0,0 5 0 0,0 3 128 15,1 1-128-15,-2 2 0 0,-1 1 128 0,1 4-128 16,6 1 0-16,-5 3 0 0,-2-1 0 0,6 17 128 15,3-2-128-15,-4 0 0 0,1 1 0 0,-3 0 0 16,2 3-272-16,-2 1 16 0,3 2 16 0,-5-6 0 16,2 5-2320-16,2 4-480 0,3 2-96 0</inkml:trace>
  <inkml:trace contextRef="#ctx0" brushRef="#br0" timeOffset="-149140.4">15388 13247 6447 0,'0'0'576'0,"0"0"-576"15,0 0 0-15,0 0 0 0,0 0 1600 0,0 0 224 0,0 0 32 0,0 0 16 16,0 0-752-16,0 0-160 0,-6-1-16 0,6 1-16 16,-7 0-96-16,7 0-32 0,0 0 0 0,0 0 0 15,0 0 64-15,0 0 16 0,0 0 0 0,0 0 0 16,0 0-112-16,0 0 0 0,0 0-16 0,-6 0 0 15,6 0-112-15,0 0 0 0,0 0-16 0,0 0 0 16,0 0-80-16,0 0-16 0,0 0 0 0,0 0 0 16,0 0-80-16,0 0-32 0,0 0 0 0,0 0 0 15,0 0-32-15,0 0-16 0,0-6 0 0,0 6 0 16,0 0 0-16,0 0 0 0,5-4 0 0,-5 4 0 16,0 0-48-16,0 0 0 0,0 0 0 0,9-3 0 15,-9 3-64-15,11-3 0 0,-3 1-16 0,-8 2 0 16,12-3-48-16,-1 2 0 0,-4 0 0 0,-7 1 0 15,11 1-48-15,0 0-16 0,-1-1 0 0,1 3 0 0,0-1-128 0,-1 0 160 16,1 0-160-16,0 0 160 0,2 2-160 0,-2-1 160 16,3 0-160-16,-1 3 160 0,-1-6-160 0,2 3 160 15,-2 0-160-15,3 1 160 0,-1-1-32 0,1 0 0 16,1 2 0-16,0-1 0 0,1-1 0 0,1 2-128 16,0-1 192-16,1 1-64 0,-1-3-128 0,3 2 192 15,-1 2-192-15,-1 1 192 0,-2-1-192 0,1-3 128 16,2 1-128-16,0 1 128 0,1 3-128 0,-3-2 0 15,1-2 144-15,-3 1-144 0,2 3 0 0,0 0 0 16,-2-4 0-16,1 3 128 0,-2-3-128 0,-1 0 0 16,0 1 0-16,0-1 0 0,0 2 0 0,0-1 0 15,1-2 0-15,-3 3 128 0,2-1-128 0,0 1 0 16,2-2 128-16,-1 1-128 0,0 0 0 0,-1 1 144 0,-1-1-144 16,1 1 0-16,0-5 176 0,0 1-176 0,-3 1 160 0,2 1-160 15,0-1 176-15,0-1-176 0,1-3 192 0,0 0-192 16,-2 2 192-16,0-1-192 0,-1-1 192 0,1 2-192 15,-3 1 160-15,1-1-160 0,0-3 128 0,-10 2-128 16,9 1 0-16,-1-2 128 0,-1-3-128 0,-7 4 0 16,0 0 0-16,0 0 0 0,0 0 128 0,9 0-128 15,-9 0 0-15,0 0 0 0,0 0 0 0,0 0 0 16,0 0 0-16,0 0 128 0,5 5-128 0,-5-5 0 16,0 0 128-16,0 0-128 0,0 0 128 0,0 0-128 15,0 0 128-15,0 0-128 0,0 0 128 0,0 0-128 16,-10-3 128-16,1 1-128 0,-1 0 128 0,2 2-128 15,-2-3 160-15,0 1-160 0,0-2 192 0,-4 2-192 0,-3 0 0 16,2 1 0-16,-1 0 0 0,0-2 0 0,1-1 0 0,-1-1 0 16,1-1 0-16,-3 3 0 0,-1 0 128 0,0 0-128 15,1-2 0-15,1 2 0 0,-2-1 0 0,0 0 0 16,3 2 0-16,-2-2 0 0,1-3 144 0,-1 2-144 16,0-1 0-16,2 3 144 0,-2 1-144 0,-2-3 0 15,0-4 0-15,0 3 0 0,-2 1 0 0,2 0 0 16,0-4 0-16,-1 4 0 0,1 2 0 0,3 0 0 15,-1-2 0-15,1 0 0 0,-4 1 0 0,1-1 0 16,0 1 0-16,0 1 0 0,1-3 0 0,0 1 0 16,0-1 0-16,3 2 0 0,-4-1 0 0,0 1 0 15,-1-3 0-15,0 2 0 0,-1 1 0 0,0-2 0 16,-3-1 0-16,2 3 0 0,0-1 0 0,0 0 0 0,0 1 0 0,3-1 0 16,1 0 0-16,3 0 0 0,-1 1 0 0,3 1 0 15,-1-1 0-15,3 2 0 0,0 0 0 0,2 0 0 16,2 0 0-16,-1 1 0 0,9 1 0 0,-7-2 0 15,7 2 0-15,0 0 0 0,0 0 0 0,0 0 0 16,-6-1 0-16,6 1 0 0,0 0 0 0,0 0 0 16,0 0-128-16,0 0 128 0,0 0 0 0,0 0 0 15,0 0 0-15,0 0 0 0,0 0-144 0,12 3 144 16,0-2 0-16,1 1 0 0,2 1 0 0,1 0 0 16,2 3-128-16,3-2 128 0,2 1 0 0,4 0 0 15,1 1 0-15,3 1 0 0,1-1 0 0,0 2 0 16,0-1 0-16,2 1-128 0,0 0 128 0,1-1 0 15,3 2 0-15,-3 0 0 0,1 0 0 0,3 0 0 0,-2-1 0 16,4 2 0-16,-3 1 0 0,-1-1 0 0,-5 0 0 0,-5-1 0 16,-1-1 0-16,-1-1 0 0,-3 4 0 0,-1-2 0 15,-1 2 0-15,-1 0 0 0,-1-4 0 0,-2 0 0 16,-1 2 0-16,-2-1 0 0,-1-1 0 0,-3-5 0 16,-9-2 128-16,0 0-128 0,8 7 0 0,-8-7 0 15,0 0 128-15,0 0-128 0,6 7 160 0,-6-7-16 16,0 0 0-16,0 0 0 0,-8-1 96 0,1-2 16 15,-1-4 0-15,-1 2 0 0,-1-2-112 0,-2 1-16 16,2 3 0-16,1-3 0 0,-3 0-128 0,2-2 0 16,-1-3 0-16,3 3 0 15,0 1-752-15,1 4-176 0,7 3-32 0,-5-5-11584 16,-3 1-2304-16</inkml:trace>
  <inkml:trace contextRef="#ctx0" brushRef="#br0" timeOffset="-148097.89">15390 13902 14735 0,'-10'-2'1312'0,"0"0"-1056"16,-1 0-256-16,1 1 0 0,1-1 816 0,1 2 96 16,-3 1 32-16,3 0 0 0,1 2 160 0,7-3 48 15,-9-2 0-15,1 4 0 0,8-2 64 0,0 0 0 0,0 0 16 0,0 0 0 16,-5 4-480-16,5-4-112 0,0 0 0 0,0 0-16 15,0 0-80-15,0 0-16 0,0 0 0 0,0 0 0 16,11 5 64-16,3 0 16 0,3-2 0 0,-1-3 0 16,1 0-16-16,3 0 0 0,-1 0 0 0,4-1 0 15,4-1-192-15,0 1-32 0,2 1-16 0,1-1 0 16,0-2 16-16,0 1 0 0,-1-1 0 0,4 1 0 16,0 2 0-16,-1 0 0 0,1 0 0 0,0 2 0 15,0-1-64-15,0 0-16 0,0 0 0 0,0 0 0 16,-5 2-96-16,-1 0-32 0,-4 0 0 0,-5 0 0 15,0 0-160-15,-3-1 0 0,-2 1 0 0,-5-1 0 16,-8-2 0-16,0 0 128 0,0 0-128 0,0 0 0 16,0 0 176-16,0 0-48 0,5 8-128 0,-5-8 192 0,0 0 48 0,-10 4 0 15,-2-1 0-15,-3 0 0 0,-1-1-64 0,-6 0-16 16,-3-2 0-16,-2 1 0 0,1 5-32 0,-3-4 0 16,-2-4 0-16,0 2 0 0,-4 0 48 0,-1 1 0 15,0 1 0-15,1-2 0 0,-4-1-48 0,2 0 0 16,-1 0 0-16,1 0 0 0,-3-1 0 0,4-1 0 15,3 1 0-15,2 2 0 0,0 1-128 0,5 0 160 16,5-1-160-16,4 0 160 0,0 0-160 0,3 0 0 16,2 0 0-16,3 0 128 0,3-1-128 0,6 1 0 15,0 0 0-15,0 0 0 0,0 0 128 0,0 0-128 16,11-2 192-16,4-2-64 0,1 4-128 0,5-2 0 16,2-3-160-16,2 3 160 0,4 1 0 0,4 0 0 15,4 1 0-15,0-2 0 0,0-2 0 0,2 0 0 16,-1 1-128-16,1 1 128 0,-1 2 0 0,2 0 0 0,2 0 0 0,-5 3 0 15,-1 1 0-15,1-2 0 0,-2-3 0 0,-2 2 0 16,-2 1 0-16,-4 2 0 0,-4-2 0 0,-2 0 0 16,-3-1 0-16,-3 0 0 0,-2 0 0 0,-3 1 0 15,0-1 0-15,-10-1 0 0,0 0 0 0,0 0 0 16,8 5 0-16,-8-5 0 0,0 0 128 0,0 0-128 16,0 0 128-16,0 0-128 0,-10-2 144 0,-2 2-144 15,-4 2 144-15,-2-2-144 0,-4 1 128 0,-4 1-128 16,-2-2 128-16,-1-2-128 0,-1-3 128 0,-1 3-128 15,-6 2 176-15,2 1-48 0,2 0-128 0,2-1 192 16,2 0-192-16,2 2 144 0,1 1-144 0,4-2 128 16,0-3-128-16,4 2 0 0,3 0 0 0,3 1 128 15,2 0-128-15,1 0 0 0,9-1 0 0,0 0 0 0,0 0 0 16,0 0 0-16,0 0 0 0,0 0 0 0,10 2 0 0,-1-2 0 16,3 0-192-16,2-3 192 15,3-1-1344-15,-1 0-128 0,1-1-48 0,-1-1-17680 16</inkml:trace>
  <inkml:trace contextRef="#ctx0" brushRef="#br0" timeOffset="-147033.28">15333 13236 3679 0,'0'0'160'0,"0"0"32"15,0 0-192-15,0 0 0 0,-3-9 0 0,3 9 0 0,0 0 2432 0,0 0 448 16,-8-8 96-16,3 2 16 0,5 6-1696 0,-6-2-336 16,6 2-64-16,-8-5 0 0,-1-2 240 0,1 3 48 15,8 4 16-15,-9-4 0 0,2 0 0 0,-1 1 0 16,2-2 0-16,1 2 0 0,5 3-96 0,-9-4-16 15,1-2 0-15,3 2 0 0,5 4-224 0,0 0-48 16,0 0-16-16,-4-6 0 0,-1 1-160 0,5 5-48 16,0 0 0-16,0 0 0 0,0 0-144 0,0 0-16 15,-1-7-16-15,1 7 0 0,0 0-96 0,0 0-32 16,0 0 0-16,10 0 0 0,1 2-16 0,-1 3 0 16,1 0 0-16,2 1 0 0,-1-1-16 0,4 1-16 15,-1 1 0-15,4 1 0 0,2 4-32 0,1-1 0 16,1 0 0-16,3 1 0 0,3 1 0 0,-1 1 0 0,1-1 0 15,1 0 0-15,-1 0 0 0,1 2 0 0,0-2 0 16,0 2 0-16,1-3-16 0,1 3-16 0,0 0 0 0,-1 0 0 16,-1 0-16-16,-3-3 0 0,-3-3 0 0,0 4 0 15,3 2-160-15,-4-4 160 0,0-4-160 0,-3-1 160 16,-3 3-160-16,-1 2 128 0,-2 0-128 0,-2-4 128 16,-1-3-128-16,-3-2 192 0,-8-2-192 0,0 0 192 15,0 0-48-15,0 0 0 0,0 0 0 0,0 0 0 16,0 0 144-16,0 0 32 0,0 0 0 0,0 0 0 15,-7-4-112-15,-3 0-16 0,1-1 0 0,-4 1 0 16,-2-6-48-16,-4 4-16 0,-2 4 0 0,1-1 0 16,-4-6 0-16,2-1-128 0,0-2 192 0,-1 2-64 15,-2 1-128-15,0-3 160 0,-4-5-160 0,2 2 160 0,0 4-160 16,2 4 0-16,-3-2 144 0,3-1-144 0,1-1 0 16,-2 2 0-16,1 3 0 0,1-1 0 0,0-1 0 0,1 2 0 15,-2-1 0-15,4 2 0 0,4 0 0 0,2 1 0 16,0-1 0-16,4 2 0 0,3 1 0 0,8 2 0 15,0 0 0-15,0 0 0 0,0 0 0 0,0 0 0 16,0 0 0-16,0 0 0 0,0 0 0 0,12-2-128 16,1-2 128-16,5 2 0 0,5 2 0 0,0 2-160 15,2 2 160-15,3-2 0 0,-4 2-128 0,3 2 128 16,3 0 0-16,0-1 0 0,0-2 0 0,3 1-128 16,3 2 128-16,0 2 0 0,-3 0 0 0,3 0 0 15,1-2 0-15,-1 1 0 0,-4 2 0 0,0 0 0 16,-4 0 0-16,-1-3 0 0,-4 0 0 0,-1 2 0 15,-2-1 0-15,-4 1 0 0,1-1 0 0,-3-2 0 16,-3-2 0-16,-1 2 0 0,-1 0 0 0,-9-5 0 16,0 0 128-16,6 5-128 0,-6-5 0 0,0 0 0 0,0 0 128 0,0 0-128 15,0 0 160-15,0 0-16 0,0 0 0 0,-9-8 0 16,-2-2-16-16,-2 0 0 0,-1 4 0 0,-3-3 0 16,-1-1-128-16,-2 1 160 0,-1 0-160 0,-1 2 160 15,-3-1-160-15,-3 0 0 0,-3-3 0 0,-1 2 128 16,1 1-128-16,0 1 0 0,2 4 0 0,-1-2 0 15,1-1 0-15,2 2-192 0,3 2 64 0,3 2 128 16,3-1-608-16,0-1 0 16,6-3 0-16,1 1 0 0,3 4-2240 0,8 0-448 0</inkml:trace>
  <inkml:trace contextRef="#ctx0" brushRef="#br0" timeOffset="-145771.18">15394 13293 3679 0,'-6'-3'320'0,"2"0"-320"15,0-1 0-15,3-1 0 0,-4 2 2336 0,3-1 400 16,-1-3 80-16,0 1 0 0,0 3-1728 0,0 0-368 16,0-4-64-16,1 2-16 0,0 1 384 0,2 4 80 15,0 0 16-15,0 0 0 0,-1-9-208 0,1 9-32 16,1-5-16-16,-1 5 0 0,0 0-160 0,0 0-16 16,5-5-16-16,-5 5 0 0,0 0-32 0,0 0 0 15,0 0 0-15,0 0 0 0,6-6-192 0,-6 6-64 16,0 0 0-16,0 0 0 0,0 0-112 0,11-2-16 15,-11 2-16-15,15 2 0 0,-2 1 16 0,1 1 16 16,1-1 0-16,3 3 0 0,2 0-16 0,-1 1-16 0,4-2 0 16,2 2 0-16,2 1-32 0,-1-3 0 0,0-1 0 0,2 2 0 15,0 2 32-15,0-4 0 0,1 0 0 0,1 3 0 16,0 2 32-16,0 0 16 0,0-3 0 0,0 2 0 16,1 0-112-16,0 2-32 0,-3 3 0 0,1 0 0 15,-6-2-144-15,0-3 0 0,-2-3 144 0,-1 2-144 16,0 5 0-16,-4-4 128 0,-2-6-128 0,-3 2 0 15,3 3 176-15,-2 0-48 0,0 2 0 0,-2-3 0 16,-10-6 224-16,8 2 32 0,-8-2 16 0,0 0 0 16,0 0 144-16,0 0 32 0,0 0 0 0,0 0 0 15,0 0 0-15,0 0 0 0,0 0 0 0,0 0 0 16,0 0-112-16,0 0-16 0,0 0 0 0,0 0 0 0,0 0-192 16,0 0-32-16,0 0-16 0,0 0 0 15,0 0-208-15,0 0 176 0,0 0-176 0,0 0 160 0,0 0-160 0,-5 7 0 16,5-7 0-16,0 0 0 0,0 0 0 0,-9 3 0 15,9-3 0-15,0 0 0 0,0 0 0 0,0 0 0 16,-6 2 0-16,6-2 0 0,0 0-384 0,-8 3 0 16,8-3 0-16,0 0 0 15,-8 1-1664-15,-1 1-320 0,3-1-80 0</inkml:trace>
  <inkml:trace contextRef="#ctx0" brushRef="#br0" timeOffset="-144275.1">15374 11767 1839 0,'0'0'0'0,"0"0"160"16,0 0-160-16,0 0 0 0,0 0 0 0,0 0 0 15,0 0 2432-15,0 0 464 0,0 0 96 0,0 0 16 16,0 0-1744-16,0 0-352 0,0 0-64 0,0 0-16 0,0 0-96 15,0 0-32-15,0 0 0 0,0 0 0 0,0 0 144 0,0 0 32 16,0 0 0-16,0 0 0 0,-4-5-112 0,4 5 0 16,-5-6-16-16,5 6 0 0,0 0-32 0,0 0 0 15,0 0 0-15,0 0 0 0,-2-7-64 0,2 7-16 16,0 0 0-16,0 0 0 0,-4-7-48 0,4 7-16 16,-6-6 0-16,6 6 0 0,0 0-48 0,0 0-16 15,0 0 0-15,0 0 0 0,0 0-64 0,0 0 0 16,0 0-16-16,0 0 0 0,0 0-48 0,0 0-16 15,0 0 0-15,0 0 0 0,0 0-48 0,0 0 0 16,10 0 0-16,-10 0 0 0,9 7-64 0,1-2-32 16,-1-2 0-16,1 3 0 0,1 2 16 0,2 0 0 15,-1 2 0-15,2 1 0 0,0 1-240 0,2 1 0 16,-1 1 128-16,2 1-128 0,-1 1 128 0,0 0 0 0,-2-3-128 16,2 3 192-16,0-2-48 0,-2 0-16 0,0 0 0 0,1 0 0 15,-2 0 0-15,1 3 0 0,1-2 0 0,-1 0 0 16,0 0-128-16,0-1 0 0,1 1 0 15,-2 2 0-15,0-1 0 0,3 0 160 0,1-2-32 0,1 2-128 16,-5 0 192-16,-1-2-64 0,0-2 0 0,0 3-128 16,1 1 224-16,-2 0-64 0,0-2-16 0,2 0 0 15,0-1 16-15,-2 2 0 0,1 0 0 0,0-3 0 16,-1-3 32-16,-2 1 0 0,1 0 0 0,1 0 0 16,-4-1-64-16,2-2 0 0,-3 1 0 0,-1-1 0 15,1 0 16-15,0-1 0 0,-6-6 0 0,8 6 0 16,-8-6 0-16,4 9 0 0,2-2 0 0,-6-7 0 15,0 0-144-15,0 0 192 0,0 0-192 0,0 0 192 0,0 0-192 16,0 0 0-16,0 0 144 0,0 0-144 0,0 0 0 0,0 0 128 16,0 0-128-16,0 0 0 0,0 0 0 0,0 0 0 15,0 0 0-15,0 0-128 16,0 0-1456-16,0 0-272 0,0 0-64 0,0 0-15920 16</inkml:trace>
  <inkml:trace contextRef="#ctx0" brushRef="#br0" timeOffset="-143232.86">15054 10496 13823 0,'0'0'608'0,"0"0"128"0,-10-3-592 0,4 1-144 0,6 2 0 0,-8-3 0 16,3-4 144-16,5 7 0 0,-6-4 0 0,6 4 0 15,0 0 688-15,0 0 128 0,-6-6 16 0,6 6 16 16,0 0 0-16,0 0 0 0,0 0 0 0,0 0 0 0,0-8-128 0,0 8-32 16,0 0 0-16,0 0 0 0,0 0-304 0,10 3-64 15,-10-3-16-15,9 5 0 0,1 4-144 0,0 1-48 16,-5-1 0-16,5 2 0 0,-1 2 32 0,1 0 0 16,-1 0 0-16,1 3 0 0,1-1 16 0,-1 0 0 15,1 1 0-15,0-1 0 0,0 2 16 0,1-2 16 16,1-1 0-16,0 3 0 0,-1 2-16 0,2-1 0 15,2 0 0-15,-1 1 0 0,2 3 48 0,-1-3 0 16,2-2 0-16,1 0 0 0,0 2 0 0,-2 0 0 16,-2 1 0-16,1-1 0 0,1-2-96 0,0 1-16 15,-2 0 0-15,-1 1 0 0,0-1 32 0,0-1 0 16,-1-1 0-16,-1 1 0 0,0 0 32 0,2 0 0 16,-5 0 0-16,2-2 0 0,0-1-160 0,0 3-32 0,-1 1 0 15,0-2 0-15,0-3 32 0,0 2 0 0,0 0 0 16,-2 0 0-16,0 1 48 0,-1-3 16 0,1-1 0 0,-3 0 0 15,1 0-80-15,0-1-16 0,0-2 0 16,-1-1 0-16,-5-8 0 0,0 0 0 0,7 7 0 0,-3-1 0 16,-4-6-128-16,0 0 0 0,0 0 0 0,0 0 0 15,8 5 0-15,-8-5 160 0,0 0-160 0,0 0 160 16,0 0-160-16,0 0 192 0,0 0-192 0,0 0 192 16,0 0-192-16,0 0 0 0,0 0 0 0,0 0 0 15,-5-6-1456 1,5 6-208-16,-8-8-64 0,1 2-9248 0,0-2-1856 0</inkml:trace>
  <inkml:trace contextRef="#ctx0" brushRef="#br0" timeOffset="-142016.81">15529 9506 2751 0,'0'0'256'0,"0"0"-256"0,0 0 0 0,0 0 0 16,0 0 1664-16,0 0 304 0,0 0 48 0,0 0 16 16,0 0-1024-16,0 0-208 0,0 0-32 0,0 0-16 15,0 0 0-15,0 0 0 0,0 0 0 0,0 0 0 16,2-10 32-16,0 3 16 0,-2 7 0 0,0 0 0 0,0 0-96 0,0 0-32 16,0 0 0-16,0 0 0 0,0 0-48 0,0 0-16 15,-2-8 0-15,2 8 0 0,0 0-96 0,0 0-32 16,0 0 0-16,0 0 0 0,0 0 160 0,0 0 16 15,0 0 16-15,8-1 0 0,2 0-144 0,-10 1-16 16,8 3-16-16,1 0 0 0,-1 0-32 0,3-2 0 16,0-2 0-16,3 3 0 0,-3 2-80 0,2 3-32 15,0-2 0-15,0 2 0 0,0-5-96 0,3 1-32 16,1 4 0-16,1-2 0 0,-2 2-32 0,3 0 0 16,3-2 0-16,-3 4 0 0,0 1 16 0,-1 0 0 15,3-2 0-15,-1 1 0 0,1 2-16 0,1 0-16 16,-1-1 0-16,3 1 0 0,-2-1 48 0,1-2 16 0,-4-1 0 15,1-2 0-15,-1 3 64 0,1-3 16 0,-3-1 0 16,-1 0 0-16,0 3-32 0,-1-1 0 0,-1 1 0 0,2-2 0 16,-1-1-64-16,-1 0-16 0,-3 0 0 0,0 1 0 15,0-1 16-15,0-1 0 0,-1 3 0 0,-1-2 0 16,-9-4-32-16,0 0 0 0,9 5 0 0,-9-5 0 16,8 6 16-16,-8-6 0 0,0 0 0 0,0 0 0 15,5 6-32-15,-5-6-16 0,0 0 0 0,0 0 0 16,0 0-32-16,0 0 0 0,0 0 0 0,0 0 0 15,0 0 0-15,0 0 0 0,0 0 0 0,0 0 0 16,0 0-128-16,0 0 0 0,0 0 0 0,0 0 128 16,0 0-128-16,0 0 0 0,-8 2 0 0,8-2 0 15,-8 0 0-15,8 0-192 0,0 0 0 0,-9 0 16 16,0 0-1168-16,2-1-224 0,7 1-48 0,-7 0-16 16,-1 0-1168-16,8 0-224 0</inkml:trace>
  <inkml:trace contextRef="#ctx0" brushRef="#br0" timeOffset="-140943.34">15735 8531 3679 0,'0'0'320'0,"0"0"-320"16,0 0 0-16,0 0 0 0,0 0 2304 0,0 0 384 15,0 0 64-15,0 0 32 0,0 0-1600 0,0 0-320 16,0 0-64-16,0 0-16 0,0 0-16 0,0 0 0 16,0 0 0-16,0 0 0 0,9-4 144 0,0 1 32 15,-1-1 0-15,1-1 0 0,2 4-48 0,-1 1 0 16,2 1 0-16,1-1 0 0,2-2-80 0,-1 0-32 16,-1 0 0-16,5 0 0 0,4 1-144 0,3 1-48 15,4-1 0-15,-3 0 0 0,0 1-144 0,2 1-48 16,-1 1 0-16,0-2 0 0,-1-3-16 0,2 1-16 15,0 2 0-15,1 0 0 0,-3 0-32 0,2 1 0 0,-3 0 0 16,0 1 0-16,1 1-64 0,-1-1-16 0,-3-2 0 0,2 1 0 16,-4 0-32-16,-2-1-16 0,-4 0 0 0,-1 1 0 15,0 2-48-15,-4-3-16 0,-9 0 0 0,0 0 0 16,0 0-144-16,8 5 160 0,-8-5-160 0,0 0 160 16,0 0-160-16,0 0 0 0,0 0-160 0,-8 0 160 31,0 2-480-31,0 0 0 0,-1-1 0 0,-2 0 0 15,0-1-2256-15,-1 0-448 0</inkml:trace>
  <inkml:trace contextRef="#ctx0" brushRef="#br0" timeOffset="-139516.33">15773 7993 12319 0,'0'0'544'0,"0"0"112"0,0 0-528 0,0 0-128 0,-7 3 0 0,7-3 0 16,0 0 368-16,0 0 32 0,-7 4 16 0,7-4 0 16,-3 7-16-16,3-7 0 0,0 0 0 0,0 0 0 15,-1 9 480-15,1-9 80 0,0 9 32 0,0-9 0 16,0 0-32-16,0 0-16 0,0 0 0 0,5 8 0 15,-5-8-112-15,7 8 0 0,2-2-16 0,-9-6 0 16,10 2-48-16,1-1 0 0,-2-1 0 0,4-1 0 16,-1 0-64-16,0 0 0 0,-3-1-16 0,3 0 0 15,3-2-112-15,3 1 0 0,0-1-16 0,3 1 0 16,-2-3-176-16,0 0-16 0,-1-2-16 0,2 3 0 16,0 1-48-16,1 0-16 0,1-4 0 0,-2 2 0 15,1 0-48-15,-1 0-16 0,2-2 0 0,2 0 0 0,-4 0-32 0,1 2-16 16,0 0 0-16,-4 2 0 0,-2-3-32 15,2 2 0-15,-1-1 0 0,2 0 0 0,-2 1 80 0,0 0 16 16,-4-4 0-16,2 4 0 0,-1 1 64 0,-3 1 16 16,0 0 0-16,1 0 0 0,-3 0-64 0,-8 3-16 15,10-1 0-15,-10 1 0 0,7-3-64 0,-7 3-16 16,8-6 0-16,-8 6 0 0,0 0-32 0,0 0-128 16,0 0 192-16,0 0-64 0,0 0 0 0,0 0-128 15,0 0 192-15,0 0-64 0,0 0 32 0,0 0 0 16,0 0 0-16,0 0 0 0,0 0-160 0,0 0 128 15,0 0-128-15,0 0 128 0,0 0-128 0,0 0 0 16,0 0 0-16,0 0 128 0,-9 6-128 0,9-6 0 16,0 0 0-16,-6 3-176 15,6-3-368-15,-9 1-80 0,9-1-16 0,0 0 0 16,0 0-2352-16,-7 0-464 0,2-2-112 0,1-2-16 0</inkml:trace>
  <inkml:trace contextRef="#ctx0" brushRef="#br0" timeOffset="-138021.05">15940 7481 4607 0,'0'0'192'0,"0"0"64"0,0 0-256 0,0 0 0 15,-6 7 0-15,6-7 0 0,-7 5 1504 0,2 1 256 16,5-6 48-16,0 0 16 0,0 0-1088 0,0 0-224 0,-6 6-32 0,6-6-16 16,0 0-16-16,0 0 0 0,0 0 0 0,0 0 0 15,0 0 80-15,0 0 16 0,0 0 0 0,0 0 0 16,0 0 272-16,0 0 48 0,0 0 16 0,0 0 0 15,0 0 144-15,8-3 48 0,-8 3 0 0,12-5 0 16,-2-1-240-16,1 2-64 0,-1-1 0 0,1 1 0 16,1-1-256-16,0 0-48 0,-1-3-16 0,2 1 0 15,0-1-144-15,1-1-48 0,1-2 0 0,1 1 0 16,0 4 128-16,1-3 0 0,1-1 16 0,0-1 0 16,3 0 48-16,3-1 16 0,-1 2 0 0,1-3 0 15,-2-2-64-15,3 2-16 0,1 3 0 0,0-1 0 16,-1 2-160-16,-1 0-32 0,0-5-16 0,0 3 0 15,-1 1-176-15,-1 1 192 0,-1 0-192 0,-1 0 192 0,0-1 112 16,0 0 16-16,-1-1 16 0,-1 1 0 0,-2 1-80 16,1 3 0-16,1-5-16 0,-2 4 0 0,-1 4-48 0,2-1-16 15,1-2 0-15,-4 1 0 0,-3-3 0 0,0 2 0 16,2 4 0-16,-2-1 0 0,1-3-176 0,-1 2 0 16,-1 0 0-16,-2 1 0 0,-8 3 128 0,10 0-128 15,-10 0 0-15,0 0 128 0,6-2-128 0,-6 2 0 16,0 0 0-16,0 0 0 0,0 0-192 0,0 0-64 15,0 0 0-15,0 0-16 16,0 0-288-16,0 0-48 0,0 0-16 0,0 0 0 16,0 0-1184-16,0 0-240 0,0 0-64 0,-9 0-11136 0</inkml:trace>
  <inkml:trace contextRef="#ctx0" brushRef="#br0" timeOffset="-137570.98">16516 6986 19343 0,'0'0'1728'0,"0"0"-1392"0,0 0-336 0,0 0 0 0,0 0 512 0,0 0 48 16,7-6 0-16,-7 6 0 0,8-4-560 0,2 1-224 16,0-1 16-16,1-1 0 0,0 0 16 0,2-1 16 15,2 3 0-15,0-3 0 0,0 0 176 0,1 1 192 16,-2 0-32-16,3-1-16 0,1 3 352 0,1-1 64 15,-2-2 16-15,2 2 0 0,3 0 272 0,1 2 64 16,-1 0 16-16,-1 1 0 0,-1 1-208 0,0 2-32 16,-2 3-16-16,-3-1 0 0,-1 5-208 0,-4 1-32 15,1 1-16-15,-2 2 0 0,-5 1 32 0,0 2 0 16,-2-1 0-16,-2 1 0 0,-2 1-256 0,-3 1-64 16,-1-3 0-16,-3 3 0 0,-1-4 32 0,-3 3 0 15,-3-1 0-15,0 0 0 0,-5 1 64 0,-2-3 16 0,-2-2 0 0,1-1 0 16,5 0-80-16,-2-2-16 15,-2 0 0-15,2-4 0 0,1-1-384 0,0-3-80 0,4-2 0 16,0-2-16 0,0-1-2112-16,3-1-432 0,3-2-64 0</inkml:trace>
  <inkml:trace contextRef="#ctx0" brushRef="#br0" timeOffset="-127886.05">15294 14561 3679 0,'0'0'160'0,"0"0"32"0,0 0-192 0,0 0 0 16,0 0 0-16,0 0 0 0,0 0 1488 0,0 0 256 15,-3 8 48-15,3-8 16 0,0 0-896 0,-5 6-176 16,5-6-32-16,-5 6-16 0,5-6-96 0,-6 7-16 16,6-7 0-16,-6 6 0 0,-2-1 64 0,8-5 16 15,-8 5 0-15,8-5 0 0,-9 5 48 0,9-5 16 16,-5 6 0-16,5-6 0 0,-9 4-32 0,9-4-16 15,0 0 0-15,0 0 0 0,-5 6-32 0,5-6-16 16,0 0 0-16,0 0 0 0,0 0-80 0,0 0-16 0,0 0 0 0,0 0 0 16,0 0-48-16,0 0-16 0,0 0 0 0,0 0 0 15,0 0 16-15,0 0 0 0,0 0 0 0,11 0 0 16,-3-3-112-16,3 1-32 0,-2-1 0 0,2 0 0 16,0-1-80-16,2 1 0 0,-2-2-16 0,4-1 0 15,0 1 112-15,2-2 32 0,0 0 0 0,3 0 0 16,-5-3-192-16,4 2-48 0,3 1 0 0,2 0 0 15,-1-2 96-15,2 0 16 0,-3-1 0 0,1 1 0 16,0 2-16-16,0-2 0 0,0-2 0 0,1 0 0 16,0 1-64-16,3 0-16 0,-1 1 0 0,3-1 0 15,-4-2-32-15,-1 5-128 0,-1 2 192 0,2-1-64 16,1-3-128-16,-3 1 160 0,1 0-160 0,-3 3 160 16,-1-1-160-16,0 1 0 0,-4-1 0 0,0 2 128 0,-2 1-128 0,-4 1 0 15,0-1 144-15,-1 0-144 0,-9 3 0 0,0 0 128 16,0 0-128-16,8-1 0 0,-8 1 128 15,0 0-128-15,0 0 160 0,0 0-160 0,0 0 144 0,0 0-144 16,0 0 128-16,0 0-128 0,0 0 208 0,0 0-32 16,0 0-16-16,-5 7 0 0,5-7 80 0,-10 6 16 15,2-1 0-15,-2 0 0 0,-1-2-256 0,1 3 0 16,-2 2 0-16,1-2 0 0,-2-1 128 0,-2-1-128 16,-3 1 176-16,-1 1-176 0,1-2 192 0,-2 3-192 15,2 1 192-15,-1 0-192 0,-5 0 144 0,1 1-144 16,-1 1 0-16,0 0 144 0,0 0-144 0,0 1 0 15,-1-1 144-15,2-1-144 0,-3 1 128 0,1-1-128 16,-1-1 128-16,1 1-128 0,0-1 0 0,-1 2 128 16,0-1-128-16,1 0 0 0,0-1 0 0,2 0 0 0,2 3 0 0,2-2 128 15,-2-2-128-15,3-1 0 0,3-1 128 0,0 1-128 16,4-1 0-16,-1-2 0 0,4-2 0 0,0 1 128 16,1 2-128-16,7-4 0 0,0 0 0 0,0 0 0 15,0 0 0-15,0 0 0 0,0 0 0 0,0 0 128 16,0 0-128-16,0 0 176 0,0 0-176 0,0 0 192 15,0 0-192-15,0 0 192 0,6-7-192 0,1 2 192 16,1 0-192-16,2 0 0 0,1-1 0 0,1-3 128 16,1 1-128-16,4-1 0 0,0 0 0 0,3 0 0 15,-2-2 0-15,4 0 128 0,2 0-128 0,2 0 0 16,1-1 0-16,1 0 0 0,-1-2 0 0,1 1 0 16,1-1 128-16,1 1-128 0,-1-1 0 0,2 0 128 15,0 0-128-15,0 1 0 0,0 2 0 0,-2 2 128 0,-4-2-128 0,-1 3 0 16,-1 0 0-16,-1 1 0 0,-5 1 0 0,0 0 0 15,-2 2 128-15,-3-1-128 0,-1 3 0 0,-11 2 0 16,9 0 0-16,-9 0 128 0,0 0-128 0,0 0 0 16,0 0 144-16,0 0-144 0,0 0 0 0,-5 6 144 15,-5-1-144-15,-1 3 0 0,-3-2 176 0,-2 1-176 16,-1 0 160-16,-3 0-160 0,0 2 144 0,-4 1-144 16,2-2 128-16,-6 4-128 0,0 0 0 0,-1 2 128 15,0 2-128-15,0 0 0 0,-2-2 0 0,-1 0 128 16,0-1-128-16,-1 1 0 0,-1-2 0 0,-1 1 128 15,0 0-128-15,1-1 0 0,1 1 0 0,1-1 0 16,1 0 0-16,4-1 0 0,2-2 0 0,2 1 128 16,2 0-128-16,2-2 0 0,1 0 0 0,0-1 0 0,3-2 128 15,0 1-128-15,1-1 0 0,3 0 0 0,3-3 0 0,3 0 0 16,5-2 0-16,0 0 0 0,0 0 0 0,0 0 0 16,0 0 128-16,0 0-128 0,0 0 0 0,0 0 128 15,0 0-128-15,5-7 0 0,-5 7 144 0,10-5-144 16,2-1 0-16,-2 1 0 0,1-4 0 0,3 3 0 15,-1-1 0-15,2-1 0 0,1 1 0 0,1-2 128 16,4 1-128-16,2-1 0 0,0 0 0 0,3-2 0 16,2-2 0-16,3 1 128 0,1 0-128 0,1 1 128 15,0 1-128-15,0-1 0 0,-1-2 0 0,-1 3 0 16,0 2 0-16,1-3 128 0,0-1-128 0,0 0 0 16,1-1 0-16,-2 3 0 0,-4 1 0 0,0 0 0 15,-2 0 0-15,-3 0 0 0,-1 4 0 0,0 0 0 16,-1-1 0-16,-3 0 0 0,-2-1 0 0,-2 3 0 15,-2 2 0-15,-1-1 0 0,-3-2 0 0,-7 5 128 0,0 0-128 0,0 0 0 16,0 0 0-16,0 0 0 0,0 0 0 0,0 0 0 16,0 0 0-16,0 0 128 0,0 0-128 0,-8 5 0 15,-1 1 0-15,-4-1 128 0,-3 2-128 0,0 1 0 16,-1-1 128-16,0 2-128 0,-6 0 0 0,1 2 0 16,-2 1 0-16,-2 0 128 0,-1 0-128 0,-3 1 0 15,-1 2 0-15,0-1 0 0,0 0 0 0,1-2 128 16,-3-2-128-16,1 1 0 0,-2 1 128 0,1 1-128 15,-1-2 128-15,1 0-128 0,0 0 0 0,2-2 0 16,4 2 0-16,3-1 0 0,0-1 0 0,4-1 0 16,4-2 0-16,0 0 0 0,2-1 0 0,3 0 0 15,2-1 0-15,1-3 0 0,8-1 0 0,0 0 0 16,0 0 0-16,0 0 0 0,0 0 0 0,0 0 0 0,0 0 0 16,13-4 0-16,-4-2 0 0,4 1 0 0,0-2 0 0,2 1 0 15,4-2 0-15,4-2 0 0,-1-1 0 0,2 0 0 16,4 2 0-16,1-2 0 0,2-1 0 0,1 1 0 15,2 0 0-15,-1 0 0 0,1-1 0 0,0-1 0 16,0 0 0-16,2-3 0 0,-1 2 0 0,2 0 0 16,1-2 0-16,-2 3 0 0,-3 3 0 0,-1 1 0 15,-2 0 0-15,-3 0 0 0,-2 2 0 0,-5 1 0 16,-2 0 0-16,-3 2 0 0,-3-1 0 0,-3 2 128 16,-9 3-128-16,0 0 0 0,0 0 0 0,0 0 0 15,0 0 0-15,0 0 128 0,0 0-128 0,0 0 0 16,-11 9 0-16,-3-3 128 0,-3-1-128 0,-5 0 0 0,-2 4 0 15,-3 1 128-15,-1 2-128 0,-3 0 0 16,-3 0 0-16,-1 3 128 0,-2 1-128 0,-1 1 0 0,0-2 0 16,-2-1 0-16,-1-1 0 0,1 3 128 0,-4-1-128 0,2 1 0 15,2-3 0-15,4 0 0 0,2-2 0 0,3 0 0 16,5 1 0-16,4-2 128 0,3-1-128 0,5-4 0 16,3 1 0-16,5-2 0 0,6-4 0 0,0 0 0 15,0 0 0-15,0 0 0 0,10-2 0 0,5-1 0 16,4-4 0-16,5-1-128 0,5 0 128 0,2-2 0 15,1-1 0-15,2-1 0 0,4-2 0 0,-1 1 0 16,0 1 0-16,0 0 0 0,0-2 0 0,-1-2 0 16,0 0 0-16,1 2 0 0,0 0 0 0,-4 2 0 15,-2 0 0-15,0 2 0 0,-4 1 0 0,-2 3 144 16,-2 1-144-16,-5 2 160 0,-5 0-160 0,-3 2 0 0,-10 1-160 16,0 0 160-16,0 0 0 0,0 0 0 0,0 0 0 0,-6 3 0 15,-4 3 0-15,-5 0 0 0,-1-1 0 0,-4 0 160 16,-2 3-160-16,0-1 0 0,1 1 0 0,-4 1 0 15,-2 0 0-15,2 0 0 0,-1 0 128 0,2 0-128 16,-1-3 0-16,3 0-272 0,0-2 64 0,1 0 16 31,2 0-2240-31,-1 0-432 0</inkml:trace>
  <inkml:trace contextRef="#ctx0" brushRef="#br0" timeOffset="-126215.52">721 15610 4607 0,'0'0'400'15,"0"0"-400"-15,0 0 0 0,-8-9 0 16,-1 3 1488-16,3 0 224 0,6 6 32 0,0 0 16 15,-6-7-800-15,6 7-144 0,-4-8-48 0,4 8 0 0,0 0-96 0,0 0-32 16,-7-8 0-16,2 3 0 0,5 5 224 0,0 0 32 16,0 0 16-16,0 0 0 0,-4-9 112 0,4 9 0 15,0 0 16-15,-6-9 0 0,1 1-16 0,1 2 0 16,-1-1 0-16,5 7 0 0,-4-6-96 0,4 6-32 16,0 0 0-16,-4-8 0 0,4 8-160 0,0 0-32 15,0 0-16-15,0 0 0 0,0 0-272 0,0 0-48 16,0 0-16-16,0 0 0 0,0 0-160 0,0 0-48 15,0 0 0-15,0 0 0 0,-7 8-144 0,4 0 128 16,-3 3-128-16,4 3 128 0,0 1 32 0,0 4 0 16,0-1 0-16,2 7 0 0,0 1-32 0,-1 3 0 15,-3-1 0-15,4 4 0 0,4 1 0 0,-3 2 0 16,-1 3 0-16,0-2 0 0,1 0-128 0,-1-2 128 16,0-2-128-16,0 0 128 0,-1 1 0 0,1-3-128 0,0-4 192 15,0-1-64-15,0-2 192 0,-1-1 16 0,-1-5 16 0,0 1 0 16,0-1 48-16,1-1 16 0,1-4 0 0,0-2 0 15,1-1-80-15,-1-9-16 0,0 0 0 0,0 0 0 16,0 0 16-16,0 0 0 0,0 0 0 0,0 0 0 16,0 0 176-16,6-9 16 0,-4-2 16 0,0-3 0 15,0-4-160-15,0-1-16 0,-1-1-16 0,2-2 0 16,-1-2-192-16,0 0-32 0,-1-2-128 0,1-1 192 16,-1 1-192-16,1-2 128 0,-1 0-128 0,1-1 0 15,2-3 0-15,-2-1 128 0,2 0-128 0,-1-2 0 16,-1-1 0-16,3 1 0 0,-3 2 0 0,0 1 0 15,2 3 0-15,-1 3 0 0,1 0 0 0,-1 4 0 16,2 3 0-16,-3 2 0 0,0-1 0 0,3 3 0 0,-4 2 0 16,1 1 0-16,1 2 0 0,-3 10 0 0,0-9-144 0,0 9 144 15,0 0 0-15,0 0-144 0,0 0 144 0,0 0-160 16,0 0 160-16,3 14-160 0,0 1 160 0,-2 4 0 16,-1 2 0-16,0 4-128 0,-2 2 128 0,-1 6 0 15,0 3 0-15,0 6-128 0,1 2 128 0,-2 2 0 16,2 3 0-16,-1-3 0 0,-2 0 0 0,3-4 0 15,-2 0 0-15,2-2 0 0,0 1 0 0,1-5 0 16,0-3 0-16,-1-2 0 0,0 0 0 0,0-3 0 16,-3-4 0-16,3-2 0 0,1-2 128 0,1-4-128 15,1-2 128-15,-1-4-128 0,0-10 128 0,0 0-128 16,0 0 128-16,0 0-128 0,0 0 240 0,0 0-32 0,0 0 0 16,0-11 0-16,0-1 112 0,0-4 0 0,0-5 16 15,0-1 0-15,1-6-128 0,-1-3-16 0,-1-2-16 0,0-1 0 16,-1-2-176-16,1-1 128 0,-2-3-128 0,3-2 128 15,0-3-128-15,0-1 0 0,0-4 144 0,2 3-144 16,1 2 0-16,1 1 0 0,2 2 0 0,-3 4 0 16,1 1 0-16,3 7 0 0,0 3 0 0,-2 3 0 15,1 2 0-15,-3 3 0 0,0 2 0 0,-1 5 0 16,1 2 0-16,-3 10 0 0,0 0 0 0,0 0-128 16,0 0 128-16,0 0-160 0,4 6 160 0,-2 6-160 15,0 6 160-15,-2 4-160 0,-1 4 160 0,0 5-160 16,0 7 160-16,0 3 0 0,-3 1-144 0,-1 4 144 15,2 3 0-15,0-3 0 0,-1-1 0 0,1-3 0 16,-1-2 0-16,0-6 0 0,1-2 0 0,-1 1 0 16,1 0 0-16,1-4 0 0,0-1 0 0,0-1 0 0,0 0 0 15,-3-3 0-15,2-3 0 0,2-1 0 0,0-3 0 0,1-1 128 16,0-4-128-16,0-4 0 0,0-8 0 0,0 0 128 16,0 0-128-16,0 0 0 0,0 0 0 0,0 0-144 15,10-2 0-15,-5-1 0 16,1-5-1632-16,0 1-320 0,-2-4-64 0,0 0-10512 15,0-2-2096-15</inkml:trace>
  <inkml:trace contextRef="#ctx0" brushRef="#br0" timeOffset="-125486.25">434 15966 25167 0,'-31'5'1104'0,"16"-1"240"0,4 0-1072 0,0-1-272 0,1 0 0 0,-4 1 0 15,2-2 336-15,2 0 16 0,4 0 0 0,6-2 0 16,-10 1 272-16,10-1 48 0,0 0 16 0,0 0 0 15,0 0 320-15,0 0 64 0,0 0 16 0,4-7 0 16,4 0-688-16,2-2-128 0,1 3-16 0,2-2-16 16,1-3 0-16,7 1 0 0,2 0 0 0,7-1 0 15,3 1 80-15,2 1 32 0,1 1 0 0,-1 0 0 16,1-2 0-16,1 1 0 0,-1 2 0 0,-2-2 0 0,-2-1-16 0,0 2 0 16,1 0 0-16,1 4 0 0,-2 2-112 0,-2 1-32 15,0-1 0-15,-5 2 0 0,-4 1-64 0,-4-1-128 16,-5-3 176-16,-1 2-176 0,-2 4 272 0,-9-3-48 15,0 0-16-15,0 0 0 0,0 0 176 0,0 0 16 16,-8 5 16-16,-2 1 0 0,-4-2-32 0,-5 0 0 16,-4 1 0-16,-3 0 0 0,-5 3-96 0,-2 1-32 15,-4 0 0-15,0-1 0 0,0 4-64 0,-3 1-32 16,0-2 0-16,0-2 0 0,-3 1-160 0,0-1 160 16,-3 1-160-16,2-2 160 0,4-1-160 0,5 1 0 15,3-2 0-15,5-1 128 0,2 1-128 0,3-2 0 0,3 0 0 16,4-1 0-16,6-1 0 0,9-2 0 0,0 0 0 15,0 0 0-15,0 0 0 0,0 0 0 0,0 0 0 0,14-3 0 16,3-2-128-16,5-1 128 0,6-2 0 0,0 0 0 16,5 2 0-16,3-1 0 0,3 0 0 0,2 1 0 15,0-1 0-15,-3 2 0 0,2 0 0 0,-1 0 0 16,-1-2 0-16,-4 1 0 0,-1 0 0 0,0 1 0 16,-1-1 0-16,-3 2 0 0,-2-2 0 0,-5 4 0 15,-6-1 0-15,-2 0 0 0,-2 1 0 0,-12 2 0 16,0 0 0-16,0 0 0 0,0 0 0 0,0 0 128 15,-11 4 64-15,-6 0 0 0,-5 1 0 0,0 1 0 16,-1-1-32-16,-5 1 0 0,-3 1 0 0,-1 0 0 16,0 1 16-16,2 0 0 0,-1-2 0 0,-1 1 0 15,2-1-176-15,1 1 0 0,0-1 144 0,1-1-144 0,-2-1 0 16,3 1 0-16,5-1 0 0,5 0 0 16,-1-3-320-16,5 2-128 0,1-3-16 0,12 0-16 15,0 0-1632-15,0 0-320 0,0 0-64 0,0 0 0 16,7-8-1472-16,5 1-304 0</inkml:trace>
  <inkml:trace contextRef="#ctx0" brushRef="#br0" timeOffset="-125016.62">644 15617 18431 0,'-8'-8'816'0,"8"8"160"0,0 0-784 0,0-8-192 0,0 8 0 0,3-7 0 16,0-2 1088-16,0 2 192 0,1 0 16 0,-1 1 16 16,-3 6-848-16,4-11-160 0,-1 0-48 0,2 2 0 15,-5 9 320-15,2-10 64 0,-2 1 16 0,0 1 0 16,0 8 304-16,0 0 64 0,0 0 16 0,0 0 0 15,0-9-16-15,0 9 0 0,0 0 0 0,0 0 0 16,0 0-256-16,0 0-48 0,0 0-16 0,-2 10 0 16,-3 2-240-16,2 1-48 0,-1 3-16 0,2 1 0 15,4 2-144-15,-1 3-16 0,0 2-16 0,-1 1 0 16,0 0-48-16,0 2-16 0,0 3 0 0,0 2 0 0,-1 1-32 0,0 0-128 16,-1-1 192-16,1-2-64 0,-3 0-128 15,0-3 192-15,-2-2-192 0,2-2 192 0,0-1-192 0,2-2 128 16,-1-2-128-16,1 0 128 0,-4 1-128 0,3-4 160 15,0-1-160-15,0-3 160 0,2-1-160 0,1-10 160 16,-1 11-160-16,0-2 160 0,1-9-160 0,0 0 0 16,0 0 144-16,0 0-144 0,0 0 0 0,0 0-160 15,0 0 16-15,0 0 0 16,0 0-1136-16,4-8-208 0,2 1-48 0,-1-2-16 16,-2-2-1360-16,1 0-272 0</inkml:trace>
  <inkml:trace contextRef="#ctx0" brushRef="#br0" timeOffset="-124675.45">445 15880 24815 0,'-16'2'1088'0,"8"-1"256"0,-1 0-1088 0,0 1-256 0,0 2 0 0,3 0 0 16,-2 0 640-16,8-4 64 0,0 0 0 0,0 0 16 15,0 0 240-15,0 0 32 0,0 0 16 0,8 6 0 16,6-2-224-16,0-1-32 0,-2-5-16 0,5 1 0 16,3-1-240-16,0 0-48 0,6 0-16 0,-2 0 0 15,1-3-16-15,3 1 0 0,-2-2 0 0,2 3 0 16,-4-4-80-16,0 2-16 0,0-2 0 0,4 2 0 0,-1 0-48 16,-1 1-16-16,-6 0 0 0,1-1 0 0,0 1-96 0,-1 2-32 15,-1-1 0-15,-2 0 0 0,-1-1-128 0,-4 0 0 16,-1 2 144-16,-1 0-144 15,-10 2-1648-15,8-3-400 0,-8 3-64 0,0 0-13280 16</inkml:trace>
  <inkml:trace contextRef="#ctx0" brushRef="#br0" timeOffset="-123337.2">15309 14693 11967 0,'-7'3'1072'0,"-3"-1"-864"0,0-1-208 0,1-1 0 16,1 0 1536-16,1 0 272 0,7 0 48 0,-9 0 16 16,1 0-608-16,8 0-128 0,-7 0-32 0,7 0 0 15,0 0-64-15,0 0-16 0,0 0 0 0,0 0 0 16,0 0-176-16,0 0-32 0,9 2-16 0,3-5 0 15,2 0 0-15,2-1 0 0,3-3 0 0,3 0 0 16,0-2-128-16,5-2-32 0,6-4 0 0,0 2 0 16,0-1-192-16,1 1-64 0,2 0 0 0,-1 0 0 15,-3 0-96-15,0-1-32 0,-2-1 0 0,1 1 0 16,0-3 64-16,-2 3 0 0,-3 0 0 0,-2 3 0 16,-5 1-64-16,-3 1 0 0,0 1 0 0,-3 3 0 0,-2 2-64 15,-11 3 0-15,0 0-16 0,0 0 0 16,0 0 80-16,-4 9 0 0,-6 1 16 0,-4 1 0 0,0-2-32 0,-6 6-16 15,-7 1 0-15,-5 0 0 0,-1-2-80 0,-4 0-16 16,0-1 0-16,-2 1 0 0,-2-1 0 0,-1-1 0 16,-2-1 0-16,5 0 0 0,-2 1 80 0,5-2 16 15,4-1 0-15,2 0 0 0,5-2-48 0,4-1-16 16,5-1 0-16,3-3 0 0,4 1-32 0,9-3 0 16,0 0 0-16,0 0 0 0,0 0 64 0,9-9 16 15,4-1 0-15,4-1 0 0,5 1-64 0,3-3-16 16,4-3 0-16,3 3 0 0,6-2-128 0,4-1 192 15,1 1-192-15,-1-3 192 0,-3 4-192 0,0-3 0 16,-3-1 0-16,-1 3-176 0,-2 0 176 0,-2 3 0 16,-3 0 0-16,-4 2 0 0,-7 1 0 0,-1 4 0 0,-4 2 0 15,-2 0 0-15,-10 3 0 0,0 0 128 0,0 0-128 0,0 0 0 16,0 0 0-16,0 0 144 0,0 0-144 0,0 0 0 16,-10 6 0-16,-2 0 0 0,-4 1 0 0,0 2 0 31,-1 2-1024-31,0 1-272 0,-1-1-48 0,3 1-11376 0,0-1-2256 0</inkml:trace>
  <inkml:trace contextRef="#ctx0" brushRef="#br0" timeOffset="-121252.71">15659 15754 12031 0,'0'0'528'0,"0"0"112"0,0 0-512 0,0 0-128 0,0 0 0 0,0 0 0 16,0 0 720-16,9-3 112 0,-9 3 32 0,8-3 0 15,-8 3 288-15,0 0 64 0,0 0 16 0,0 0 0 16,6-5 48-16,-6 5 0 0,0 0 0 0,0 0 0 15,0 0-272-15,0 0-48 0,0 0-16 0,0 0 0 0,0 0-112 0,0 0 0 16,-1 8-16-16,-2 1 0 0,-2-1-192 0,-2 1-48 16,-2 5 0-16,0-2 0 0,1 2-96 0,-3 0-32 15,-2 3 0-15,0 2 0 0,-1-1 0 0,-2 3 0 16,0 1 0-16,-3 1 0 0,-1 3-80 0,-1 0-32 16,-2 1 0-16,1 3 0 0,1 1-80 0,0 0-32 15,-1 0 0-15,2-1 0 0,-1 0-32 0,0 0 0 16,2-1 0-16,0 1 0 0,1-1 80 0,1-3 16 15,3 1 0-15,0-3 0 0,-2-2-32 0,1-1 0 16,-1 0 0-16,3-4 0 0,1-1 0 0,1-1 0 16,0 1 0-16,1-2 0 0,1-4-16 0,2-2-16 15,0-1 0-15,7-7 0 0,-5 9 32 0,5-9 16 0,0 0 0 16,0 0 0-16,0 0 112 0,0 0 0 0,0 0 16 16,2-9 0-16,2-2-112 0,-1 0-32 0,3-1 0 15,2-2 0-15,-2-2-128 0,3 0-128 0,1-1 144 0,1-2-144 16,0 0 0-16,3-1 128 0,-2 0-128 0,2-1 0 15,-1-2 0-15,1-2 0 0,0-2 0 0,3 1 0 16,-1-2 0-16,2 2 0 0,3 3 0 0,-2 0 0 16,-1-2 0-16,-1-1 0 0,-2 1 0 0,3 3 0 15,3 3 0-15,-4 2 128 0,1-1-128 0,-2 2 0 16,1 0 0-16,-2 2 0 0,-2 1 0 0,1-1 0 16,-4 5 0-16,-1-2 0 0,1 3 0 0,-3 1 0 15,1 2 0-15,-8 5 0 0,4-8 0 0,-4 8 0 16,0 0 0-16,0 0-128 0,0 0 128 0,0 0 0 15,0 0 0-15,0 0 0 0,0 0 0 0,-3 10 144 0,-4 0-144 16,-1 2 0-16,0 2 0 0,-4 3 0 0,-1 1 0 16,-5 3 0-16,-3 1-144 0,0 6 144 0,-3 4 0 15,3 0 0-15,-2 0 0 0,0 3 0 0,-3 3 0 0,2 0 0 16,-1-4 0-16,2-1 0 0,0-2 0 0,4-3 0 16,-1-3 0-16,1 0 0 0,2-2 0 0,0 0 0 15,2-2 0-15,1-3 0 0,-1-2 0 0,4-3 0 16,3-2 0-16,0-2 0 0,2-3 128 0,6-6-128 15,-2 8 0-15,2-8 0 0,0 0 208 0,0 0-48 16,7-9-16-16,2-2 0 0,3-6 48 0,-1-1 0 16,2-2 0-16,1-1 0 0,0 1-192 0,2-1 0 15,0-5 0-15,1 0 128 0,-1-2-128 0,4-2 0 16,-1-4 0-16,3-2 0 0,0 0 0 0,0 3 128 0,2 2-128 16,-2 0 0-16,2-2 0 0,-1 3 0 0,3 0 0 0,-4 2 0 15,1 4 144-15,-5 1-144 0,0 1 160 0,-1 2-160 16,-2 4 0-16,-2 2 0 0,-1 0 0 0,-4 3 0 15,0 3-160-15,-5-2 160 0,0 2-128 0,-3 8 128 16,4-7 0-16,-4 7 0 0,0 0 0 0,0 0 0 16,0 0 0-16,0 0 0 0,0 0 0 0,-8 7-128 15,0 3 128-15,-2 1 0 0,-1 2-144 0,-2 2 144 16,-2 3 0-16,-4 3-144 0,-2 3 144 0,-2 4 0 16,-2 0-128-16,-1 5 128 0,1 4 0 0,-1 1 0 15,-2-1-128-15,2 2 128 0,0-1 0 0,2 0 0 16,0-3 0-16,3-1 0 0,2-3 0 0,0-2 0 15,0-4 0-15,2 0 0 0,2 0 0 0,1-1 0 0,-1-6 0 16,1 2 0-16,2 0 0 0,0-1 0 0,3-4 0 0,1-3 0 16,8-12 0-16,-5 6 0 0,2 3 0 0,3-9 0 15,0 0 128-15,4-8-128 0,3-1 0 0,1-4 0 16,3-8 0-16,2-1 0 16,-1-1-1008-16,3 1-144 0,-1 0-16 0,0 1-16 15,-1-3-2528-15,-1 0-496 0</inkml:trace>
  <inkml:trace contextRef="#ctx0" brushRef="#br0" timeOffset="-119466.17">15555 17469 14559 0,'-3'-9'640'0,"2"4"144"0,3-3-624 0,1-1-160 0,-2-2 0 0,1 2 0 16,1 0 832-16,-1-1 144 0,0 0 32 0,0 0 0 15,-1 0 128-15,1 1 16 0,-1 2 16 0,0-1 0 16,-1 8-80-16,1-8-32 0,-1 1 0 0,0 7 0 16,-1-8-80-16,1 8-16 0,-2-8 0 0,2 8 0 15,0 0-48-15,0 0-16 0,0 0 0 0,0 0 0 16,-4-6-80-16,4 6-32 0,-5-5 0 0,5 5 0 15,-9-1-160-15,4 2-48 0,-4 1 0 0,4 3 0 16,-4 1-176-16,1 3-32 0,-3 2-16 0,0 2 0 0,-1 5-80 16,0 1-16-16,-2 4 0 0,-2 3 0 0,0 2-96 0,0 4-32 15,1 3 0-15,1 4 0 0,-3 4-128 0,1 1 192 16,0-1-192-16,1 1 192 0,-2 0-192 0,-1 2 160 16,1 2-160-16,2 1 160 0,-2 2-160 0,2-3 192 15,1-4-192-15,-1-4 192 0,0-3 48 0,-1-4 16 16,2-4 0-16,2-3 0 0,0-2 64 0,1-3 0 15,-1 0 16-15,4-4 0 0,3-3-48 0,-1-3-16 16,2-3 0-16,4-8 0 0,0 0 0 0,0 0 0 16,0 0 0-16,0 0 0 0,1-11-32 0,3-5-16 15,3-2 0-15,2-4 0 0,-1-5-64 0,2-1-16 16,1-3 0-16,1 0 0 0,2-4-144 0,-1-3 0 16,1 0 0-16,-1-3 0 0,2-1 0 0,0 2 0 0,2 1 0 15,2 0 0-15,0-2 0 0,2 0 0 0,1 0 0 0,0 1 0 16,-1-2 0-16,0 3 0 0,-4 3 0 0,2 5 0 15,-1 6 0-15,-3 2 0 0,-4 2 0 0,0 3 0 16,-3 1 0-16,-1 6 0 0,-1 2 0 0,-6 9 0 16,3-8 0-16,-3 8 0 0,0 0-144 0,0 0 144 15,0 0 0-15,-9 8 0 0,0 3-128 0,-5 6 128 16,-1 3 0-16,0 4 0 0,-2 0 0 0,-2 5 0 16,-4 7-144-16,-1 0 144 0,0 1 0 0,-1 4-144 15,-1 0 144-15,1-1 0 0,-1 2 0 0,-1 2 0 16,0 0 0-16,-2 0 0 0,-2-1 0 0,4-2 0 15,-2-6 0-15,4-2 0 0,3-2 0 0,1-3 0 16,6-3 0-16,4-6 0 0,0-2 128 0,3-4-128 16,0-4 0-16,4 0 0 0,4-9 0 0,0 0 0 0,0 0 144 15,0 0-144-15,3-10 192 0,3-2-192 0,1-6 192 0,4-1-192 16,4-5 192-16,0-2-192 0,6-4 128 0,-1-3-128 16,1-3 0-16,2-2 0 0,1 0 0 0,1-2 0 15,0 0 0-15,0-1 0 0,-1-2 0 0,1-1 0 16,2-1 0-16,-1 0 0 0,0 1 0 0,-3 3 0 15,-2 6 0-15,0 1 0 0,-1 3 128 0,-2 6-128 16,-3 3 0-16,-3 4 0 0,-2 3 0 0,-4 4 0 16,-1 2 0-16,-5 9 0 0,0 0 0 0,0 0 0 15,0 0 0-15,0 0 0 0,-11 10 0 0,-1 3-144 16,2 6 144-16,-1 3 0 0,-1 3 0 0,-3 5-160 16,-4 3 160-16,0 6 0 0,-1 4 0 0,-1 3-128 15,-3 3 128-15,2-1 0 0,-3 2 0 0,-1 3 0 0,-3 6 0 16,0-1 0-16,-1-1 0 0,-2-4 0 0,-2-4 0 15,3-4 0-15,3-5 0 0,5-3 0 0,7-6 0 16,7-16 0-16,-1 4 0 0,0-1 0 0,2-1 0 0,-2-2 0 16,5-2 0-16,-1-2 0 0,3-4 0 0,3-7 0 15,0 0 160-15,2-3-160 0,4-6 160 0,-2-5-160 16,3-3 176-16,3-3-176 0,3-4 192 0,2-2-192 16,3-5 128-16,17-32-128 0,-4 4 0 0,-1 2 0 15,-2 1 128-15,0 1-128 0,-2-2 0 0,-1 7 0 16,1 1 0-16,-1 1 0 0,1 2 0 0,0-1 0 15,-2 0 0-15,-2 7 0 0,-2 4 0 0,-3 5 0 16,0 0 0-16,-3 4 0 0,-3 4 0 0,-1 6 0 16,-4 1 0-16,0 4 0 0,2 3 0 0,-8 9 0 15,0 0 0-15,0 0 0 0,0 0-160 0,0 0 160 16,0 0 0-16,-6 11 0 0,0 5-144 0,-2 5 144 0,-2 3 0 0,-2 3 0 16,-1 1-128-16,-3 7 128 0,-1 7 0 0,-1 2 0 15,0 1 0-15,0 1 0 0,-4 1 0 0,1 5-128 16,-1 4 128-16,0 0 0 0,1 0 0 0,-3-1 0 15,3-2 0-15,-3-3 0 0,1-6 0 0,-1 1 0 16,2-4 0-16,9-21 0 0,1 2 0 0,1 0 0 16,4-2 0-16,-1-1 0 0,1-4 0 0,4-3 0 15,3-2 0-15,0-10 0 0,0 0 0 0,2-4 0 16,5-6 0-16,3-5 0 0,2-3 0 0,3-5 144 16,2-5-144-16,1-1 128 0,1-5-128 0,15-38 0 15,-4 4 0-15,-4-1 0 0,0-2 0 0,-3 4 0 0,1 1 128 16,1 5-128-16,1 2 0 0,-1 8 0 0,-3 7 0 15,-2 7 0-15,-5 9 0 0,-3 8 0 0,-2 6 0 0,-3 4-176 16,-4 3 176-16,-3 7-160 0,0 0 160 0,3 10-160 16,-5 4-16-16,-1 6 0 0,-3 3 0 0,-1 5 0 15,-3 2 176-15,0 3-160 0,-2 3 160 0,-3 0-160 16,0 0 160-16,-3 3 0 0,0 1 0 0,-2 4 0 16,1 2-144-16,-2-4 144 0,1-2-160 0,2-4 160 15,1-2-368-15,3-5 32 0,0-3 0 0,4-5 0 16,2-1-1920-1,3-4-384-15,-1-2-80 0</inkml:trace>
  <inkml:trace contextRef="#ctx0" brushRef="#br1" timeOffset="-102908.14">8252 8545 13759 0,'0'0'608'0,"-9"0"128"0,0 2-592 0,0-2-144 0,1 0 0 0,1-1 0 15,-1 0 976-15,0 1 176 0,0 1 16 0,-1-1 16 16,0-1-160-16,-3 0-16 0,1 0-16 0,0 0 0 15,0 1-128-15,0 0-32 0,0 0 0 0,0 0 0 16,-2 1-304-16,-1-1-64 0,0-1-16 0,1-1 0 16,-1 0-128-16,2 0-48 0,1 0 0 0,-2 0 0 15,5-3 96-15,1 2 16 0,7 3 0 0,0 0 0 0,-4-4 96 0,4 4 32 16,0-8 0-16,0 8 0 0,8-3-48 0,5-1 0 16,2-1 0-16,6 0 0 0,6 1-96 0,3 0-32 15,2-1 0-15,4 2 0 0,3 1-48 0,0 2-16 16,1 0 0-16,0 0 0 0,-4 0-272 0,1 1 0 15,1-1 0-15,-1 1 0 0,3 1 160 0,-5 0-160 16,-1 2 128-16,0-3-128 0,1 0 176 0,-4 2-48 16,0 1-128-16,-6-1 192 0,-3-4-64 0,-3 2-128 15,-3 2 176-15,-4-2-176 0,-3-2 304 0,-9 1-48 16,0 0-16-16,0 0 0 0,0 0 368 0,0 0 80 16,-9-3 16-16,-5 2 0 0,-3 1-128 0,-10 1 0 15,-3 2-16-15,-4-3 0 0,-3-2-304 0,-6 2-48 16,-5 2-16-16,-4 1 0 0,1-1-16 0,1 2-16 15,-5 0 0-15,2 1 0 0,-3-1-160 0,6 0 160 16,7 0-160-16,6 2 160 0,1-1-160 0,8-1 0 0,4 3 0 16,8-2 0-16,3-2 0 0,7 2 0 0,6-5 128 0,0 0-128 15,0 0 0-15,13 2 0 0,5-2 0 0,3 1 0 16,5 1 0-16,4 1 0 0,0-2 0 0,5 0 0 16,4-1 0-16,2-1 192 0,1-2-64 0,1 2 0 15,-3 0 64-15,2 3 0 0,1 1 0 0,-3-2 0 16,-1-3-416-16,-3-1-80 0,-4 1-16 0,-1 1 0 15,-1 0-1104-15,-3 0-240 16,1-1-32-16,-6-1-15408 0</inkml:trace>
  <inkml:trace contextRef="#ctx0" brushRef="#br1" timeOffset="-102357.12">9796 8524 2751 0,'-23'-9'128'0,"9"6"16"0,-2 1-144 0,1-2 0 16,2 0 0-16,-3 1 0 0,1 0 5760 0,-3 2 1136 16,2 2 208-16,0-1 64 0,1 0-5344 0,3 0-1056 0,-1-2-224 0,4 1-32 15,9 1-64-15,0 0 0 0,0 0 0 0,0 0 0 16,0 0 192-16,0 0 16 0,13-5 16 0,2 1 0 16,2 1-336-16,4 1-64 0,3 0-16 0,2-2 0 15,3-1 128-15,-2 0 32 0,3 1 0 0,2 2 0 16,3 1-32-16,-1-1-16 0,0-3 0 0,1 3 0 15,1 1 112-15,-3 1 32 0,-5 1 0 0,-2-1 0 16,-3 0-256-16,-6 0-32 0,-1 0-16 0,-4 1 0 16,-12-1-80-16,0 0-128 0,0 0 176 0,0 0-176 15,0 0 208-15,0 0-64 0,-10 6-16 0,-4-3 0 16,-7 1 32-16,-3 1 0 0,-3-2 0 0,1 0 0 0,-3-1-160 16,-3 2 128-16,-4 0-128 0,2 1 128 0,2-5-128 0,1 0 160 15,3-3-160-15,3 6 160 0,5-2-160 0,2-1 0 16,1-1 144-16,5-2-144 0,4 2 0 0,8 1 0 15,0 0 0-15,0 0 128 0,0 0-128 0,0 0 0 16,0 0 0-16,12-1 128 0,3 1-128 0,2-1 0 16,3-2 0-16,6 1 0 0,-1 0 0 0,5 0 0 15,3-1 0-15,2 0-128 16,0 0-288-16,3 1-48 0,0 1-16 0,1-1 0 16,-3-2-2832-16,-1 2-560 0,-2 2-112 0</inkml:trace>
  <inkml:trace contextRef="#ctx0" brushRef="#br1" timeOffset="-101793.83">11797 8495 13823 0,'-18'-2'1216'0,"7"2"-960"0,1 0-256 0,-3 2 0 15,-1 2 1008-15,-3-1 144 0,0-5 48 0,-1 1 0 16,-2 0-656-16,1 1-128 0,-1 2-32 0,-2 0 0 16,1-2-64-16,1 2-32 0,-3 0 0 0,0-1 0 0,-1-1 544 15,-3 0 96-15,1 0 32 0,-2 2 0 0,3 0 208 0,4-1 48 16,4-1 16-16,2-1 0 0,3 0 96 0,6 2 16 15,6-1 0-15,0 0 0 0,0 0-352 0,0 0-64 16,15-1-16-16,6 0 0 0,6 1-400 0,6-2-64 16,4-1-32-16,1 1 0 0,0 0-160 0,1 0-48 15,1 0 0-15,3 0 0 0,3-1-64 0,0 1-16 16,-1 0 0-16,0-1 0 0,2 1 64 0,-3 0 0 16,-4 0 0-16,-1 1 0 0,-5 1-32 0,-4 1 0 15,-3 0 0-15,-7 1 0 0,-5 1 0 0,-4 1 0 16,-11-4 0-16,0 0 0 0,0 0 16 0,-7 10 0 15,-7 1 0-15,-5-3 0 0,-7-4 32 0,-2 0 16 16,-8-1 0-16,-4 1 0 0,-5 2-96 0,-3 0 0 16,-3-3-128-16,0 1 192 0,0 1-64 0,5-2-128 0,3-2 176 15,7 1-176-15,1 1 192 0,4-1-64 0,4 0 0 16,3 0-128-16,6-1 192 0,3-1-192 0,6 1 192 0,9-1-192 16,0 0 128-16,0 0-128 0,0 0 0 0,12 2 0 15,3 1 0-15,4-1 0 0,3-4 0 0,3 4 0 16,3 1 0-16,3 2 0 0,7-2 0 0,1-2 0 15,4-2-320-15,4 1-64 0,0 1 0 0,1 2-16 16,1 1-3024 0,1-3-608-16</inkml:trace>
  <inkml:trace contextRef="#ctx0" brushRef="#br1" timeOffset="-101115.2">13946 8513 8287 0,'-17'-1'736'15,"-3"0"-592"-15,-3 0-144 0,0 1 0 0,-3-3 1872 0,1 2 352 0,-1 1 64 0,-2 0 16 16,3-1-944-16,-1 1-176 0,-4-1-32 0,6 2-16 16,4-1 144-16,3 0 16 0,3-1 16 0,3 0 0 15,3-2 64-15,8 3 16 0,0 0 0 0,0 0 0 0,3-8-224 0,9 3-32 16,3-4-16-16,6 2 0 0,6 2-496 0,3 0-112 15,2 1 0-15,1-1-16 0,1 2-176 0,4 0-48 16,0 0 0-16,2-2 0 0,0 1-64 0,1 2-16 16,-1-2 0-16,-2 1 0 0,0 0 96 0,-1 2 16 15,-4 1 0-15,-3 2 0 0,-5 0-96 0,-4 1-16 16,-9-2 0-16,-2 3 0 0,-10-4-64 0,0 0-128 16,-5 10 176-16,-6-2-176 0,-5 0 256 0,-8 0-48 15,-7 1-16-15,-4 2 0 0,-4-6-16 0,-3 3-16 16,-3-1 0-16,-1 0 0 0,0-1-32 0,0-2-128 15,-2-1 192-15,2 2-64 0,1-1 16 0,7-1 0 16,0 0 0-16,10-3 0 0,6-2 64 0,5 1 16 16,5 1 0-16,5-1 0 0,7 1-96 0,0 0 0 15,0 0-128-15,10-6 192 0,9 0-192 0,4-2 0 0,7 0 128 16,4 0-128-16,4 4 0 0,1-1 0 0,2 1 0 0,4 2 0 31,1-3-496-31,2 4 16 0,1 0 0 0,0 1 0 16,1-4-2784-16,-3 1-544 0,18 1-112 0,-10 0-32 0</inkml:trace>
  <inkml:trace contextRef="#ctx0" brushRef="#br1" timeOffset="-100473.24">16175 8478 23039 0,'-9'-1'2048'0,"-3"-2"-1648"16,0 1-400-16,0 1 0 0,0 1 944 0,0-3 96 15,-3 3 32-15,1 0 0 0,1 1-608 0,-1-1-112 0,-3 0-32 0,2 2 0 16,0-1-64-16,3 3 0 16,1 0-16-16,-1-1 0 0,-1 1 432 0,4-2 96 0,9-2 0 0,0 0 16 15,0 0 64-15,0 0 16 0,0 0 0 0,10 0 0 16,4 1-224-16,7 0-64 0,5-2 0 0,2 1 0 15,3 0-176-15,2 0-32 0,2-1-16 0,5 0 0 16,0 0-112-16,3-2-32 0,0 3 0 0,0-1 0 16,0-1-64-16,-2 1-16 0,-2 1 0 0,-6 0 0 15,-3-1 128-15,-4 1 32 0,-4 0 0 0,-4 1 0 16,-6 1-80-16,-12-2-16 0,0 0 0 0,0 0 0 16,0 0-16-16,-9 9-16 0,-6-2 0 0,-7-2 0 15,-7-2 32-15,-6 1 0 0,-10 1 0 0,-3 0 0 16,-6-1-192-16,1-2 192 0,-1-3-192 0,2 1 192 0,3 2-192 0,-2-1 0 15,3-2 0-15,3 1 128 0,3 0-128 16,5 0 0-16,6 0 0 0,7 0 0 0,0-1 128 16,9 2-128-16,6 1 0 0,9-2 128 0,0 0-128 0,0 0 160 15,0 0-160-15,13-2 160 0,6 2-160 0,8 1 0 16,4 0 0-16,6 2 128 0,1-1-128 0,3-1 0 16,2-1 0-16,3 0 0 0,1 0 0 0,2 0 0 15,2 1 0-15,4 0 0 16,3 0-1760-16,-3 0-224 0,0 0-64 0,-4-1-15152 0</inkml:trace>
  <inkml:trace contextRef="#ctx0" brushRef="#br1" timeOffset="-99885.72">17664 8509 26543 0,'-35'-7'1168'0,"13"4"256"0,-1-2-1136 0,1 2-288 0,0 2 0 0,3 0 0 0,3 0 960 0,3 0 128 16,3-2 16-16,10 3 16 0,0 0-128 0,0 0-32 15,0 0 0-15,0 0 0 0,10 5-432 0,6-1-80 16,5-1-32-16,7 0 0 0,5-2-112 0,3-1-32 16,6-1 0-16,3 0 0 0,2 1-32 0,0 0-16 15,1-2 0-15,-2 1 0 0,0-1 32 0,1 0 16 16,4-1 0-16,-2-2 0 0,-1 2 272 0,-1 1 48 15,-1 1 16-15,-5 0 0 0,-7-1-144 0,-6 2-16 16,-6-1-16-16,-6 1 0 0,-4 1-272 0,-12-1-160 16,0 0 192-16,0 0-192 0,-8 5 192 0,-7-1-64 15,-10 0 0-15,-9 0-128 0,-10 0 144 0,-6 1-144 16,-6 0 0-16,1 0 144 0,-3-3-144 0,1-1 0 16,-2-2 0-16,2 1 128 0,-1 0-128 0,4-1 160 0,4-1-160 0,9-1 160 15,2 1 48-15,8 0 16 0,6 0 0 0,7 0 0 16,8 0 32-16,10 2 0 0,0 0 0 0,0 0 0 15,9-5-96-15,8 1-16 0,5-4 0 0,7 3 0 16,4 2-144-16,10-2 128 0,6 0-128 0,0 2 128 16,3 1-128-16,2 2 0 0,-2-2 0 0,4 2 0 15,1 0 0-15,1 2 0 0,-2 2 0 0,-4 2 0 16,-6-1-160-16,-3 2-16 0,-1 2 0 0,-6-1 0 31,-2 2-2240-31,-1-1-448 0,1 0-80 0</inkml:trace>
  <inkml:trace contextRef="#ctx0" brushRef="#br1" timeOffset="-99323.52">19776 8461 26367 0,'-15'-4'1168'0,"5"1"240"0,0-1-1120 0,-1 3-288 0,0 1 0 0,1 0 0 16,-1 1 320-16,2 0 0 0,1-1 0 0,0 1 0 16,8-1 336-16,0 0 80 0,-8 4 16 0,8-4 0 15,0 0-80-15,0 0-16 0,0 0 0 0,0 0 0 16,0 0 16-16,15 2 0 0,2-1 0 0,4-1 0 16,2 0 96-16,2 1 32 0,6-3 0 0,4 1 0 15,2 0-224-15,1 1-64 0,3-2 0 0,2-1 0 16,2 1-80-16,0 0-32 0,-3 0 0 0,-1 1 0 15,-3 0 32-15,-2-2 0 0,-3 1 0 0,-3 1 0 16,-3 2-160-16,-8-1-16 0,-3-1-16 0,-5 2 0 0,-11-1-112 0,0 0 0 16,-11 7-128-16,-7-1 192 0,-6 0-192 0,-7 0 176 15,-5 2-176-15,-8-2 160 0,-7 0-160 0,-7 0 0 16,-5-3 0-16,-1 1 0 0,2 0 0 0,3-2 0 16,4-2 0-16,4 1 0 0,1 1 0 0,5 0 0 15,3 0 0-15,9-2 0 0,11 0 0 0,2 1 0 16,4 1 128-16,7-1-128 0,9-1 0 0,0 0 0 15,13-6-192-15,5 3 192 16,5 3-1808-16,9-2-240 0,6-4-64 0,6 4-15360 0</inkml:trace>
  <inkml:trace contextRef="#ctx0" brushRef="#br1" timeOffset="-98801.36">20997 8546 28559 0,'-14'-12'2544'0,"1"1"-2032"16,3 2-512-16,5 1 0 0,3 1 1280 0,2 7 176 15,10-9 16-15,6 1 16 0,4 0-896 0,7 2-176 16,5-4-32-16,5 4-16 0,3 5-192 0,7-2-48 16,6-2 0-16,4-1 0 0,3 2 80 0,0 0 16 15,2 2 0-15,-4 1 0 0,0 0 544 0,2-1 96 16,0 4 32-16,-1 0 0 0,-4 0-48 0,-8 2 0 15,-9-1 0-15,-6 2 0 0,-4 0-432 0,-11 1-96 16,-2 1 0-16,-8 1-16 0,-7-8-112 0,0 0 0 16,-3 11-16-16,-6 0 0 0,-4-1 0 0,-8-3 0 15,-4 1 0-15,-8-2 0 0,-5-2 0 0,1 0 0 16,-4 0 0-16,5 0 0 0,-2 2-176 0,5-2 160 16,4-1-160-16,5 1 160 0,1 0-160 0,4 0 0 15,2 1 0-15,6-1 128 0,5-1-128 0,6-3-224 0,0 0 48 16,0 0 16-1,8 8-2432-15,7-1-480 0,8-2-112 0,5-1-16 0</inkml:trace>
  <inkml:trace contextRef="#ctx0" brushRef="#br1" timeOffset="-97814.45">8260 13900 21183 0,'-11'5'1888'0,"-1"-3"-1504"16,0 0-384-16,-1-1 0 0,0 0 1520 0,-3 2 224 0,-3 3 48 0,-1-2 16 15,0-1-976-15,-1-1-208 0,-2 2-48 16,2-4 0-16,-1 0 64 0,2 2 0 0,3 0 0 0,0 0 0 16,2-3 32-16,4 1 16 0,1-1 0 0,2 1 0 15,8 0-112-15,0 0 0 0,0 0-16 0,0 0 0 16,8-9 16-16,5 4 0 0,4 0 0 0,6-1 0 16,6-2-320-16,3 0-64 0,3 1-16 0,7-1 0 15,1 0-176-15,2 2 192 0,-2-2-192 0,0 1 192 16,0 1-64-16,0 0-128 0,-1 1 192 0,-3 0-64 15,-6 2 64-15,-3 1 0 0,-6 0 0 0,-4 2 0 16,-5-1-32-16,-5 0 0 0,-10 1 0 0,0 0 0 16,0 0-32-16,0 0-128 0,-10 2 192 0,-9 0-64 15,-7 1 96-15,-6 1 16 0,-5-2 0 0,-2 1 0 0,-2 0-48 16,-1 2-16-16,0 1 0 0,-3 0 0 0,0-2-48 0,4 1-128 16,4-2 192-16,5 1-64 0,4 0-128 0,7-2 0 15,3-3 144-15,7 2-144 0,11-1 0 0,0 0 0 16,0 0 0-16,0 0 0 15,17 1-368-15,8-2-144 0,3-1-16 0,11-1-16 16,6-2-2848-16,3-4-560 0</inkml:trace>
  <inkml:trace contextRef="#ctx0" brushRef="#br1" timeOffset="-97282.3">9469 13899 32255 0,'-38'-9'2864'0,"15"6"-2288"0,-3-1-576 0,4 1 0 16,0 2 880-16,3 1 64 0,-1-1 16 0,3 1 0 15,2 1-624-15,2-1-112 0,2-1-32 0,5 0 0 16,6 1-64-16,0 0 0 0,0 0-128 0,0 0 192 15,8-6-16-15,5 1-16 0,2 0 0 0,4 1 0 16,3-2-160-16,8 2 192 0,3-2-192 0,3 2 192 16,0 1 144-16,5 1 48 0,2-2 0 0,1 2 0 15,-1-1 128-15,-2 3 16 0,-5 0 16 0,-2 0 0 0,-4-1-208 0,-5 2-32 16,-3 2-16-16,-5 1 0 0,-3-1-160 0,-5 0-128 16,-9-3 192-16,0 0-192 0,0 0 192 0,-8 10-64 15,-5-2 0-15,-5 1-128 0,-7 1 208 0,-6-1-64 16,-5-1-16-16,-6 0 0 0,-4-1 0 0,-4 2 0 15,0 0 0-15,-4-3 0 0,2-1 128 0,-1-1 32 16,4 2 0-16,0-1 0 0,2 0-96 0,4-1 0 16,5-1-16-16,7 2 0 0,7-1-176 0,7-2 0 15,7-1 0-15,10-1 128 0,0 0-128 0,0 0 0 16,12-1 144-16,9-2-144 0,5-1 0 0,5-1 0 16,7 1 0-16,0-1 128 0,5 0-128 0,5-1 0 15,3 1 0-15,1 1 0 0,-3-1 0 0,4 1 0 16,2-3 0-16,-4 3 0 0,-4-3 128 0,-4 2 64 15,-4 1 16-15,-5 1 0 0,-7 0-208 0,-4-2 0 0,-4 3 0 16,-5 1 0-16,-4 1 0 0,-10 0 0 0,0 0 0 0,0 0 144 16,0 0-144-16,-9 7-144 0,-2-3 144 0,0 0-208 31,-4 0-944-31,1 3-176 0,-2 1-32 0,2 2-11504 0,2-2-2288 0</inkml:trace>
  <inkml:trace contextRef="#ctx0" brushRef="#br1" timeOffset="-96690.45">11393 13925 29487 0,'-33'0'2624'0,"12"0"-2112"16,-6 1-512-16,-1 0 0 0,-2 5 512 0,-1-2 0 16,1 3 0-16,-1-3 0 0,-1-1-320 0,0 0-192 15,-1-3 192-15,-1 0-192 0,-1 0 176 0,2 1-176 16,1 1 160-16,4-1-160 0,1-1 496 0,1 0 0 16,5-1 0-16,3 1 0 0,7 0 544 0,11 0 112 15,0 0 32-15,0 0 0 0,0 0-224 0,14-4-32 16,2 0-16-16,5-1 0 0,5-5-464 0,6 1-112 15,5 1-16-15,2 2 0 0,0 1-128 0,2-1-16 0,3-1-16 16,2 1 0-16,-1-1 48 0,1 3 16 16,-1-1 0-16,0 0 0 0,-2-2 16 0,-3 4 0 0,-9 1 0 15,-2-1 0-15,-7 0-112 0,-4 1 0 0,-6 1-128 0,-12 1 192 16,0 0-48-16,0 0-16 0,0 0 0 0,-12 6 0 16,-8 3 48-16,-8 0 0 0,-7 2 0 0,-6-2 0 15,-4-2-16-15,-3 1 0 0,-3 0 0 0,0 2 0 16,-4-1-32-16,-1-1 0 0,-2-1 0 0,0 1 0 15,2-1 16-15,4 1 0 0,5-2 0 0,6-1 0 16,7 1 0-16,7-2 0 0,5 0 0 0,6-3 0 16,5-1-144-16,11 0 128 0,0 0-128 0,0 0 128 15,9-3-128-15,6-1 0 0,4-2 144 0,9 1-144 16,6 0 0-16,3 0 0 0,4-2 0 0,5 2 128 16,4-1-128-16,0 1 0 0,1-1 0 0,-1 1 0 0,0-3 0 15,-2 1 0-15,0 1 0 0,-4 0 0 0,-6 3 0 0,-2 0 0 16,-3 2 0-16,-5 0 0 0,-7-1 0 0,-6 2 0 15,-4 2 0-15,-11-2 0 16,0 0-336-16,0 0-96 0,0 0-16 0,0 0 0 16,-4 5-1888-16,-4 1-384 0,0-2-80 0</inkml:trace>
  <inkml:trace contextRef="#ctx0" brushRef="#br1" timeOffset="-95732.52">14397 13935 25567 0,'-21'-8'1136'0,"7"5"224"0,-1 0-1088 0,-2-1-272 0,0 1 0 0,-2 1 0 16,-4 1 1232-16,1 1 192 0,-6 0 48 0,0 0 0 16,-5 0-272-16,-1 0-48 0,-2 0-16 0,0 1 0 15,-2-1-304-15,-6 1-48 0,-1 0-16 0,-2 0 0 16,-1407 4-32-16,2813-1-16 0,-1414-1 0 0,4-1 0 15,4 0-144-15,3 0-16 0,3-2-16 0,8 1 0 16,7-1 32-16,5 0 0 0,4 1 0 0,7-1 0 16,10 0-176-16,0 0-16 0,0 0-16 0,10-4 0 15,6-1-128-15,8 1-32 0,8-3 0 0,4 4 0 16,8 0-208-16,3 0 0 0,4 2 0 0,2-1 0 16,-2-2 0-16,6 1 0 0,-4 1 0 0,4 0 0 15,-2-3 128-15,0 1-128 0,0 1 0 0,-4 2 0 0,-5 0 128 0,-6 1-128 16,-3-1 0-16,-7 1 0 0,-7 0 128 15,-4 2-128-15,-7 2 0 0,-12-4 144 0,0 0-144 0,0 0 128 16,-12 5-128-16,-9 0 128 0,-6-3 0 0,-9 1-128 16,-8-1 192-16,-4 2-64 0,-3 3-128 0,-7-3 160 15,-5-2-160-15,3 1 160 0,0-1-16 0,4 0 0 16,4 0 0-16,3 3 0 0,3-2-144 0,9-1 192 16,9-3-192-16,6 1 192 0,6 2-192 0,7-1 128 15,9-1-128-15,0 0 128 0,0 0-128 0,15-2 0 16,6-1 0-16,7-1 0 0,3 1 0 0,6 0 0 15,2 0-160-15,5-2 160 0,0 0 0 0,6 1-144 16,0 2 144-16,4-2 0 0,-1-3 0 0,-3 3 0 16,-5-1 0-16,-3 4 0 0,-7-1 0 0,-6 2 0 15,-4 1 0-15,-7 1 0 0,-8-2 0 0,-10 0 0 0,0 0 0 0,0 0 0 16,-7 0 0-16,-6 3 0 0,-4-2 0 0,-5 1 0 16,-3-1-272-16,-4 0 16 0,-3 1 16 0,-1 4 0 31,0 0-864-31,-3 0-176 0,1-3-48 0,2-1 0 15,2 2-2288-15,5-2-464 0</inkml:trace>
  <inkml:trace contextRef="#ctx0" brushRef="#br1" timeOffset="-94619.64">17560 13927 10127 0,'-14'-3'448'0,"5"1"96"0,-2-2-544 0,-1 3 0 15,0 1 0-15,-3 0 0 0,0-2 3248 0,-2 2 528 16,-1 0 128-16,-4 0 0 0,-1 0-2112 0,-4 3-448 15,-4 1-64-15,-1-1-32 0,-1-2 0 0,-2-1 0 16,-3-1 0-16,0 1 0 0,0-1 32 0,0 0 0 16,1 0 0-16,1 0 0 0,-1 0-192 0,4 1-16 15,3 0-16-15,1 0 0 0,6-3-352 0,5 1-64 0,4 0 0 16,6 0-16-16,8 2-176 0,0 0-16 0,0-7-16 0,9 2 0 16,10 0-128-16,7 1-32 0,7-2 0 0,5 1 0 15,-1-1-256-15,6 2 0 0,4 1 0 0,4-1 0 16,3 0 0-16,1 0 0 0,1 2 0 0,-1 0 0 15,-3-2 0-15,-3 2 0 0,-3-1 0 0,-2 3 0 16,0 0 0-16,-6 0 0 0,-5 0 0 0,-5 3 0 16,-2-1 0-16,-9 1 0 0,-4 0 0 0,-5 1 0 15,-8-4 160-15,0 0-160 0,-10 9 128 0,-4-2-128 16,-5 0 160-16,-6-2-160 0,-7-1 192 0,-4-1-192 16,-4 0 176-16,0 1-176 0,1-2 160 0,-5 2-160 15,-2-2 176-15,1 2-176 0,2-1 192 0,4-1-192 16,6 0 240-16,5-2-64 0,3-2-16 0,9 2 0 0,6 0-160 0,10 0 192 15,0 0-192-15,0 0 192 0,9 0-192 16,6-1 0-16,7-1 144 0,5-1-144 0,2-2 0 0,5 1 0 16,5-1 0-16,0 1 0 0,1 0 0 0,2 0 0 15,-3 1 0-15,5-1-128 0,3-3 128 0,-4 3 0 16,-7-2 0-16,-1 4 0 0,-3 2 0 0,-3 0 0 16,-7-1 0-16,-7 1 0 0,-6 2 0 0,-9-2 0 15,0 0 0-15,-9 2 0 0,-8 1 0 0,-9 1 0 16,-8-2 0-16,-7 2 0 0,-5 0 0 0,-3 0 0 15,-2-1 0-15,-6 3 0 0,-3 2 0 0,-1-2 0 16,-4-3 0-16,3 2 0 0,3 0 176 0,7 0-48 16,7-2 0-16,8 3 0 0,5-2 0 0,9 0-128 15,7 2 192-15,6-2-64 0,10-4-128 0,0 0 0 16,0 0-192-16,18 5 192 16,6 0-1456-16,10 0-160 0,9-4-48 0,8 1 0 15,7 0-2032-15,8 0-400 0,33-2-96 0,-16-7-16 0</inkml:trace>
  <inkml:trace contextRef="#ctx0" brushRef="#br1" timeOffset="-93957.7">19526 13859 12895 0,'-24'-1'1152'0,"1"0"-928"16,0 0-224-16,0 1 0 0,-2 1 3152 0,3 1 592 15,-1-1 112-15,1 1 32 0,0-1-2304 0,2-1-464 16,2-1-96-16,2 0 0 0,2 1 288 0,3 0 64 16,2 1 16-16,9-1 0 0,0 0 112 0,0 0 32 0,0 0 0 0,16-1 0 15,5-1-704-15,4-1-144 0,4-3-32 0,5 3 0 16,9 1-272-16,1 0-48 0,3-3-16 0,4 5 0 15,-2-1-176-15,-1 1-144 0,-3 0 192 16,-2-1-192-16,-1 0 256 0,-2 0-64 0,1 0-16 0,-6 1 0 16,-4-1 16-16,-4 1 0 0,-6 0 0 0,-5 2 0 15,-6 0-192-15,-10-2 128 0,0 0-128 0,-10 2 128 16,-9 4 0-16,-7-2 0 0,-6-1 0 0,-4 0 0 16,-7 1-128-16,-6-1 160 0,-5 1-160 0,-2-2 160 15,-4 0-160-15,-2 0 0 0,-1 0 0 0,6 1 128 16,5-5 48-16,4 0 0 0,3-2 0 0,6 2 0 15,8 1 80-15,6-1 32 0,6 1 0 0,8 0 0 16,2-1-96-16,9 2-32 0,0 0 0 0,17 1 0 0,6-2-160 16,4 0 0-16,5-1 0 0,4 0 128 0,1 2-128 0,6 0 0 15,5 0 0-15,1 2 0 0,2-1 0 0,-1 1 0 16,0 0 0-16,-7 0 0 0,-6 1 0 0,-6 0 0 16,-7 0 0-16,-4 2 0 0,-5-2-192 0,-4 0 16 15,-11-3 16-15,0 0 0 16,0 0-320-16,0 0-64 0,-13 5-16 0,-2-2 0 15,-4 0-1104-15,-4-1-208 0,-2 0-48 0,-2-2-16 16,0 0-1456-16,1-2-272 0</inkml:trace>
  <inkml:trace contextRef="#ctx0" brushRef="#br1" timeOffset="-93233.94">20989 13912 3679 0,'-14'-5'320'0,"1"2"-320"15,-2-1 0-15,1 0 0 0,4 4 5824 0,0-1 1104 16,1 0 224-16,1 3 32 0,1 1-4624 0,7-3-944 16,0 0-176-16,0 0-32 0,0 0-96 0,0 0-16 15,9-1 0-15,4 1 0 0,2 0-240 0,6 1-48 16,2-2-16-16,4-1 0 0,3 2-192 0,1 0-32 0,1-2-16 0,1 3 0 16,3 2-448-16,4-3-96 15,3-2-16-15,-2 4 0 0,2 2 64 0,-1-1 16 0,1-1 0 16,-7 2 0-16,-2-1-80 0,-4-2-32 0,-5 2 0 0,-4 0 0 15,-5-1-32-15,-5 0 0 0,-11-2 0 0,0 0 0 16,0 0-128-16,0 0 0 0,-10 6 144 0,-7-1-144 16,-4 1 144-16,-9-2-144 0,-10 0 192 0,-2 1-192 15,-1410 4 128-15,2811-4-128 0,-1410 1 0 0,2-2 0 16,0-3 0-16,1-1 0 0,-4 0 128 0,4 0-128 16,3 1 0-16,5-1 128 0,0-1-128 0,9 1 0 15,4 1 176-15,7 0-176 0,6 0 160 0,6 0-160 16,8-1 128-16,0 0-128 0,10 3 0 0,9-3 144 15,3 0-144-15,8 0 192 0,4-1-192 0,5 1 192 16,1 3-192-16,2-2 0 0,1-1 0 0,2 0 128 0,3-1-128 16,4 1 0-16,3 0 0 0,-1 1 0 0,1 4 0 15,-5 2 0-15,-5 1 0 0,-6-4 0 0,-5 1 0 0,-6-1 0 16,-4 0 0-16,-6 0 0 0,-5-4 0 0,-5 1-192 16,-8-1 64-16,0 0 128 15,0 0-1120-15,-7 6-96 0,-3-1-32 0,-1-2 0 16,-4 0-1536-16,0 0-304 0,-1-1-64 0</inkml:trace>
  <inkml:trace contextRef="#ctx0" brushRef="#br1" timeOffset="-92564.1">22872 13942 34383 0,'-22'-9'1520'0,"6"3"320"0,-2 3-1472 0,3 0-368 15,4 0 0-15,3 2 0 0,0 2 816 0,8-1 80 16,0 0 32-16,0 0 0 0,8 0-224 0,5 0-64 16,3 0 0-16,5-1 0 0,3-1-144 0,3 1-48 15,4 1 0-15,-1 0 0 0,2 0-32 0,4 1-16 16,0-1 0-16,1 3 0 0,2 0-32 0,-2-2-16 16,-2 0 0-16,-1 0 0 0,-1 4-64 0,-5-1-16 15,-5-4 0-15,-6 1 0 0,-3 1-64 0,-6-1-16 0,-8-1 0 16,0 0 0-16,0 0 64 0,-15 3 0 0,-5 1 0 15,-8 0 0-15,-8-3-64 0,-4 1-16 0,0 1 0 16,-3-3 0-16,1 0-176 0,1 1 192 0,1-2-192 0,6 0 192 16,2-1-64-16,4 4 0 0,0 0 0 0,8 0 0 15,4-2 112-15,4 0 16 0,3 2 0 0,9-2 0 16,0 0-80-16,9 6-16 0,4-2 0 0,6 0 0 16,5 2 0-16,6-4 0 0,4 0 0 0,2-1 0 15,7 1-160-15,3 0 128 0,1 0-128 0,2 0 128 16,0-2-128-16,0 3 0 0,-2 4 0 0,-3-4 0 15,-3-2 0-15,-2-1-192 0,0-1 64 0,-3 1 128 16,-2 0-592-16,-5 1 0 16,-7 3 0-16,-5-3 0 0,-1-1-2576 0,-9-1-512 0</inkml:trace>
  <inkml:trace contextRef="#ctx0" brushRef="#br1" timeOffset="-82179.69">15826 8016 6447 0,'0'0'576'0,"-6"6"-576"16,6-6 0-16,-8 3 0 0,0-1 2208 0,8-2 336 16,-5 5 64-16,-2 1 16 0,-1-3-1632 0,4 1-320 15,4-4-64-15,0 0-16 0,-8 6 80 0,8-6 16 16,0 0 0-16,0 0 0 0,0 0 288 0,0 0 64 15,-4 5 16-15,4-5 0 0,0 0-240 0,0 0-48 16,0 0-16-16,9 2 0 0,1-4-48 0,0 0-16 16,1-2 0-16,3-3 0 0,3 2-48 0,2-3-16 15,-3 1 0-15,1 0 0 0,5-2-96 0,2-3-16 16,4 1 0-16,-2-1 0 0,2-1-128 0,-2 0-16 0,1 1-16 16,-2 0 0-16,0-2-144 0,0-1-16 0,2-1-16 0,0 2 0 15,2 1 16-15,1-2 16 0,-4 0 0 0,3 2 0 16,3 0-16-16,-2 0 0 0,1 2 0 0,-2 0 0 15,-3 2-64-15,-3-1 0 0,-1 1-128 0,-5 1 192 16,-2-1-192-16,-1 2 176 0,-3-1-176 0,-1 2 160 16,-1 3 0-16,-9 3 0 0,6-6 0 0,-6 6 0 15,0 0 0-15,0 0 0 0,0 0 0 0,0 0 0 16,0 0-32-16,0 0 0 0,0 0 0 0,-6 7 0 16,-3 0-128-16,-1-1 128 0,-1 3-128 0,-3 1 128 15,-2 0-128-15,-1 1 0 0,-4 0 144 0,-2 2-144 16,-3 2 0-16,-3 0 144 0,-2 1-144 0,2 3 0 0,0-2 128 15,0-1-128-15,-1 0 0 0,0 2 0 16,1-1 128-16,3-1-128 0,2 0 0 0,-3-2 0 0,1-1 144 16,2 3-144-16,-4-4 0 0,3 0 144 0,2-2-144 0,1-2 0 15,0 1 144-15,4 0-144 0,3 0 0 0,-1-3 144 16,2-1-144-16,4-3 0 0,10-2 192 0,0 0-192 16,0 0 192-16,0 0-192 0,0 0 272 0,9-7-48 15,5 3-16-15,2-3 0 0,0 0-80 0,5-2 0 16,3-2-128-16,-1 0 192 0,2-3-192 0,-1 2 0 15,0-3 128-15,1 1-128 0,1-1 0 0,0-2 0 16,-1-2 0-16,4 0 0 0,3 1 0 0,2 0 128 16,-1-1-128-16,1 1 0 0,1 3 0 0,-2 2 0 15,-2 0 0-15,-5 3 0 0,-4 3 0 0,-3 0 0 16,-7 0 0-16,-2 4 0 0,-10 3 192 0,0 0-48 16,0 0-16-16,0 0 0 0,0 0-128 0,-5 11 0 15,-6 1 0-15,-6 3 0 0,-3 0 0 0,-9 1 0 0,-7 1 0 0,0 2 0 16,0 0 0-16,-3 1 0 0,0 1 128 0,-1-1-128 15,2-4 144-15,-5 2-144 0,-1 0 160 16,-5-1-160-16,-2 1 176 0,-1-1-176 0,4 1 192 0,2 0-192 16,4-1 224-16,2 1-64 0,6-3-16 0,3-4 0 15,4-4-16-15,7-1 0 0,2 4 0 0,7-4 0 16,3-6 0-16,8 0 0 0,0 0 0 0,0 0 0 16,14-5 0-16,4-3-128 0,5-3 192 0,7-3-64 15,2 0-128-15,2-2 0 0,0-2 0 0,9 0 128 16,9 1-128-16,1 0 0 0,-5-1 0 0,2 1 0 15,-5 0 0-15,-1-1 0 0,-4 0 0 0,0 4 0 16,0 2 0-16,-6 0-224 0,-4-2 48 0,-1 6 16 16,-6 2-1744-16,0 3-336 0,-5 2-80 0,-7 0-16 15</inkml:trace>
  <inkml:trace contextRef="#ctx0" brushRef="#br1" timeOffset="-79817.76">19766 7987 15663 0,'0'0'1392'0,"0"0"-1120"0,-8 5-272 0,0-3 0 16,0 0 448-16,8-2 16 0,-8 3 16 0,0 1 0 15,0-2 144-15,8-2 16 0,-8 4 16 0,1-1 0 16,-1 1 304-16,8-4 48 0,0 0 16 0,0 0 0 16,0 0-128-16,0 0 0 0,-6 6-16 0,6-6 0 15,0 0 16-15,0 0 16 0,0 0 0 0,10 0 0 0,1-3-144 16,1-1-48-16,1-3 0 0,0 0 0 0,2 0-240 16,2-1-48-16,0-2-16 0,4-1 0 0,-1-1-160 0,3-1-16 15,2-1-16-15,1-1 0 0,-2 1 32 0,3 1 0 16,4 0 0-16,1-2 0 0,1 0-16 0,-1-1 0 15,-1 2 0-15,-3-1 0 0,-1 0-48 0,-4 3-16 16,-2 2 0-16,-5-2 0 0,0-1-176 0,-5 3 160 16,0 4-160-16,-2 1 160 0,-9 5-32 0,0 0-128 15,0 0 192-15,0 0-64 0,0 0 16 0,0 0 0 16,0 0 0-16,-11 9 0 0,-2 3-16 0,-1 1-128 16,-3 1 192-16,-3 0-64 0,-2 1-128 0,-2 0 128 15,-2 0-128-15,-5 4 128 0,-3-2-128 0,2 0 0 16,3-1 144-16,-2 1-144 0,-2-1 144 0,1-1-144 15,2-3 192-15,3 0-192 0,4 0 272 0,0-2-48 16,3-1-16-16,2-2 0 0,3-1 48 0,2-2 0 16,1-1 0-16,4 1 0 0,8-4-32 0,0 0 0 0,0 0 0 0,0 0 0 15,0 0-16-15,0 0 0 0,10-8 0 0,4-1 0 16,1 2-208-16,1-3 176 0,0 0-176 0,5-1 160 16,2-4-160-16,3 1 0 0,-1-2 0 0,0-1 128 15,0 0-128-15,3-1 0 0,2-1 0 0,2 3 0 16,2 0 0-16,-2 1 0 0,-3 1 0 0,-3-1 0 15,-4 2 0-15,-5 3 0 0,0 4 0 0,-4 1 0 16,-4 1 0-16,-9 4 0 0,0 0 0 0,0 0 0 16,0 0 0-16,0 0 0 0,-7 8 0 0,-3 4 0 15,-2 4 0-15,-3 1 0 0,-6-2-144 0,-2 2 144 16,-7-1 0-16,-1 3 0 0,-1-1 0 0,3 1 144 16,1 0-512-16,2 0-96 0,-2-3-32 0,4 1 0 15,4-3-704-15,4-2-144 0,3-2-16 0,4-1-16 16,3-3-1184-16,6-6-224 0,0 0-48 0,10 1-10528 15</inkml:trace>
  <inkml:trace contextRef="#ctx0" brushRef="#br1" timeOffset="-77970.91">23595 7689 19919 0,'2'-10'880'0,"-2"10"192"0,0 0-864 0,5-6-208 16,1-3 0-16,-4 3 0 0,-2 6 256 0,0 0 0 15,4-9 0-15,-4 9 0 0,0 0 240 0,0 0 48 16,0 0 16-16,0 0 0 0,-1-7 112 0,1 7 32 16,0 0 0-16,-10-1 0 0,-3 3-192 0,0 2-48 15,-1-2 0-15,-5 6 0 0,-3 4 80 0,1 5 16 16,-2 3 0-16,0-1 0 0,-1 1-16 0,-5 1 0 15,-3 3 0-15,-4 3 0 0,-4 2 80 0,0 0 16 16,-6-2 0-16,5 1 0 0,2-1-16 0,2-2 0 16,3-4 0-16,4-2 0 0,4-1-64 0,4-2-16 15,3-1 0-15,3-3 0 0,2-3-96 0,4-3-32 0,4 1 0 16,6-7 0-16,0 0-144 0,0 0-16 0,0 0-16 0,7-8 0 16,5 0-64-16,4-3-16 0,3-4 0 0,3-1 0 15,0-1-160-15,3-2 0 0,2 0 144 0,0-2-144 16,-2-1 0-16,3-1 0 0,-2-3 0 0,5 1 128 15,4-1-128-15,-2-1 128 0,-2 1-128 0,-5 3 128 16,-3 3-128-16,-2 3 0 0,-3 4 0 0,-3 3 0 16,-4 5 0-16,-2 3-128 0,-9 2 128 0,0 0 0 15,0 0 0-15,0 0-160 0,-7 13 160 0,0 3 0 16,-7 2 0-16,0 1-128 0,-3 1 128 0,-4 1 0 16,-4 0 0-16,-1-1 0 0,-3 0 0 0,2 1 0 15,-3 1 0-15,1-1 0 0,-1 0 0 0,2-3 0 16,3 1-1088-16,1 1-192 0,0 0-64 15,4-4-9856-15,2-2-1984 0</inkml:trace>
  <inkml:trace contextRef="#ctx0" brushRef="#br1" timeOffset="-72851.79">17835 8036 2751 0,'0'0'256'0,"0"0"-256"0,-8 0 0 0,0 0 0 15,1 0 1296-15,-2 2 224 0,0 1 32 0,1-1 16 16,2 0-1008-16,6-2-208 0,-8 3-32 0,8-3-16 16,-8 4 16-16,8-4 0 0,-7 3 0 0,7-3 0 15,-7 5 256-15,2-1 48 0,-4-1 16 0,9-3 0 0,0 0 128 0,0 0 48 16,-7 7 0-16,7-7 0 0,-7 7-16 0,7-7 0 15,-6 2 0-15,6-2 0 0,0 0-224 0,0 0-32 16,0 0-16-16,0 0 0 0,0 0 160 0,0 0 16 16,13-1 16-16,-2-3 0 0,1 0-128 0,2 0-16 15,-1-3-16-15,2-1 0 0,2-2-208 0,0 1-32 16,2-2-16-16,2 0 0 0,-4 0-128 0,3 0-32 16,0 0 0-16,2 2 0 0,-2-2-144 0,2 0 192 15,1-1-192-15,1 1 192 0,1-1-48 0,1-1 0 16,-1 0 0-16,0 2 0 0,1 1-144 0,-4 2 192 15,-1-1-192-15,-2 1 192 0,-1 3-192 0,-2 0 0 16,-2 1 144-16,-3 0-144 0,-1 2 0 0,-2 2 128 16,-8 0-128-16,0 0 0 0,0 0 128 0,0 0-128 15,0 0 128-15,0 0-128 0,0 0 256 0,-4 9-32 0,-2-2 0 0,-2-1 0 16,-3 0-64-16,-1 1-16 0,-3 1 0 0,-2 1 0 16,-3 1-16-16,-3 1-128 0,1 1 192 0,-4 0-64 15,0 0-128-15,1 1 192 0,-4-2-192 0,1 3 192 16,-2-1-192-16,1 0 192 0,0-1-192 0,-1 0 192 15,-1-2-192-15,0 2 160 0,-3 0-160 0,2-1 160 16,1 0 0-16,4 0 0 0,1 0 0 0,1-1 0 16,3-1 0-16,1-1 0 0,6-2 0 0,1-1 0 15,2-3-160-15,1-1 192 0,3-1-192 0,8 0 192 16,0 0 32-16,0 0 16 0,0 0 0 0,8-4 0 16,3-5 96-16,0-1 32 0,2 0 0 0,2-1 0 15,3-1-240-15,3-1-128 0,3-1 128 0,3 0-128 16,2 0 0-16,-1 0 0 0,-1-2 0 0,1 2 128 0,0 1-128 15,1 1 0-15,-2-2 0 0,-1 2 0 0,-1-1 0 16,0 1 0-16,-2 1 0 0,0 2 0 0,-3 1 0 0,-2 2 0 16,-2-2 0-16,-4 6 0 0,-12 2 0 0,9 0 0 15,-9 0 0-15,0 0 128 0,0 0-128 0,-1 11 0 16,-4 1 0-16,-2 0 0 0,-3 0 0 0,-2 3 0 16,-3-1 0-16,-1 0 0 0,2 0 0 0,-2 1 0 15,-1-2 0-15,-1 0 0 16,1 1-320-16,1-1-96 0,2-2-16 0,2-2-9808 15,1-1-1952-15</inkml:trace>
  <inkml:trace contextRef="#ctx0" brushRef="#br1" timeOffset="-71579.76">21733 7897 1839 0,'-8'0'160'0,"-1"3"-160"16,0 1 0-16,0-1 0 0,1-1 1600 0,-1 0 272 15,0-1 64-15,0 4 16 0,0-1-816 0,0-1-176 16,2 0-16-16,-1 0-16 0,-1 0 80 0,1 1 16 16,1-1 0-16,-1 2 0 0,1 0-64 0,7-5-16 15,-8 2 0-15,8-2 0 0,-7 5-192 0,7-5-48 16,0 0 0-16,0 0 0 0,0 0 0 0,0 0 0 15,0 0 0-15,0 0 0 0,0 0 64 0,0 0 16 16,10-4 0-16,2-1 0 0,-2-2-304 0,3-1-64 16,1-2-16-16,3-1 0 0,-1 3-144 0,3-2-16 15,1-2-16-15,2-2 0 0,1 0-64 0,2 0-16 16,3-1 0-16,-1 1 0 0,2 0 48 0,-3 0 16 16,1-2 0-16,-2 2 0 0,-1 0-16 0,-2 1-16 0,-2 1 0 15,-1 0 0-15,-3 2-48 0,0 0-128 0,-2-1 192 0,-2 4-64 16,-1 1-128-16,-3 3 0 0,-8 3 0 0,0 0 128 15,0 0-128-15,0 0 128 0,0 0-128 0,0 0 128 16,0 0 0-16,0 0-128 0,-5 8 192 0,-2 0-64 16,-2 1 0-16,-2 3 0 0,-3-1 0 0,-1 3 0 15,1 1-128-15,-4-1 192 0,-1-1-192 0,-1 3 192 16,-6-1-192-16,0 2 0 0,0-2 144 0,-3 1-144 16,2-3 144-16,-2 1-144 0,-3-1 192 0,5-2-192 15,5-3 192-15,2 1-64 0,-1-3 0 0,4 1-128 16,3 0 256-16,4-3-64 0,1-1-16 0,9-3 0 0,-6 2-176 15,6-2 192-15,0 0-192 0,0 0 192 16,0 0 64-16,0 0 32 0,10-7 0 0,2-2 0 0,1-1-96 0,3 0-32 16,5-4 0-16,1 1 0 0,0 1-160 0,3-2 0 15,1 0 144-15,0 0-144 0,2-1 0 0,-1 2 0 16,-1 1 0-16,0-1 0 0,0 1 0 0,1 0 0 16,-2-3 0-16,0 2 0 0,-3-1 0 0,3 1 0 15,-3 0 0-15,-1 3 0 0,-3 1 0 0,-1 3 0 16,-2 1 0-16,-5-1 0 0,-2 1 0 0,-8 5 0 15,0 0 0-15,0 0 128 0,0 0-128 0,-7 4 0 16,-3 2 0-16,-2 1 0 0,-3 6 0 0,-2-1 0 16,0 1 0-16,-2 2 0 0,-2 3 0 0,-1 2 0 15,-2 1 0-15,0-1 0 0,-5 1 0 0,-2 0 0 16,-2 1 128-16,-2-1-128 0,1 0 0 0,-1-1 128 16,-2-1-128-16,2-3 0 0,3-1 128 0,6-1-128 0,0-3 128 15,4 0-128-15,3-1 0 0,3-2 144 0,5-1-144 0,0 0 0 16,4-4 0-16,7-3 0 0,0 0 0 0,0 0 0 31,0 0-1728-31,0 0-368 0,3-9-64 0</inkml:trace>
  <inkml:trace contextRef="#ctx0" brushRef="#br1" timeOffset="-69833.15">17090 1659 10127 0,'-14'-1'896'0,"6"0"-704"0,0-2-192 0,1 1 0 15,0 2 3120-15,7 0 592 0,-8 4 112 0,8-4 16 16,-7 3-3088-16,7-3-624 0,0 0-128 0,0 0 0 16,0 0 144-16,0 0 64 0,0 0 16 0,0 0 0 15,7 6 224-15,3-1 64 0,-1-3 0 0,3 0 0 16,1 0-112-16,3 0-16 0,-1-4 0 0,3 1 0 16,1 1-64-16,4 0-32 0,0-1 0 0,4 0 0 15,1 0-16-15,1-1 0 0,-1 0 0 0,-1 1 0 16,0-1 64-16,0-1 16 0,-1 0 0 0,0 0 0 15,0-1-32-15,1 1-16 0,-2-1 0 0,2 0 0 16,-1 0-48-16,1 1 0 0,2 0 0 0,-1 2 0 16,-1 0-64-16,-4 1-32 0,1 1 0 0,-3 0 0 0,-1 4-160 0,-3-2 0 15,-4 0 0-15,-2 2 0 0,0 2 0 0,-6 0 0 16,-5-7 176-16,4 9-176 0,-4-9 224 16,-3 10-48-16,-1-1-16 0,-4-1 0 0,-2 1 64 0,-3-1 16 15,-3-3 0-15,-2 2 0 0,-4 0-96 0,-1-1-16 16,-5 0 0-16,0 0 0 0,-1 2-128 0,1 0 160 15,0-1-160-15,-2-2 160 0,2-1-160 0,-2 1 192 16,-1-1-192-16,1-1 192 0,-1-1-192 0,-1 1 192 16,-2-1-192-16,3 0 192 0,2-1-192 0,3-1 0 15,-3-3 144-15,4 1-144 0,1-2 128 0,3 2-128 16,1 1 128-16,3-2-128 0,-1-4 0 0,4 2 144 16,0 1-144-16,3 2 0 0,0-2 0 0,3 2 0 15,0-1 0-15,8 3 0 0,-8-2 176 0,8 2-176 16,0 0 160-16,0 0-160 0,0 0 144 0,0 0-144 0,0-9 128 0,0 9-128 15,0 0 0-15,10-6 0 0,1 1 128 0,2-1-128 16,-1 0 0-16,5 3 0 0,2-3 0 0,2 2 0 16,3 0 0-16,0 0 0 0,1-1 0 0,5 0 0 15,2 2 0-15,2-2 0 0,0-1 0 0,-1 2 0 16,-1 0 0-16,0 1 0 0,1 0 0 0,-1 0 0 16,-4-2 0-16,3 2 0 0,2 1 0 0,-1-1 0 15,-1 1 0-15,0 1 0 0,-2 1 0 0,-3 1 0 16,-3 1 0-16,-2 1 0 0,-5-1 0 0,-4 0 0 15,-3 1 0-15,-9-3 0 0,0 0 0 0,0 0 0 16,0 0 0-16,-4 9 0 0,-4 0 0 0,-5-1 0 16,-4-3 0-16,-4 2 0 0,-4-1 0 0,-2 2 0 15,-4-1 0-15,-1-2 0 0,-2 0 0 0,-4 0 128 0,1-1-128 16,1 1 0-16,-4-2 144 0,-1-1-144 0,0-1 0 0,-2 3 128 16,1-2-128-16,2 1 0 0,0-2 0 0,7 0 0 15,4-1 0-15,5 0 0 16,2 3-704-16,5-3-64 0,5-3-16 0,4 1 0 15,8 2-2080-15,3-5-400 0</inkml:trace>
  <inkml:trace contextRef="#ctx0" brushRef="#br1" timeOffset="-68933.36">20332 1678 7359 0,'-9'-4'320'0,"4"5"80"0,1-1-400 0,-2 0 0 0,1 1 0 0,1 1 0 16,-3 0 1024-16,7-2 112 0,-4 0 16 0,4 0 16 15,-4 3-256-15,4-3-48 0,0 0-16 0,0 0 0 16,0 0-64-16,0 0-16 0,7 9 0 0,3-4 0 15,1 0-272-15,6-3-64 0,1 0-16 0,5-1 0 16,3-1 32-16,2 0 16 0,4 0 0 0,2 0 0 16,5-1-16-16,-3 2-16 0,2-1 0 0,0-1 0 15,1-3-16-15,1-1 0 0,3 1 0 0,-2 0 0 16,-4-3 80-16,2 1 16 0,-1 1 0 0,0 1 0 16,-4-1-16-16,-5 3 0 0,-1-4 0 0,-4 2 0 0,-6 1-64 0,-2-1-16 15,-1 1 0-15,-6 0 0 0,-9 3 32 0,0 0 16 16,0 0 0-16,0 0 0 0,0 0 192 0,-9 3 48 15,-7-1 0-15,-1 5 0 0,-7 3-176 0,-4 0-16 16,-7-1-16-16,-5 2 0 0,-3 0-320 0,-2 0-176 16,0-2 192-16,1 1-192 0,0 1 304 0,0-4-48 15,2 0-16-15,-3-1 0 0,1 1 160 0,2-2 48 16,5 0 0-16,1-2 0 0,5 1-112 0,4 1-16 16,0-2 0-16,6-1 0 0,2-2-160 0,5 1-32 15,3-1-128-15,2 0 192 0,3 0-192 0,6 0 0 16,0 0 128-16,0 0-128 0,0 0 0 0,0 0-160 15,0 0 32-15,7-2 0 16,6 0-528-16,7-1-112 0,6-3 0 0,3 1-16 16,5-1-2448-16,5 1-480 0,16-4-112 0,-1-1-16 0</inkml:trace>
  <inkml:trace contextRef="#ctx0" brushRef="#br1" timeOffset="-67458.23">23531 12194 16575 0,'-10'-1'1472'0,"-1"-3"-1168"16,1 0-304-16,-2-1 0 0,1 2 1376 0,3 1 224 15,-1 0 32-15,9 2 16 0,-7-6-880 0,7 6-192 16,0 0-16-16,0 0-16 0,0 0 32 0,0 0 16 16,0 0 0-16,0 0 0 0,0 11 16 0,0-11 0 0,4 7 0 0,5-1 0 15,1 1 64-15,2 2 16 0,2-3 0 0,4 3 0 16,3-2-112-16,2 1-32 0,2-1 0 0,4 2 0 16,3-3-32-16,-1 1 0 0,1 2 0 0,1 0 0 15,0 0-16-15,-2-1-16 0,1 1 0 0,-1 1 0 16,0 1-96-16,-1 1-32 0,1-1 0 0,-4-2 0 15,-2 1-128-15,1 0-32 0,3 1 0 0,-6 1 0 16,-2-3-48-16,-1 3-16 0,-3 0 0 0,-1 1 0 16,-3 0 0-16,-3-2 0 0,0 1 0 0,0-1 0 15,-5 2 48-15,0 0 0 0,-1 0 0 0,-2 1 0 16,-2 1 48-16,0-1 16 0,-2-1 0 0,-1 0 0 16,-2-1 0-16,-1 4 0 0,-2 1 0 0,0 1 0 15,-4 1-48-15,-1-2 0 0,-4 0 0 0,0 1 0 0,-1 2-48 16,0 0-16-16,1-1 0 0,-2-1 0 0,0 2-128 0,1-1 160 15,-2 1-160-15,1-3 160 0,0 1-160 0,-1 0 128 16,0 0-128-16,0 2 128 0,2-1-128 0,1-2 0 16,1-3 144-16,1 3-144 0,1 3 0 0,1-2 128 15,-2-3-128-15,4-3 0 0,2-3 0 0,-1-3 0 16,1 0 0-16,0-2 0 0,9-4 0 0,0 0 0 16,-5 5-160-16,5-5 160 15,0 0-624-15,0 0-16 0,-3-11 0 0,1 2 0 16,2 9-992-16,6-12-208 0,0-5-32 0,2 2-16 15,1-3-592-15,2 3-112 0,2 0-32 0,1-3-10112 0</inkml:trace>
  <inkml:trace contextRef="#ctx0" brushRef="#br1" timeOffset="-67024.61">24820 12122 25791 0,'-6'-9'1152'0,"1"4"224"16,5 5-1104-16,-6-8-272 0,2 0 0 0,-3 4 0 15,7 4 992-15,-6-3 144 0,6 3 16 0,-8-1 16 16,8 1-352-16,-6 2-80 0,-1 3-16 0,0 0 0 15,0 1-160-15,-1 5-48 0,2 5 0 0,-3 1 0 0,-1 1-128 0,0 1-16 16,0-1-16-16,-1 7 0 0,0 3-16 0,-3 1 0 16,0-2 0-16,2 2 0 0,1 1-48 0,1 3-16 15,-2 0 0-15,1 0 0 0,1-2-80 0,-3 4 0 16,0 2-16-16,4-3 0 0,5-3-48 0,0-1 0 16,-1-3 0-16,4 1 0 0,4-1 48 0,0 1 0 15,5-5 0-15,1-1 0 0,0-3-48 0,1 2 0 16,1-3 0-16,3-3 0 0,-3-3 32 0,2-1 0 15,3 2 0-15,0-4 0 0,3-1-16 0,-2-2 0 16,-1-3 0-16,1 1 0 0,1 1-144 0,0-3 0 16,-2-2 144-16,-1-1-144 0,1-1-160 0,-3 1-96 15,-2 1-32-15,-1-5 0 16,-1-5-608-16,-4 3-128 0,-5 7-32 0,7-8 0 16,-4-2-1776-16,-2 1-368 0,-3-3-64 0</inkml:trace>
  <inkml:trace contextRef="#ctx0" brushRef="#br1" timeOffset="-66765.83">24281 12480 24879 0,'-7'-7'2208'0,"0"-1"-1760"0,0 1-448 0,7 7 0 16,0 0 1280-16,0 0 192 0,3-9 16 0,-3 9 16 15,10-3-624-15,1 3-128 0,5-2-32 0,1 0 0 16,2-2 160-16,2 1 16 0,5 1 16 0,6 1 0 0,6-1-96 15,0-1-32-15,-3-2 0 0,7 3 0 16,3 2-256-16,-3 0-48 0,-1-3-16 0,0 1 0 0,0 2-304 0,1 2-160 16,1 0 160-16,-1-2-160 0,-4-2 144 0,-2 2-144 15,-4 2 128-15,-2-1-128 0,-1-2-240 0,-3 1-128 16,-4-1-16-16,0 1-16 16,-4 0-2352-16,-1 0-448 0,0-3-112 0</inkml:trace>
  <inkml:trace contextRef="#ctx0" brushRef="#br1" timeOffset="-64614.5">13474 8108 8287 0,'0'0'736'0,"0"0"-592"15,0 0-144-15,0 0 0 0,0 0 928 0,0 0 160 16,0 0 16-16,0 0 16 0,0 0-672 0,0 0-144 15,0 0-32-15,0 0 0 0,0 0 112 0,0 0 0 16,0 0 16-16,10-2 0 0,1 1 144 0,1-1 32 16,-3-3 0-16,3 2 0 0,3-4 16 0,-1 2 16 15,-1 0 0-15,3 0 0 0,1-4-80 0,1 0-16 16,0 2 0-16,4 0 0 0,-1-1-144 0,4 0-48 16,-2-2 0-16,2 0 0 0,-3 3-64 0,2-2-32 15,0-1 0-15,2 1 0 0,0 0-32 0,-2-2-16 0,0 1 0 16,3 0 0-16,0-1 16 0,0 2 16 0,-4 3 0 15,0-2 0-15,-1-1-80 0,-1 0-128 0,-2 0 176 0,-2 3-176 16,0 3 144-16,-4-2-144 0,-1 0 0 0,-1 0 144 16,-1 3-144-16,-1 0 0 0,-9 2 0 0,0 0 128 15,0 0 112-15,0 0 16 0,0 0 0 0,0 0 0 16,0 0 0-16,0 0 16 0,0 0 0 0,-9 0 0 16,-1 2-112-16,-1 1-32 0,-1 0 0 0,-2 1 0 15,-3 3-128-15,-2-1 128 0,-2 5-128 0,1-2 128 16,-1-1-128-16,-4 0 192 0,1 2-192 0,-3 1 192 15,0 1-48-15,1-2 0 0,0-1 0 0,-3 1 0 16,0 3-16-16,0-1 0 0,-3-3 0 0,0 2 0 16,-1 2 16-16,0 1 0 0,2 1 0 0,0-1 0 15,0-3-144-15,4 0 192 0,-1 0-192 0,4 1 192 0,0-3-192 0,4-1 128 16,4-2-128-16,0 1 128 0,3 1-128 0,2-3 0 16,2-1 144-16,1-1-144 0,8-3 160 0,0 0-32 15,-5 8-128-15,5-8 192 0,0 0 16 0,0 0 0 16,0 0 0-16,0 0 0 0,8-4-48 0,2 0-16 15,1-3 0-15,0 1 0 0,3-2-144 0,3-2 192 16,-1 1-192-16,5-1 192 0,0 2-192 0,3-2 0 16,-1-2 0-16,5-2 128 0,2 0-128 0,2 3 0 15,2-1 0-15,2 0 128 0,0 0-128 0,-2-1 0 16,1-1 0-16,3 1 0 0,-3 0 0 0,2-1 0 16,1-1 0-16,-3 2 0 0,-3 0 0 0,0 2 0 15,-3 2 0-15,-1 0 0 0,-3 2 0 0,-3 0 0 16,-2 0 0-16,-1 2 0 0,-4 1 0 0,-3 0 0 15,-2 1 0-15,-10 3 0 0,9 0 144 0,-9 0-144 16,0 0 160-16,0 0-160 0,0 0 208 0,-2 7-48 16,-5-1-16-16,-2 1 0 0,-1 0 48 0,-4 1 16 0,-5 2 0 0,0 0 0 15,-5-1-16-15,-1 0-16 0,-1-1 0 0,-2 3 0 16,-3 1-16-16,-2 2 0 0,0-2 0 0,0-2 0 16,-1 1-160-16,0 0 0 0,2 3 0 0,-1-3 128 31,-2-1-480-31,2 0-96 0,1-1-32 0,1-1-9664 0,1 0-1936 0</inkml:trace>
  <inkml:trace contextRef="#ctx0" brushRef="#br1" timeOffset="-63522.35">12213 8154 1839 0,'0'0'160'0,"0"0"-160"16,0 0 0-16,0 0 0 0,0 0 2240 0,0 0 432 16,0 0 80-16,-6 8 0 0,-1-1-1488 0,7-7-304 15,0 0-64-15,-7 4-16 0,7-4-176 0,0 0-48 16,0 0 0-16,0 0 0 0,0 0-96 0,0 0-32 16,0 0 0-16,9 4 0 0,1-4 96 0,1-3 16 15,-4 0 0-15,7-2 0 0,4-1-96 0,3 1-16 16,-1 0 0-16,2-2 0 0,0-3-144 0,1 2-48 15,0-1 0-15,-2-1 0 0,2-2-128 0,-2 1-16 16,1 0-16-16,1 0 0 0,-1-1 16 0,2 1 16 0,2 0 0 16,0 0 0-16,-1 0 0 0,0 0 0 0,-2 1 0 0,-2 2 0 15,1-1-16-15,-3 3-16 0,-1 0 0 0,-2 2 0 16,-1 1-176-16,-4 0 160 0,-2-1-160 0,-9 4 160 16,0 0-16-16,0 0 0 0,0 0 0 0,0 0 0 15,0 0 80-15,-7 2 16 0,-5 0 0 0,0 2 0 16,-3 2-48-16,-1 3 0 0,-5-2 0 0,0 0 0 15,-6 1-16-15,-1 1-16 0,0 1 0 0,-1 0 0 16,1-2-160-16,-1 2 192 0,-2 0-192 0,0 2 192 16,-1 0-192-16,-3 2 0 0,-2-4 144 0,3 1-144 15,-2 3 0-15,8-3 144 0,0-3-144 0,3-1 0 16,2 2 176-16,2-1-176 0,1-3 160 0,5-1-160 0,2-4 160 16,3 0-160-16,1 0 160 0,9 0-160 0,0 0 192 0,0 0-64 15,0 0-128-15,5-6 192 0,4 1 32 0,4-3 0 16,5-3 0-16,2-1 0 0,3 0-224 0,2-2 0 15,6 0 0-15,2 0 0 0,2-3 0 0,1 2 0 16,3 0 0-16,-3 0 0 0,1 2 0 0,2-1 0 16,5-3 0-16,-1 1 0 0,0 0 0 0,1 2 0 15,0 0 0-15,-2 1 0 0,-6 2 0 0,-3 3 0 16,-4 0 0-16,-4 2 0 0,-5-1 0 0,-3 3 0 16,-1 0 0-16,-5 3 0 0,-11 1 0 0,0 0 0 15,0 0 0-15,0 0 0 0,-1 12 0 0,-7 0 0 16,-3-1 0-16,-2 0 0 0,-6 1 0 0,-2 1 0 15,-3-2 0-15,-4 2 0 0,-3 0 0 0,-5 1 0 16,0 1 0-16,0 0-160 16,-7 0-1040-16,2 2-208 0,3-1-32 0,-3 1-7344 0,2 0-1472 15</inkml:trace>
  <inkml:trace contextRef="#ctx0" brushRef="#br1" timeOffset="-62549.57">11507 7962 6447 0,'13'-1'576'0,"-3"-1"-576"0,2-3 0 0,-2 1 0 0,1-1 768 0,1 0 32 16,1 3 16-16,-3-1 0 0,1 0-576 0,-1 1-112 15,-3-1-128-15,2 2 176 0,-9 1 192 0,9-4 32 16,-9 4 16-16,0 0 0 0,0 0 416 0,0 0 96 16,0 0 16-16,0 0 0 0,0 0 32 0,0 0 16 15,-4 8 0-15,-5-1 0 0,-2 1-160 0,-5 0-16 16,1 0-16-16,-1 1 0 0,-1-1-352 0,-4 1-64 16,-1 0 0-16,-2 0-16 0,-1 0 32 0,-5 0 16 15,-1 2 0-15,1 0 0 0,3 0 160 0,-3 0 16 16,-2-2 16-16,2 1 0 0,0 2-208 0,2-1-32 15,3-1-16-15,0-1 0 0,4-1-80 0,-1-2-16 16,3-1 0-16,3-1 0 0,2 0-48 0,3 1-16 16,3-3 0-16,8-2 0 0,0 0 0 0,0 0 0 0,0 0 0 15,0 0 0-15,6-7 64 0,4 2 0 0,3-2 0 16,4-1 0-16,2-3-128 0,1-3-128 0,4-2 176 0,2 0-176 16,-1 3 128-16,5 0-128 0,2-1 0 0,1-2 0 15,2 1 0-15,-1 0 0 0,2-1 0 0,2 2 0 16,-3 0 0-16,0-1 0 0,-2 1 0 0,-1 1 0 15,-2 0 0-15,-2 2 0 0,-1 1 0 0,-3 2 0 16,-3 4 0-16,-5 0 0 0,-2 2 0 0,-6 1 0 16,-8 1 0-16,0 0 0 0,6 7 0 0,-8 1 0 15,-3 2 0-15,-2 1 0 0,-7-1 160 0,-2 2-160 16,-5 3 256-16,-1-1-48 0,0-2 0 0,-4 2 0 16,-1 2-80-16,0-2 0 0,-1 0-128 0,-4 1 192 0,-2-1-16 15,0-1-16-15,1 2 0 0,0 1 0 0,2-3-32 0,2 0-128 16,1 2 192-16,5-6-64 0,0-3-128 15,4-2 128-15,5 1-128 0,3-1 128 0,2 2-128 0,3-2 0 16,6-4 144-16,0 0-144 0,0 0-192 0,0 0-128 16,0 0 0-16,8-9-16 15,4 0-2416-15,2 1-496 0</inkml:trace>
  <inkml:trace contextRef="#ctx0" brushRef="#br1" timeOffset="-61400.64">9851 8153 5519 0,'0'0'496'0,"0"0"-496"0,-8 1 0 0,1 3 0 0,-1-2 704 0,1 2 64 0,7-4 0 0,-9 2 0 16,0 2 112-16,1-1 16 0,8-3 16 0,-8 4 0 16,0-1 64-16,8-3 16 0,0 0 0 0,0 0 0 15,0 0-176-15,0 0-48 0,0 0 0 0,0 0 0 0,0 0 128 0,0 0 32 16,13-3 0-16,-2-1 0 0,2 0-256 0,3-1-48 15,4-1-16-15,2-1 0 0,0-3-192 16,2 0-32-16,3 0-16 0,-2 0 0 0,4-1-176 16,-2 0-48-16,2-1 0 0,1 1 0 0,0 0-144 0,-1-1 192 15,0-1-192-15,0 1 192 0,0 1-64 0,0 0-128 16,2-1 192-16,-2 0-64 0,-4 1-128 0,0 1 192 16,2 2-192-16,-4-1 192 0,-1 1-192 0,-4 0 0 15,-2 2 144-15,-3 3-144 0,-4 1 128 0,-9 2-128 16,0 0 128-16,0 0-128 0,0 0 208 0,0 0-16 15,0 0-16-15,-11 4 0 0,-5 3 192 0,-5 2 32 16,-1-1 16-16,-4 2 0 0,0 1-240 0,-2-1-48 16,-4 0-128-16,1 1 192 0,-2 1-192 0,0 0 176 15,-3-1-176-15,0 0 160 0,-6 3-160 0,-1 1 128 0,-2 0-128 16,5 0 128-16,1-3-128 0,3 1 192 0,2-1-192 0,1-1 192 16,5-1-192-16,4-1 192 0,2-2-192 0,5 1 192 15,2-1-192-15,3-3 128 0,5-4-128 0,7 0 128 16,0 0-128-16,0 0 160 0,0 0-160 0,0 0 160 15,10-8-32-15,3 0-128 0,3 1 192 0,3-2-64 16,4-1-128-16,1-1 160 0,4-2-160 0,3-1 160 16,1-2-160-16,4 1 0 0,3 0 0 0,3 0 0 15,-2 1 0-15,1 1 0 0,-2 0 0 0,-1-2 128 16,2 0-128-16,-3 2 0 0,-2 1 0 0,-3 0 0 16,-3-1 0-16,-2 4 0 0,2 0 0 0,-8 4 0 15,-4 1 0-15,-3 4 128 0,-3-1-128 0,-11 1 0 16,0 0 0-16,0 0 0 0,0 0 0 0,-10 10 0 15,-2 1 0-15,-4 0 160 0,-1 0-32 0,-4 2-128 0,-2-1 144 0,-3 0-144 16,-3 0 0-16,1 3 144 0,2 0-416 0,-1 0-96 16,-1 0-16-16,0-2-13664 15</inkml:trace>
  <inkml:trace contextRef="#ctx0" brushRef="#br1" timeOffset="-60182.09">9148 7976 7359 0,'-11'0'656'0,"3"2"-528"0,0 1-128 0,0-1 0 15,-2 0 1344-15,0 0 256 0,0 0 32 0,0 2 16 16,-1-1-1040-16,0 1-208 0,-2 1-32 0,1 0-16 15,0 0-352-15,-1 0 0 0,-1 0 0 0,0 0 128 16,0 1 240-16,1-1 48 0,-2 2 16 0,2-1 0 0,0 2 96 0,0 0 32 16,1-1 0-16,-2 1 0 0,2-1-64 0,1-1-16 15,0 1 0-15,-1-1 0 0,2 1 16 0,3 0 0 16,-3-3 0-16,3 0 0 0,1 2-16 0,6-6 0 16,0 0 0-16,-7 5 0 0,7-5-208 0,0 0-32 15,0 0-16-15,0 0 0 0,0 0 16 0,0 0 0 16,9-2 0-16,1-2 0 0,2-3 64 0,-1 0 16 15,1-3 0-15,2 2 0 0,2 0-144 0,0-1-32 16,1-3 0-16,1 1 0 0,2 1-144 0,1-1 160 16,0 0-160-16,0-1 160 0,0 0-16 0,3-1 0 15,-1 1 0-15,2 0 0 0,-1 0 48 0,1 1 0 16,-2 1 0-16,-1 0 0 0,-4 0-64 0,0 2 0 16,-1 2 0-16,-4 0 0 0,-3 3-128 0,-3 0 128 15,-7 3-128-15,0 0 128 0,0 0-128 0,0 0 0 0,0 0 144 0,0 0-144 16,-8 6 192-16,-7 2-48 0,-1 1 0 0,-5 1 0 15,-3 0-144-15,-4 1 0 0,-3 0 144 0,-3 2-144 16,-1 0 0-16,-3 2 128 0,-1 3-128 0,-2 0 0 16,2-2 0-16,-2 4 0 0,0 1 0 0,-2-1 128 15,-3-2-128-15,4 1 128 0,5 1-128 0,1 0 128 16,-3-2-128-16,5-1 176 0,6-3-176 0,3 1 192 16,3-1-192-16,6-3 128 0,3-4-128 0,4 0 128 15,9-7-128-15,0 0 0 0,0 0 0 0,0 0 128 16,12-3-128-16,2-4 128 0,4-3-128 0,3-3 128 15,6-2-128-15,2-4 192 0,2-2-192 0,3 0 192 16,3 3-192-16,3 0 0 0,-1-4 0 0,2 0 0 16,0 0 0-16,-1 2 0 0,3 1 0 0,0-1 0 0,0 1 0 15,-2 0 0-15,1 1 0 0,-5 4 0 0,-2 1 0 16,-5 3 0-16,-5-2 0 0,-2 4 0 0,-7 3 0 0,-2 1 0 16,-4 2 0-16,-10 2 128 0,0 0-128 0,0 0-224 15,0 0 48-15,-1 9 16 16,-5-1-480-16,-2 0-112 0,-3 2-16 0,-5 1 0 15,-3 0-976-15,-1 1-208 0,-5-1-32 0</inkml:trace>
  <inkml:trace contextRef="#ctx0" brushRef="#br1" timeOffset="-59237.41">7557 8077 2751 0,'0'0'256'0,"0"0"-256"0,-1 10 0 0,-3-2 0 16,-3-1 2144-16,2 1 384 0,0 2 80 0,0-1 16 16,-2-3-1856-16,3 0-384 0,-3 1-64 0,1 0 0 15,-2 1-64-15,1 0 0 0,3 1 0 0,-1-3 0 16,0 1 176-16,5-7 16 0,0 0 16 0,0 0 0 16,0 0-16-16,0 0 0 0,0 0 0 0,11 0 0 15,-1-3 384-15,3-3 64 0,2-3 0 0,2 0 16 16,5 1-336-16,-1-2-80 0,3-1-16 0,2-1 0 15,2-2-16-15,2 0 0 0,1-3 0 0,2 0 0 16,1 2 80-16,1-1 16 0,-2 2 0 0,-2 0 0 16,0-3-192-16,-1 2-48 0,2-1 0 0,0 1 0 0,0 1-48 15,-1-1-16-15,-3 0 0 0,1 4 0 0,-5 3-48 0,-1 1-16 16,-5 0 0-16,-4 1 0 0,-6 2-64 0,-8 4-128 16,0 0 176-16,0 0-176 0,0 0 256 0,0 0-64 15,-13 4-16-15,-4 3 0 0,-4 2-176 0,-1-1 192 16,-2 3-192-16,-3 0 192 0,-4 3-192 0,-1 0 0 15,-2 2 0-15,1-1 0 0,0-2 128 0,-3 0-128 16,-2 3 128-16,0 1-128 0,-2-3 144 0,3 2-144 16,0-1 160-16,2 1-160 0,2-2 160 0,1 0-160 15,3-1 160-15,2-1-160 0,6 0 128 0,3-3-128 16,3-4 0-16,5-2 0 0,3 0 144 0,7-3-144 16,0 0 128-16,0 0-128 0,5-9 176 0,4-1-48 15,2-2-128-15,7-1 192 0,6-1-64 0,1-1-128 16,1-4 176-16,3 3-176 0,3 0 128 0,2 0-128 15,5-1 0-15,-3 0 0 0,0-1 0 0,0 3 0 16,-4-1 128-16,0 1-128 0,-1 0 0 0,0 1 160 0,0 2-160 16,-3 2 128-16,-5 2-128 0,-3 1 0 0,-4 3 144 0,-4 1-144 15,-2 4 0-15,-10-1 0 0,0 0 0 0,0 11 128 32,-3-1-512-32,-7 4-80 0,-5 1-32 0,-4 1 0 15,-2 2-1792-15,-5 1-352 0</inkml:trace>
  <inkml:trace contextRef="#ctx0" brushRef="#br1" timeOffset="-54223.67">16955 5300 3679 0,'-6'-11'320'0,"6"11"-320"0,-2-10 0 0,1 1 0 0,1 9 2016 0,0-8 336 16,-1 1 64-16,1-1 16 0,-1-1-1344 0,1 0-272 16,1 1-48-16,-1 0-16 0,0 8-112 0,0-8 0 15,-1 2-16-15,1 6 0 0,-1-9-112 0,1 9-32 16,0 0 0-16,0-7 0 0,0 7-16 0,0 0 0 16,-1-6 0-16,1 6 0 0,0 0-16 0,0 0 0 15,0 0 0-15,0 0 0 0,-10 0-64 0,3 2 0 16,-2 2-16-16,4 2 0 0,-3-1 112 0,0 2 32 15,0-1 0-15,-3 4 0 0,0 4-16 0,-5 1 0 16,0 1 0-16,-4 3 0 0,1 2-128 0,-1 1-32 16,1 1 0-16,-6 5 0 0,0 4-80 0,0 2 0 15,-4 0-16-15,2 4 0 0,-1 5-80 0,2-1-16 16,-5-2 0-16,0-1 0 0,0 0-16 0,-2 1 0 0,-3-1 0 0,4-4 0 16,4 1 48-16,1 0 0 0,0-3 0 0,4-2 0 15,2 0 80-15,2-1 0 0,3-5 16 0,1-3 0 16,3-3 48-16,2-5 16 0,3-2 0 0,2-3 0 15,-1 1 96-15,2-3 16 0,4-7 0 0,0 0 0 16,0 0-144-16,0 0-32 0,0 0 0 0,7-6 0 16,1-4 0-16,3-3 0 0,-2-6 0 0,5-4 0 15,1-5-80-15,4-4-32 0,1-5 0 0,-2 4 0 16,2 3-160-16,2-3 0 0,2-3 144 0,2 1-144 16,-1 0 0-16,1 0 0 0,1-1 0 0,-1-3 128 15,-1-2-128-15,2-3 0 0,1-2 0 0,-1 1 128 16,0 1-128-16,2 0 0 0,-1 1 0 0,2 2 0 0,-5 3 0 15,1 2 0-15,-4-2 0 0,0 6 0 0,0 5 0 16,0 2 0-16,-6 0 0 0,0 6 0 0,-1 3 0 16,-4 4 0-16,-1 2 0 0,-1 4 0 0,-9 6 0 0,0 0 0 15,0 0 0-15,0 0 0 0,0 0 0 0,0 0 0 16,-8 11 0-16,0 3 0 0,-4 7 0 0,-2 3-128 16,-4 2 128-16,-3 6 0 0,-3 1 0 0,0 2-128 15,0 3 128-15,-3 3 0 0,-1-1 0 0,-1 2 0 16,3 1 0-16,-3 1 0 0,1 1 0 0,-1-2 0 15,0-2 0-15,1-3 0 0,-1-2 0 0,1 0 0 16,-3-2 0-16,3-3 0 0,2-4 0 0,3-1 0 16,2 0 0-16,2-3 0 0,1-4 128 0,2-1-128 15,2-2 128-15,2-2-128 0,3-1 128 0,1-2-128 16,4-2 128-16,4-9-128 0,0 0 144 0,0 0-144 0,0 0 192 0,0 0-192 16,0 0 256-16,4-10-64 0,4-6-16 0,1-2 0 15,3-1-16-15,2-3 0 0,2-4 0 0,1-4 0 16,3 2-160-16,1-2 0 0,1-1 144 0,2-1-144 15,0 0 0-15,0-3 0 0,1 1 0 0,0-2 128 16,0 0-128-16,-2-1 0 0,2-3 0 0,-1 4 0 16,-2 3 0-16,0 3 0 0,2 5 0 0,-4 2 0 15,-2 1 0-15,0 1 0 0,-3 2 0 0,-1 4 0 16,-3 3 0-16,0 3 0 0,-4 1 0 0,1 4 0 16,-8 4 0-16,0 0 0 0,0 0 0 0,0 0-128 15,2 11 128-15,-2 2-160 0,-3 0 160 0,-4 7-160 16,1 3 160-16,-3 4 0 0,-3 1 0 0,-2 6 0 15,-3 5 0-15,-2 6 0 0,-2 6 0 0,1 1 0 0,-2-1 0 16,1-3 0-16,1-5 0 0,1-1-128 0,-1 0 128 0,2-2 0 16,-3-3 0-16,2-2 0 0,0-2 0 0,2-2 0 15,0-4 0-15,2 1 0 0,-1-5 0 0,3 0 0 16,0-6 0-16,3-3 0 0,4-3 128 0,1-3-128 16,5-8 128-16,0 0-128 0,0 0 192 0,0 0-48 15,7-11 0-15,2-3 0 0,0 0 80 0,4-6 16 16,0-5 0-16,1-1 0 0,1-2-112 0,0-2 0 15,1-4-128-15,1-1 192 0,-1 0-192 0,1-1 128 16,0-2-128-16,1 0 0 0,0-3 0 0,1-3 128 16,3-1-128-16,1 1 0 0,-1 1 0 0,3 3 0 15,-4 3 0-15,1 2 0 0,1 3 0 0,-2 4 0 16,-3 4 0-16,1 6 0 0,-1 2 0 0,-3 5 0 16,-2 5 0-16,-4-2 0 0,0 3 0 0,-9 5-128 15,0 0 128-15,0 0 0 0,4 8 0 0,-4 3-160 0,-3 2 160 16,-5 4-128-16,-3 3 128 0,-4 4 0 0,-4 7 0 0,-2 2 0 15,-1 1 0-15,-3 8 0 0,-4 2 0 0,1 2 0 16,-2 1 0-16,1 0 0 0,0 1 0 0,-2-4 0 16,0-3 0-16,-2-1 0 0,-3-1 0 0,1-1 0 15,0 2 0-15,2-4 144 0,3-3-144 0,0-3 0 16,4-4 192-16,4-3-192 0,0-2 192 0,5-4-192 16,4-5 208-16,3-1-64 0,-1-3-16 0,4-3 0 15,7-5 16-15,0 0 0 0,0 0 0 0,0-8 0 16,4-2 48-16,0-3 16 0,6-5 0 0,2-4 0 15,7-6-80-15,-1-4 0 0,3-3-128 0,4-3 192 16,-1-1-192-16,4 0 0 0,3-1 128 0,1 0-128 0,0 1 0 16,-1 1 0-16,-2-2 0 0,1-3 0 0,1-5 0 0,0 0 0 15,0-1 0-15,0 5 0 0,0 4 0 0,0 2 128 16,-2 2-128-16,-2 4 0 0,-3 3 0 0,-2 4 0 16,-6 4 0-16,-1 6 0 0,-3 4 0 0,-3 3 0 15,-9 8 0-15,0 0 0 0,0 0 0 0,0 0-128 16,0 0 128-16,-1 9-208 0,-3 4 208 0,-6 6 0 15,1 4 0-15,-4 3 0 0,-7 0 0 0,0 4 0 16,0 6 0-16,-2 4 0 0,-3 5 0 0,-1 4 0 16,-2 0 0-16,1-1 0 0,0-6 0 0,1-1 0 15,-2-1 0-15,3 0 0 0,-3 2-144 0,2-4 144 16,0-6-128-16,0-2 128 0,2-1 0 0,1-4 0 16,0-2 0-16,2-1 176 0,3-3-176 0,6-2 0 15,4-5 0-15,2-2-176 0,1-4 176 0,5-6 0 0,0 0 128 0,0 0-128 16,0 0 0-16,1-9 0 0,1-4 0 0,6-4 0 15,4-5 144-15,2-5-144 0,2-4 192 0,3 2-192 16,2-1 128-16,-1-2-128 0,2-5 0 0,0 1 0 16,0 6 0-16,0-4 0 0,0-2 0 0,1 0 0 15,-2-4 0-15,2 2 0 0,0-2 0 0,2 3 0 16,-2-3 0-16,3 5 0 0,-1 2 0 0,-1 3 0 16,-2 3 0-16,-1 3 0 0,-1 2 0 0,-1 3 0 15,-3 5 0-15,-2 3 0 0,-3 3 0 0,-2 3 0 16,-9 5 0-16,0 0 0 0,0 0-160 0,0 0 160 15,0 0-128-15,0 13 128 0,-4 2-160 0,-7 4 160 16,-6 3 0-16,-2 6-144 0,-3 3 144 0,-2 6 0 0,1 2 0 16,-3 6 0-16,-2 5 0 0,0-1 0 0,0-1 0 0,-1 0 0 15,-2 0 0-15,1 1-128 0,-2-1 128 16,0-2 128-16,-3-2-128 0,2-2 176 0,3-2-176 0,4-5 0 16,0-4-160-16,3-2 160 0,2 0 0 0,2-5 0 15,2-3 0-15,4-4 0 0,3-5 0 0,3-3 0 16,7-9 128-16,0 0-128 0,0 0 160 0,0 0-32 15,0 0 0-15,5-11 0 0,4-5 48 0,1-4 0 16,4-4 0-16,2-4 0 0,-2-8-176 0,3-3 192 16,3-3-192-16,2 1 192 0,4 3-192 0,-2-2 160 15,1-1-160-15,3-5 160 0,-2-2-160 0,0-1 0 16,0 1 0-16,-1 1 0 0,1 1-128 0,1 0 128 16,-1 1 0-16,1 7 0 0,-3 5 0 0,0 5 0 15,-1 5 0-15,-2 3 0 0,-2 4-144 0,-4 3 144 16,-3 4 0-16,-2 5 0 0,-10 4-160 0,0 0 160 0,6 9-128 15,-8 5 128-15,-3 1-128 0,-6 5 128 0,-1 4-128 0,-5 8 128 16,-4 8 0-16,-2 4 0 0,-2 4 0 0,-5 3-128 16,0-1 128-16,-1 0 0 0,-1-3 0 0,0-1 0 15,-4-1 0-15,-1-2 0 0,-1-3 0 0,2-3 0 16,3-2 0-16,1-2 0 0,1-3 0 0,4-4 0 16,4-2 0-16,6-5 0 0,-1-4 0 0,6-1 128 15,1-4-128-15,3-4 0 0,8-6 0 0,0 0 0 16,0 0-1424-1,5-6-208-15,4-6-32 0,4-5-16480 0</inkml:trace>
  <inkml:trace contextRef="#ctx0" brushRef="#br1" timeOffset="-49988.54">18182 5906 6447 0,'0'0'576'0,"0"0"-576"15,-3 9 0-15,3-9 0 0,-2 7 1392 0,-1 1 160 16,2 1 48-16,1-9 0 0,0 0-912 0,-5 8-176 16,5-8-48-16,-3 6 0 0,-3 1 144 0,2-1 32 15,0 1 0-15,4-7 0 0,-3 10 128 0,-2-2 48 16,5-8 0-16,-5 8 0 0,3 2-112 0,2-10 0 15,0 0-16-15,-3 7 0 0,3-7 96 0,0 0 32 16,0 0 0-16,0 0 0 0,0 0-176 0,0 0-16 16,0 0-16-16,0 0 0 0,0 0-176 0,8-8-48 0,-1-2 0 15,2 2 0-15,0-1-32 0,0-1-16 0,-2-2 0 0,4 0 0 16,0 0 16-16,3-2 0 0,0-1 0 0,0 0 0 16,2-4 16-16,-1-3 0 0,-1 0 0 15,2 0 0-15,0 1-80 0,0 0-16 0,-1-5 0 0,2 0 0 16,-2 2-80-16,3-1-32 0,-1-2 0 0,2 1 0 15,-2 0-32-15,0 0-128 0,1 2 192 0,-2 1-64 16,-1 0-128-16,0 2 160 0,-2 1-160 0,1 2 160 16,2 1-160-16,-5 1 160 0,-3-1-160 0,3 4 160 15,-2 3-32-15,0 0-128 0,-2 1 192 0,0 3-64 16,0-3 0-16,0 3-128 0,-7 6 192 0,4-5-64 16,-4 5-128-16,0 0 128 0,0 0-128 0,0 0 128 15,0 0-128-15,0 0 128 0,0 0-128 0,0 0 128 0,0 0-128 16,0 0 0-16,0 0 0 0,0 0 128 0,-8 6-128 0,1 2 128 15,-3 1-128-15,1 1 128 0,-1 1-128 0,0 1 128 16,0 2-128-16,-2 2 128 0,0 0-128 16,-2 2 128-16,-3 0-128 0,1 4 128 0,-1 4-128 0,0 2 0 15,-2 0 0-15,1 0 0 0,0 1 128 0,0 1-128 16,0-4 0-16,2 2 128 0,2-2-128 0,-3 0 0 16,-2 2 0-16,3-3 0 0,0 2 0 0,0-4 0 15,-4 0 0-15,4-1 0 0,-1-2 128 0,2-2-128 16,2 0 0-16,-1-3 128 0,-1-1-128 0,2-2 0 15,2 0 0-15,1-1 128 0,0-1-128 0,2-2 128 16,3-1-128-16,0 0 128 0,-2-2 0 0,7-5-128 16,0 0 192-16,0 0-64 0,-6 5-128 0,6-5 160 15,0 0-160-15,0 0 160 0,0 0-32 0,0 0-128 0,0 0 192 16,0 0-64-16,0-9-128 0,3 0 160 0,2-1-160 16,1-1 160-16,-1-1-160 0,0-1 128 0,2-2-128 0,1 1 128 15,3-1-128-15,2-1 0 0,1-2 144 0,2-2-144 16,-1-1 0-16,0-1 0 0,1 0 0 0,-1 1 0 15,2-1 0-15,-1 0 0 0,2-4 0 0,-2 0 0 16,1 1 0-16,-1-1 128 0,0-3-128 0,0 0 0 16,1 0 0-16,-1-2 0 0,1 0 0 0,1-1 128 15,0-2-128-15,1 3 0 0,-2 2 0 0,3 2 0 16,1 1 0-16,-6 2 0 0,-6 1 0 0,1 2 128 16,2 2-128-16,1 1 0 0,-3 2 0 0,0 2 0 15,-2 0 0-15,-2 2 128 0,-1 2-128 0,-2 3 0 16,-1 1 0-16,-2 6 144 0,0 0-144 0,0 0 0 15,0 0 176-15,0 0-176 0,0 0 160 0,-7 5-160 0,-3 1 128 0,1 2-128 16,1 2 0-16,1 2 0 0,-6 3 0 0,4 1 128 16,0 3-128-16,-6 2 0 0,0 4 0 0,-1 2 0 15,-1 3 128-15,-3 4-128 0,2 0 0 0,-2 3 0 16,1 1 0-16,-2 1 0 0,0 2 0 0,1 0 0 16,-2-1 0-16,2-2 0 0,1-1 0 0,-3-3 0 15,-1-1 0-15,0-1 0 0,1 0 128 0,2-3-128 16,0-3 0-16,1-2 0 0,2-1 144 0,2-2-144 15,3-3 128-15,1 0-128 0,-3-2 0 0,2-1 128 16,3-2-128-16,1-2 0 0,1-2 128 0,2 0-128 16,5-9 128-16,-4 7-128 0,4-7 144 0,0 0-144 15,0 0 160-15,0 0-160 0,0 0 208 0,1-10-48 16,2-2-16-16,3-4 0 0,0-1-144 0,3-4 0 16,1-2 144-16,1 0-144 0,2 1 0 0,1-1 0 0,4-5 0 15,1-2 128-15,3 1-128 0,0-2 0 0,-1 0 0 0,1 0 0 16,-1-2 0-16,1-1 0 0,1-1 0 0,-1 1 0 15,2-1 0-15,-2 1 0 0,2 0 0 0,-3 2 0 16,2 1 0-16,-3 4 0 0,1 5 0 0,-3 3 0 16,-4 0 0-16,1 4 0 0,-3 5 0 0,-2 1 0 15,-5 2 0-15,-5 7-128 0,0 0 128 0,0 0 0 16,0 0-144-16,0 0 144 0,0 0-160 0,2 8 160 16,-1 3-448-1,-2 1 16-15,-4 1 0 0,2 0 0 0,-2 1-1296 16,1-2-256-16,1 0-48 0,3 0-8592 0,0 1-1728 0</inkml:trace>
  <inkml:trace contextRef="#ctx0" brushRef="#br1" timeOffset="-48764.69">20577 5328 5519 0,'0'0'496'0,"1"-7"-496"0,-1 7 0 0,3-9 0 15,-2 0 1856-15,-1 1 256 0,1 1 64 0,-2-1 16 16,0 1-784-16,1 7-176 0,-3-6-16 0,3 6-16 16,0 0-304-16,-1-7-64 0,-4 2-16 15,5 5 0-15,0 0-208 0,0 0-32 0,-8-4-16 0,4 2 0 16,4 2-48-16,0 0 0 0,-9-1 0 0,9 1 0 16,-7 3 48-16,-3 2 0 0,0-1 0 0,1 2 0 15,-4-2 80-15,1 3 0 0,-2 0 16 0,0 4 0 16,-1 4-16-16,0 0-16 0,0 1 0 0,-3 1 0 15,-2 4-128-15,2 2-32 0,0 2 0 0,-2 3 0 16,-1 1-128-16,1 4-16 0,0 2-16 0,-1 0 0 16,1-3-48-16,-3 0-16 0,0-1 0 0,-2 0 0 0,2-3-48 0,-2 1-16 15,1-2 0-15,2-1 0 0,1 0 80 0,-2-3 0 16,1-2 16-16,2-4 0 0,7-2-16 0,-2-1-16 16,2-1 0-16,3-4 0 0,2-5-64 0,0 1-16 15,8-5 0-15,0 0 0 0,-7 0 32 0,7 0 0 16,0 0 0-16,-2-8 0 0,2-2-64 0,3-3-128 15,3-2 192-15,3-2-64 0,2-1-128 0,0-1 0 16,-1-2 0-16,3-2 0 0,2-2 0 0,2 1 0 16,-1 1 0-16,2-1 0 0,2-4 0 0,-2 2 0 15,3 0 0-15,-1-3 0 0,1-1 0 0,0-2 0 16,0-3 0-16,-1 3 0 0,0 3 0 0,0 0 0 16,-1 2 0-16,-1 2 0 0,-2 2 0 0,1 2 0 15,0 2 0-15,-4 1 0 0,-2 1 0 0,1 3 0 16,1 1 0-16,-4 3 0 0,-2-1 0 0,0 4 0 0,0 2 0 0,-7 5 0 15,0 0 0-15,0 0 0 0,0 0 0 0,0 0 0 16,0 0 0-16,-6 12 0 0,-1 3 0 0,-3 4 0 16,-3 2 0-16,-1 3 0 0,-2 4 0 0,0 1 0 15,-2 2 0-15,0 3 0 0,-2 3 0 0,-2 1 0 16,-1 1 0-16,-2-2 0 0,2 0 0 0,-3 0 0 16,-3-2 128-16,1-1-128 0,0-3 192 0,1 2-64 15,0-2 96-15,2-1 16 0,0 0 0 0,0-5 0 16,3-4-48-16,5-2 0 0,2-1 0 0,0-4 0 15,4-3-64-15,3-2-128 0,0-4 176 0,8-5-176 16,0 0 144-16,0 0-144 0,0 0 0 0,0 0 144 16,0 0-144-16,8-9 0 0,-2-2 0 0,5-1 0 0,0-1 0 15,1-2-192-15,0-1 32 0,2 0 16 16,2 0-624-16,-2 2-112 0,-3-2-16 0,1 2-16 16,4 3-2464-16,0 3-480 0</inkml:trace>
  <inkml:trace contextRef="#ctx0" brushRef="#br1" timeOffset="-47869.2">22156 5311 14735 0,'-7'-9'640'0,"7"9"160"0,-6-5-640 16,6 5-160-16,0 0 0 0,-7-5 0 0,1 0 1280 0,6 5 240 16,-5-5 32-16,5 5 16 0,-8-2-1040 0,8 2-208 15,-9-2-32-15,2 1-16 0,7 1 112 0,-8 2 0 16,-1-1 16-16,3 1 0 0,-4 2 128 0,2 0 32 15,-3 1 0-15,0 2 0 0,-1 0 272 0,0 3 64 16,-4 2 16-16,-1-1 0 0,-2 2 16 0,-2 2 0 16,-3 3 0-16,1 4 0 0,0 3-192 0,-1 4-32 15,-2 0-16-15,-1 2 0 0,-3-1-192 0,3 2-48 16,-1 0 0-16,4 0 0 0,0-2-128 0,1 0-48 16,1 0 0-16,0-3 0 0,0-1-32 0,2-1-16 15,-3-2 0-15,2 0 0 0,1 2 64 0,-3-1 16 16,2-5 0-16,-2-1 0 0,2-5-48 0,3 1 0 0,2-3 0 15,3-1 0-15,2-2 16 0,3-1 0 0,0-2 0 16,8-5 0-16,0 0-48 0,0 0-16 0,0 0 0 16,0 0 0-16,0 0-48 0,0 0-16 0,0-10 0 0,4-2 0 15,1 1-144-15,4-2 0 0,1-4 144 0,2 2-144 16,3 0 0-16,1-2 128 0,0 1-128 0,3-4 0 16,0-2 0-16,0-2 0 0,3-2 0 0,-1-1 0 15,1-1 0-15,-2-2 0 0,0-3 0 0,2-3 0 16,-3 0 0-16,3 1 128 0,1 2-128 0,-1 0 0 15,0-1 0-15,-2 2 0 0,-1 2 0 0,1 3 0 16,0 2 0-16,-5 5 0 0,-4 0 0 0,0 3 128 16,-2 3-128-16,0 2 0 0,1 3 0 0,-4 1 0 15,0 2 0-15,-6 6 0 0,0 0 0 0,0 0 0 0,0 0 0 0,0 0 0 16,0 0 0-16,-10 7-128 0,-1 4 128 0,-2 5 0 16,1 3 0-16,-4 4 0 0,-1 3 0 0,-5 7-128 15,-1 4 128-15,-4 2 0 0,0-2 0 0,-1 5 0 16,2 4 0-16,-4-1 0 0,3-2 0 0,-3-1 0 15,-2-1 0-15,-1 0 0 0,0 0 128 0,0-2 0 16,-3-5 0-16,6-3 0 0,6-2 64 0,-1 0 32 16,-2-3 0-16,5-4 0 0,2-3-64 0,3-3-16 15,-2 0 0-15,4-2 0 0,4-3-144 0,-1-2 0 16,3-3 0-16,1-2 128 16,3 2-464-16,5-6-112 0,0 0 0 0,0 0-16 15,0 0-2288-15,0 0-448 0,-3-9-80 0</inkml:trace>
  <inkml:trace contextRef="#ctx0" brushRef="#br1" timeOffset="-46355.33">14915 5228 22111 0,'0'0'976'0,"0"0"208"0,-1-7-944 0,1 7-240 0,0-6 0 0,0 6 0 16,0 0 448-16,0 0 32 0,0 0 16 0,0 0 0 16,0 0-368-16,0 0-128 0,0 10 0 0,0 1 144 15,-1 0 224-15,-4 1 32 0,-4 0 16 0,-1 5 0 16,-1 1 256-16,1 4 48 0,-4 3 16 0,0 3 0 15,-2 4 48-15,0 4 16 0,-1 4 0 0,-4 5 0 16,-1 4-192-16,-2 0-32 0,0 1-16 0,-1-1 0 16,-3 1-288-16,-1-2-48 0,1-4-16 0,-1 0 0 15,3-1 176-15,3-4 48 0,1-2 0 0,2-5 0 16,0-6 304-16,4-3 64 0,0-1 16 0,2-3 0 0,2-3-304 16,2-2-64-16,2-3-16 0,3-3 0 0,3 1-224 0,2-9-32 15,0 0-16-15,0 0 0 0,0 0-160 0,0 0 192 16,6-5-192-16,2-3 192 0,2-3-192 0,0-2 192 15,1-3-192-15,1-5 192 0,3-4-192 0,1-1 0 16,-1-3 0-16,3-2 128 0,-1-1-128 0,5-1 0 16,-1-1 0-16,1 1 0 0,0 1 0 0,1 1 0 15,0-1 0-15,0 0 0 0,-2 0 0 0,1-2 0 16,-2-3 0-16,3 4 0 0,-2-1 0 0,2 2 0 16,-3 2 0-16,0 0 0 0,0 1 0 0,-3 4 0 15,-1 2 0-15,-1 0 0 0,1 0 0 0,-2 3 0 16,-9 3 128-16,0 3-128 0,0 3 0 0,-3 3 0 15,-2 8 144-15,0 0-144 0,0 0 0 0,0 0 0 16,0 0 0-16,0 0 0 0,-6 0 0 0,-1 6 0 16,0 3 0-16,-1 2 128 0,-3 3-128 0,-3 6 0 15,0 3 0-15,-3 3 0 0,-3 3 0 0,0 6 0 0,-3 7 0 0,0-1 0 16,0 2 0-16,-5 1 0 0,1 0 0 0,-4 2 0 16,-1 2 0-16,-2-2 0 0,-1-4 0 0,5 0 0 15,7-4 0-15,-2-1 144 0,-2-4-16 0,2-2-128 16,0-4 256-16,4-2-48 0,0-4-16 0,3-3 0 15,3-2-64-15,4-4 0 0,0-3-128 0,4-1 192 16,7-8-64-16,0 0 0 0,0 0-128 0,0 0 192 16,0 0-32-16,-2-10-16 0,4-5 0 0,3-2 0 15,0 0-144-15,4-4 0 0,-1-5 144 0,3-1-144 16,2-5 0-16,2-1 0 0,2-2 0 0,0-3 128 0,5 0-128 16,-1-2 0-16,-1 0 0 0,5-2 0 0,2-2 0 15,1 0 0-15,0 0 0 0,-1 2 0 0,3 1 0 0,-5 4 0 16,1 3 0-16,-3 3 0 0,-2 3 0 15,-2 5 0-15,-3 4 0 0,-3 2 0 0,-1 3 0 0,-4 3 0 16,1 3 0-16,-9 8-128 0,4-4 128 0,-4 4 0 16,0 0 0-16,0 0 0 0,-1 10-128 0,-2 5 128 15,-6 4-128-15,1 4 128 0,-3 3-144 0,-1 6 144 16,-1 4-160-16,0 2 160 0,-3-2-384 0,3 3 32 16,-2-1 0-16,0-2 0 15,2-3-1408-15,1-2-288 0,1-3-48 0,2-4-16 16,4-1-704-16,-1-4-160 0,1-3-32 0</inkml:trace>
  <inkml:trace contextRef="#ctx0" brushRef="#br1" timeOffset="-45112.37">12838 5334 16175 0,'0'0'704'0,"5"-6"176"0,-5 6-704 16,8-7-176-16,-3-2 0 0,-1 2 0 0,-4 7 128 0,7-5-128 0,-7 5 192 0,7-7-64 15,-7 7 0-15,5-5-128 0,-5 5 192 0,0 0-64 16,0 0 624-16,5-6 112 0,-5 6 32 0,0 0 0 16,0 0 64-16,0 0 32 0,0 0 0 0,0 0 0 15,0 0-80-15,-6 11-16 0,1 1 0 0,-3 3 0 0,-1 1-48 0,-3 5-16 16,-1 4 0-16,-1 4 0 0,-4 2-240 15,-1 3-48-15,0 3-16 0,-3 5 0 0,1 4-144 16,0 4-48-16,-2-1 0 0,-3 4 0 0,1-1-144 0,1-1-16 16,3 1-16-16,0-3 0 0,2-4 128 0,1-5 32 15,0-6 0-15,2-4 0 0,0-3 320 0,2-4 80 16,0-1 16-16,3-6 0 0,2-5-208 0,-1-2-32 16,1-1-16-16,2-4 0 0,7-4-48 0,0 0-16 15,0 0 0-15,0 0 0 0,-4-4-96 0,1-4-32 16,3-3 0-16,4-1 0 0,-1 1-288 0,4-5 160 15,1-2-160-15,1-2 128 0,-1-1-128 0,3-2 0 16,-1-1 0-16,1-4 0 0,1 1 0 0,2-2 0 16,0-1 0-16,-1 0 0 0,0-1 0 0,3-2 0 0,0-1 0 15,4-1 0-15,0-2 0 0,1 1 0 16,-2 1 0-16,1-3 0 0,3-1 0 0,2 4 0 0,-1 4 0 16,-1 0 0-16,-1 0 0 0,-1 5 0 0,-3 2 0 0,0 3 0 15,-4 3 0-15,1 4 0 0,-2 3 0 0,-1 3 0 16,-5-1 0-16,-1 4 0 0,-6 5 0 0,0 0 0 15,0 0 0-15,0 0 0 0,0 0 0 0,5 14 0 16,-3 1-128-16,-4 5 128 0,-3 4 0 0,-1 6 0 16,-5 6 0-16,1 5 0 0,-5 2 0 0,0 3 0 15,-5 3 0-15,-3 3 0 0,-3 5 0 0,0-1 0 16,0-2 0-16,2-2 0 0,-2-2 0 0,1-4 0 16,3-4 0-16,0-5 128 0,3-5-128 0,3-2 128 15,-1-5 16-15,3-3 0 0,2-5 0 0,3-3 0 16,0-3 48-16,4-1 0 0,1-4 0 0,4-6 0 15,0 0-48-15,0 0 0 0,0 0 0 0,4-11 0 0,-2-3 16 16,4-2 0-16,1-4 0 0,2-2 0 0,-1 1-160 0,1-5 0 16,-1-3 0-16,5-5 0 0,-4-5 0 0,4 2 0 15,-1 0 128-15,1-4-128 0,1-3 0 0,0 0 0 16,0 2 0-16,5-1 0 0,2 0 0 0,1 3 0 16,0-1 0-16,0 3 0 0,0 4 0 0,-3 5 0 15,0 2 0-15,-4 4 0 0,-2 7 0 0,-2 5 0 16,-6 4 0-16,-5 7 0 0,0 0-160 0,0 0 160 15,0 0 0-15,-2 15-144 0,-5 6-16 0,-3 2 0 16,-2 4 0-16,-3 1 0 16,-4 4-208-16,-2 1-32 0,-3 3-16 0,-2 0 0 15,2 0-176-15,0 0-48 0,1 2 0 0,2-5 0 16,5-2-560-16,0-2-112 0,0 0-32 0,0-3 0 16,4-3-1216-16,2-3-240 0,1-2-48 0,2-5-9824 0</inkml:trace>
  <inkml:trace contextRef="#ctx0" brushRef="#br1" timeOffset="-43857.45">11063 5335 11967 0,'0'0'528'0,"0"0"112"0,0 0-512 0,0 0-128 16,-2-7 0-16,2 7 0 0,0 0 2320 0,0 0 432 15,0 0 96-15,0 0 16 0,0 0-2000 0,0 0-400 16,0 0-80-16,0 10 0 0,-4 0 80 0,-1 3 32 0,0 4 0 0,-2 3 0 16,-2 1 224-16,1 5 48 0,-1 5 16 0,-3 3 0 15,0 3-112-15,-2 3-32 0,0 3 0 0,-2 3 0 16,-3 2-208-16,0 5-48 0,-3 3-16 0,1 0 0 15,1 1-112-15,0-5-32 0,-1-3 0 0,1-4 0 16,2-3 48-16,-2-3 16 0,3-4 0 0,1-4 0 16,1-4 288-16,1-1 64 0,1-3 16 0,3-2 0 15,0-6 48-15,3-1 16 0,1-4 0 0,1-4 0 16,5-6-224-16,0 0-48 0,0 0-16 0,0 0 0 16,0 0-160-16,1-13-16 0,1-4-16 0,3-1 0 15,0 1-240-15,2-3 144 0,2-2-144 0,0-1 128 16,-1 0-128-16,3-1 0 0,-2-1 0 0,2-3 0 15,1-3 0-15,1 0 0 0,0-5 0 0,2 1 0 16,1-2 0-16,3-1 0 0,-3 1 0 0,1-2 0 0,5 0 0 16,1 0 0-16,-4 3 0 0,3 2 0 0,2 0 0 0,-1 2 0 15,-2-1 0-15,0 2 0 0,0 3 0 0,-1 1 0 16,-5 2 0-16,1 3 0 0,-1 2 0 0,-4 4 0 16,-1 1 0-16,-1 4 0 0,-4 4 0 0,-5 7 0 15,0 0 0-15,6-6 0 0,-6 6 0 0,0 0 0 16,0 0 0-16,0 10 0 0,-3 4 0 0,-1 3 0 15,-3 6 0-15,0 3 0 0,-3 5 0 0,-1 3 0 16,-3 4 0-16,-3 2 0 0,-3 4 0 0,-2 2 0 16,-4 3 0-16,1 0 0 0,-4 1 0 0,3-2 0 15,-1 2 0-15,3-4 0 0,1-3 0 0,0-4 0 16,-1-1 0-16,2-5 128 0,1-5 80 0,3-2 16 16,3-5 0-16,1 1 0 0,3-1-32 0,0-5-16 0,5-5 0 15,-1-2 0-15,3-3-176 0,4-6 192 0,0 0-192 0,0 0 192 16,0 0-64-16,0 0-128 0,0 0 192 0,3-12-64 15,3-4-128-15,1-4 0 0,3-2 144 0,-2-1-144 16,2-2 0-16,0-3 0 0,1-3 0 0,1-3 0 16,2-2 0-16,0-5 0 0,-1-3 0 0,1-1 128 15,1-3-128-15,1-1 0 0,-1 1 0 0,4 2-128 16,-2 2-32-16,2 1 0 0,2 3 0 0,1 4 0 16,-4-1-144-16,-1 2-16 0,1 4-16 0,-2 3 0 15,-1 5-384 1,-3 5-80-16,0 3-16 0,-3 4 0 0,-3 0-2320 0,-3 3-448 0</inkml:trace>
  <inkml:trace contextRef="#ctx0" brushRef="#br1" timeOffset="-42615.39">9419 5532 9087 0,'0'0'400'0,"0"-8"96"0,3 1-496 0,-2 0 0 0,-1-1 0 0,0 8 0 16,1-9 912-16,1 2 96 0,2 0 16 0,-4 7 0 15,2-6 112-15,-2 6 16 0,0 0 16 0,0 0 0 16,-2-8-112-16,2 8-32 0,0 0 0 0,0 0 0 16,0 0-96-16,0 0-32 0,0 0 0 0,-7 10 0 15,-2 1-64-15,2 1-32 0,-2 2 0 0,-1 6 0 16,-1 2 48-16,1 5 16 0,-2 4 0 0,-1 2 0 16,1 0-336-16,-4 5-64 0,1 1-16 0,-1 6 0 15,0 5-112-15,-1 2-16 0,-1 1-16 0,0-3 0 16,0-6-176-16,1-3-128 0,-2-5 192 0,3-1-192 15,-3-1 416-15,1-4-32 0,2-6 0 0,2-1 0 16,3 0 160-16,0-5 32 0,1-6 0 0,2 0 0 16,1-2-96-16,3-3-16 0,4-7 0 0,0 0 0 15,0 0-144-15,0 0-48 0,2-11 0 0,-1-4 0 0,4-1-144 16,-2-3-128-16,1 0 192 0,5-4-192 0,0-3 128 0,0 0-128 16,-2-2 0-16,2-2 0 0,2 0 0 0,-2-3 128 15,1-2-128-15,1-1 0 0,3-3 0 0,1-2 0 16,-2-2 0-16,2 3 0 0,2 6 0 0,-1-1 0 15,0 1 0-15,-1 0 0 0,1 1 0 0,0 2 0 16,-2 1 0-16,-1 3 0 0,-2 2 0 0,3 4 0 16,-2 3 0-16,-1 3 0 0,-4-1 0 0,0 4 0 15,1 1-128-15,-8 11 128 0,0 0 0 0,0 0 0 16,0 0 0-16,0 0 0 0,0 0 0 0,3 12 0 16,-2 1-128-16,-3 5 128 0,-3 1 0 0,-1 5 0 15,-3 5 0-15,-1 5 0 0,-1 3 0 0,-2 5 0 16,-2 0 0-16,-1 3 0 0,0 2 0 0,-2 1 0 0,0 0 0 15,0-3 0-15,0-3 0 0,-1-4 0 0,2 0 0 0,-1-8 0 16,2-2 0-16,1-4 0 0,2-3 128 16,3-2-128-16,-2-1 160 0,5-6-32 0,1-2 0 0,3-2 0 15,3-8 0-15,0 0 0 0,0 0 0 0,0 0 0 16,3-10 16-16,3-2 0 0,0-2 0 0,3-5 0 16,0-5-144-16,2 1 160 0,-2-3-160 0,0-1 160 15,1-3-160-15,1-2 0 0,-1-5 0 0,2 1 0 16,-2-1 0-16,2 2 0 0,-1-3 0 0,3 1 128 15,-2 2-128-15,1 3 0 0,0 4 0 0,-1 0 0 16,0-2 0-16,-3 8 0 0,1 5 0 0,-2 4 0 16,-3 5 0-16,-5 8 0 0,0 0 0 0,0 0 0 15,0 0-192-15,3 8 192 0,0 4-160 0,-4 4 160 0,-4 6-176 16,1 1 176-16,-1 3-192 0,1-1 192 16,1-1-1216-16,-2 1-144 0,3 2-32 0,0-2 0 15,0 0-1232-15,-2 2-240 0,2 1-48 0,-2 1-9936 16</inkml:trace>
  <inkml:trace contextRef="#ctx0" brushRef="#br1" timeOffset="-41492.81">8154 5322 11967 0,'0'0'1072'0,"0"0"-864"15,0 0-208-15,0 0 0 0,0 0 736 0,0 0 96 16,-4-7 32-16,4 7 0 0,0 0-416 0,0 0-96 15,0 0-16-15,0 0 0 0,4-7 48 0,-4 7 16 0,0 0 0 0,0 0 0 16,0 0 240-16,0 0 32 0,0 0 16 0,0 0 0 16,0 0 224-16,-9 7 48 0,0 1 16 0,-1 5 0 15,2 4-48-15,0 2-16 0,-3 5 0 0,-1 2 0 16,-1 1-144-16,-1 5-48 0,-5 6 0 0,2 2 0 16,0 3-272-16,1 2-64 0,-1 1-16 0,0 3 0 15,-2 4-128-15,1-1-32 0,-4 0 0 0,2 0 0 16,1-1-16-16,-3-4-16 0,0-5 0 0,1-5 0 15,1-3 80-15,1-3 0 0,2-3 16 0,1-4 0 16,1-2 160-16,3-5 16 0,2-5 16 0,1-2 0 16,2 0 48-16,-1-1 0 0,-1-2 0 0,9-7 0 15,0 0-128-15,0 0 0 0,0 0-16 0,0-10 0 16,2-3-176-16,3-3-48 0,-3-3 0 0,4-1 0 0,4-2-144 0,2-3 0 16,-3-2 0-16,2-1 128 0,4 0-128 0,-1-2 0 15,-1-2 0-15,-1 0 0 0,2-1 0 0,1-2 0 16,-1-1 0-16,1-4 0 0,0 2 0 0,0 0 0 15,2 1 0-15,-1 1 0 0,1-1 0 0,0 5 0 16,1-2 0-16,-3 2 0 0,-2 3 0 0,1 3 0 16,-4 3 0-16,2 2 0 0,-2-1 0 0,-1 6 0 15,-2 4 0-15,-1 2 0 0,-1 1 0 0,-2 2 0 16,-3 7 0-16,0 0 0 0,0 0 0 0,0 0 0 16,-2 9 0-16,-1 2 0 0,-2 4 0 0,-1 5 0 15,-3 8 0-15,-1 5 0 0,-2 2 0 0,-1 5 128 16,0 3-128-16,-3 2 0 0,1 1 0 0,1 1 0 15,-2-2 128-15,0 2-128 0,-1-2 0 0,3-4 0 0,0-3 0 16,1-3 0-16,4-3 128 0,0-6-128 0,-3-4 0 0,3-4 128 16,2-5 16-16,3-2 0 0,-2-3 0 15,6-8 0-15,0 0 48 0,0 0 16 0,0 0 0 0,0 0 0 16,7-9-16-16,-2-4 0 0,3-4 0 0,0-2 0 16,3-3-64-16,-1-3 0 0,-1-1-128 0,0-3 192 15,-1-1-192-15,1-1 0 0,-1 0 0 0,3 0 0 16,0 1 0-16,-3 0 128 0,1 0-128 0,1 4 0 15,-1 2 0-15,1 5 0 0,-4 1 0 0,0 6 0 16,-2 4 0-16,-4 8 0 0,0 0 0 0,0 0 0 16,0 0 0-16,-3 11 0 0,-2 5 0 0,-2 3 0 15,-1 5 0-15,1 2 0 0,-2 4 0 0,-1 2 0 16,-1 4-176-16,0-2 176 0,0-4-160 0,3 0 160 16,2 1-720-16,-1-3-48 0,1-4-16 0,1-4 0 15,3-5-2464-15,1-2-480 0</inkml:trace>
  <inkml:trace contextRef="#ctx0" brushRef="#br1" timeOffset="-40447.61">9210 6083 13295 0,'-10'6'576'0,"3"-1"144"0,-2 1-576 0,-1 0-144 15,-2 2 0-15,-1 0 0 0,-1-1 928 0,0 1 160 16,-1 0 16-16,1 0 16 0,0 1 0 0,0 2 0 15,0 0 0-15,2-1 0 0,2 0-208 0,1-1-32 16,-1-3-16-16,5 1 0 0,-1-1-256 0,6-6-48 16,0 0-16-16,0 0 0 0,0 0-96 0,0 0-32 15,0 0 0-15,0 0 0 0,7-15-144 0,1 0-16 0,1-1-16 0,3-1 0 16,4-3 96-16,2 0 32 0,2-3 0 0,0-1 0 16,1-2-64-16,1-2-16 0,1-2 0 0,-1 0 0 15,2-2-16-15,-5-2 0 0,2 1 0 0,1-2 0 16,-3 4-32-16,2 0-16 0,2 1 0 0,-4-1 0 15,-3-3-32-15,1 2 0 0,-2 3 0 0,-1 1 0 16,-2 3-64-16,-3 3-128 0,-2 4 176 0,-3 4-176 16,3 3 272-16,-2 2-48 0,-1 2-16 0,-4 7 0 15,1-6 0-15,-1 6 0 0,0 0 0 0,0 0 0 16,0 0-48-16,-6 10-16 0,-3 1 0 0,-3 3 0 16,-3 1-144-16,1 10 0 0,0 7 144 0,-1 2-144 0,-5 0 0 0,3 4 0 15,-3 4 0-15,0 6 128 0,-3 3-128 0,1 3 0 16,-1 1 128-16,0-1-128 0,0-4 0 0,0-4 144 15,-1-7-144-15,2-3 0 0,2 1 192 0,1-5-192 16,0-4 192-16,4-4-192 0,2-4 320 0,4-2-64 16,1-1 0-16,4-6 0 0,4-11 64 0,0 0 16 15,0 0 0-15,0 0 0 0,0 0-48 0,-3-6-16 16,3-7 0-16,4-5 0 0,3-3-144 0,3-3-128 16,1-4 192-16,1 2-192 0,-3-4 128 0,2-2-128 15,2-2 0-15,2-3 0 0,-4-2 0 0,2 0 0 16,1-2 0-16,2 2 0 0,0-3 0 0,2 2 0 15,-1 2 0-15,1 2 0 0,0 5 0 0,-3 1 0 16,-2 3 0-16,-2 7 0 0,-1 3 0 0,0 5 0 16,-5 3 0-16,-5 9 0 0,0 0 0 0,0 0 0 15,0 0 0-15,2 13-144 0,-5 4 144 0,0 4 0 0,-6 3 0 16,-1 3-128-16,-1 2 128 0,-4 3 0 0,0 2 0 0,-2 5 0 16,-4 2 0-16,1 0-128 0,-1-4 128 0,-1 1 0 15,-1-2-128-15,4-4 128 0,0-4-128 0,3-3 128 31,2-2-512-31,4-3-32 0,0-5 0 0,5-2 0 16,3-2-2128-16,2-11-416 0,0 0-96 0</inkml:trace>
  <inkml:trace contextRef="#ctx0" brushRef="#br1" timeOffset="-39888.17">10679 6147 14735 0,'-11'0'1312'0,"11"0"-1056"0,0 0-256 0,-6-3 0 16,6 3 2048-16,-6-7 368 0,4-2 64 0,2 0 16 15,2-4-1936-15,4-2-384 0,-1-5-176 0,4 0 160 0,-1 0 96 16,2-3 0-16,2-2 16 0,-1-1 0 0,1-2 240 0,1 1 32 15,-1-3 16-15,2 0 0 0,1-1 208 0,-3 4 64 16,1 0 0-16,2 1 0 0,3 1-96 0,1 1-16 16,-4 0 0-16,-2 7 0 0,3 4-400 0,-1 2-96 15,-2 3-16-15,-2-1 0 0,0 3-208 0,-3 2 0 16,-8 4 128-16,9 4-128 0,-9-4-128 0,0 0-80 16,6 15-16-16,-2-3-14432 0</inkml:trace>
  <inkml:trace contextRef="#ctx0" brushRef="#br1" timeOffset="-38032.12">22851 5436 12783 0,'0'0'560'0,"0"0"128"0,0 0-560 0,0 0-128 0,4-7 0 0,-4 7 0 16,5-11 288-16,0 2 32 0,-5 9 0 0,0 0 0 15,0 0 576-15,4-8 128 0,-1 0 32 0,-3 8 0 16,0 0 96-16,0 0 0 0,0 0 16 0,0 0 0 16,0 0-288-16,0 0-64 0,0 0-16 0,-6 6 0 15,-2 2-32-15,-2 5-16 0,-2 4 0 0,-2-1 0 16,-3 1-64-16,-5 3-16 0,-2 3 0 0,-1 6 0 15,3 3-192-15,-3 3-32 0,-2 2-16 0,0 1 0 0,0-3-32 16,0 2 0-16,1 2 0 0,1 0 0 0,0-1-144 0,2-2-16 16,1-1-16-16,1-3 0 15,3-3 112-15,-3-4 32 0,1-5 0 0,2-1 0 0,2-2 0 0,2-1 0 16,3-4 0-16,3-3 0 0,2-4-160 0,6-5-16 16,0 0-16-16,0 0 0 0,0 0-48 0,8-5 0 15,3-4 0-15,1-4 0 0,4-5 0 0,2-2-128 16,0-2 192-16,-1-3-64 0,3-3-128 0,-1 1 160 15,-3-1-160-15,3 2 160 0,-1-3-160 0,3 2 160 16,1-1-160-16,0 1 160 0,3-4-160 0,-2-2 0 16,1 1 0-16,-1-1 0 0,2 0 128 0,-1 2-128 15,0 2 0-15,-2 3 128 0,-1 1-128 0,-5 4 0 16,0 1 0-16,-4 5 0 0,-2 2 0 0,-1 4 0 0,-2 1 128 16,0 2-128-16,-4-2 0 0,-3 8 0 0,0 0 144 15,0 0-144-15,0 0 0 0,0 0 0 0,-5 7 0 0,-3 5 128 16,-1 4-128-16,-2 4 0 0,-4 2 0 0,-1 7 0 15,-1 0 0-15,-4 4 0 0,-1 2 0 0,-1 2 0 16,-1 0 0-16,-1 2 128 0,3 0-128 0,-3 1 0 16,2-1 0-16,1-3 0 0,3-2 0 0,3-2 0 15,-1-3 0-15,3-1 144 0,2-4-144 0,3-2 0 16,-1-3 224-16,5-3-64 0,-2-3-16 0,5 0 0 16,2-13-144-16,0 7 128 0,0-7-128 0,0 0 128 15,0 0-128-15,10-2 128 0,-3-6-128 0,3-3 128 16,2-3-128-16,-1-2 192 0,4-4-192 0,0-3 192 15,1-3-192-15,-1 1 0 0,1 0 0 0,3-4 128 16,0-4-128-16,1 0 0 0,-2-1 0 0,2 0 0 0,2 2 128 16,2-2-128-16,2 0 0 0,-1 1 128 0,-1 0-128 0,0 1 0 15,-2 0 0-15,-1 5 0 0,-3 2 0 0,-3 3 0 16,-2 3 0-16,-3 3 0 0,-1 5 0 0,-3 2 0 16,-6 9 0-16,0 0 0 0,0 0 0 0,0 0 0 15,0 0 0-15,-5 11 0 0,-1 5 0 0,-4 2 0 16,-3 3 0-16,-1 4 0 0,-1 3 0 0,-3 5 0 15,-1 3 0-15,-5 1 0 0,-2-1 0 0,-1 3 0 16,-2 0 0-16,0 1 0 0,0 0 0 0,-1-2 0 16,1-3 0-16,4-1 0 0,2 2 0 0,3-5 0 15,3-5 0-15,2-3 0 0,4-4 0 0,4-2 0 16,0-3 0-16,3-4 128 0,0-2-128 0,4-8 0 16,0 0 0-16,0 0 128 0,0 0-128 0,5-6 160 0,0-4-160 15,4-2 160-15,2-3-160 0,0-6 128 0,2-2-128 0,3-2 128 16,-1-3-128-16,0-2 0 0,1-1 144 0,0-5-144 15,3 0 0-15,1-2 0 0,-3-1 0 0,2-1 128 16,-1-1-128-16,3 0 0 0,-3 1 0 0,2 2 128 16,-1-1-128-16,-2 9 0 0,-1 4 0 0,-2 5 0 15,-3 3 0-15,-1 3 0 0,-6 4 0 0,-4 11 0 16,0 0 0-16,0 0 0 0,0 0 0 0,0 0 0 16,-4 15 0-16,-4 1 0 0,-3 7 0 0,-2 4-128 15,-6 3 128-15,0 5 0 0,-3 2-144 0,-4 3 144 16,5 0 0-16,-3 4 0 0,-4 1 0 0,-1 0 0 15,1 1 0-15,4-4 0 0,2-3 0 0,5-6 0 16,-1-2 0-16,6-6 0 0,1-2 0 0,3-6 0 16,3-3 0-16,0-3 0 0,5-11 0 0,0 0 0 15,0 0-416-15,0 0-64 0,0 0-16 0,10-3 0 16,1-4-2192-16,0-4-432 0,0-7-80 0</inkml:trace>
  <inkml:trace contextRef="#ctx0" brushRef="#br1" timeOffset="-36597.96">23932 5470 9503 0,'10'-6'416'0,"-3"0"96"0,-3-3-512 0,2 1 0 15,-6 8 0-15,7-9 0 0,0-1 1008 0,0 3 96 16,-4-1 32-16,1 1 0 0,1-1 352 0,-5 8 80 16,0 0 16-16,0 0 0 0,0 0-176 0,0 0-16 15,0 0-16-15,-6 7 0 0,-2-1-336 0,-4 8-64 16,-2 4-16-16,-1 8 0 0,-3 4-288 0,0 5-64 16,-4 1-16-16,3 1 0 0,-1 2-16 0,-4 0 0 15,-2 1 0-15,0 0 0 0,-3 0-48 0,1 0-16 16,-3-3 0-16,1 2 0 0,1 1-64 0,2-3 0 0,4-8-16 15,2-1 0-15,-1-2 80 0,6-3 32 0,2-2 0 0,6-3 0 16,-2-6-208-16,4 0-32 0,6-12-16 0,0 0 0 16,0 0-288-16,0 0 160 0,0 0-160 0,10-3 128 15,3-6 16-15,2-3 0 0,-1-6 0 0,4-5 0 16,4 0 48-16,-2-5 16 0,0-3 0 0,3-1 0 16,-1 1-208-16,3-3 176 0,-5-2-176 0,4-2 160 15,-5-1-160-15,3-1 160 0,0-1-160 0,-2 1 160 16,0-1-160-16,1 1 0 0,-4 3 0 0,2 5 128 15,-1 3-128-15,-1 4 0 0,0 1 0 0,-3 5 0 16,-2 4 0-16,-1 4 0 0,-1 2 0 0,-1 4 0 16,-9 5 0-16,0 0 0 0,0 0 0 0,0 0 0 15,0 0 0-15,0 13 0 0,-3 2 0 0,-4 4 0 0,-2 3 0 0,-4 5 0 16,-1 5 0-16,-3 5 0 0,0 2 0 0,-4 2 0 16,-1-2 0-16,-2 2 0 0,-2 0 0 0,-1 0 0 15,-1-2 0-15,0-4 0 0,-3-4 128 0,4-1-128 16,1 0 128-16,5-2-128 0,0-1 256 0,4-4-48 15,1-4 0-15,5-2 0 0,2-4-64 0,4-3-16 16,1-3 0-16,4-7 0 0,0 0-128 0,0 0 128 16,0 0-128-16,7-6 128 0,2-5-128 0,2-4 128 15,0-4-128-15,4-3 128 0,2 0-128 0,-1-1 128 16,2 0-128-16,1-2 128 0,4-4-128 0,-3 0 0 16,1-5 0-16,1 0 128 0,-3 2-128 0,2 0 0 15,0-1 0-15,-1 3 0 0,0-2 0 0,1 1 0 16,-3 2 128-16,1 2-128 0,-1 0 0 0,-4 5 0 0,-2 8 0 0,-1 4 0 15,-5 5 0-15,-6 5 0 0,9-5 0 0,-9 5 0 16,0 0 0-16,-4 12 0 0,-3 6 0 0,0 4 0 16,-4 3 0-16,-4 4 0 0,0 1 0 0,0-1 0 15,-1 0 0-15,1-1 0 0,-2 0 0 0,-1-2 0 16,0 2 0-16,0-4 0 0,0-1 0 0,1 0 0 16,1 0 0-16,-1-2 0 0,2-4 0 0,1-2 0 31,-2 1-656-31,5-4-16 0,5-2 0 0,0-5 0 15,6-5-2288-15,0 0-464 0,0 0-96 0</inkml:trace>
  <inkml:trace contextRef="#ctx0" brushRef="#br1" timeOffset="-27586.44">15907 8897 5519 0,'0'0'496'0,"0"0"-496"15,-6-3 0-15,6 3 0 0,-8-7 2032 0,4 1 304 16,4 6 64-16,-7-4 16 0,1 1-1616 0,-2-1-320 15,0 1-64-15,0 2-16 0,-1 2-112 0,0 0-32 16,9-1 0-16,-7 1 0 0,-3 2 432 0,10-3 80 16,-6 3 0-16,-3-2 16 0,-1-1 304 0,1 0 64 15,1-1 16-15,-1 1 0 0,1-1 16 0,0 1 0 0,0 2 0 16,1 0 0-16,7-2-320 0,-9 2-64 0,9-2-16 0,-6 1 0 16,6-1-192-16,0 0-32 0,0 0-16 0,0 0 0 15,0 0-96-15,0 0 0 0,0 0-16 0,0 0 0 16,0 0-48-16,8 5-16 0,2-2 0 0,0-1 0 15,-2 3-16-15,4-1 0 0,4 1 0 0,2-3 0 16,0 1-48-16,0 1-16 0,2 3 0 0,1 1 0 16,4-4-96-16,-2 3-32 0,2 0 0 0,-2 1 0 15,2 0 32-15,1 1 0 0,-2 1 0 0,1-3 0 16,-3 3-192-16,2 0 0 0,-2 1 144 0,2-1-144 16,-3-1 208-16,1-2-16 0,0 1-16 0,-2 0 0 15,-4 0-48-15,0-2 0 0,-2 0 0 0,-2-2 0 16,0-2 0-16,-3 2-128 0,-9-4 192 0,9 4-64 15,-9-4 64-15,0 0 16 0,0 0 0 0,0 0 0 16,0 0 80-16,0 0 16 0,0 0 0 0,0 0 0 0,-8-4-32 0,-2-2 0 16,-2 2 0-16,-2-2 0 0,-3-3-80 0,0-1-32 15,-2 4 0-15,-2-1 0 0,0 1-160 0,2-1 192 16,-3-1-192-16,0-2 192 0,0-1-64 0,0 2-128 16,0 0 192-16,-2-1-64 0,0-1 48 0,-1 2 0 15,0 1 0-15,2 1 0 0,-4-3-176 0,6 2 0 16,1 0-192-16,3 1 192 0,0 0 0 0,3 3 0 15,3 1 0-15,2 0 0 0,0 0 0 0,9 3 0 16,0 0 0-16,0 0 0 0,0 0 0 0,0 0 0 16,0 0 0-16,0 0 0 0,0 0 0 0,15 0 0 15,0 1 0-15,3 2 0 0,0 3-128 0,2 0 128 16,2 0 0-16,2 2 0 0,5-1 0 0,-3 3 0 16,2 1 0-16,-1 0 0 0,1 0 0 0,1 0 0 0,-2 2 0 15,3-2 0-15,1-1 0 0,-2 0 0 0,1-1 0 0,0 0 0 16,0 0 0-16,0-2 0 0,-1-1 0 0,-1 3 0 15,-5 2 0-15,2 0 0 0,-9-2 0 0,0-3 0 16,-3-3 0-16,-4 1 0 0,-2-1 0 0,-7-3 0 16,0 0 0-16,0 0 0 0,0 0 0 0,0 0 128 15,0 0-128-15,0 0 128 0,0 0-128 0,-10-5 128 16,-2 1-128-16,-4 0 128 0,-4-2-128 0,-1 0 128 16,-4-1-128-16,-3 0 0 0,-3 2 144 0,1-2-144 15,-4-3 0-15,1-2 128 0,0-2-128 0,0 1 0 16,-2 4 144-16,2 1-144 0,-1 1 192 0,0-2-192 15,-1 1 0-15,-1 0 0 0,2 2 0 0,2-2 0 16,2-1 0-16,4 4 0 0,3 3 0 0,3-1 0 0,1-3 0 16,5 2 0-16,3 2 0 0,1 1 0 0,10 1 0 0,0 0 0 15,0 0-128-15,0 0 128 0,0 0 0 0,0 0 0 16,10 6 0-16,1-1-144 0,4 2 144 0,5-1 0 16,1 3 0-16,3-1-128 0,-2-2 128 0,4-1-160 15,4-2 160-15,-2 2-160 0,-1 4-32 0,1-2 0 16,-2-3 0-16,-1 2 0 15,-2 3-1376-15,1-2-288 0,-2 0-48 0,0 1-10256 16,0 1-2064-16</inkml:trace>
  <inkml:trace contextRef="#ctx0" brushRef="#br1" timeOffset="-26704.09">17441 8972 11919 0,'-9'-6'512'0,"9"6"128"0,-6-4-512 0,-1-1-128 15,-4-1 0-15,2 0 0 0,0 2 1184 0,0 1 208 0,-1 0 32 0,0 0 16 16,0 0 32-16,1 1 0 0,-2-1 0 0,2 0 0 15,2-5-32-15,0 4 0 0,7 4 0 0,-7-3 0 16,7 3-288-16,0 0-64 0,0 0-16 0,0 0 0 16,0 0-384-16,0 0-80 0,0 0-16 0,12-1 0 15,3 1-160-15,1 0-48 0,1 2 0 0,4 2 0 16,3-2-64-16,-1 3 0 0,1 0-16 0,4 1 0 16,-3 0-32-16,4-2 0 0,2-1 0 0,2 4 0 15,2 4-80-15,0-3-32 0,1-2 0 0,3 2 0 16,-3-1 0-16,1 3 0 0,-4 1 0 0,-2-3 0 15,-2-5 0-15,-2 2 0 0,-2 4 0 0,-1-2 0 16,-5-1-160-16,0-4 160 0,-4 0-160 0,-2 0 160 0,-2 0-160 16,-3-1 192-16,-8-1-192 0,0 0 192 0,0 0 64 15,0 0 32-15,0 0 0 0,0 0 0 0,-10 0 144 0,-2 0 16 16,-3 0 16-16,-4 0 0 0,-2-4-240 0,-2-4-48 16,-1-2-16-16,-5 2 0 0,-1 0-32 0,-4-1-128 15,-7-3 192-15,0 3-64 0,-1 4 16 0,3-1 0 16,0 0 0-16,2-3 0 0,4-1-16 0,3 3-128 15,3 3 192-15,4 0-64 0,4-3-128 0,1 3 128 16,3 0-128-16,3 2 128 0,3 1-128 0,9 1 0 16,0 0 0-16,0 0 128 0,0 0-128 0,0 0 0 15,8 3 0-15,0 2 0 0,2-3 0 0,5 1 0 16,-1 2 0-16,4-2 0 0,0 0 0 0,3 2 0 16,1 0 128-16,5 1-128 0,-1 0 0 0,1 0 0 15,2 0 0-15,1 0 0 0,2-2 0 0,0 3 0 16,-3 0 0-16,0 0 128 15,-3-3-528-15,0 2-112 0,-2 2-32 0,-3 0 0 16,-2-3-2496-16,1-3-496 0</inkml:trace>
  <inkml:trace contextRef="#ctx0" brushRef="#br1" timeOffset="-25936.38">19295 8953 11055 0,'-14'0'480'0,"4"-1"112"0,1-2-464 0,-5-1-128 0,-1 1 0 0,0 1 0 15,-1 1 1664-15,0-2 304 0,-2 0 64 0,-2 1 16 16,2 0-832-16,0-3-144 0,1-2-48 0,1 3 0 16,1 4 368-16,0 0 64 0,3-2 16 0,4 2 0 15,8 0-320-15,0 0-64 0,0 0-16 0,0 0 0 16,0 0-368-16,0 0-64 0,0 0 0 0,0 0-16 15,11 3-64-15,6 0-16 0,4 0 0 0,3-1 0 16,4 3-16-16,0-1 0 0,2 1 0 0,0 0 0 16,-1-4-176-16,2 3-32 0,0 2-16 0,2-1 0 15,1-2-48-15,4 0-16 0,0 1 0 0,-1 1 0 0,0 0 48 16,-1 0 16-16,2-1 0 0,-2 0 0 0,-3 1-48 0,-4-3-16 16,-1 0 0-16,-5 1 0 0,-1 2-96 0,-5-1-16 15,-1 4 0-15,-2-5 0 0,-5-3 0 0,-9 0-128 16,0 0 192-16,0 0-64 0,0 0 176 0,0 0 16 15,-8-2 16-15,-3 0 0 0,-4 0-112 0,-3-1-32 16,-1 1 0-16,-6-1 0 0,-1 0-192 0,-4-1 128 16,-3 1-128-16,-1 0 0 0,-1-2 160 0,2 1-160 15,-1 0 160-15,2-1-160 0,0 1 224 0,2-1-48 16,4 3-16-16,1-2 0 0,4 2-160 0,4 2 0 16,2 2 0-16,2-1 0 0,3-4 0 0,10 3 0 15,0 0 0-15,0 0 0 0,0 0 0 0,0 0 0 16,0 0 0-16,11 7 0 0,4 1 0 0,4 0 0 15,4-2-192-15,2 3 192 16,5 0-1232-16,1 0-128 0,1-3-32 0,5-1 0 16,1 1-1408-16,3 1-272 0,-1-1-64 0</inkml:trace>
  <inkml:trace contextRef="#ctx0" brushRef="#br1" timeOffset="-25160.38">20829 9034 6447 0,'-13'-12'576'0,"4"8"-576"0,-4 1 0 0,-1-2 0 16,-1 0 2400-16,1-2 368 0,0-1 80 0,1 2 16 15,-1 0-1232-15,3 2-240 0,0-1-48 0,1 2-16 16,2-1 272-16,0 0 48 0,8 4 16 0,0 0 0 16,0 0-304-16,0 0-48 0,0 0-16 0,0 0 0 15,0 0-544-15,13 3-112 0,1-2-32 0,4 1 0 16,3 3 32-16,3 2 0 0,4 1 0 0,2 2 0 15,2 0-192-15,4-1-48 0,0 1 0 0,2-1 0 16,3-3-176-16,-4 2-32 0,0 6-16 0,-1-3 0 16,0-3 80-16,4 0 32 0,1 0 0 0,-1 1 0 15,-1 4 48-15,-1-2 16 0,1-2 0 0,-2-2 0 16,-2 3 0-16,-3 0 0 0,-3 0 0 0,-3-1 0 16,-5-5-160-16,-2 1-16 0,-4-1-16 0,-3 0 0 0,-2 1-32 0,-10-5 0 15,0 0 0-15,0 0 0 0,0 0 160 0,0 0 32 16,-8 2 0-16,-3-2 0 0,-4 0-128 0,-3-2-32 15,-6-3 0-15,-2 0 0 0,-5-4-160 0,-1 0 0 16,-1 2 0-16,0-2 0 0,1 0 0 0,1-1 0 16,-2 0 0-16,2 4 0 0,0 2 128 0,5-1-128 15,4-5 0-15,3 4 128 0,3 3-128 0,4 2 128 16,2 0-128-16,10 1 128 0,-6-6-128 0,6 6 0 16,0 0 0-16,0 0 0 0,0 0 128 0,11 2-128 15,3 0 0-15,4 3 128 0,4 4-128 0,5-1 128 16,5-1-128-16,4 3 128 0,1 4-128 0,5 1 0 15,4-1 0-15,0 1 0 0,1-2 0 0,1 1 0 16,0 3 0-16,1-3 0 0,3-2 0 0,2 1 0 0,3-1 0 16,-5 1 0-16,-4 1-160 0,-5-2-64 0,-4-3-16 0,-5 0 0 31,-8 2-1664-31,-2-2-336 0,-4-3-64 0</inkml:trace>
  <inkml:trace contextRef="#ctx0" brushRef="#br1" timeOffset="-24153.59">12640 8993 2751 0,'-10'-4'256'0,"-1"1"-256"15,2 0 0-15,-2-2 0 0,1-1 4544 0,1 2 848 16,0 4 176-16,2 0 48 0,-2 0-3920 0,3-1-784 16,1 0-144-16,5 1-48 0,-6-3-48 0,6 3-16 15,0 0 0-15,0 0 0 0,0 0 128 0,0 0 32 16,10 6 0-16,-1-1 0 0,3-1 64 0,4 0 16 15,4-1 0-15,5 1 0 0,1 4-64 0,4-1-16 16,2-3 0-16,4 3 0 0,0 1-288 0,2 2-48 16,-2-1-16-16,-1 3 0 0,0-1-128 0,1 0-16 15,1 0-16-15,0-2 0 0,1-2-48 0,-2-1-16 0,-3 0 0 0,-2-2 0 16,0 0-64-16,-5 1-16 0,-4-1 0 16,-1 1 0-16,-2-1-32 0,-4 0-128 0,-3 0 192 0,-2-1-64 15,-10-3 48-15,0 0 0 0,0 0 0 0,0 0 0 16,0 0 208-16,-5-7 32 0,-5 1 16 0,-5 0 0 15,-3 2-144-15,-7-6-32 0,-2-3 0 0,1 3 0 16,-4 6-256-16,-1 0 160 0,-1 2-160 0,-3-2 128 16,0-3-128-16,2 0 0 0,2 3 0 0,2 0 128 15,3-2-128-15,1 1 0 0,2-2 0 0,2 3 0 16,2 1 0-16,4 0 0 0,2-2 0 0,4 2 0 16,1 3 0-16,8 0 0 0,0 0 128 0,0 0-128 0,0 0 0 15,15 3 0-15,4 1 0 0,3-1 128 0,2 0-128 0,4 0 0 16,2 1 144-16,5 3-144 0,2-1 0 0,4 0 128 15,2-3-128-15,3 3 0 0,2 1 0 0,2 2 0 16,-1 1 0-16,0-1 128 0,-1-2-128 0,-3-2 0 16,0-1 0-16,-2 1-128 0,-2 1-160 0,-3 2-32 15,-1 2 0-15,-6-2 0 16,0-4-2288-16,-8 2-464 0,-5-1-80 0,-6 3-32 0</inkml:trace>
  <inkml:trace contextRef="#ctx0" brushRef="#br1" timeOffset="-23432.22">10722 8929 20271 0,'-1'-5'1792'0,"1"5"-1424"16,0 0-368-16,0 0 0 0,0 0 1584 0,0 0 240 15,0 0 48-15,0 0 16 0,0 0-1184 0,0 0-256 16,0 0-32-16,0 0-16 0,0 0 0 0,9 5 0 16,2-1 0-16,3 1 0 0,3-3 320 0,1 3 64 15,3 2 16-15,4-2 0 0,1 0 112 0,5-1 32 16,0 1 0-16,2 2 0 0,1 1-256 0,1 1-48 15,0-2-16-15,-1 2 0 0,0 3-240 0,3-4-64 16,0-1 0-16,-1 0 0 0,-2 3-64 0,2 1-32 16,-2 0 0-16,1-3 0 0,-3-5-32 0,-4 6-16 15,-2 1 0-15,-5-1 0 0,-2-3-16 0,-2-1 0 0,-4-2 0 16,-2-2 0-16,-11-1 48 0,0 0 16 0,0 0 0 16,0 0 0-16,0 0 144 0,0 0 16 0,0 0 16 0,-7-6 0 15,-5-2-48-15,-3 1-16 0,-3 1 0 0,-6 1 0 16,-3-1-208-16,-3-1-128 0,-2-1 128 0,0 3-128 15,0 2 0-15,0-1 128 0,0 2-128 0,3-2 0 16,1-1 0-16,3 2 0 0,0 4 0 0,4-3 128 16,0-4-128-16,4 3 0 0,3 1 0 0,4 2 0 15,1 0 0-15,9 0 0 0,-5-3 0 0,5 3 0 16,0 0 0-16,5 8 0 0,4-1 0 0,3-2-128 16,6 2 128-16,2 0 0 0,3 3 128 0,4-3-128 15,3 0 0-15,4 1 0 0,3-1 0 0,3 2 0 16,1 1 0-16,3 0 0 0,-2-2 0 0,-1-1 0 15,-1 1 0-15,-2 0-128 0,2-3 128 0,-4-2 0 0,1 0-352 0,-2 0 16 16,-3 0 0-16,0-1 0 16,-3-3-2096-16,-3 1-400 0,-5 3-96 0,-5-3-13712 15</inkml:trace>
  <inkml:trace contextRef="#ctx0" brushRef="#br1" timeOffset="-22630.67">8901 8976 23039 0,'-10'-9'1024'0,"10"9"192"0,0 0-960 0,0 0-256 15,0 0 0-15,0 0 0 0,0 0 1744 0,0 0 304 16,0 0 64-16,0 0 16 0,0 0-1616 0,0 0-320 16,8 7-64-16,1-2 0 0,0 0 96 0,1-1 32 15,1 1 0-15,2 0 0 0,3 3 224 0,1-1 48 16,4-1 16-16,2 2 0 0,5 4 128 0,1 1 32 15,3 2 0-15,1 1 0 0,0-2-80 0,0-1-16 16,-1-1 0-16,1 0 0 0,-1-1-224 0,0-1-32 16,1 0-16-16,0 1 0 0,-1 0-144 0,-4 0-48 15,-3-3 0-15,-1 0 0 0,0-1-144 0,-4 1 192 0,-4-4-192 16,-2 0 192-16,-3-3-64 0,-11-1-128 0,6 3 192 16,-6-3-64-16,0 0 96 0,0 0 16 0,-8-4 0 0,-3-1 0 15,-4 2 112-15,-3-1 32 0,-5-3 0 0,1 0 0 16,-5 1-192-16,-1-1-16 0,-2 0-16 0,-2-1 0 15,-4-2-160-15,0 0 160 0,-3 0-160 0,-2-2 160 16,-3-2-160-16,-1 2 0 0,-3 1 0 0,6 0 128 16,-1 0-128-16,3 0 0 0,3 1 0 0,5 2 0 15,3 4 0-15,4-1 0 0,3 3 0 0,3-1 0 16,4-2 0-16,2 3 0 0,4 1 0 0,2 1 0 16,7 0-160-16,0 0 160 0,0 0 0 0,0 0-144 15,9 11 144-15,3-1-128 0,1-5 128 0,4 3-128 16,0 0 128-16,5 1 0 0,1 1 128 0,5-3-128 15,2-2 0-15,2 3 128 0,-1 1-128 0,4 0 0 0,2 1 176 16,-2 0-48-16,-1 0 0 0,-1 0 0 0,0-2-128 0,-1 1 0 16,-2 0 0-16,-4-1 0 0,-2-4 0 0,-4 2 0 15,-1-2 144-15,-3-1-144 0,-2 1 0 0,-2 0 0 16,-2-2-160-16,-4 2 160 16,-6-4-2848-16,0 0-464 0</inkml:trace>
  <inkml:trace contextRef="#ctx0" brushRef="#br1" timeOffset="-21046">15214 13213 20271 0,'-13'-7'1792'16,"4"-1"-1424"-16,-4 1-368 0,5 2 0 0,-1-1 1104 0,2-1 160 15,1-2 16-15,0 1 16 0,1 4-400 0,-1-1-96 16,5-1-16-16,-2 0 0 0,3 6 176 0,0 0 16 16,0 0 16-16,0 0 0 0,10-3-96 0,0 0 0 15,-1 0-16-15,4 6 0 0,1 2-272 0,2 1-48 16,3-2-16-16,2 3 0 0,3 1-16 0,4 3 0 15,2 2 0-15,5 1 0 0,1 1-144 0,2 2-16 16,4-1-16-16,1 2 0 0,-2-1 32 0,1 1 16 16,0-3 0-16,-2 2 0 0,-1-1-48 0,0 2-16 15,3 0 0-15,-1-3 0 0,-5-2-64 0,-2 2-16 16,0-1 0-16,-3-2 0 0,-5 1-112 0,-1 0-16 16,-7 1-128-16,0-1 192 0,-3-2-192 0,-3-1 128 0,-2-4-128 15,-2 2 0-15,-3-1 256 0,-5-7-32 0,0 0-16 16,0 0 0-16,0 0 0 0,0 0 0 0,0 0 0 0,-8 1 0 15,-4-2 112-15,-2-4 0 0,-2-5 16 0,-4 3 0 16,-3 1-64-16,-2-3-16 0,-5-3 0 0,-2-1 0 16,-3 0 0-16,1-2-16 0,1 1 0 0,-2-2 0 15,-2 1-112-15,2 1 0 0,3 0-128 0,1 1 192 16,3 0-192-16,1 4 0 0,2 0 128 0,5 1-128 16,2 1 0-16,2 3 0 0,6 2 0 0,0 0 0 15,10 2 0-15,0 0 0 0,0 0 0 0,0 0 0 16,14 3-144-16,3 1 144 0,3 1-208 0,4 2 80 15,4-1 128-15,2 1 0 0,2-1-144 0,5 3 144 16,1 2 0-16,1 0 0 0,1-1-144 0,2 0 144 16,1 1 0-16,0-1 0 0,-1 0 0 0,-6 1 0 0,-2-3 0 0,-4 1 0 15,-4-1 0-15,-4-3 144 0,-4 0-144 0,-6-5 0 16,-4-4 0-16,-8 4 0 0,0 0 0 16,0 0 0-16,-9-6 0 0,-4-1 0 0,-6-2 176 0,-3 0-48 15,-8-6-128-15,-7 2 192 0,-4-1-192 0,-4 2 0 16,-2-2 0-16,-1 3 0 0,0-1 0 0,4 1 0 15,-1 1 0-15,5 3 0 0,5 0 0 0,4 2 0 16,4-2-176-16,4 4 176 16,0 1-1152-16,6 2-128 0,4 0 0 0,13 0-16 15,0 0-1280-15,8 9-256 0,7-1-48 0,8 1-13632 0</inkml:trace>
  <inkml:trace contextRef="#ctx0" brushRef="#br1" timeOffset="-20382.06">17275 13301 19695 0,'-18'-5'864'0,"7"3"192"0,-1-2-848 0,-2 1-208 15,1-1 0-15,-2-2 0 0,1 3 1584 0,0 0 272 16,1-1 48-16,3-1 16 0,-2 1-336 0,3 2-64 15,9 2-16-15,-8 1 0 0,8-1-544 0,0 0-96 16,0 0-32-16,0 0 0 0,0 0-272 0,0 0-64 16,0 0-16-16,0 0 0 0,8 6 16 0,4 0 0 15,3 1 0-15,4 1 0 0,4-1 32 0,0 2 16 16,4 2 0-16,2-1 0 0,3 1-256 0,0-1-48 16,-2-1-16-16,0 1 0 0,-1-1-48 0,-2 0-16 15,-2 1 0-15,1 1 0 0,3 0 96 0,-4 0 32 16,1-1 0-16,-2-1 0 0,-1-2 16 0,-3-1 0 0,-5 0 0 15,0-2 0-15,1 1-144 0,-4-1-32 0,-12-4 0 0,10 2 0 16,-10-2 64-16,0 0 16 0,0 0 0 0,0 0 0 16,-7-6 96-16,-2-1 16 0,-5 0 0 15,-6 0 0-15,-3-2-112 0,-2-1-16 0,-1-2 0 16,-4 3 0-16,-1 0 0 0,0-1-16 0,-2-1 0 0,-1 1 0 16,1 1-48-16,0-1 0 0,-1 0 0 0,4 2 0 15,6 1-128-15,2 3 0 0,2 0 144 0,5 1-144 16,3 1 0-16,4 1 0 0,8 1 0 0,0 0 0 15,0 0 0-15,10 6 0 0,3-1-128 0,5 2 128 16,6 2-192-16,4-1 64 0,6 0 0 0,0 0 0 16,2 1-304-16,1-1-48 15,-1 2-16-15,1-1 0 0,2-1-1792 0,-1 2-352 0,1 1-80 0,-1-3-14896 16</inkml:trace>
  <inkml:trace contextRef="#ctx0" brushRef="#br1" timeOffset="-19815.14">18714 13321 11055 0,'-9'-3'976'16,"0"0"-784"-16,0 1-192 0,-1-1 0 15,-1-1 2048-15,3-1 384 0,-3 2 64 0,2 0 0 0,0-2-880 16,9 5-176-16,-5-5-32 0,5 5-16 0,0 0 80 0,0 0 32 16,0 0 0-16,0 0 0 0,0 0-288 15,0 0-64-15,0 0-16 0,0 0 0 0,9 0-176 0,5 3-48 16,2 0 0-16,4 4 0 0,2 0-80 0,2 1-32 15,3 0 0-15,0 1 0 0,3 2-192 0,2 0-32 16,-2 0-16-16,5 0 0 0,1-1-96 0,2 2-16 16,3 2 0-16,3 2 0 0,2-4 0 0,-1 1-16 15,-3 0 0-15,1 0 0 0,-3 2-48 0,0-3-16 16,0-5 0-16,1 2 0 0,-1 2-112 0,-1 0-32 16,0 0 0-16,-4-1 0 0,-4 1-96 0,-1 0 0 15,-1 0-128-15,-6-1 192 0,-1 0-192 0,-5-5 0 16,-1 2 0-16,-2-1 0 0,-5-1 0 0,0 1 0 0,-9-6 0 0,0 0 0 31,0 0-1088-31,0 0-128 0,0 0 0 0,0 0-16 16,-10 5-1520-16,-2-3-288 0,-4 0-64 0</inkml:trace>
  <inkml:trace contextRef="#ctx0" brushRef="#br1" timeOffset="-19293.58">20322 13372 24015 0,'0'0'1056'0,"-7"-2"224"0,2-3-1024 0,5 5-256 15,0 0 0-15,0 0 0 0,-9-6 416 0,6 1 32 16,3 5 0-16,-3-4 0 0,3 4 720 0,0 0 160 15,0 0 16-15,0 0 16 0,0 0-96 0,0 0-32 16,0 0 0-16,8 4 0 0,2 1-400 0,-1-1-64 0,1-1-32 0,3 3 0 16,4 0-64-16,-1 2-16 0,1-1 0 0,0 4 0 15,3 2-64-15,3-1-16 0,2-2 0 0,3 1 0 16,1 3 0-16,2-1 0 0,2-1 0 0,2 2 0 16,-1-2-48-16,2 1-16 0,4 0 0 0,-1 1 0 15,3 2-128-15,1-1-48 0,-2-2 0 0,0 2 0 16,2 1-144-16,-5 1-48 0,-1-5 0 0,-3 1 0 15,0-2-144-15,0 1 0 0,-1-1 144 0,-2-1-144 16,-3 0 0-16,-3 0 0 0,-5-1 0 0,-3-2 0 16,0 0-288-16,-4-2-80 0,-3 0-16 0,-10-5 0 15,0 0-2752 1,0 0-576-16</inkml:trace>
  <inkml:trace contextRef="#ctx0" brushRef="#br1" timeOffset="-18492.99">12302 13374 10127 0,'-13'-2'448'0,"7"1"96"0,6 1-544 0,-9-1 0 0,9 1 0 15,0 0 0-15,-6 0 3312 0,6 0 544 0,0 0 112 16,0 0 32-16,0 0-2480 0,0 0-496 0,0 0-112 0,0 0-16 16,0 0-48-16,0 0-16 0,9-2 0 0,2 1 0 15,1 4 96-15,2 0 16 0,4 0 0 0,0 3 0 16,3 1 16-16,2 4 16 0,1-2 0 0,3 1 0 15,-1 1-208-15,3 0-64 0,-2-1 0 0,5 2 0 16,3 1-128-16,2-3-48 0,-1 0 0 0,0 2 0 16,2 2-176-16,-1-1-32 0,-3-5-16 0,-1 2 0 15,-4 2-176-15,-1-2-128 0,-3 0 192 0,-2-2-192 16,-3-3 128-16,-3 1-128 0,0-2 0 0,-4 1 0 16,-2-1-240-16,-3 0-96 0,-8-4-32 0,0 0 0 15,0 0-1840-15,0 0-368 0,-6 8-80 0,-4-3-8272 16,-4-3-1648-16</inkml:trace>
  <inkml:trace contextRef="#ctx0" brushRef="#br1" timeOffset="-17964.2">10816 13343 13823 0,'0'0'1216'0,"0"0"-960"0,11 2-256 0,0-2 0 15,-1 0 2096-15,0 1 368 0,-1 1 80 0,1 0 16 16,0-1-1376-16,1 0-272 0,-1-1-48 0,1 2-16 16,0 3-192-16,0 0-32 0,-2-3-16 0,1 2 0 15,0-2 192-15,1 3 32 0,0 4 16 0,2-2 0 0,1-3 240 0,2 3 32 16,-1 1 16-16,3 2 0 0,0-1-176 15,4 1-16-15,-1 2-16 0,5 1 0 0,0 3-160 0,3-2-16 16,0-3-16-16,2 0 0 0,-1 1-304 0,2 0-64 16,1-1-16-16,1 0 0 0,1 0-96 0,-3 0-32 15,0 0 0-15,-3 0 0 0,1 0-96 0,-3-1-128 16,-2-3 176-16,1-1-176 0,-5 1 144 0,2 0-144 16,-2-4 0-16,-2 1 144 0,-4 0-144 0,-2 0 0 15,1-1 0-15,-4-1 0 16,-10-2-464-16,0 0-32 0,0 0 0 0,0 0 0 15,0 0-1824-15,0 0-368 0,0 0-80 0,-9 0-8048 16,-3 3-1600-16</inkml:trace>
  <inkml:trace contextRef="#ctx0" brushRef="#br1" timeOffset="-17427.82">9350 13367 15663 0,'0'0'1392'0,"0"0"-1120"16,0 0-272-16,0 0 0 0,0 0 1296 0,0 0 208 15,0 0 32-15,0 0 16 0,7 7-480 0,0-3-112 16,-7-4 0-16,11 5-16 0,-3-2-64 0,3 0-16 16,2 4 0-16,-2-2 0 0,1-1 144 0,2 1 16 15,2 3 16-15,0 0 0 0,-4-2 128 0,6 1 32 16,7-2 0-16,-1 2 0 0,0 2-272 0,4 1-48 16,-3 1-16-16,1 0 0 0,2-1-160 0,1-1-48 0,-3 1 0 15,3 0 0-15,-1 1-96 0,3-1-32 0,-1-3 0 0,-2 2 0 16,-1 0-144-16,1 0-16 0,2-2-16 0,0 2 0 15,-2 1-352-15,-1-2 0 0,-4 0 0 0,-1-1 128 16,-6-1-128-16,0 0-208 0,-4-1 48 0,-1 0 16 31,-2-2-3232-31,-9-3-640 0</inkml:trace>
  <inkml:trace contextRef="#ctx0" brushRef="#br1" timeOffset="-16097.7">8951 14768 12207 0,'0'0'528'0,"0"0"128"0,0 0-528 0,-6 4-128 0,-1-1 0 0,7-3 0 15,0 0 1024-15,-7 5 192 0,7-5 16 0,0 0 16 16,0 0-272-16,0 0-48 0,-4 6-16 0,4-6 0 15,0 0-96-15,0 0-32 0,0 0 0 0,0 0 0 16,-4 9-208-16,4-9-64 0,0 0 0 0,0 0 0 16,0 0 32-16,0 0 0 0,0 0 0 0,0 0 0 15,0 0 48-15,0 0 16 0,0 0 0 0,9-2 0 16,2 0-96-16,-1-2 0 0,0-1-16 0,1-1 0 16,-2 1-48-16,1-2-16 0,1-1 0 0,1-2 0 15,7 1 48-15,1-1 16 0,2-1 0 0,2-1 0 16,3-1-64-16,0 1-16 0,1 1 0 0,1-2 0 15,-1 0-96-15,2-2-32 0,0 2 0 0,1-2 0 16,-2-1-64-16,3 0-16 0,-2 1 0 0,0 0 0 16,-4-1-16-16,4 2-16 0,1 1 0 0,-3 1 0 0,-1 1 0 0,-4 2 0 15,-2 1 0-15,-3 0 0 0,-1 0-176 0,-4-1 192 16,0 2-192-16,-4 2 192 0,-1 0-192 0,-8 5 128 16,4-5-128-16,-4 5 128 0,0 0-128 0,0 0 0 15,0 0 0-15,0 0 0 16,0 0-592-16,0 0-48 0,0 0-16 0,-8 8 0 15,0-3-1632-15,0 1-320 0,-1 0-64 0</inkml:trace>
  <inkml:trace contextRef="#ctx0" brushRef="#br1" timeOffset="-15514.56">10617 14677 11967 0,'0'0'1072'0,"0"0"-864"15,-5 7-208-15,-1 0 0 0,-2-4 1360 0,8-3 240 16,-7 4 32-16,7-4 16 0,-6 6-304 0,0-2-48 16,0-2-16-16,6-2 0 0,0 0 192 0,0 0 16 15,0 0 16-15,0 0 0 0,0 0 32 0,0 0 16 16,10-4 0-16,1-1 0 0,1 0-624 0,2 0-128 0,1-5-32 16,2 0 0-16,3 0-272 0,2 0-64 0,2-1-16 0,3-2 0 15,2 0-112-15,2-2-32 0,2 1 0 16,2-1 0-16,1-3 0 0,2 3 0 0,-2-1 0 15,-3 3 0-15,-1 1-64 0,-2 0-16 0,-3 0 0 0,-1 2 0 16,-1 2-192-16,-4 0 0 0,-2 0 0 0,1 0 0 16,-3 1 0-16,-2 2 0 0,-3 0 0 0,0 2 0 15,-2 0-128-15,-10 3-128 0,0 0-32 0,0 0 0 32,0 0-1312-32,0 0-272 0,0 0-48 0,0 0-16 15,0 0-1328-15,0 0-272 0</inkml:trace>
  <inkml:trace contextRef="#ctx0" brushRef="#br1" timeOffset="-14911.66">12129 14868 15087 0,'0'0'656'0,"0"0"160"0,0 0-656 0,0 0-160 0,0 0 0 0,0 0 0 16,0 0 1216-16,0 0 192 0,10-1 64 0,-1 0 0 15,-9 1-384-15,11-4-64 0,-2-1 0 0,1 3-16 16,-1-2 64-16,0 0 16 0,-2-3 0 0,3 0 0 16,4-2 0-16,1 1 16 0,2-2 0 0,2 0 0 15,3 0-208-15,-1-1-32 0,1-3-16 0,1 1 0 16,2 2-208-16,-1 0-32 0,1 0-16 0,1-2 0 0,-1-1-64 0,5 1-16 16,4 0 0-16,0 0 0 0,1-3-144 0,-1 2-48 15,3 2 0-15,-2-1 0 0,-1 0-112 0,-2 2-16 16,-1-1-16-16,-6 1 0 0,-2 2-176 0,-1 0 0 15,-2 0 0-15,-3 0 128 0,-1 4-128 0,-2-1 0 16,-4 1 0-16,-1-1 0 0,-2 0 0 0,0 1 0 16,-7 5 0-16,0 0 0 15,0 0-880-15,0 0-48 0,0 0-16 0,0 0 0 16,0 0-2128-16,0 0-448 0,-7 5-64 0</inkml:trace>
  <inkml:trace contextRef="#ctx0" brushRef="#br1" timeOffset="-14319.47">14042 14904 11055 0,'0'0'976'0,"0"0"-784"16,0 0-192-16,-7 3 0 0,-1-5 2144 0,8 2 384 15,0 0 80-15,0 0 16 0,0 0-1168 0,0 0-240 16,0 0-32-16,0 0-16 0,5-8 48 0,-2 1 16 0,2-2 0 0,3 1 0 15,0 2-96-15,4-2-32 0,4 1 0 0,1-1 0 16,5-2-144-16,-1 0-48 0,0-1 0 0,1-1 0 16,0 0-208-16,2 1-64 0,-2 1 0 0,3-2 0 15,-2 1-176-15,1 1-32 0,2 0-16 0,2 0 0 16,-1 1-96-16,1-1 0 0,0 1-16 0,-2 2 0 16,0-2-112-16,1-1-32 0,-3-1 0 0,-1 1 0 15,-1 1-160-15,-3 2 128 0,-2 0-128 0,-1 0 128 16,-3 2-128-16,-1-1 0 0,-2 2 0 0,-1 1 0 15,-9 3 0-15,7-5 0 0,-7 5 0 0,0 0-176 32,7-4-1360-32,-7 4-288 0,0 0-48 0,0 0-9392 0,0 0-1888 0</inkml:trace>
  <inkml:trace contextRef="#ctx0" brushRef="#br1" timeOffset="-13553.6">15417 14739 10127 0,'0'0'896'0,"-8"0"-704"16,2-1-192-16,6 1 0 0,0 0 1472 0,0 0 256 15,0 0 48-15,0 0 16 0,-7-3-432 0,7 3-80 16,0 0 0-16,0 0-16 0,0 0 80 0,0 0 0 15,6-8 16-15,4 2 0 0,3-1-16 0,1 0-16 0,-3-1 0 0,6 1 0 16,2-1-48-16,1-1 0 0,0-1 0 0,2 0 0 16,-1-1-336-16,1 0-80 0,0 0-16 0,1 0 0 15,1-1-192-15,3 0-32 0,-1-1-16 0,1 0 0 16,2 1-112-16,0 0-32 0,0-2 0 0,2 1 0 16,2 3-64-16,0 2-16 0,-1 1 0 0,-2-1 0 15,-3-1-96-15,0 3-32 0,-4 3 0 0,-2-4 0 16,-4-1-256-16,-1 3 0 0,-3 1 0 0,-1 1 0 15,-1 0 0-15,-3 0 0 0,-8 3 0 0,0 0 0 16,0 0-240-16,0 0-48 0,0 0-16 0,0 0 0 31,0 0-1744-31,0 0-336 0,0 0-80 0,0 0-8928 0,-7-5-1792 0</inkml:trace>
  <inkml:trace contextRef="#ctx0" brushRef="#br1" timeOffset="-12875.75">17330 14771 12671 0,'0'0'560'0,"-7"2"112"0,1-3-544 16,6 1-128-16,-9-2 0 0,9 2 0 0,0 0 976 0,0 0 176 15,0 0 16-15,0 0 16 0,-8 2-16 16,8-2 0-16,0 0 0 0,-6 3 0 0,-2-3 288 0,8 0 48 16,0 0 16-16,0 0 0 0,0 0-144 0,0 0-32 15,5-7 0-15,4-1 0 0,2 2-144 0,0-1-48 16,4-3 0-16,2-1 0 0,3 1-208 0,0 0-48 16,2 0-16-16,1-2 0 0,1-2-304 0,4 1-64 15,0 0-16-15,3 1 0 0,1-1-112 0,0 0-32 16,-1 0 0-16,4 1 0 0,3 4-32 0,0-1 0 15,-2-2 0-15,-4 2 0 0,-1 2-144 0,-2-1-48 16,-3-1 0-16,-2 0 0 0,-3 1-128 0,2-1 0 16,-2 0 0-16,-4 1 128 0,-3 5-128 0,-2-3 0 0,0 1 0 15,-5 1 0-15,-7 4 0 0,8-6 0 0,-8 6-192 16,0 0 192 0,0 0-736-16,0 0-32 0,0 0 0 0,0 0 0 15,-5-5-1408-15,5 5-304 0,-8-2-48 0,8 2-7920 0,-10 4-1584 0</inkml:trace>
  <inkml:trace contextRef="#ctx0" brushRef="#br1" timeOffset="-12281.22">18709 14624 13823 0,'-13'3'1216'0,"7"0"-960"0,-4-1-256 0,3 2 0 16,7-4 1760-16,0 0 304 0,-9 2 64 0,9-2 16 15,0 0-496-15,0 0-112 0,0 0 0 0,0 0-16 16,0 0-320-16,11-5-64 0,2-1-16 0,0 0 0 15,-2-1 0-15,2-2 0 0,2-1 0 0,2 1 0 16,0-1-160-16,2-1-16 0,2 1-16 0,0 0 0 16,2-1-240-16,-1-1-48 0,3-1-16 0,2-1 0 15,1-3-176-15,2 2-48 0,0 1 0 0,3 0 0 16,2 2-64-16,1 1-16 0,-1-2 0 0,-1 2 0 16,-1 1-48-16,-2 1-16 0,-2 1 0 0,-2 0 0 15,0 1-128-15,-2 1-128 0,-2-1 144 0,-1 4-144 16,-1 0 128-16,-5 0-128 0,1 1 0 0,-4 1 0 0,-5-2 0 15,1 1 0-15,-9 2 0 0,0 0 0 0,0 0 0 16,0 0-288-16,0 0 32 0,0 0 16 16,0 0-400-16,0 0-64 0,0 0-32 0,-7-5 0 15,0 2-1760-15,0 3-336 0,-1 1-80 0,0 1-12416 16</inkml:trace>
  <inkml:trace contextRef="#ctx0" brushRef="#br1" timeOffset="-11722.2">19854 14707 13823 0,'0'0'608'0,"-6"5"128"0,-4-3-592 0,10-2-144 15,-8 3 0-15,8-3 0 0,-6 4 2192 0,6-4 416 16,-6 0 80-16,6 0 0 0,0 0-1088 0,0 0-240 16,0 0-32-16,0 0-16 0,0 0-112 0,7-6-32 15,3 0 0-15,0 0 0 0,4 0-64 0,1 0-16 16,2-2 0-16,3 0 0 0,-1-2-224 0,3 0-48 16,2 1-16-16,3-1 0 0,-1 1-192 0,4-1-32 15,1-2-16-15,0-1 0 0,-3-1-112 0,1-2-32 16,1-1 0-16,0 0 0 0,-1-3-96 0,1 2-32 15,1 3 0-15,-5 1 0 0,-4 1-64 0,1 0-16 16,1 2 0-16,-3 2 0 0,-4-1-208 0,-1 2 176 16,2 1-176-16,-3 0 160 0,-2-1-160 0,-1 2 0 15,-1 1 0-15,-3 3 0 0,-8 2 0 0,8-5 0 16,-8 5 0-16,0 0 0 16,0 0-576-16,5-3 0 0,-1-2 0 0,-4 5 0 15,0 0-1632-15,0 0-320 0,0 0-64 0,0 0-8480 0,0 0-1680 0</inkml:trace>
  <inkml:trace contextRef="#ctx0" brushRef="#br1" timeOffset="-11128.27">21468 14802 17503 0,'-13'1'1552'0,"13"-1"-1232"0,-8-2-320 0,8 2 0 16,0 0 1344-16,0 0 224 0,0 0 32 0,0 0 16 16,-2-8-208-16,2 8-32 0,0 0-16 0,7-11 0 15,2 0-16-15,3 0 0 0,-1-1 0 0,2 2 0 16,2 2-16-16,3-1-16 0,-1-2 0 0,3-1 0 16,2 0-352-16,2-1-64 0,1 0 0 0,2-5-16 15,2 1-304-15,3-3-48 0,2-1-16 0,1-1 0 16,0-6 0-16,0 4-16 0,-2-1 0 0,-1 3 0 15,-2 3-208-15,-3 1-32 0,0 0-16 0,-5 4 0 0,3 3-16 16,-5 1 0-16,-1 0 0 0,-2 2 0 0,0 0-96 0,-3 3-128 16,-2 1 176-16,-2-1-176 0,-10 5 0 0,0 0 0 15,0 0 0-15,0 0 0 16,0 0-1024-16,-8 8-256 0,1-3-48 0,-5 2-16 16,-2 2-2032-16,0-2-400 0</inkml:trace>
  <inkml:trace contextRef="#ctx0" brushRef="#br1" timeOffset="-9033.83">15592 15920 5519 0,'3'-9'240'0,"-3"9"64"0,6-8-304 0,-1-1 0 16,0 0 0-16,1 2 0 0,0-1 2864 0,0-1 512 15,1 0 96-15,0 0 32 0,-2 0-1568 0,1 0-304 16,-1 1-64-16,1 0-16 0,0 2-224 0,-3-3-48 0,2 1-16 0,-1 2 0 15,2 0-80-15,-4 0-16 0,0-2 0 0,0 2 0 16,-2 6-208-16,0 0-64 0,1-5 0 0,-1 5 0 16,0 0-176-16,0 0-32 0,0 0-16 0,0 0 0 15,-7 1-160-15,-1 3-48 0,0 5 0 0,-4 4 0 16,-2 4-176-16,-1 3-32 0,-2 3-16 0,-2 3 0 16,-3 3 0-16,-2 2 0 0,-2 0 0 0,-3 5 0 15,-3 0 80-15,0 4 0 0,2 2 16 0,-2 2 0 16,-1 0-64-16,2-1-16 0,2-2 0 0,2-2 0 15,1-3 0-15,1-4 0 0,4-4 0 0,1-1 0 16,4-4 112-16,3-1 16 0,1-2 0 0,4-4 0 16,0-3-128-16,3-3-32 0,3 0 0 0,2-10 0 15,0 0-32-15,0 0 0 0,0 0 0 0,8-1 0 16,2-3 80-16,2-6 16 0,3-7 0 0,0-1 0 0,3-3-32 0,3-4 0 16,-2-2 0-16,3-4 0 0,1-3-128 0,3-2-128 15,0-3 144-15,4-1-144 0,0 1 128 0,3-3-128 16,0-2 0-16,1 0 0 0,1 1 128 0,-1 2-128 15,-1-1 0-15,-2 2 0 0,-4 3 0 0,-1 3 0 16,-6 3 0-16,-1 3 0 0,-2 7 0 0,-4 5 0 16,-2 4 0-16,-6 3 0 0,0 2 0 0,-5 7 0 15,0 0 0-15,0 0 0 0,-6 9 0 0,-3 6 128 16,-2 2-128-16,-4 7 0 0,-5 6 0 0,-2 4 0 16,-3 4 0-16,-1 1 0 0,-6-1 0 0,-5 2 0 15,-1 4 0-15,-2 1 0 0,3 2 0 0,2-6 0 0,3 0 0 16,4-4 0-16,3-1 0 0,5-6 128 15,3-2-128-15,2-4 0 0,4-3 0 0,4-3 0 0,2-3 0 16,3-3 0 0,1-4-768-16,2 2-208 0,2-5-48 0,-3-5 0 15,0 0-1216-15,10 6-240 0,2-7-48 0,-1-4-15568 0</inkml:trace>
  <inkml:trace contextRef="#ctx0" brushRef="#br1" timeOffset="-8305.17">17998 15917 11055 0,'0'0'976'0,"0"0"-784"0,-4-11-192 0,3 2 0 16,1 9 1360-16,0 0 240 0,0 0 32 0,0-10 16 16,0 1 144-16,0 1 16 0,0 8 16 0,0 0 0 0,0-9-96 0,0 9-32 15,-3-8 0-15,3 8 0 0,0 0-352 0,0 0-64 16,-8 3 0-16,2 2-16 0,-3 4-304 0,-1 3-64 15,0 3-16-15,-5 2 0 0,-1 3-144 0,-4 2-32 16,0 3 0-16,-4 2 0 0,-4 2-16 0,-3 3-16 16,-1 4 0-16,0 1 0 0,3-3-64 0,-2 2-16 15,-1 2 0-15,2-1 0 0,2-5-112 0,2 0-32 16,3-3 0-16,1 0 0 0,3-4-112 0,1-2-16 16,0-1-16-16,3-2 0 0,0-1-128 0,4-2-32 15,0-1 0-15,2-2 0 0,2-1-144 0,3-3 0 16,0 0 0-16,2-1 128 0,2-9-128 0,0 0 0 15,0 0 0-15,0 0 0 16,9-2-464-16,1-4 16 0,2-2 16 0,1-1 0 16,2-4-1200-16,3-1-240 0,0-3-48 0,1-1-16 15,6-1-1760-15,-1-1-336 0</inkml:trace>
  <inkml:trace contextRef="#ctx0" brushRef="#br1" timeOffset="-7772.2">19417 15724 6447 0,'5'-13'272'0,"1"8"80"0,1 1-352 0,1 0 0 15,-8 4 0-15,9-5 0 0,-1-2 3680 0,-1 3 672 16,1 3 128-16,-8 1 16 0,0 0-2320 0,0 0-448 16,0 0-112-16,0 0-16 0,8 0 0 0,-8 0-16 15,0 0 0-15,0 0 0 0,-4 10-272 0,-1 1-48 16,-4 0-16-16,0 3 0 0,-1 2-416 0,-3 4-64 15,0 3-32-15,0 0 0 0,-3 2-32 0,1 1-16 16,-2 1 0-16,0 2 0 0,-1 0-80 0,1-1-16 0,-4 3 0 0,1 0 0 16,0 0-160-16,-1-3-48 0,-1 0 0 15,1 0 0-15,-3 5-64 0,4-1-32 0,-1-2 0 16,4-3 0-16,0-1-80 0,3-2-16 0,-2 0 0 0,1-2 0 16,3 0-16-16,1-3-16 0,1-4 0 0,3 2 0 15,-2 0-160-15,3-1 0 0,0-3 0 0,1-1 0 16,1 0 0-16,3-2 0 0,1-1 0 0,0-9 0 15,0 0 0-15,0 0 0 0,0 0 0 0,0 0 0 16,9 2-528-16,2-5 16 16,1-5 0-16,-1 0 0 0,5 0-1360 15,4-5-272-15,0-3-48 0,4-1-10576 0,1 1-2112 0</inkml:trace>
  <inkml:trace contextRef="#ctx0" brushRef="#br1" timeOffset="-7278.14">21609 15707 13823 0,'0'0'1216'0,"0"0"-960"0,4-7-256 0,-4 7 0 15,5-6 2288-15,-5 6 400 0,5-5 96 0,-5 5 16 16,0 0-1120-16,0 0-208 0,0 0-64 0,0 0 0 16,0 0 64-16,0 0 16 0,-3 10 0 0,-1 2 0 15,-3 1-208-15,-2 2-64 0,-2 1 0 0,0 5 0 16,-1 4-288-16,-2 1-64 0,-2 1-16 0,-3 4 0 16,-2 2-160-16,-5 1-48 0,-1 2 0 0,-3 2 0 15,2 5-144-15,0-1-48 0,1-3 0 0,0 3 0 0,-1 2-128 16,1-1-16-16,4-1-16 0,-1-1 0 0,3-6-128 0,0 0-32 15,1-2 0-15,3 0 0 0,1-1-128 0,3 1 0 16,0 1 0-16,3-2 128 0,-1-5-128 0,2 1-144 16,3-4 144-16,2-3-208 15,0-3-2320-15,1-3-464 0,-2-2-80 0</inkml:trace>
  <inkml:trace contextRef="#ctx0" brushRef="#br1" timeOffset="-6511.23">12548 15964 27231 0,'0'0'1216'0,"0"0"240"0,-4-5-1168 0,4 5-288 0,0 0 0 0,0 0 0 16,0 0 928-16,0 0 128 0,0 0 32 0,0 0 0 15,0 0-192-15,0 0-16 0,0 0-16 0,0 0 0 16,0 0-96-16,-9 7-32 0,0 0 0 0,2 6 0 16,-2 2 80-16,0 2 16 0,-2 2 0 0,-2 4 0 15,-2 4-240-15,0 2-32 0,-3 3-16 0,-2 3 0 16,-5 3-64-16,-1-1-16 0,-5 2 0 0,0 0 0 0,-1 2-80 15,3-6 0-15,1-2-16 0,0 0 0 0,1 1-96 0,3-1-16 16,0 0 0-16,3-2 0 0,0-7-112 0,2-1-16 16,3 2-128-16,0-6 192 0,3 0-192 0,2-1 0 15,1-2 128-15,3-2-128 0,2-4 0 0,3-3-240 16,2-7 48-16,0 0 16 16,0 0-1840-16,0 0-368 0,0 0-80 0,0 0-9568 15,1-12-1920-15</inkml:trace>
  <inkml:trace contextRef="#ctx0" brushRef="#br1" timeOffset="-5883.06">11126 15837 2751 0,'-1'-8'256'0,"-1"-1"-256"16,-1 2 0-16,3 0 0 0,0 7 4784 0,0-8 912 15,-1 1 176-15,1 7 32 0,0 0-3728 0,0 0-736 16,0 0-160-16,0 0-16 0,0 0-320 0,0 0-64 15,-6 7-16-15,1 2 0 0,-1 1-32 0,-2 2-16 16,-1 2 0-16,0 4 0 0,-3 3-112 0,-1 0 0 16,-2 4-16-16,-3 3 0 0,1 4 16 0,-5 3 16 15,-3 0 0-15,2 3 0 0,0 2-112 0,-2 2-32 16,-2 1 0-16,2 2 0 0,-2-1-160 0,0-2-32 0,3-4-16 16,0 0 0-16,2-3-80 0,-1-2-16 0,0-2 0 0,1 0 0 15,1 6-128-15,1-6-16 0,-1-7-128 0,1 1 192 16,3-1-192-16,1-1 0 0,3-1 128 0,1-2-128 15,2-3 0-15,-1-5 0 0,2-1 0 0,4-2 0 16,5-9-144-16,0 0-128 0,0 0-32 0,0 0 0 31,0 0-1312-31,0 0-272 0,0-14-48 0,2 1-9792 0,0 0-1968 0</inkml:trace>
  <inkml:trace contextRef="#ctx0" brushRef="#br1" timeOffset="-5355.18">9720 15648 24351 0,'0'0'1088'0,"-3"-5"208"0,3 5-1040 0,0 0-256 0,0 0 0 0,0 0 0 15,-8-1 1040-15,8 1 160 0,-8 5 16 0,2 0 16 16,-2 2-288-16,0 1-64 0,1 3-16 0,-2 5 0 16,-1 3-240-16,-3 1-48 0,0 2-16 0,-3 6 0 15,0 4 0-15,-2 4 0 0,-4-2 0 0,0 4 0 16,-1 0 128-16,0 3 16 0,-1 3 16 0,-1 1 0 15,-2 1-96-15,1 3-32 0,0-1 0 0,0-2 0 16,1-2-256-16,0-3-48 0,-2-2-16 0,2 2 0 0,0 0-128 0,-1-3-16 16,-2-1-128-16,3-3 192 0,-3-1-192 15,4-2 176-15,5-2-176 0,1-2 160 0,0-3-160 0,3-3 0 16,1-4 0-16,3-1 0 0,3-4 0 0,0-4-256 16,8-8 64-16,-5 5 16 15,5-5-1584-15,0 0-320 0,0 0-64 0,0 0-8912 16,0-12-1776-16</inkml:trace>
  <inkml:trace contextRef="#ctx0" brushRef="#br1" timeOffset="-4872.85">8649 15485 24703 0,'0'0'1088'0,"0"0"240"16,0 0-1072-16,0 0-256 0,0 9 0 0,-1-1 0 0,-4 2 768 0,2 2 80 16,-2 4 32-16,0 3 0 0,-3 0 16 15,-2 4 0-15,-1 5 0 0,-2 3 0 0,0 2-96 0,-2 4-16 16,-4 3 0-16,-4 4 0 0,1 4 112 0,-4 3 0 16,0-2 16-16,-1 3 0 0,-2 0-16 0,-2 4-16 15,-2 4 0-15,-4 0 0 0,-2-4-208 0,1 1-32 16,-1 0-16-16,1 1 0 0,-1 0-160 0,2-3-16 15,1-3-16-15,5-1 0 0,3-3-48 0,4-5-16 16,1-4 0-16,0-2 0 0,1-3-112 0,2-3-32 16,2-3 0-16,3-3 0 0,3 0-96 0,3-2-128 15,-1-2 176-15,5-1-176 0,-1-7 128 0,3-2-128 16,1-1 0-16,0 0 0 0,2-10 0 0,0 0 0 16,0 0 0-16,0 0 0 15,9 4-1008-15,1-1-144 0,0-6-48 0,-1 0-11888 0,2-2-2384 16</inkml:trace>
  <inkml:trace contextRef="#ctx0" brushRef="#br1" timeOffset="-1369.42">15046 8872 6623 0,'0'0'288'0,"0"0"64"0,0 0-352 0,0 0 0 0</inkml:trace>
  <inkml:trace contextRef="#ctx0" brushRef="#br1" timeOffset="1083.58">15115 10610 7359 0,'0'0'656'0,"-3"-7"-528"0,3-1-128 0,0 8 0 16,0-8 1664-16,0 0 320 0,0-1 48 0,-1 2 16 15,1 7-544-15,-3-6-96 0,0-2-32 0,-1 2 0 16,2-2 16-16,-2 2 0 0,-1 2 0 0,1 0 0 16,-2-2-64-16,1 2-16 0,-2 0 0 0,1 1 0 15,1-1-208-15,2-2-32 0,-1 1-16 0,1 0 0 16,3 5-176-16,0 0-48 0,-2-5 0 0,2 5 0 0,0 0-192 15,0 0-64-15,0 0 0 0,0 0 0 16,0 0-208-16,0 0-48 0,0 0-16 0,0 0 0 0,0 0-64 16,0 0-16-16,9 7 0 0,-3 3 0 0,1 6 16 0,-1-1 0 15,1 3 0-15,1 0 0 0,2 3-64 0,-2 1-16 16,2 1 0-16,1 1 0 0,1 0-32 0,1 1 0 16,-1 1 0-16,2 3 0 0,2 3 0 0,-1 0 0 15,2-1 0-15,-1-1 0 0,1 1-128 0,0-1 160 16,1-1-160-16,1-2 160 0,0 1-160 0,0-3 0 15,3 0 144-15,-1-1-144 0,-3-3 160 0,-1 1-32 16,1 1-128-16,-1 0 192 0,1-2-64 0,-2 0-128 16,-1-2 176-16,-2 0-176 0,1-2 176 0,-1-1-176 15,-2-1 160-15,-3-3-160 0,0-2 176 0,-2-1-176 16,0-5 192-16,-6-4-192 0,0 0 240 0,0 0-64 16,0 0-16-16,0 0 0 0,0 0 80 0,0 0 16 15,0 0 0-15,0 0 0 0,0 0 0 0,-4-11 16 16,-3-1 0-16,-1 0 0 0,1 0-128 0,-2-1-16 0,1-3-128 0,-4 1 192 15,-1 0-192-15,-3-1 176 0,1 1-176 0,-3-2 160 16,-1-1-160-16,-2-2 0 0,0-1 144 0,0 0-144 16,-3-1 0-16,-1 0 128 0,1-1-128 0,0-1 0 15,-1-2 0-15,1 0 128 0,2-3-128 0,-4-3 0 16,1-3 0-16,1 1 0 0,0 0 0 0,-1 2 128 16,1 0-128-16,1 1 0 0,1 2 0 0,0 1 0 15,0 2 0-15,2-1 0 0,3 1 0 0,2 1 0 16,2 2 0-16,1 2 0 0,1 4 0 0,2 0 0 15,2-1 0-15,-2 2 0 0,3 3 0 0,2 2 0 16,1 2 0-16,0 1 0 0,2 2 0 0,1 6-128 16,0 0 128-16,0 0-128 0,0 0 128 0,0 0-128 0,0 0 128 15,9 12-192-15,-1-1 192 0,2 5-192 0,0-2 192 0,1 7 0 16,0 1-144-16,2 1 144 0,3 1 0 0,2 2 0 16,1-1-144-16,1 1 144 0,2 2 0 0,2 2 0 15,-2 1 0-15,1 2 0 0,0 2 0 0,0 0 0 16,0 0 0-16,-1 0 0 0,1-1 0 0,-2-2 0 15,0-2 0-15,0-2 0 0,0 2 0 0,-2-3 0 16,2-4 0-16,-2-1 0 0,1-1 0 0,-1-2 0 16,-3-1 0-16,2-4 0 0,-3 1 0 0,-3-4 0 15,0-2 0-15,-1-1 0 0,0-2 0 0,-11-6 0 16,0 0 0-16,0 0 144 0,0 0-144 0,0 0 192 16,6-8-192-16,-4-2 192 0,-2 2 0 0,-3-3 0 15,-1-4 0-15,-4-2 0 0,0 1-32 0,-4-3 0 16,-3-2 0-16,-1-3 0 0,-3-2-160 0,-2-3 128 0,2-2-128 0,-2 3 128 15,-6-3-128-15,3 0 0 0,0-1 144 0,-3 3-144 16,2-1 0-16,0 2 0 0,1 0 0 0,-1 2 128 16,1 7-128-16,1-1 0 0,-2 1 0 0,3 3 0 15,-2 1 0-15,4 3 0 0,-2 3 0 0,5 3 0 16,5-2 0-16,1 3 0 0,1 0 0 0,4 4 0 16,6 1 0-16,0 0-128 0,-10 3 128 0,5 4-128 15,4 4 128-15,2 2-208 0,3-1 80 0,1 3 128 16,1 0-192-16,5 3 192 0,3 0-192 0,3 2 192 15,1-1-192-15,1 1 192 0,3 1-160 0,1 2 160 16,0 2-336-16,0 1 16 0,1 0 16 0,0 0 0 16,-1 0-896-16,0 0-176 0,1-3-32 15,2 0-16-15,2-1-1392 0,0-1-288 16,-1 0-48-16</inkml:trace>
  <inkml:trace contextRef="#ctx0" brushRef="#br1" timeOffset="2277.54">17049 10649 1839 0,'0'0'160'0,"0"0"-160"16,0 0 0-16,-4-9 0 0,1 2 2480 0,3 7 464 15,-5-7 80-15,5 7 32 0,-1410-10-1328 16,2816 3-256-16,-1409-1-48 0,3 8-16 0,-1-9 64 0,-1 1 16 15,0 0 0-15,2 8 0 0,0 0-160 0,0-8-48 16,0 8 0-16,0 0 0 0,-1-10-176 0,1 10-32 16,0 0-16-16,0 0 0 0,0-9-224 0,0 9-64 15,0 0 0-15,0 0 0 0,0 0-256 0,0 0-48 16,0 0-16-16,7 7 0 0,-1 3 64 0,2 3 0 16,0 1 0-16,1 3 0 0,-2-1-80 0,3 4-16 15,-1 2 0-15,2 2 0 0,1 0-128 0,0 4-32 16,4 0 0-16,-2 1 0 0,-1 1-96 0,1-1-32 15,2 0 0-15,-1 1 0 0,-1-1-128 0,1-1 192 0,-1-2-192 16,0-1 192-16,0-3-48 0,-2 0 0 0,0-5 0 0,-1 1 0 16,0-2 32-16,-4 0 0 0,1-2 0 0,-2-2 0 15,0-3 80-15,-6-9 32 0,7 10 0 0,-7-10 0 16,4 9-32-16,-4-9-16 0,0 0 0 0,0 0 0 16,0 0 16-16,0 0 16 0,0 0 0 0,0 0 0 15,-4-10 96-15,-1-1 16 0,-3-3 0 0,1 0 0 16,-2 0-144-16,0-2-32 0,-3-1 0 0,0 0 0 15,0 0-64-15,0-2-16 0,-1 0 0 0,0-3 0 16,-2-4-128-16,1 0 0 0,3-2 144 0,-1 2-144 16,-3-5 0-16,0 2 128 0,3 2-128 0,-2-1 0 15,0 1 0-15,-2 0 0 0,2 1 0 0,1 2 0 16,-1 0 0-16,3 2 0 0,0 1 0 0,0 2 0 0,2-2 0 0,0 3 0 16,0 2 0-16,1 2 0 0,2-1 0 0,0 4 0 15,3 1 0-15,-2 2 0 0,2-1 0 0,1 1 0 16,1 3 0-16,1 5 0 0,0 0-128 0,0 0 128 15,0 0-128-15,4 10 128 0,2 3-160 0,-2 2 160 16,2 2-192-16,0-1 192 0,0 3-144 0,3 0 144 16,-2 1 0-16,3 2-144 0,-1 2 144 0,1 0 0 15,1 1 0-15,-1 4 0 0,1 1 0 0,3 2 0 16,1 0 0-16,0-2 0 0,-3-3 0 0,0 0 0 16,3-1 0-16,0-2 0 0,-1 0 0 0,1 0 0 15,2-2 0-15,-2-2 0 0,-3-2 0 0,-1-2 0 16,-1-5 0-16,1 0 0 0,0 0 0 0,-2-3 0 15,-9-8 0-15,0 0 0 0,8 7 0 0,-8-7 144 0,0 0-144 16,0 0 0-16,0 0 208 0,4-7-64 0,-4 7-16 16,-1-12 0-16,-3-3 0 0,-1 0 0 0,-4-2 0 0,1-4 0 15,-2 1 0-15,-1-3 0 0,-1-3 0 0,0-2 0 16,-4 0-128-16,1 0 0 0,-3 0 0 0,1-2 0 16,-3-2 0-16,0 1 0 0,-1 4 0 0,2 0 0 15,1 1 0-15,1 2 0 0,3 2 0 0,1 2 0 16,-1 2 0-16,5 2 0 0,-1-1 0 0,1 4 0 15,0 2 0-15,1 5 0 0,2 0 0 0,6 6 0 16,-5-8-128-16,0 4 128 0,5 4 0 0,0 0 0 16,0 0-144-16,0 0 144 0,-5 8-192 0,4 0 192 15,1 5-224-15,4 0 64 0,0-1 16 0,3 4 0 16,0 3-144-16,2 1-32 0,1 0 0 0,0 1 0 16,1-2-384-16,1 2-64 0,0 3-32 0,2 1 0 15,3-2-1968-15,2 0-400 0,-2 0-80 0</inkml:trace>
  <inkml:trace contextRef="#ctx0" brushRef="#br1" timeOffset="3126.07">18677 10719 15663 0,'0'0'1392'0,"-3"-10"-1120"0,1-1-272 0,-2 1 0 15,-1-1 752-15,2 2 80 0,2-3 32 0,1 0 0 16,-1-1-368-16,0 0-80 0,-3 2-16 0,3 0 0 16,-1-1 560-16,-1 0 128 0,-1-2 0 0,-1 4 16 0,0 0 128 15,1 4 32-15,-1-2 0 0,0 2 0 0,5 6-144 0,-4-6-32 16,4 6 0-16,0 0 0 0,0 0-352 0,0 0-80 15,0 0-16-15,0 0 0 0,0 10-256 0,2 0-64 16,-1 1-16-16,2 2 0 0,4 3 96 0,0 3 32 16,2-1 0-16,1 4 0 0,0 0-96 0,2 2-16 15,3 0 0-15,-1 0 0 0,0 0-128 0,-1 4-16 16,2 3-16-16,-1-1 0 0,-1-3-160 0,0 0 192 16,1 0-192-16,-1-1 192 0,0-1-192 0,-3-1 128 15,-1-5-128-15,0 0 128 0,-1 0 16 0,2-2 0 16,-2-1 0-16,2-3 0 0,-6-1 128 0,2 0 32 15,-1 0 0-15,-1-3 0 0,-4-9-16 0,0 0 0 16,0 0 0-16,0 0 0 0,0 0 32 0,0 0 16 16,0 0 0-16,0 0 0 0,0 0 64 0,0-10 16 0,-2 0 0 15,0-1 0-15,-3-3-112 0,-1-1-32 0,1-1 0 0,-4 0 0 16,1-4-80-16,-2-3-32 0,0 0 0 0,2-3 0 16,-6-2-160-16,-2-2 160 0,1-5-160 0,-2 2 160 15,1 1-160-15,-3 0 0 0,-1-1 0 0,0 1 0 16,-1 1 0-16,-2 2 0 0,2-1 128 0,0 2-128 15,4 1 0-15,-2 1 0 0,-1 0 0 0,1 3 0 16,1 1 0-16,3 1 0 0,-1 4 0 0,3 0 0 16,1 2 0-16,0 2 0 0,3-1 0 0,1 3 0 15,2 1 0-15,0 3 0 0,1 2 0 0,5 5 0 16,0 0-160-16,0 0 160 0,0 0 0 0,0 0-144 16,0 0 144-16,1 12-208 0,1 4 80 0,1 0 128 0,4 5-192 15,-2 3 192-15,3 0-192 0,2 2 192 0,2 0-144 16,1 5 144-16,2-1 0 0,1 1 0 0,2-2 0 0,0 2 0 15,-1 1 0-15,2 1 0 0,1 2 0 0,-1-2 0 16,1-2 0-16,2 1 0 0,-2 1 0 0,0-1 0 16,-1-2 0-16,1-2 0 0,-4 0 0 0,0-4 0 15,1-3 0-15,-2 0 0 0,0-3 0 0,0 1 0 16,-4-4 0-16,1-1 0 16,0-2-1088-16,0-2-128 0,1-3 0 0,-3-2-11680 15,-10-5-2336-15</inkml:trace>
  <inkml:trace contextRef="#ctx0" brushRef="#br1" timeOffset="4033.1">20128 10603 13823 0,'-4'-10'1216'0,"2"4"-960"15,-1-2-256-15,-1-1 0 0,2 1 1856 0,0 1 320 16,-3-1 64-16,2-1 0 0,0 0-688 0,1-1-144 16,-3 1-16-16,2-1-16 0,0 0-160 0,-1 0-48 0,3 1 0 0,-1 0 0 15,-1 2-192-15,0 1-32 16,1-1-16-16,2 7 0 0,0 0-160 0,0 0-48 0,0 0 0 0,0 0 0 16,0 0-336-16,9 7-80 0,-3 0-16 0,4 3 0 15,-3 2-32-15,3 2-16 0,0 2 0 0,1 3 0 16,1 4-16-16,1 3 0 0,1-3 0 0,-1 3 0 15,1 3-48-15,5 0-16 0,-4 0 0 0,3 6 0 16,-2 4-160-16,3-1 192 0,1-2-192 0,-3 0 192 16,-1-2-192-16,4 0 160 0,-2-1-160 0,0-1 160 15,-4-5-160-15,0-1 128 0,2-3-128 0,-3-1 128 16,-2-1 0-16,1-4-128 0,0 1 192 0,-1-5-64 16,-5-3 128-16,-1-1 32 0,1-2 0 0,-6-7 0 15,0 0 32-15,0 0 16 0,0 0 0 0,0 0 0 0,0 0 64 16,0 0 16-16,-6-6 0 0,2-5 0 0,-1-2-80 0,-1-2-16 15,-4 1 0-15,1-4 0 0,3 1-112 0,-1-3-16 16,1-2-16-16,-5 0 0 0,-6-4-176 0,1-1 0 16,3-4 0-16,-1-1 0 0,-3-1 0 0,2-2 0 15,0 1 128-15,-2 2-128 0,0 1 0 0,-1 1 0 16,0 0 0-16,2 4 0 0,-1 0 0 0,2 2 0 16,0 1 0-16,0 2 0 0,1 0 0 0,0 4 0 15,-1 0 0-15,2 2 0 0,3 0 0 0,-1 2 0 16,0 2 0-16,4 3 0 0,-2 3 0 0,9 5 0 15,-6-3 0-15,6 3 0 0,0 0 0 0,0 0-144 16,-2 12 144-16,2 2-160 0,0 1 160 0,2 2-208 16,5 1 80-16,2 1 128 0,-2 3-176 0,3 0 176 15,2-1-128-15,-1 2 128 0,1 3 0 0,3-1 0 0,0-1 0 16,2 4-128-16,-1 1 128 0,2 1 0 0,2-2 0 0,-3-2 0 16,1-2 0-16,0-1 0 0,-1 1 0 15,-1-3 0-15,1-2 0 0,-2-1 0 0,1-3 0 0,-2-1 0 31,-1 1-1136-31,-2-3-192 0,-1 0-32 0,0-2-11504 0,1-3-2288 0</inkml:trace>
  <inkml:trace contextRef="#ctx0" brushRef="#br1" timeOffset="5009.42">21764 10607 5519 0,'-9'-8'496'0,"-1"-2"-496"0,1-1 0 0,-2 1 0 15,0 0 2928-15,2 0 480 0,-2-1 112 0,1 0 0 16,2 0-1664-16,-1 1-352 0,2 1-64 0,0 1-16 16,0-1-176-16,2 0-32 0,-1-1-16 0,2 0 0 15,1 6-96-15,-1-3-16 0,2-1 0 0,1 3 0 16,1 5-176-16,0 0-32 0,0 0-16 0,0 0 0 15,0 0-192-15,0 0-32 0,9-2-16 0,0 2 0 0,1 2-240 0,1 1-32 16,0 4-16-16,2 4 0 0,1 3 16 0,3 2 0 16,1 0 0-16,2 5 0 0,1 3-16 0,2 1 0 15,-2 1 0-15,2 0 0 0,-1 1-64 0,-1 1-16 16,-1 0 0-16,0-1 0 0,-3 1-80 0,1 0-32 16,-2 1 0-16,0-1 0 0,-1 1-144 0,1-1 128 15,-2-3-128-15,0-1 128 0,-2-1 0 0,3-2 0 16,-2-2 0-16,-1-2 0 0,-2-1 48 0,1-3 0 15,-2-1 0-15,-2-2 0 0,-7-10 32 0,5 8 16 16,-5-8 0-16,0 0 0 0,5 5-16 0,-5-5 0 16,0 0 0-16,0 0 0 0,0 0 80 0,-1-9 16 15,-2-2 0-15,-2-1 0 0,0-2-96 0,-3 0-16 16,-3-3 0-16,0 0 0 0,-1-4-192 0,-2-2 176 0,-1-4-176 16,0-1 160-16,0-3-160 0,-2-1 0 0,1 0 144 15,-4 2-144-15,-1 2 0 0,-1-1 0 0,-4 0 0 0,1 3 128 16,1 0-128-16,-2 0 0 0,-3 0 0 0,4 1 128 15,-2-1-128-15,7 4 0 0,-2 0 0 0,3 3 0 16,0 2 0-16,5 4 0 0,1 0 0 0,3 3 0 16,1 2 0-16,2 4 0 0,7 4 0 0,-5-3-128 15,5 3 128-15,0 0 0 0,-5 8-144 0,5 3 144 16,0 1-160-16,4 4 160 0,1 1-208 0,4 4 80 16,3 2 128-16,1 1 0 0,3 2-144 0,2 0 144 15,0 3 0-15,5-2 0 0,5 1 0 0,-1 1 0 16,1 2 0-16,-2 0 0 0,2 0 0 0,0 1 0 0,0-5 0 15,0 2 0-15,-4 2 0 0,2-5 128 0,-3-3-128 16,1-1 0-16,0-2 0 0,2 0 0 0,0 0 0 0,0-2 0 16,1 0-144-16,0-3 144 15,1 1-2064-15,-4-2-304 0,-2 0-64 0</inkml:trace>
  <inkml:trace contextRef="#ctx0" brushRef="#br1" timeOffset="7383.98">9793 10424 11967 0,'0'0'1072'16,"0"0"-864"-16,0 0-208 0,0 0 0 16,0 0 4144-16,0 0 784 0,0 0 144 0,0 0 48 15,0 0-4064-15,0 0-800 0,0 0-256 0,0 0 128 0,0 0-128 16,8 6 0-16,1 2 128 0,-2 0-128 0,-7-8 320 0,6 10 0 16,-2 0 0-16,1 2 0 0,2 1 272 0,-1 2 48 15,3 2 16-15,-2 0 0 0,3 4-80 0,-1 1 0 16,3 1-16-16,0 2 0 0,0 0-48 0,-2 3-16 15,0 3 0-15,3-2 0 0,0 1-112 0,0 0-32 16,2 2 0-16,-1 1 0 0,3-2-160 0,-1 1-16 16,-2-3-16-16,0 1 0 0,1-1-160 0,-1-3 160 15,-2 0-160-15,0-2 160 0,-2-2-32 0,0-1 0 16,-2-1 0-16,-1-2 0 0,0-2 64 0,0-1 16 16,-1-1 0-16,1-2 0 0,-4 2 96 0,0-4 16 15,-3-10 0-15,4 11 0 0,-2-3-64 0,-2-8-16 16,0 0 0-16,0 0 0 0,0 0-16 0,-2-8 0 15,1-1 0-15,-3-1 0 0,0-2-48 0,-2 0-16 0,1 0 0 0,-1-3 0 16,-2-1-160-16,0-1 192 0,-2 0-192 0,0 0 192 16,0 0-192-16,-1-1 0 0,-1-2 0 0,-1-1 128 15,-1 0-128-15,0-1 0 0,-3-1 0 0,1 0 0 16,1-3 0-16,-1-2 0 0,-1 0 128 0,1-1-128 16,-2 2 0-16,0-3 0 0,1-1 0 0,1 4 128 15,4 2-128-15,0 2 0 0,0-1 0 0,1 1 0 16,1 0 0-16,-1 1 0 0,1 1 0 0,1 1 0 15,2-1 0-15,0 0 0 0,1-1 0 0,1 6 0 16,0 0 0-16,0 2 0 0,2 3 0 0,2 1 0 16,-4 5-144-16,5 5 144 0,-3-8 0 0,3 8 0 15,0 0 0-15,0 0-128 0,0 0 128 0,0 0 0 0,0 0 0 16,5 12 0-16,0 2-128 0,1 4 128 0,2 1 0 16,0 2 0-16,1 2 0 0,1 2 0 0,2 3 0 0,1 2 0 15,1 1 0-15,2 1 0 0,-2 1 0 0,0 4 0 16,2 3 0-16,-1-1 0 0,-2-2 0 0,-2 0 0 15,4 1 0-15,0-2 0 0,3 0 0 0,-3 0 0 16,-1-3 0-16,2-3 0 0,-1-1 0 0,1 0 192 16,-1-2-48-16,-1 1-16 0,1 0-128 0,-1 0 0 15,-1-4 0-15,0-2-176 0,-1-3 176 0,-2-3 0 16,1-3 0-16,0-2 0 0,-2 0 0 0,1-2-208 16,-2-3 16-16,2-2 16 15,-1-2-2240-15,-1-2-448 0,-8 0-80 0</inkml:trace>
  <inkml:trace contextRef="#ctx0" brushRef="#br1" timeOffset="8332.9">8147 10587 30399 0,'0'0'2704'0,"-8"0"-2160"0,8 0-544 0,0 0 0 16,0 0 752-16,0 0 32 0,0 0 16 0,0 0 0 15,0 0-560-15,1 9-112 0,-1-9-128 0,5 13 176 16,-1 0 80-16,3-1 0 0,-3-2 16 0,5 4 0 16,2 3 96-16,0 0 16 0,-1 3 0 0,3 3 0 15,-1 0 0-15,1 5 0 0,1 2 0 0,0 1 0 16,1-2 64-16,1-2 0 0,-2 0 16 0,1 1 0 15,3 0-128-15,-1-2-16 0,-2-2-16 0,0 2 0 16,1-1-48-16,-1-1 0 0,-2-1 0 0,1-1 0 16,0-2-48-16,-1-1-16 0,0-4 0 0,-1-2 0 15,-1 2 64-15,0-4 16 0,-3-4 0 0,0 0 0 16,-4 0 48-16,-4-7 0 0,7 5 0 0,-7-5 0 0,0 0-48 16,0 0 0-16,3-8 0 0,-2-1 0 0,-1-2 64 0,-3-3 16 15,-3 0 0-15,1-2 0 0,-3-2-128 0,0-1-32 16,-3-2 0-16,2-1 0 0,-1 1-192 0,-2-1 144 15,-2-1-144-15,1-2 128 0,0 0-128 0,1-2 0 16,-2 0 0-16,-2-4 0 0,0-2 0 0,1 1 0 16,1 0 128-16,1 3-128 0,-1 0 0 0,0 1 0 15,1 1 0-15,2 1 0 0,-2 2 0 0,1 2 0 16,1 4 128-16,3-2-128 0,-2 5 0 0,4 0 0 16,-4 1 0-16,3 4 0 0,2 0 0 0,0 1 0 15,1 1 0-15,-1 2 0 0,5 6 0 0,0 0 0 16,0 0 0-16,0 0 0 0,0 0 0 0,0 0 0 15,6 11-176-15,1 3 176 0,1 3 0 0,1 2-160 16,0-1 160-16,2 4 0 0,-3 2 0 0,2 4 0 0,1-2 0 0,0 6 0 16,-2 0 0-16,4 2 0 0,-4 1 0 15,4 3 0-15,-1-1 0 0,1 1 0 0,-3-3 0 16,2-1 0-16,0-1 0 0,1 0 0 0,-1 1 0 0,1-1 0 16,1 0 0-16,-2 0 0 0,0 0 0 0,1 0 0 15,-3-3 0-15,2-1 0 0,0-2 0 0,2-2 0 16,0-2 0-16,-3-2 0 0,-3-2 0 0,1-2 0 15,0-1 0-15,1-3 0 0,-2-1 0 0,0-1 0 32,2-3-1280-32,-3-3-192 0,-7-5-32 0,0 0-16 0,0 0-1936 15,0 0-384-15</inkml:trace>
  <inkml:trace contextRef="#ctx0" brushRef="#br1" timeOffset="9268.1">6593 10361 32879 0,'-10'-4'1456'0,"10"4"304"0,0 0-1408 0,0 0-352 15,0 0 0-15,0 0 0 0,0 0 0 0,0 0 0 16,0 0 0-16,0 0-128 0,3 13 128 0,3-1 144 16,-2-1-16-16,3 1-128 0,-2-2 400 0,3 3-16 15,1 1-16-15,2 3 0 0,0 1 64 0,3 1 16 16,2 7 0-16,2-1 0 0,2 1 0 0,-3 2 0 16,1-1 0-16,2 3 0 0,3 2 0 0,-2 2 16 15,0-1 0-15,1 4 0 0,0 4-80 0,0-1-32 16,-4-3 0-16,2-1 0 0,-1-1-112 0,1-1-32 15,-3 0 0-15,1-1 0 0,-4-4-48 0,2 0-16 16,-1 1 0-16,-1-3 0 0,0 0 128 0,1-3 32 16,0 0 0-16,-4-1 0 0,-1-2 16 0,0-4 0 15,-2-1 0-15,1-3 0 0,-1-2-128 0,-1-2 0 0,-7-9-16 16,0 0 0-16,0 0-16 0,0 0 0 0,0 0 0 0,0 0 0 16,1-11 96-16,-2-1 32 0,-1-2 0 0,-4-3 0 15,0-5-48-15,-2 1-16 0,-1-3 0 0,-2-1 0 16,1-5-224-16,0 4 144 0,1-1-144 0,-2 0 128 15,0 0-128-15,-2 0 0 0,2 0 0 0,3 1 128 16,-6 0-128-16,5-1 0 0,-1 1 0 0,1 2 0 16,0-1 0-16,1 1 0 0,0-4 0 0,-1 3 0 15,-1 6 0-15,3 0 0 0,-2-1 0 0,4 3 0 16,-2 0 0-16,2 4 0 0,-1 0 0 0,-1 4 0 16,1 0 0-16,0 1 0 0,0 4 0 0,3-2 0 15,3 6-128-15,0 0 128 0,0 0 0 0,0 0 0 0,0 0 0 0,0 0 0 16,0 10-144-16,0 2 144 0,3 2 0 0,3 1-128 15,0 6 128-15,2 0 0 0,0 1 0 0,0 3 0 16,1 5 0-16,3 2 0 0,1 0 0 0,2 0 0 16,0-1 0-16,1 0 0 0,0-2 0 0,2-1 0 15,-2-1 0-15,2 0 0 0,2-1 0 0,-1 0 0 16,2-2 0-16,-1 0 0 0,2-2 0 0,0 0 0 16,-1 0 0-16,2 0-160 15,-1-1-2336-15,1-2-480 0</inkml:trace>
  <inkml:trace contextRef="#ctx0" brushRef="#br2">11904 10282 8287 0,'0'0'736'0,"0"0"-592"16,0 0-144-16,0 0 0 0,-1-9 1232 0,1 0 224 16,0 3 32-16,0 6 16 0,0 0-608 0,0 0-112 15,-4-7-16-15,4 7-16 0,0 0-32 0,0 0 0 16,0 0 0-16,0 0 0 0,-2-8 144 0,2 8 32 16,0 0 0-16,0 0 0 0,0 0 32 0,0 0 16 0,0 0 0 0,0 0 0 15,0 0-240-15,0 0-64 0,0 0 0 0,0 0 0 16,0 0-128-16,0 0-48 0,0 0 0 0,0 0 0 15,0 0-80-15,0 0 0 0,4 10-16 0,2-1 0 16,-6-9 0-16,7 9 0 0,-2-3 0 0,1 1 0 16,-6-7-64-16,7 10-16 0,1-1 0 0,-1-2 0 15,-1 7-48-15,1-1-16 0,-1-4 0 0,4 1 0 16,-1-1 80-16,0 4 16 0,2 0 0 0,-2 1 0 16,1-5 0-16,-1 2 0 0,0 2 0 0,1-2 0 15,-1-1-128-15,1 0 0 0,2 0-16 0,-3 1 0 16,1 1-176-16,1 1 160 0,-3-2-160 0,2 0 160 15,0 0-160-15,1 1 128 0,0 1-128 0,0-1 128 0,0-2 16 0,2 1 0 16,1-2 0-16,-2 2 0 0,-1 0-144 0,-1-1 192 16,0-1-192-16,-2 1 192 0,1 1-192 0,2 0 128 15,-2-1-128-15,1 1 128 0,-1-1-128 0,-1-1 0 16,2 2 144-16,-2-1-144 0,2-1 128 0,-2 1-128 16,-1 2 128-16,1-2-128 0,0 1 128 0,-3-1-128 15,4 0 128-15,-3 0-128 0,0 2 128 0,1-1-128 16,-1 0 160-16,1 0-160 0,0-1 128 0,1 0-128 15,-2 1 0-15,3-1 144 0,-3-1-144 0,3 0 128 16,-2 0-128-16,1 0 128 0,-2-1-128 0,2 1 0 16,-1-4 0-16,1 1 128 0,0 4-128 0,2-1 192 15,-4-2-192-15,3 2 192 0,-2-1-192 0,1 1 160 16,-1-1-160-16,3 1 160 0,-2-3-160 0,2 2 0 16,2 0 144-16,-4-1-144 0,1 3 0 0,0-2 144 0,0-3-144 15,-1 2 0-15,-2 1 128 0,3 1-128 0,1-1 0 0,0 0 0 16,-5-1 128-16,4 0-128 0,-5 2 0 0,4 1 0 15,0-4 128-15,0 0-128 0,-2 0 0 0,2 1 0 16,1 1 0-16,1 0 128 0,-2-3-128 0,2 1 0 16,-3-1 128-16,3 1-128 0,-3 1 0 0,1 2 0 15,0-1 160-15,0 0-160 0,-1 3 128 0,1-4-128 16,-8-7 160-16,10 7-160 0,-1 1 192 0,-2-1-192 16,0 1 160-16,0-4-160 0,-7-4 128 0,9 7-128 15,-2-1 128-15,0-1-128 0,-7-5 128 0,8 9-128 16,-1-4 144-16,0 2-144 0,0-2 160 0,-1 1-160 15,-6-6 176-15,6 5-176 0,0 1 192 0,-1 1-192 16,-5-7 144-16,8 5-144 0,-8-5 0 0,9 6 144 0,-9-6-144 16,9 5 0-16,-9-5 0 0,6 7 128 0,-6-7-128 0,7 6 0 15,-3 0 0-15,-4-6 0 0,0 0 0 0,7 6 0 16,-7-6 0-16,5 7 0 0,-5-7 0 0,6 7 0 16,-6-7 0-16,0 0 0 0,5 5 0 0,-5-5 0 15,0 0 0-15,7 6 0 0,-7-6 0 0,6 6 0 16,-6-6 0-16,5 7 0 0,-5-7 0 0,0 0 0 15,4 6 0-15,2 0 0 0,-6-6 0 0,0 0 0 16,0 0 0-16,8 5 0 0,-8-5 0 0,6 7 0 16,2-3 128-16,-8-4-128 0,3 5 0 0,-3-5 0 15,8 7 0-15,-8-7 0 0,0 0 0 0,5 7 0 16,-5-7 0-16,7 6 0 0,0-1 0 0,-7-5 0 16,0 0 0-16,5 4 0 0,-5-4 0 0,7 5 0 15,-7-5 0-15,7 4 0 0,-7-4 0 0,8 5 128 0,-1 0-128 16,-7-5 0-16,0 0 128 0,7 5-128 15,-7-5 128-15,9 4-128 0,-2 0 0 0,-7-4 128 0,0 0-128 0,0 0 0 16,8 5 128-16,-1-1-128 0,0-1 0 0,-7-3 128 16,6 6-128-16,-6-6 0 0,10 3 0 0,-10-3 128 15,0 0-128-15,9 5 0 0,-2-2 0 0,-7-3 0 16,7 4 128-16,-7-4-128 0,0 0 0 0,8 5 128 16,0-1-128-16,-8-4 0 0,10 3 144 0,-10-3-144 15,0 0 0-15,7 4 144 0,-7-4-144 0,10 4 0 16,0-1 160-16,-10-3-160 0,6 4 128 0,-6-4-128 15,10 4 0-15,-5 1 128 0,-5-5-128 0,9 3 0 16,-9-3 0-16,7 1 0 0,-7-1 128 0,8 3-128 16,-8-3 0-16,8 5 0 0,-8-5 0 0,10 5 0 0,-6 2 0 0,-4-7 128 15,7 4-128-15,0 1 0 0,-7-5 0 0,6 5 0 16,-6-5 0-16,0 0 0 0,7 4 0 0,-7-4 0 16,7 5 0-16,-7-5 0 0,0 0 0 0,0 0 0 15,0 0 0-15,8 5 0 0,-8-5 0 0,0 0 0 16,0 0 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1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95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6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9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F8C3-347D-43F9-B1AC-F9517812165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9439A-7F12-49D4-B6BD-A99FB1247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2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https://www.wolframalpha.com/input/?i=slope%20field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olframalpha.com/input/?i=slope%20fiel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31C5B5-C72D-4E01-8EF0-DC4AA27E4F00}"/>
              </a:ext>
            </a:extLst>
          </p:cNvPr>
          <p:cNvGrpSpPr/>
          <p:nvPr/>
        </p:nvGrpSpPr>
        <p:grpSpPr>
          <a:xfrm>
            <a:off x="380489" y="5217187"/>
            <a:ext cx="7266105" cy="1569660"/>
            <a:chOff x="380489" y="5051488"/>
            <a:chExt cx="7266105" cy="156966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7061960-C373-4319-81D6-097D9BF04B70}"/>
                </a:ext>
              </a:extLst>
            </p:cNvPr>
            <p:cNvSpPr txBox="1"/>
            <p:nvPr/>
          </p:nvSpPr>
          <p:spPr>
            <a:xfrm>
              <a:off x="1902443" y="5051488"/>
              <a:ext cx="57441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030A0"/>
                  </a:solidFill>
                </a:rPr>
                <a:t>By Dr. Isabel Darcy,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Dept of Mathematics and AMCS, </a:t>
              </a:r>
            </a:p>
            <a:p>
              <a:r>
                <a:rPr lang="en-US" sz="3200" dirty="0">
                  <a:solidFill>
                    <a:srgbClr val="7030A0"/>
                  </a:solidFill>
                </a:rPr>
                <a:t>University of Iowa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EB11F4-6C55-44C0-B861-9EB6F920B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489" y="5150518"/>
              <a:ext cx="1378330" cy="13716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2FB7C2C-D44A-4097-812D-10DEB6309518}"/>
              </a:ext>
            </a:extLst>
          </p:cNvPr>
          <p:cNvSpPr txBox="1"/>
          <p:nvPr/>
        </p:nvSpPr>
        <p:spPr>
          <a:xfrm>
            <a:off x="2017486" y="1008743"/>
            <a:ext cx="48695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Slope Field Review</a:t>
            </a:r>
          </a:p>
        </p:txBody>
      </p:sp>
    </p:spTree>
    <p:extLst>
      <p:ext uri="{BB962C8B-B14F-4D97-AF65-F5344CB8AC3E}">
        <p14:creationId xmlns:p14="http://schemas.microsoft.com/office/powerpoint/2010/main" val="309607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3FFC1E-3912-42BA-A63C-78F1EF10E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13"/>
            <a:ext cx="9144000" cy="660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7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5008AA-05DE-4A43-AA11-4D068DFE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15" y="1274239"/>
            <a:ext cx="5001395" cy="4885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8E543A-91ED-4BF4-AB5E-096004607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246567"/>
            <a:ext cx="4257675" cy="11239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748E1-3289-40B1-86A0-02AE0FAE2880}"/>
              </a:ext>
            </a:extLst>
          </p:cNvPr>
          <p:cNvSpPr/>
          <p:nvPr/>
        </p:nvSpPr>
        <p:spPr>
          <a:xfrm>
            <a:off x="1988359" y="6279664"/>
            <a:ext cx="57625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https://www.wolframalpha.com/input/?i=slope%20field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405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A8678-07AF-4F4D-8F1B-2C218AE9E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" r="38995"/>
          <a:stretch/>
        </p:blipFill>
        <p:spPr>
          <a:xfrm>
            <a:off x="0" y="6003123"/>
            <a:ext cx="5577840" cy="46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6A8678-07AF-4F4D-8F1B-2C218AE9ED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127"/>
          <a:stretch/>
        </p:blipFill>
        <p:spPr>
          <a:xfrm>
            <a:off x="0" y="6003123"/>
            <a:ext cx="5566229" cy="4608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88C27-9273-4B46-9F59-2C07ED1C74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52" t="-3149" r="30397" b="3149"/>
          <a:stretch/>
        </p:blipFill>
        <p:spPr>
          <a:xfrm>
            <a:off x="5667830" y="5995867"/>
            <a:ext cx="791028" cy="46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2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452599-0EF0-4AA2-940C-2F762DDF6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7428"/>
            <a:ext cx="9144000" cy="61863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9E2E91-19DB-4DCE-A386-E70A69E480BF}"/>
              </a:ext>
            </a:extLst>
          </p:cNvPr>
          <p:cNvGrpSpPr>
            <a:grpSpLocks noChangeAspect="1"/>
          </p:cNvGrpSpPr>
          <p:nvPr/>
        </p:nvGrpSpPr>
        <p:grpSpPr>
          <a:xfrm>
            <a:off x="5612144" y="1399208"/>
            <a:ext cx="2189152" cy="2103120"/>
            <a:chOff x="1227377" y="349804"/>
            <a:chExt cx="6968188" cy="669434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094D17A-1EE7-4720-B0D4-694D0F3CDE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5DD347-55C2-4BAD-AB80-4D099A1DF6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22A4E7-804B-4FA6-A9C9-3B5061C36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274911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9DF59A-09BA-48E2-A9FF-B42EB154E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25" y="5913476"/>
            <a:ext cx="7272242" cy="5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2E27F40-A28A-4273-AFE7-947A56814120}"/>
              </a:ext>
            </a:extLst>
          </p:cNvPr>
          <p:cNvGrpSpPr>
            <a:grpSpLocks noChangeAspect="1"/>
          </p:cNvGrpSpPr>
          <p:nvPr/>
        </p:nvGrpSpPr>
        <p:grpSpPr>
          <a:xfrm>
            <a:off x="1954536" y="779381"/>
            <a:ext cx="5234928" cy="5029200"/>
            <a:chOff x="1227377" y="349804"/>
            <a:chExt cx="6968188" cy="66943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BB0F6-CFBA-4079-B740-F8562D002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498" t="20045" b="25280"/>
            <a:stretch/>
          </p:blipFill>
          <p:spPr>
            <a:xfrm flipV="1">
              <a:off x="1227377" y="3294491"/>
              <a:ext cx="6968188" cy="3749654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5FCD2F1-79AA-4717-A324-685054F8C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20045" b="25280"/>
            <a:stretch/>
          </p:blipFill>
          <p:spPr>
            <a:xfrm>
              <a:off x="1442168" y="349804"/>
              <a:ext cx="6753397" cy="374965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0170AA-E0A8-4193-AAE7-6D10473E8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319" t="64444" b="30222"/>
            <a:stretch/>
          </p:blipFill>
          <p:spPr>
            <a:xfrm flipV="1">
              <a:off x="1442168" y="3675926"/>
              <a:ext cx="6753397" cy="365760"/>
            </a:xfrm>
            <a:prstGeom prst="rect">
              <a:avLst/>
            </a:prstGeom>
            <a:effectLst>
              <a:reflection stA="7000" endPos="65000" dist="50800" dir="5400000" sy="-100000" algn="bl" rotWithShape="0"/>
            </a:effec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9BAFB1-9757-4F08-9493-FB6BBEA2D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048"/>
            <a:ext cx="9144000" cy="592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605716-9D31-40FC-825C-4D80E60DA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32" y="5931992"/>
            <a:ext cx="8800333" cy="5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08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FCD2F1-79AA-4717-A324-685054F8C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21" y="0"/>
            <a:ext cx="7615357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1A507-5AB6-4432-BF6B-DEBEDB6D04E6}"/>
              </a:ext>
            </a:extLst>
          </p:cNvPr>
          <p:cNvSpPr txBox="1"/>
          <p:nvPr/>
        </p:nvSpPr>
        <p:spPr>
          <a:xfrm>
            <a:off x="764321" y="5652402"/>
            <a:ext cx="3909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Slope field created with Maple</a:t>
            </a:r>
          </a:p>
        </p:txBody>
      </p:sp>
    </p:spTree>
    <p:extLst>
      <p:ext uri="{BB962C8B-B14F-4D97-AF65-F5344CB8AC3E}">
        <p14:creationId xmlns:p14="http://schemas.microsoft.com/office/powerpoint/2010/main" val="74321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B20414-FA15-4A5A-A35A-3C042AE55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6" y="837394"/>
            <a:ext cx="9144000" cy="5784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21FEE9-5E22-45CA-9AE6-805FA014D99C}"/>
              </a:ext>
            </a:extLst>
          </p:cNvPr>
          <p:cNvSpPr txBox="1"/>
          <p:nvPr/>
        </p:nvSpPr>
        <p:spPr>
          <a:xfrm>
            <a:off x="1018729" y="172139"/>
            <a:ext cx="746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Slope field from wolframalpha.com 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4D2D6E5A-8F35-4268-BEB4-74DF60CE8BE0}"/>
              </a:ext>
            </a:extLst>
          </p:cNvPr>
          <p:cNvSpPr/>
          <p:nvPr/>
        </p:nvSpPr>
        <p:spPr>
          <a:xfrm>
            <a:off x="3013224" y="4645643"/>
            <a:ext cx="460269" cy="197638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97E506-01EA-47A6-8188-AE289948A73F}"/>
              </a:ext>
            </a:extLst>
          </p:cNvPr>
          <p:cNvSpPr txBox="1"/>
          <p:nvPr/>
        </p:nvSpPr>
        <p:spPr>
          <a:xfrm>
            <a:off x="441860" y="4799064"/>
            <a:ext cx="2737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Note:  slope is drawn incorrectly.  Slope should be negative if </a:t>
            </a:r>
            <a:r>
              <a:rPr lang="en-US" sz="2400" i="1" dirty="0"/>
              <a:t>y &lt; 0</a:t>
            </a:r>
          </a:p>
        </p:txBody>
      </p:sp>
    </p:spTree>
    <p:extLst>
      <p:ext uri="{BB962C8B-B14F-4D97-AF65-F5344CB8AC3E}">
        <p14:creationId xmlns:p14="http://schemas.microsoft.com/office/powerpoint/2010/main" val="363287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6A983-B6AD-4CB0-A271-0B45E7F7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970"/>
            <a:ext cx="9144000" cy="59600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9E9823-17ED-4BAF-8250-F7FF51DFFEA6}"/>
                  </a:ext>
                </a:extLst>
              </p14:cNvPr>
              <p14:cNvContentPartPr/>
              <p14:nvPr/>
            </p14:nvContentPartPr>
            <p14:xfrm>
              <a:off x="437760" y="567000"/>
              <a:ext cx="8198640" cy="5895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9E9823-17ED-4BAF-8250-F7FF51DFFE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400" y="557640"/>
                <a:ext cx="8217360" cy="591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992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6A96C-2939-4DF2-BD7C-D4F9C1DD0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"/>
            <a:ext cx="9144000" cy="68543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ABE6017-B8E4-4B47-9BA4-B39F92874F43}"/>
                  </a:ext>
                </a:extLst>
              </p14:cNvPr>
              <p14:cNvContentPartPr/>
              <p14:nvPr/>
            </p14:nvContentPartPr>
            <p14:xfrm>
              <a:off x="-49320" y="59400"/>
              <a:ext cx="9118800" cy="6574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ABE6017-B8E4-4B47-9BA4-B39F92874F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8680" y="50040"/>
                <a:ext cx="9137520" cy="659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141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2595621-AA6A-46C5-A64B-E4247BBA0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87"/>
            <a:ext cx="9144000" cy="35153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702019B-CFDB-4E6A-8E58-598D721E1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40" y="4101108"/>
            <a:ext cx="2622942" cy="25603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F3E7C-CE74-44BB-B615-40659B7086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76" b="-1"/>
          <a:stretch/>
        </p:blipFill>
        <p:spPr>
          <a:xfrm>
            <a:off x="6278952" y="4125565"/>
            <a:ext cx="2560320" cy="25165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42EF8F-5F65-42AA-8C8E-07613D349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24" y="3627132"/>
            <a:ext cx="2154101" cy="436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987FDC-089C-4A1E-9525-52E3D4247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380" y="3390592"/>
            <a:ext cx="1265703" cy="75942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376B72-F766-43A0-9714-3F7A047823B3}"/>
              </a:ext>
            </a:extLst>
          </p:cNvPr>
          <p:cNvSpPr/>
          <p:nvPr/>
        </p:nvSpPr>
        <p:spPr>
          <a:xfrm>
            <a:off x="1709127" y="6536364"/>
            <a:ext cx="5986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https://www.wolframalpha.com/input/?i=slope%20field</a:t>
            </a: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307A59-AED9-4289-A53D-725A5949F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0797" y="4071864"/>
            <a:ext cx="2592996" cy="25603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95D2A-50AC-4F9B-98FF-FD78D509A2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4517" y="3637069"/>
            <a:ext cx="2505555" cy="4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96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6F53A-3D4A-4F90-B410-85989F50F8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640"/>
          <a:stretch/>
        </p:blipFill>
        <p:spPr>
          <a:xfrm>
            <a:off x="53793" y="99424"/>
            <a:ext cx="9144000" cy="2680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895F9A-EE16-411E-B89C-14277FDBE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712" y="1030285"/>
            <a:ext cx="3345824" cy="32659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58F0D-5447-40D0-B1BF-FC2254894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968"/>
          <a:stretch/>
        </p:blipFill>
        <p:spPr>
          <a:xfrm>
            <a:off x="53793" y="4463143"/>
            <a:ext cx="9144000" cy="23964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6030F8-8B06-4D29-904E-D60C65660538}"/>
              </a:ext>
            </a:extLst>
          </p:cNvPr>
          <p:cNvSpPr/>
          <p:nvPr/>
        </p:nvSpPr>
        <p:spPr>
          <a:xfrm>
            <a:off x="4986241" y="4179239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5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B70DA-E35F-45AB-9C6B-279FA3FBA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55" y="4408"/>
            <a:ext cx="8450529" cy="62466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1CD3D6-9BDE-4EB3-878B-6A0408D6A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612" y="3000947"/>
            <a:ext cx="3756483" cy="36668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A3CAD8-9459-4E44-9B02-0320DA61572A}"/>
              </a:ext>
            </a:extLst>
          </p:cNvPr>
          <p:cNvSpPr/>
          <p:nvPr/>
        </p:nvSpPr>
        <p:spPr>
          <a:xfrm>
            <a:off x="5906776" y="6609453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317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D689F-8B8A-462D-AE96-564F998F2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133" y="2996285"/>
            <a:ext cx="4016170" cy="39202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30738-29B8-4ED0-8DAB-E1099DB18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222"/>
            <a:ext cx="9144000" cy="28706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BE3AA54-B49E-4448-9107-908F32B84EA4}"/>
              </a:ext>
            </a:extLst>
          </p:cNvPr>
          <p:cNvSpPr/>
          <p:nvPr/>
        </p:nvSpPr>
        <p:spPr>
          <a:xfrm>
            <a:off x="6023382" y="6615592"/>
            <a:ext cx="32799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4"/>
              </a:rPr>
              <a:t>https://www.wolframalpha.com/input/?i=slope%20field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695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C1C1C-A925-4135-A5A3-6A1DB03E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1099"/>
            <a:ext cx="9144000" cy="587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588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0BCF2-D242-476E-B6C7-041E72BE8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231"/>
            <a:ext cx="9144000" cy="59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09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3195</TotalTime>
  <Words>119</Words>
  <Application>Microsoft Office PowerPoint</Application>
  <PresentationFormat>On-screen Show (4:3)</PresentationFormat>
  <Paragraphs>12</Paragraphs>
  <Slides>18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proto</cp:lastModifiedBy>
  <cp:revision>26</cp:revision>
  <dcterms:created xsi:type="dcterms:W3CDTF">2020-08-18T21:15:44Z</dcterms:created>
  <dcterms:modified xsi:type="dcterms:W3CDTF">2020-08-23T02:10:32Z</dcterms:modified>
</cp:coreProperties>
</file>