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257" r:id="rId3"/>
    <p:sldId id="289" r:id="rId4"/>
    <p:sldId id="291" r:id="rId5"/>
    <p:sldId id="292" r:id="rId6"/>
    <p:sldId id="293" r:id="rId7"/>
    <p:sldId id="258" r:id="rId8"/>
    <p:sldId id="294" r:id="rId9"/>
    <p:sldId id="300" r:id="rId10"/>
    <p:sldId id="260" r:id="rId11"/>
    <p:sldId id="295" r:id="rId12"/>
    <p:sldId id="296" r:id="rId13"/>
    <p:sldId id="261" r:id="rId14"/>
    <p:sldId id="297" r:id="rId15"/>
    <p:sldId id="298" r:id="rId16"/>
    <p:sldId id="29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52" d="100"/>
          <a:sy n="52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0T21:32:34.1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13327 6530 13823 0,'-18'-19'1216'0,"7"8"-960"0,-2-1-256 0,1 0 0 0,-1-3 832 0,-4 2 112 16,-1 0 16-16,-2 2 16 0,1 2-352 0,-1 0-80 15,1 0-16-15,-2-1 0 0,-1 0-336 0,-4-1-64 16,1 3 0-16,0-2-128 0,-5-2 256 0,2-2-64 16,0 1-16-16,-2 0 0 0,-2 2 48 0,1 0 16 15,-4 0 0-15,0 3 0 0,-5 0-80 0,3-1-16 16,1-1 0-16,0 3 0 0,-1 0-144 0,0 3 192 16,2-1-192-16,0 3 192 0,-2 1-192 0,1 0 0 15,-1 0 0-15,-4 2 128 0,1 2-128 0,0 1 0 16,-4 2 144-16,2 3-144 0,2 3 0 0,-2 1 128 15,3-2-128-15,-2 4 0 0,-1 2 0 0,-2 3 0 16,-1 3 0-16,1-2 0 0,1 0 0 0,0 0 0 0,0 2 0 16,5 0 0-16,-1 3 0 0,4-2 0 15,1-2 0-15,-2 1 0 0,1 1 0 0,1 0 0 0,-1-1 0 16,1 2 0-16,4 0 0 0,-1 6 0 0,-2 0 128 16,2 3-128-16,3 5 0 0,0 0 144 0,0 1-144 15,3 1 0-15,1-2 0 0,1 2 0 0,0 1 0 0,2 1 0 16,2 1 0-16,1 3 0 0,0-1 0 0,3 2 0 15,4 2 0-15,4-3 0 0,-2-1 0 0,5-3 0 16,1-1 0-16,3-1 0 0,4-2 0 0,0 2 0 16,4 0 0-16,-1 0 0 0,4-2 0 0,3 0 0 15,0 0-128-15,1-2 128 0,2-4-208 0,2 0 80 16,0 0 128-16,4 1 0 0,1 0 0 0,1-1 128 16,2-1-128-16,3 1 0 0,1 0 0 0,2-1 128 15,-1-2-128-15,3 0 0 0,2 1 0 0,1-4 128 0,-1 0-128 0,1-1 0 16,-2-2 0-16,1-2 0 0,2-2 0 0,3-2 0 15,-1-5 0-15,6-2 0 0,1-3 176 0,3-2-48 16,-2-1 0-16,2-4 0 0,-3-3 128 0,4-5 32 16,-1-2 0-16,6-2 0 0,-1-2-96 0,1-1 0 15,0-4-16-15,-4-2 0 0,-3-1-48 0,2-2-128 16,-2-2 192-16,2-4-64 0,1-3 112 0,-1 2 16 16,-1-4 0-16,-1-2 0 0,-1-1 80 0,-3-3 32 15,-2-1 0-15,-1-2 0 0,1-1-96 0,-3-4-16 16,1-8 0-16,-4 1 0 0,-1-1-128 0,-2 0-128 15,-4-1 192-15,-5 1-192 0,-2 0 176 0,-4 2-176 16,-2 1 160-16,-4 0-160 0,-3-1 320 0,-1 6-16 16,-4 4-16-16,-2 4 0 0,-4 4 32 0,-1 2 16 15,-1 0 0-15,-4 1 0 0,-2 0-336 0,-1 1 0 16,-2 0 0-16,-2 2-128 16,-3 3-1360-16,0 0-272 0,-3 1-48 0,-3 1-10112 0</inkml:trace>
  <inkml:trace contextRef="#ctx0" brushRef="#br0" timeOffset="1000.42">13069 6568 9215 0,'0'0'816'0,"-8"2"-656"0,0 2-160 0,2-1 0 16,0 1 1232-16,-1 1 224 0,7-5 32 0,-6 3 16 15,6-3-896-15,0 0-176 0,-7 1-48 0,7-1 0 16,0 0-80-16,0 0-32 0,0 0 0 0,0 0 0 15,-3-9 240-15,3 2 32 0,2-2 16 0,1 0 0 16,2-1 144-16,1-1 48 0,5-2 0 0,2-2 0 16,-6-3-80-16,5-1-16 0,5-2 0 0,-2-1 0 15,0 1-176-15,2-4-32 0,3 1-16 0,2-1 0 16,1-1-240-16,2 3-64 0,2 2 0 0,-2 0 0 16,3-2-128-16,-1-1 0 0,2-1 144 0,0 2-144 15,1 2 0-15,4-2 128 0,0-4-128 0,3 2 0 16,1 0 0-16,3 1 0 0,1-1 0 0,0 1 0 15,1-2 0-15,-1 4 144 0,2 3-144 0,0 0 0 0,0-3 160 0,2 4-160 16,3-1 128-16,0 1-128 0,1 2 128 0,0 2-128 16,-1 0 128-16,2 0-128 0,3-1 0 0,0-1 0 15,5-1 128-15,0 2-128 0,-1 1 0 0,-1 3 192 16,-2 0-192-16,-1-1 192 0,4-1-192 0,0-3 0 16,0 1 0-16,4 3 0 0,0 3 0 0,0 1 0 15,-4-3 0-15,3 1 192 0,0 1-192 0,3 1 0 16,2 2-192-16,0-1 192 0,-2-5 0 0,0 2 0 15,-1 2 0-15,0 2 128 0,2 2-128 0,2 0 0 16,0-2-160-16,-1 3 160 0,-2 0 0 0,2-1 0 16,0 0 0-16,2 2 0 0,2 1 0 0,-2 1 0 15,-1 0 0-15,-3 0 0 0,-1 0 0 0,0 0 0 16,3 1 0-16,-2 0 0 0,0 0 0 0,-2 1 0 16,-4-1 128-16,-1 1-128 0,1-2 0 0,0 5 0 0,0 0 0 15,1 1 0-15,3-1 128 0,-4 3-128 0,-6 1 0 0,-2-2 0 16,1 0 0-16,-3 0 0 0,2-1 0 0,2 3 0 15,2 3 144-15,-3 2-144 0,-2 3 0 0,-4 1 144 16,-2-4-144-16,-2 0 0 0,-2-1 144 0,1 3-144 16,-2-1 144-16,1 4-144 0,-4 1 192 0,-1-1-192 15,-2 2 144-15,0 1-144 0,-4 3 0 0,-1 0 144 16,-3 1-144-16,-2 3 192 0,-3 2-192 0,-1 1 192 16,-1 5-48-16,-1-1 0 0,0-2 0 0,-2 0 0 15,-1 1 0-15,0-2 0 0,-1 0 0 0,-1-2 0 16,-2 0 64-16,1 0 16 0,-2 1 0 0,1 1 0 15,-4 1 96-15,1 0 32 0,-2 0 0 0,0 0 0 0,0 2-96 0,-1-3 0 16,0-3-16-16,0-1 0 0,1-2-240 0,-1 1 144 16,-1-1-144-16,3-1 128 0,-3-5-128 0,2 1 0 15,1-5 144-15,0 4-144 0,-1 1 0 0,0-1 0 16,3-3 0-16,-3-1 128 0,0 0-384 0,3-2-80 16,-3-2-16-16,3 1-9312 15,0-5-1872-15</inkml:trace>
  <inkml:trace contextRef="#ctx0" brushRef="#br0" timeOffset="1450.38">18074 6804 33167 0,'0'0'2944'0,"0"0"-2352"0,4 12-464 0,-1 3-128 31,1 3-480-31,-2 3-112 0,1 1-32 0,1 2 0 0,3 0 432 0,-1 3 192 0,2-1-192 0,1-1 192 16,3-1-176-16,0 2 176 0,3-2-128 0,-3-3 128 15,1-5-128-15,0 2 128 0,-1-3-128 0,1 2 128 16,1-1 0-16,-2-2 0 0,1-3 0 0,0-2 0 15,-1 1 0-15,1 0 0 0,2-3 0 0,-1-2 128 0,3-2 16 16,-1 0 16-16,3-2 0 0,3-5 0 16,1-8 96-16,3 0 0 0,0 0 16 0,3-1 0 0,4-2 48 0,0-3 16 15,1-2 0-15,-1-1 0 0,3 1 48 0,-2 0 0 16,-1-2 0-16,2-2 0 0,-3 1 64 0,0-1 0 16,1-1 16-16,-1-2 0 0,-1 1 160 0,1 2 16 15,0 3 16-15,0 0 0 0,-1-2-32 0,-1 1-16 16,-2 0 0-16,-1 2 0 0,-3 5-128 0,-1 0-32 15,-1 1 0-15,-3 1 0 0,-4 2-448 0,-3 2 0 16,1 1 0-16,-2 2-160 16,-3 0-336-16,1 3-64 0,-9 3-16 0,0 0-11520 15,0 0-2320-15</inkml:trace>
  <inkml:trace contextRef="#ctx0" brushRef="#br0" timeOffset="2940.31">7351 11718 10127 0,'0'0'896'0,"0"0"-704"0,-3-4-192 0,3 4 0 16,0 0 1536-16,0 0 288 0,0 0 48 0,5-4 16 15,1-5-880-15,3 4-176 0,2 3-48 0,0 0 0 16,5-2-320-16,0-1-64 0,3 0-16 0,-2-1 0 15,4 4-16-15,4-1-16 0,-1-1 0 0,3 2 0 16,2-3-80-16,3 0-16 0,0-1 0 0,4 1 0 16,4 0 0-16,1 0-16 0,-2 0 0 0,2 2 0 15,-2 0-32-15,4 2 0 0,2-2 0 0,2 1 0 0,4 2 32 0,2 0 0 16,0 0 0-16,2 0 0 0,-1 0 48 0,1 1 16 16,2 1 0-16,1 0 0 0,0-2-48 0,4 0-16 15,1 0 0-15,-1 3 0 0,-1-1-16 0,2-2 0 16,3-2 0-16,3 0 0 0,2 2-64 0,1 0-16 15,-3-1 0-15,3 1 0 0,-1 0-144 0,5 0 192 16,-1 0-192-16,2 0 192 0,-2-1-192 0,-1 0 0 16,2 0 0-16,2 1 0 0,2-2 0 0,-1-1 128 15,-1-1-128-15,1 2 0 0,4 0 0 0,0-1 0 16,2-3 0-16,-4 2 0 0,1 0 160 0,4 1-160 16,1 0 192-16,2-1-192 0,0-1 192 0,2 1-192 15,-1 0 192-15,3 0-192 0,1-3 128 0,-1 2-128 16,-6 0 0-16,5 1 0 0,6 0 144 0,-2 0-144 0,-2-1 0 0,2 0 144 15,0 1-144-15,1 0 0 0,-1-2 0 0,-1 1 128 16,-4-1-128-16,4 1 0 0,6 1 0 0,-4-1 0 16,-4-2 0-16,0 1 0 0,2-1 0 0,0 3 0 15,-1 1 0-15,1-1 128 0,-3-3-128 0,2 3 0 16,1 2 0-16,-4-2 0 0,-3 0 0 0,3-1 0 16,4-1 0-16,-2 3 0 0,0 1 128 0,0-2-128 15,4-2 0-15,1 1 0 0,-4 3 0 0,1-3 0 16,-4-1 0-16,5 2 0 0,2-5 0 0,0 4 128 15,-4 4-128-15,4-2 0 0,1-4 0 0,1 3 0 16,-1 2 0-16,0-1 0 0,0-3 0 0,2 3 0 16,-5 1 0-16,0-2 0 0,-4-1 128 0,4-1-128 15,4 2 0-15,-4-1 0 0,-3 1 0 0,2 0 0 0,2-1 192 16,-4 3 0-16,-1 1 0 0,-5-2 0 0,-4-1 80 0,2 3 32 16,-2-1 0-16,2 1 0 0,-6 2-112 0,-3 1 0 15,-3-2-16-15,2 0 0 0,1 0-176 0,-2 2 0 16,-3 1 0-16,-4-1 0 0,-6 0 0 0,0 0 0 15,-2 0 0-15,2 1 128 0,-4 0-128 0,-2 2 0 16,-5 3 144-16,-3 1-144 0,-4-2-240 0,-6-2-112 16,-2-1-32-16</inkml:trace>
  <inkml:trace contextRef="#ctx0" brushRef="#br0" timeOffset="3880.97">8732 9450 17503 0,'0'0'768'0,"0"0"176"15,0 0-752-15,0 0-192 0,-1-4 0 0,1 4 0 0,0 0 528 0,-9-6 80 16,-1 1 16-16,-1 3 0 0,-2 3-192 0,-1 0-48 16,-3 0 0-16,-1 1 0 0,-3 0-176 0,-3 4-32 15,-3 3-16-15,-1-1 0 0,-6-2-160 0,-1 3 128 16,0 2-128-16,1 1 128 0,-4 1-128 0,0 1 0 15,1-2 0-15,-2 3 0 0,0 1 0 0,1 2 192 16,2-3-192-16,1 4 192 0,2 2 0 0,1 1 0 16,1 0 0-16,3 1 0 0,2 2-192 0,-1-1 192 15,0 1-192-15,4 0 192 0,-1 6-192 0,3 2 0 16,0 3 0-16,4 5 128 0,0-1-128 0,4 0 0 16,2-1 0-16,3-1 0 0,6-1 0 0,3 0 0 15,1-2 0-15,5 2 0 0,0 2 0 0,4 0 0 16,-2 0 0-16,4-1 0 0,-1 2 0 0,1 1 0 15,1 2 0-15,-3-3 0 0,-1-1 0 0,1-1 0 16,-1-1 0-16,1 2 128 0,-1 4-128 0,-1-2 0 0,-3-4 144 16,1-2-144-16,-1 0 192 0,-3-5-48 0,-3-2 0 0,0-1 0 15,0-1 112-15,-1-3 32 0,-6-2 0 0,0 0 0 16,-1 1-16-16,-2-4 0 0,-4-1 0 0,1 1 0 16,-2 2-80-16,-2-1 0 0,-1-3-16 0,-3 0-8064 15,-1-1-1616-15</inkml:trace>
  <inkml:trace contextRef="#ctx0" brushRef="#br0" timeOffset="4560.72">11522 9663 20671 0,'-3'-13'912'0,"2"5"192"0,-2-2-880 0,2 1-224 0,0 0 0 0,1 9 0 16,0 0 512-16,-2-8 64 0,2 8 16 0,0 0 0 15,-6-7-368-15,6 7-80 0,-4-4-16 0,4 4 0 16,-10-3 16-16,0 2 0 0,-1 7 0 0,-1-1 0 15,-2-1-144-15,-2 2 128 0,0 2-128 0,-2 0 128 16,-1 5-128-16,1 0 128 0,-2 1-128 0,0 3 128 16,-1-1 192-16,1 2 48 0,-1-1 0 0,1 1 0 15,1-1 32-15,-1 4 16 0,3 2 0 0,0 3 0 16,1-1-144-16,1 4-16 0,2 1-16 0,2 2 0 16,-2 0-240-16,4 0 176 0,2-1-176 0,2 2 160 0,2-1-160 15,2 0 0-15,0 0 0 0,2 1 0 0,2 1 0 0,3 2 0 16,-1 3 0-16,4 1 0 0,-1 3 0 0,3 0 0 15,2-1 0-15,-1 1 0 0,2-1 0 0,2-1 0 16,0-1 0-16,4 1 0 0,-1 4 0 0,1 0 0 16,1 0 0-16,-3-2 0 0,-2-2 0 0,1-1 0 15,-2-1 0-15,0-2 0 0,-2 1 0 0,-3-2 0 16,-1-1 0-16,-5 0 0 0,-2 4 0 0,-2-4 0 16,-2-3 0-16,-4-1 0 0,-2-3 336 0,-1 0-16 15,-5-2 0-15,-2 1 0 0,-6-5 352 0,-3-2 64 16,-6-1 16-16,1-1 0 0,0-3-176 0,-1-2-16 15,-1-1-16-15,0-1 0 0,1-2-416 0,0-1-128 16,1-4 0-16,2-1-10064 16,4-5-2064-16</inkml:trace>
  <inkml:trace contextRef="#ctx0" brushRef="#br0" timeOffset="5653.53">16076 9409 18591 0,'-9'-13'832'0,"5"7"160"0,-1 0-800 0,-1 0-192 0,-1-2 0 0,-1 1 0 16,0 1 464-16,-4 0 48 0,-1 6 16 0,0-2 0 15,-1-2-320-15,-1 1-64 0,-2 2-16 0,1 2 0 16,-2 2-128-16,-1-1 0 0,-3 0 144 0,-1 2-144 16,-1 2 128-16,0 2-128 0,0 1 160 0,-1 1-160 15,-1 0 336-15,2 2-16 0,1 3-16 0,0 1 0 16,-1 3 32-16,1 3 16 0,-1 3 0 0,1 2 0 16,1 0-160-16,2 2-16 0,-1 3-16 0,4 2 0 15,-1 1-160-15,3 1 0 0,-1 1 144 0,3 0-144 16,4 4 0-16,3 0 0 0,5 3 0 0,2-3 0 0,1 1 0 0,3 1 128 15,3 2-128-15,2-2 0 0,1-1 144 0,-2 1-144 16,0 2 192-16,2 1-192 0,1-1 448 0,0 0 0 16,0-1-16-16,0-2 0 0,-3-1 144 0,0-4 16 15,-2-2 16-15,0 0 0 0,-4-2 64 0,-2-2 16 16,-2 0 0-16,-2-1 0 0,-6 0-32 0,-3-1 0 16,-6-3 0-16,-1 2 0 0,-1 1-160 0,-7-1-48 15,-3-1 0-15,-3 2 0 0,0-1-448 0,-3-1 0 16,2 0 0-16,-2 2-15584 0</inkml:trace>
  <inkml:trace contextRef="#ctx0" brushRef="#br0" timeOffset="7192.74">12568 14826 9215 0,'0'0'400'0,"0"0"96"0,0 0-496 0,0 0 0 0,1-8 0 0,-1 8 0 16,1-6 1632-16,-1 6 224 0,0 0 64 0,5-7 0 15,-1 2-784-15,-4 5-160 0,0 0-16 0,4-8-16 16,1-2 48-16,-5 10 16 0,0 0 0 0,0 0 0 16,5-7-128-16,-5 7-32 0,0 0 0 0,0 0 0 15,0 0-112-15,0 0-32 0,0 0 0 0,0 0 0 16,0 0-16-16,6 7-16 0,-2 2 0 0,1 1 0 16,-3 2-96-16,1 0-32 0,-2 0 0 0,1 4 0 15,3 5-112-15,-2 5-32 0,-2-1 0 0,1 1 0 16,1 1-48-16,0 0-16 0,2 2 0 0,0-1 0 15,-1 1-112-15,1 1-32 0,-1 1 0 0,-2 0 0 0,3 2 0 0,-3-1-16 16,-3-1 0-16,1 1 0 0,3 2 96 16,-1-2 32-16,-1-1 0 0,-2-3 0 0,-2 0-16 0,2-4 0 15,2 1 0-15,0-3 0 0,-4-2-64 0,2 2-16 16,2-1 0-16,-1 0 0 0,-1-2-80 0,0-1-128 16,-2 1 176-16,2-1-176 0,0-2 128 0,2 0-128 15,3-2 0-15,-3-1 0 0,-2-2 128 0,1 0-128 16,0-1 0-16,1-1 0 0,-1-9 0 0,0 0 0 15,1 9 0-15,-1-9 0 16,0 0-608-16,0 0-32 0,0 10 0 0,0-10 0 16,0 0-2192-16,0 0-448 0,0 0-96 0</inkml:trace>
  <inkml:trace contextRef="#ctx0" brushRef="#br0" timeOffset="7530.73">12466 15535 19343 0,'-10'15'1728'0,"4"-6"-1392"0,1-1-336 0,0 3 0 16,3 4 384-16,-1 2 16 0,1 4 0 0,2 2 0 15,1 0-176-15,2 3-32 0,-1 0-16 0,3 0 0 16,1 0 208-16,2-4 64 0,0 1 0 0,1-3 0 15,2-2 64-15,-2-2 0 0,2-5 16 0,3-1 0 16,3 0 352-16,1-5 64 0,-1-2 16 0,5-3 0 16,0-2 256-16,3-4 64 0,-2-3 16 0,2-2 0 15,3-5-368-15,-2-3-80 0,1-5-16 0,0-1 0 16,-2-2-160-16,0-4-32 0,1-3-16 0,-5 2 0 0,-2 1-32 0,1 4 0 16,-3 0 0-16,0 3 0 0,1 2-368 0,-2 1-80 15,0 2-16-15,-1 3 0 0,1 2-128 0,-1 0-176 16,-1 2 48-16,-2 5-11920 15,-2-1-2384-15</inkml:trace>
  <inkml:trace contextRef="#ctx0" brushRef="#br0" timeOffset="8150.28">13654 14848 13823 0,'0'0'1216'0,"0"0"-960"15,0 0-256-15,-2-8 0 0,0 2 1952 0,2 6 352 0,0 0 64 16,0-7 0-16,0 7-1088 0,0 0-208 0,0 0-48 0,0 0-16 15,0 0-432-15,0 0-96 0,-3 15-16 0,2 4 0 16,1 2-48-16,1 4-16 0,0 0 0 0,1 3 0 16,1 2 0-16,-2 1 0 0,0-1 0 0,-2 2 0 15,-1-2-112-15,-2 1-32 0,2 0 0 0,1-3 0 16,0-1-128-16,-2-3-128 0,-2-2 192 0,3-1-192 16,1 0 144-16,1-4-144 0,0-2 0 0,2-2 144 31,2-1-496-31,2 0-96 0,-2-5-32 0,-4-7-8720 0,0 0-1744 0</inkml:trace>
  <inkml:trace contextRef="#ctx0" brushRef="#br0" timeOffset="8383.45">13602 14905 6447 0,'-3'-8'576'0,"-1"0"-576"16,3-2 0-16,7 1 0 0,0 3 3776 0,4-2 656 16,0-4 128-16,3 3 32 0,4 2-3584 0,4 2-720 15,2-5-144-15,3 1-16 0,3-2 64 0,2 0 32 16,1 2 0-16,3 1 0 0,1 2-96 0,2-1-128 16,-2 0 176-16,1 0-176 0,-2 1 160 0,0 4-160 15,-4 0 128-15,-1 2-11072 0</inkml:trace>
  <inkml:trace contextRef="#ctx0" brushRef="#br0" timeOffset="8571.86">13571 15117 34095 0,'0'0'3024'0,"0"0"-2416"0,0 0-480 0,13-3-128 16,3-1 224-16,1-1 32 0,4 2 0 0,4 0 0 15,3-2-256-15,1 1 144 0,2-3-144 0,2 3 128 16,-3 1-960-16,1 2-208 0,-2-3-48 16,-1 2 0-16,-2-1-1360 0,1 2-288 0,-2 1-48 0</inkml:trace>
  <inkml:trace contextRef="#ctx0" brushRef="#br0" timeOffset="8935.91">14451 14981 16575 0,'-17'-1'1472'0,"6"3"-1168"15,1 1-304-15,1 3 0 0,0 3 2176 0,1 2 368 16,-1 4 80-16,3 2 0 0,-3-1-2032 0,4 1-400 15,0-2-192-15,3 4 160 0,0 1-160 0,2-2 0 0,3-1 0 0,3 0 0 16,-3 0 0-16,4-4 128 0,0-2-128 0,2-2 0 16,1-6 432-16,3-1 0 0,3-4 0 0,1-1 0 15,2-7 656-15,3-2 128 0,0-5 16 0,2 0 16 16,-3-2-496-16,0-2-112 0,-1-1 0 16,-4-1-16-16,1-2-240 0,-3 2-32 0,-2 2-16 0,-2-1 0 15,-1 0-128-15,-4 0-16 0,0 0-16 0,-1 3 0 16,-3 4-176-16,1 0 0 0,1 3 0 0,-1 3 128 15,-2 9-320-15,1-6-80 0,-2 0-16 0,1 6 0 16,0 0-2240 0,0 0-448-16</inkml:trace>
  <inkml:trace contextRef="#ctx0" brushRef="#br0" timeOffset="9298.5">14946 14913 4607 0,'0'0'192'0,"-6"1"64"0,-3 1-256 0,2 3 0 16,2 0 0-16,0 4 0 0,-1 1 5648 0,-1 3 1088 15,-2 1 224-15,1 3 32 0,-1 0-5424 0,1 2-1088 16,-3 0-224-16,2-1-32 0,0-1 0 0,1-1 0 16,0 2 0-16,0-5 0 0,3-4-64 0,1 1-16 15,0 0 0-15,4-10 0 0,0 0 528 0,0 0 96 16,0 0 32-16,0 0 0 0,0 0-16 0,10-3 0 15,1-3 0-15,2-3 0 0,-2-2-224 0,3-2-48 16,3 0-16-16,-1-1 0 0,1-1-272 0,-2 1-48 0,0 0-16 16,1 0 0-16,1 6-160 0,0 0 0 0,-4 0 0 0,1 4 0 15,-1 3 0-15,-1 1 0 0,-1 3-128 0,-3 4 128 16,-1 4-128-16,-2 2 128 0,-1 3-160 0,-1 3 160 16,1-2-128-16,-3 0 128 0,-1 2 0 0,0 0-144 15,-1-3-32-15,-3 3 0 0,2-1 0 0,1 2 0 16,1 1-672-16,3-3-144 15,2-5-32-15,0 0 0 0,5-1-1664 0,1-3-352 0</inkml:trace>
  <inkml:trace contextRef="#ctx0" brushRef="#br0" timeOffset="9734.83">15645 15066 21183 0,'-13'-8'944'0,"4"4"192"0,-2-1-912 0,1 1-224 16,0-1 0-16,-2 3 0 0,-2 1 2496 0,-3 2 464 16,1 1 96-16,-5 2 16 0,-1-1-2432 0,0 1-464 15,-1 2-176-15,2 2 0 0,-2-1 224 0,2 2-64 16,1 1-16-16,2 4 0 0,1-2 64 0,1 4 16 16,3 0 0-16,3 3 0 0,0 1-224 0,5 0 144 15,3-3-144-15,2 0 128 0,2-3-128 0,2-2 0 16,6-1 0-16,0-2 128 0,3-2 112 0,4-3 16 0,1-2 0 0,2-4 0 15,1-5 160-15,3 2 32 0,2-5 16 0,1-1 0 16,1-4-176-16,-1-4-32 0,-4-4-16 16,1 1 0-16,-3-1-112 0,-1-2-128 0,-1-3 176 15,-1-3-176-15,-2-2 176 0,3-8-176 0,-1-6 160 16,1-5-160-16,-1-7 176 0,-1 0-176 0,-5 1 192 0,0 4-192 16,0 2 0-16,-1 5 0 0,-3 7-192 0,1 7 48 15,-5 5 144-15,1 10 0 0,0 4 0 0,-4 6 0 16,-1 8 0-16,0 0 256 0,-8 9-48 0,0 9 0 15,-3 7-80-15,-1 6-128 0,-1 2 176 0,2 6-176 16,-2-2 0-16,1 6 0 0,0 3 0 0,0 5 0 16,1 4 0-16,1-1 0 0,3-4 0 0,-2 0 0 15,4-5 0-15,1-3 0 0,2-3 0 0,2-2 0 16,2-6-976-16,3 0-256 16,4 2-48-16,2-4-14784 0</inkml:trace>
  <inkml:trace contextRef="#ctx0" brushRef="#br0" timeOffset="10270.28">17384 14593 24879 0,'-18'-15'2208'0,"9"9"-1760"0,-2 1-448 0,3 1 0 0,-1 0 688 0,0 1 48 15,-2 2 16-15,-1 5 0 0,-1 1-256 0,0 5-48 16,-1 1-16-16,0 6 0 0,-2 1 128 0,0 6 16 16,2 5 16-16,2 4 0 0,1-1-240 0,0 8-48 15,1 5-16-15,0 2 0 0,-1 2-32 0,0 2 0 16,2 0 0-16,-2-3 0 0,1 0-256 0,3 1 0 16,0 1 128-16,1-6-128 0,1-2 0 0,3-5-272 15,-2-7 48-15,4-3 16 16,4-5-1504-16,-2-7-288 0,1-4-64 0</inkml:trace>
  <inkml:trace contextRef="#ctx0" brushRef="#br0" timeOffset="10782.32">16898 14991 32255 0,'0'0'2864'0,"0"0"-2288"0,0 0-576 0,8 2 0 15,1 3 0-15,2-2 0 0,-1-1 0 0,4-2 0 16,3-2 0-16,4-1 0 0,0-3 0 0,4-2 0 16,1-7 0-16,6 0 0 0,4-5 0 0,1 0 0 15,3-1 144-15,-1-1-144 0,3-1 0 0,0 1 144 16,0-2 48-16,-3-2 0 0,-3-1 0 0,0-1 0 16,-3 1 112-16,-1-2 16 0,-1 1 16 0,-1-1 0 15,-3-3-160-15,-2 6-48 0,0 4 0 0,-4 5 0 0,-3 4-128 0,-5 4 0 16,-4 3 0-16,-9 6 0 0,0 0-160 0,0 0 160 15,-6 14 0-15,-2 6-144 0,-4 4 144 0,0 5 176 16,0 1-48-16,-4 3 0 0,-5 3 0 0,-1 4 0 16,-4 4 0-16,2 4 0 0,-2 0 192 0,2-1 48 15,1-3 0-15,-1-2 0 0,5-4 16 0,2-7 0 16,2-4 0-16,2-4 0 0,2-3 192 0,3-4 64 16,6-3 0-16,2-2 0 0,0-11-208 0,0 0-48 15,0 0 0-15,11-1 0 0,2-2-48 0,1-5-16 16,0-4 0-16,1 0 0 0,2 1-144 0,0-2-48 15,-1-1 0-15,1 2 0 0,-1-1-128 0,1 5 0 16,-3 1 0-16,-2 2 0 0,-2-1 0 0,0 5 0 16,0 5 0-16,0 4 0 0,-5 3-192 0,1 4 192 15,-1 3-160-15,-4 3 160 0,-1 1 0 0,3 1 0 0,0 1-128 0,1 0 128 16,1 1 0-16,-3-3 0 0,1-3 0 0,3-1 0 16,3-3 0-16,0 0 0 0,0-2 0 0,4-1 0 15,5-2-304-15,2-5 48 0,1 0 0 0,2-5 0 31,1-3-2176-31,-1-4-448 0,-1 1-64 0</inkml:trace>
  <inkml:trace contextRef="#ctx0" brushRef="#br0" timeOffset="11385.8">18193 14961 26719 0,'0'0'1184'0,"-8"0"240"16,0-1-1136-16,8 1-288 0,0 0 0 0,-9 7 0 0,6 3 1664 0,-3 3 256 15,-1 2 64-15,2 2 16 0,0 0-1040 0,-1 2-192 16,1-1-64-16,-4-3 0 0,2 3-192 0,0-1-64 15,0 2 0-15,-2-3 0 0,2-2-128 0,-1-1-48 16,2 0 0-16,1-1 0 0,2-2 96 0,3-10 16 16,0 0 0-16,0 0 0 0,0 0 0 0,0 0 16 15,0 0 0-15,0 0 0 0,11-2 0 0,2-3 0 16,0-4 0-16,2-2 0 0,-1-3-80 0,1 0-32 0,0-2 0 16,3-1 0-16,0-2-288 0,-2 2 160 0,2-1-160 0,0 4 128 15,1 1-128-15,-1 2 0 0,-3-3 0 0,-2 7 0 16,-1-1 0-16,-1 5 0 0,-1 1 0 0,-1-1 0 15,-9 3 0-15,0 0-144 0,0 0 144 0,7 10 0 16,-3 2-144-16,-2 0 144 0,-2-2 0 0,-2 4-144 16,0 1 144-16,-4-1-128 0,0-1 128 0,-2 2-128 15,-1-1 128-15,2-1 0 0,0-2 0 0,1 0 0 16,2-4 0-16,4-7 0 0,0 0 0 0,0 0 0 16,0 0 0-16,0 0 144 0,0 0-144 0,11-6 0 15,2 0 192-15,3-3-192 0,-2-2 192 0,1-1-192 0,2-1 128 16,-1-1-128-16,2 2 0 0,0-2 0 0,-2-1 0 0,3 1 0 15,1 2 0-15,-4 2 0 0,-4 2 0 16,4 3 0-16,2 1 0 0,-3 5 0 0,-6 4 0 16,-1 4 0-16,-2 4 0 0,-2 5 0 0,0 3-128 0,-2 3 128 15,-2 1 0-15,0 3-144 0,-2 2 144 0,1-3 0 16,-1 1 0-16,1 0 0 0,0 2-256 0,1 0-32 16,0-1 0-16,0 0 0 15,-1-3-3248-15,6-4-656 0,5 1-128 0,9-12-32 0</inkml:trace>
  <inkml:trace contextRef="#ctx0" brushRef="#br0" timeOffset="12134.85">19812 15020 3679 0,'0'0'320'16,"-3"-9"-320"-16,3 9 0 0,-1-8 0 0,0 0 4416 0,1 8 832 15,0 0 144-15,-7-1 48 0,-1 2-3392 0,-1 2-688 16,-1-1-128-16,-2 1-16 0,1 4-320 0,1 1-48 16,-3 2-16-16,1 4 0 0,1-1-192 0,2 0-64 15,-1 0 0-15,5 0 0 0,0-1-272 0,3 1-64 16,2-2-16-16,1-2 0 0,0-1-80 0,-1-8-16 15,0 0 0-15,10 8 0 0,1-3 304 0,2-2 48 16,-2-5 16-16,3-1 0 0,1-2 144 0,0-2 16 16,2-2 16-16,-2-2 0 0,-1-2-352 0,-1-1-80 15,-1-2-16-15,-2 1 0 0,1 0-224 0,-1-2 176 16,-4-1-176-16,2 3 160 0,-4 2-160 0,2 1 0 0,-1 0 0 0,-2 2 0 16,1 1 0-16,0 2 0 0,-4 7-144 0,0 0 144 15,6-8-208-15,-2 1 64 0,-4 7 16 0,10-2 0 16,-10 2 128-16,11-4-192 0,2 0 192 0,3 0-192 15,1 0 192-15,4 0 0 0,-1-3 0 0,3-1-128 16,1-2 128-16,3-4 0 0,-3-1 0 0,2-4 0 16,2-2 0-16,1-4 0 0,2-5 160 0,-1 3-160 15,1 1 384-15,0-3-32 0,0-6 0 0,0 1 0 16,-3-2-80-16,-3 0-16 0,0 0 0 0,-4 3 0 16,-1 4-128-16,-2 5-128 0,-4 4 144 0,-2 5-144 15,-3 3 0-15,-4 4 0 0,-5 8 0 0,0 0 0 16,-4 8 0-16,-4 7 0 0,-2 7 0 0,-4 10 0 15,-6 9 0-15,2 4 0 0,-1 3 0 0,-3 6 0 0,-6 6 0 0,0 4 0 16,-4 6 0-16,1 5 0 0,-2 0 0 0,1-1 0 16,0-5 0-16,0 2 0 0,2-1 128 0,-1-3-128 15,0-6 0-15,1-3 0 0,5-6 0 0,3-4 128 16,0-6-128-16,5-2 0 0,5-3-224 0,1-5-96 16,-1-3 0-16,2-9-16 15,3-6-2768-15,1-4-544 0</inkml:trace>
  <inkml:trace contextRef="#ctx0" brushRef="#br0" timeOffset="12288.37">19813 15281 38703 0,'-3'-19'3440'0,"8"9"-2752"0,5 0-560 0,5 0-128 16,6-3 496-16,7 3 64 0,3 3 16 0,6 1 0 15,0 0-576-15,6 2 0 0,3 0 0 0,-1 1 0 31,-2 1-1216-31,0 1-288 0,0 1-64 0,-1-1-14944 0</inkml:trace>
  <inkml:trace contextRef="#ctx0" brushRef="#br0" timeOffset="12719.02">21816 14388 26719 0,'0'-4'2368'0,"0"4"-1888"16,0 0-480-16,2-8 0 0,0 1 432 0,-2 1-16 16,-3-3 0-16,0 4 0 0,-4-1 96 0,-1 4 32 15,0 1 0-15,-3 0 0 0,-3-2-64 0,-4 3-16 16,-2 7 0-16,-1 1 0 0,-4-1 80 0,-2 3 16 16,1 0 0-16,-5 6 0 0,-2 3 80 0,-3 5 0 15,-1 2 16-15,3 5 0 0,-3 3-288 0,4 3-64 0,3 1-16 0,3 0 0 16,1 2-288-16,4 0 0 0,5 2 128 0,3-3-128 15,4-3 0-15,2-2 128 0,4-1-128 0,4-3 0 16,4-3 0-16,5-2 0 0,0-8 0 0,5 1 0 31,7-1-400-31,-3-3-48 0,2-7 0 0,6 1 0 16,1-4-1968-16,4-1-400 0</inkml:trace>
  <inkml:trace contextRef="#ctx0" brushRef="#br0" timeOffset="13130.4">21991 14746 4607 0,'0'0'400'0,"-7"-1"-400"15,-2-3 0-15,2 1 0 0,-4 0 3808 0,-1 3 672 16,-3-1 144-16,-5 2 32 0,-2 2-2352 0,-1 1-448 15,-1 2-112-15,0 2-16 0,-1 0-304 0,2 1-64 16,-2 0-16-16,6 5 0 0,2 3-528 0,4 1-112 16,2-1-32-16,3-1 0 0,6 2-336 0,0-1-64 15,2-2-16-15,3-2 0 0,-1-2-48 0,5-4-16 16,3-2 0-16,2 0 0 0,-1-1 160 0,2-5 32 16,4-3 0-16,0-2 0 0,1 1 64 0,-3-4 32 15,-3-2 0-15,4-4 0 0,-1 2-224 0,0 0-32 0,-1 1-16 0,-2-1 0 16,-1 0-48-16,-2 0-16 0,-2 1 0 0,-2 4 0 15,-5 8-144-15,4-8 0 0,-4 8 0 0,0 0 0 16,0 0 128-16,0 0-128 0,0 0 0 0,-2 10 128 16,-1 2-128-16,0 3 0 0,2 2 0 0,0-1 128 15,-2 0-128-15,3 0 0 0,3 3 0 0,-1-2 0 16,3 0 0-16,0-3 0 0,2-1 176 0,1-2-176 16,0-1-192-16,4-2-128 0,2 0-16 0,-1-3-11728 15,2 0-2336-15</inkml:trace>
  <inkml:trace contextRef="#ctx0" brushRef="#br0" timeOffset="13510.71">22423 14168 28559 0,'0'0'2544'0,"0"0"-2032"16,-4-6-512-16,4 6 0 0,0 0 0 0,0 0-256 15,0 0 16-15,0 0 16 0,0 0 864 0,-8 6 160 16,0 2 32-16,3 3 16 0,0 3-160 0,1 4-48 0,-3 3 0 0,2 6 0 15,0 7-64-15,1 3 0 0,-1 0-16 0,-2 5 0 16,-1 4-80-16,1 2-16 0,-6-1 0 0,1-1 0 16,-1-3-192-16,3 2-32 0,3 0-16 0,-1-4 0 15,-6-6-224-15,1-1 128 0,4-2-128 0,0-3 0 16,-2 1 144-16,2-6-144 0,1-1 128 0,1-4-128 16,-1-3 0-16,3-4 0 0,0-2-224 0,2-4 80 31,3-6-2448-31,0 0-480 0</inkml:trace>
  <inkml:trace contextRef="#ctx0" brushRef="#br0" timeOffset="13935.68">22744 14731 25167 0,'0'0'1104'0,"-7"-4"240"0,1-2-1072 0,2 0-272 0,-3 0 0 0,7 6 0 15,-8-3 832-15,-2-1 96 16,-2 0 32-16,1 3 0 0,-3 2-208 0,-1 3-48 0,-2 0 0 0,0-1 0 15,0 3-48-15,2 4-16 0,0 4 0 0,2-1 0 16,-1-1-128-16,1 3-16 0,3 1-16 0,2 1 0 16,-1-1-256-16,4 2-48 0,1-5-16 0,1 2 0 15,3 0 48-15,3-1 16 0,0-1 0 0,0-1 0 16,2-2 0-16,2 0 0 0,1-3 0 0,2-2 0 16,3 0-16-16,-2-1 0 0,1-1 0 0,2 1 0 15,2-2-64-15,0-3-16 0,1-3 0 0,-2 1 0 16,0 3-496-16,0-1-96 0,-2-2-32 0,-1 0 0 15,-3 2-1488-15,1 0-320 0,1 0-48 16,-4-2-16-16</inkml:trace>
  <inkml:trace contextRef="#ctx0" brushRef="#br0" timeOffset="14389.58">22939 14745 17503 0,'-4'-10'1552'0,"2"4"-1232"0,2 6-320 0,0-5 0 16,0-1 912-16,0 6 128 0,0-4 32 0,0 4 0 16,0 0-96-16,0 0-16 0,0 0 0 0,0 0 0 15,-6 4 32-15,-3 3 0 0,5 3 0 0,-3 1 0 16,0-1-304-16,4 2-64 0,-2 2-16 0,1 1 0 16,2 5-224-16,1-2-64 0,0-4 0 0,2-1 0 15,1-1-48-15,2 4-16 0,1-3 0 0,-2-1 0 16,3-2 208-16,2-1 48 0,-1-3 0 0,2-1 0 15,0-4-16-15,2-1 0 0,2 1 0 0,0-3 0 16,2-4-64-16,-1-1-16 0,1-6 0 0,0 2 0 16,-1 0-192-16,0-1-32 0,-1-3-16 0,2 2 0 0,-2 0-48 15,0-1-128-15,0 1 192 0,-3-3-64 16,1-5-128-16,-2 2 0 0,-7 3 0 0,4-2 0 16,2-1-624-16,-3 3-48 0,-3 0-16 0,2 3 0 15,3 2-1616-15,-3 0-336 0,-2 0-64 0,-2 0-16 0</inkml:trace>
  <inkml:trace contextRef="#ctx0" brushRef="#br0" timeOffset="14781.09">23632 14098 19807 0,'0'0'880'0,"0"0"176"0,0 0-848 0,0 0-208 0,-7 11 0 0,-1-1 0 16,0 0 928-16,-1 1 144 0,2 1 16 0,-2 3 16 15,0 2-32-15,0 0-16 0,1 3 0 0,1 3 0 16,-3 6-272-16,1 3-48 0,0 1-16 0,1 2 0 16,-3 1-272-16,1 1-64 0,1 3-16 0,-2-1 0 15,1-4-128-15,1-1-32 0,-1-2 0 0,3 0 0 16,0-3 16-16,0 0 0 0,0-3 0 0,2 0 0 0,2 2-64 16,-3 0-16-16,1-4 0 0,0-1 0 0,-1-2-144 0,1-2 128 15,2-1-128-15,2 0 128 16,-4-6-528-16,4-1-112 0,0-2-32 0,1-9-9152 15,0 8-1824-15</inkml:trace>
  <inkml:trace contextRef="#ctx0" brushRef="#br0" timeOffset="15171.67">23696 14632 20271 0,'0'0'1792'0,"-5"9"-1424"0,-1 1-368 0,-3 3 0 16,2 5 256-16,-3 1 0 0,1-1-16 0,-1 1 0 16,-2-1 144-16,2 2 48 0,2 4 0 0,0-4 0 15,2-3 304-15,2 1 64 0,1-1 16 0,2 1 0 16,2-4 112-16,3-3 32 0,0-3 0 0,1-2 0 15,3 0 336-15,-8-6 80 0,8 3 16 0,4-3 0 16,4 0-144-16,2-2-32 0,-1-2 0 0,3-5 0 16,-2-4-448-16,2-1-112 0,-1 0-16 0,1-2 0 15,-3-3-160-15,-1-2-32 0,0-1-16 0,-2 0 0 16,-2 2-144-16,0 0-32 0,-1-1 0 0,1 3 0 16,-3 2-256-16,0 4 0 0,-3 0 128 0,1 1-128 15,-4 1 0-15,2 4 0 0,-5 6 0 0,0 0 0 16,0 0-1216-16,0 0-128 0,0 0-48 0,0 0 0 15,-8 4-1616-15,0 0-320 0,8-4-64 0</inkml:trace>
  <inkml:trace contextRef="#ctx0" brushRef="#br0" timeOffset="15590.61">24413 14688 18431 0,'0'0'1632'0,"0"0"-1312"0,-7-5-320 0,0-1 0 16,-3 1 1360-16,-1-1 208 0,1 1 32 0,-2 1 16 15,-1 0-288-15,-1 1-64 0,1 0-16 0,-1 2 0 16,1 3-336-16,-2 0-64 0,0 0-16 0,1 3 0 15,-1 0-176-15,3 3-32 0,1 1-16 0,4-1 0 16,2 0-352-16,1 3-64 0,0 1 0 0,4 2-16 16,4 1 80-16,2 0 0 0,0 1 16 0,3 2 0 15,-2 5 64-15,2-1 16 0,1-2 0 0,-1 1 0 16,0 0-80-16,-3 3-16 0,0-1 0 0,-1 0 0 16,-3-2 32-16,1-1 0 0,-3 4 0 0,-1-3 0 15,-2-2 112-15,0-3 32 0,-1-4 0 0,-1 2 0 0,-1-2 80 16,-1-2 32-16,0-4 0 0,-2 1 0 0,-1-2 48 0,-1 0 16 15,-4-3 0-15,2-1 0 0,-1-4-160 0,0 1-16 16,-2-2-16-16,1 2 0 0,-1 0-240 0,3-5-48 16,2-2-128-16,0 3 192 15,-3 0-1152-15,3 1-224 0,1-2-48 0,0 2-18128 0</inkml:trace>
  <inkml:trace contextRef="#ctx0" brushRef="#br0" timeOffset="20521.41">12147 17407 1839 0,'0'0'0'0,"-7"3"160"0,-1-1-160 0,8-2 0 15,-7 4 0-15,7-4 0 0,-9 0 1648 0,9 0 288 0,-8 0 64 0,8 0 16 16,0 0-784-16,0 0-144 0,-7 0-48 0,7 0 0 16,0 0-272-16,0 0-48 0,-6 5-16 0,6-5 0 15,-5 5 0-15,5-5 0 0,0 0 0 0,-5 7 0 16,5-7 144-16,0 0 32 0,0 0 0 0,0 0 0 16,0 0 96-16,0 0 32 0,0 0 0 0,0 0 0 15,0 0-32-15,0 0 0 0,0 0 0 0,0 0 0 16,0 0-272-16,9 0-48 0,2 1-16 0,2-1 0 15,3-2-256-15,1 0-48 0,4-2-16 0,1 2 0 16,1-1-144-16,2 0-48 0,3-1 0 0,3 1 0 16,0 0-128-16,0-1 160 0,-1 1-160 0,1 0 160 15,-2-1-160-15,-2 2 160 0,3-1-160 0,1 0 160 16,-1-1-16-16,2 2 0 0,1-1 0 0,0 0 0 0,-1 0 16 0,-5 1 0 16,-3 0 0-16,-2 2 0 0,-2-2-160 0,-4 4 128 15,-4-2-128-15,-1 1 128 0,-11-1-128 16,10 2 128-16,-10-2-128 0,9 2 128 0,-9-2-128 0,0 0 0 15,0 0 0-15,0 0 0 0,0 0 0 0,0 0 0 16,0 0 0-16,0 0 0 0,0 0 0 0,0 0 0 16,0 0 0-16,0 0 0 0,-5 7 0 0,-1-3 0 15,-6 0 0-15,-3-1 0 0,-2 0 192 0,-4 2-64 16,-3-4 0-16,-4 2 0 0,0 0 128 0,-4 0 32 16,-3-3 0-16,0 2 0 0,4 0 32 0,-4 0 0 15,2-1 0-15,0 2 0 0,-1-1-96 0,0 0-16 16,1-1 0-16,-1 0 0 0,2 0-208 0,7 1 128 15,4 1-128-15,6-2 0 0,4-1 128 0,3-1-128 0,8 1 0 16,0 0 144-16,0 0-144 0,0 0 128 0,0 0-128 16,15-4 128-16,8 1-128 0,5 1 0 0,3-1 0 15,4-1 0-15,0 1 0 0,3 0 0 0,-1-2 0 0,4 2 0 16,2 1 0-16,4-3 128 0,6 2-128 0,-3-1 0 16,0 0 160-16,-4-1-160 0,-3-1 192 0,-2 2-192 15,-6-2 320-15,-1 2-32 0,-2-1-16 0,-5 0 0 16,-4 2-48-16,-2 0-16 0,-3-2 0 0,-5 3 0 15,-3 0-80-15,-10 2 0 0,0 0-128 0,0 0 192 16,0 0-64-16,0 0-128 0,-8 1 176 0,-2 2-176 16,-2-2 128-16,-1 3-128 0,-2-1 0 0,-4 1 0 15,-1 0 160-15,0-1-160 0,2 0 128 0,-4 0-128 16,1 1 128-16,2-1-128 0,-2-1 128 0,4 0-128 0,1 1 128 0,3-1-128 16,4 0 128-16,9-2-128 0,0 0 0 0,0 0 0 15,0 0 0-15,0 0 0 16,10 3-1232-16,5 0-336 0,5-3-64 0</inkml:trace>
  <inkml:trace contextRef="#ctx0" brushRef="#br0" timeOffset="25397">19080 15879 9215 0,'4'-6'816'0,"2"1"-656"0,-4-2-160 0,3 0 0 15,-1 1 2176-15,3 0 384 0,-3 1 96 0,0-3 16 16,2 0-1328-16,-6 8-256 0,5-4-48 0,-5 4-16 0,0 0-368 0,0 0-80 16,0 0 0-16,0 0-16 0,3-5-320 0,-3 5-64 15,0 0-16-15,0 0 0 0,-7 0-160 0,-4 1 160 16,0 2-160-16,-3 2 160 0,-4 2 64 0,-1-1 16 16,0 0 0-16,-3 2 0 0,-4 1-240 0,1 1 128 15,-1-4-128-15,0 1 0 0,-2-2 128 0,-2 0-128 16,-3 0 0-16,1-2 144 0,-3 0 96 0,0-1 16 15,-2 0 0-15,-2 0 0 0,-3 0 112 0,-2 2 16 16,-2-3 16-16,1 1 0 0,0 0-48 0,-4-1-16 16,-4-1 0-16,-3 1 0 0,-4 2-144 0,0-1-16 15,2-3-16-15,-1 0 0 0,0 0-160 0,-6-1 0 16,-2 0 0-16,-1 0 128 0,0-1-128 0,2 1 0 16,2-2 0-16,-1-1 0 0,-3-3 0 0,-2 0-144 15,-5 1 144-15,2 0 0 0,3 2 0 0,-3-4 0 0,0-2 0 0,-3 0 0 16,-2 0 0-16,-1 1 176 0,2 3-48 0,0-2-128 15,-1-3 192-15,-3 1-64 0,-2 1 0 0,1 1-128 16,4-2 192-16,-2 1-192 0,-4 1 192 0,-4-1-192 16,0-1 144-16,2 1-144 0,-1 2 0 0,-2 2 144 15,-3-2-144-15,4-1 160 0,2-2-160 0,0 2 160 16,-3 2 0-16,0 0 0 0,-1 1 0 0,1 0 0 16,2-2 0-16,-5 2 0 0,-2-1 0 0,0 2 0 15,2-2-16-15,-2 3 0 0,0-3 0 0,-3 2 0 16,1-1 64-16,1 1 16 0,-2-2 0 0,-2 1 0 15,-5 0-32-15,4 3 0 0,1 0 0 0,-3 1 0 16,-4 0-192-16,4 0 176 0,2-2-176 0,-2 4 160 16,-7-2-160-16,3 1 0 0,9 1 144 0,-4 0-144 0,-3-2 0 15,3 1 0-15,2 1 0 0,0 0 0 0,1-1 0 0,-5 0 0 16,0-2 0-16,2 3 0 0,2 0 0 0,-2 2 0 16,-4-2 0-16,5 2 0 0,0 0 0 0,-1-1 0 15,-7-1 0-15,1 1 0 0,2 2 0 0,0 1 0 16,1-1 0-16,1 0 128 0,2 1-128 0,0 0 128 15,-4-1-128-15,4 2 128 0,4 0-128 0,3 0 176 16,2 1-176-16,0-1 192 0,-5-2-192 0,4-1 0 16,2 1 144-16,1 2-144 0,-1-3 0 0,4 4 0 15,-2-2 0-15,6 0 128 0,2-3-128 0,3 4 0 16,0-3 0-16,1-1 128 0,-2 1-128 0,4 1 0 16,4-1 0-16,2 1 0 0,-1-1 0 0,3 0 128 0,0 0-128 15,5-2 0-15,6-2 0 0,2 1 0 0,3 1 0 16,0 0 0-16,-2 1 0 0,3-1 0 0,-2 0-128 0,2-1 128 15,1 1-128-15,2 0 128 16,4 0-128-16,1-1 128 0,0-1 0 0,1 2-128 0,0 0 128 0,0-2 0 16,0 1 0-16,5-1-160 0,3-1 160 0,-2 1 0 15,-1-1-128-15,4 2 128 0,3 0 0 0,1-2 0 16,3 3-128-16,-4-1 128 0,3-1 0 0,0 1 0 16,2 1 0-16,1 0-128 0,-2 0 128 0,2 0 0 15,-1 0 0-15,2 1 0 0,1-1 0 0,3 0 0 16,4-1 128-16,2 1-128 0,1-1 0 0,2 1 0 15,0 0 128-15,2 2-128 0,1 1 0 0,6-3 0 16,0 0 0-16,0 0 0 0,0 0 0 0,0 0 0 16,-3 7 0-16,3-7 0 0,1 11 0 0,-1-2 0 15,0 2 0-15,2 0-192 0,3 0 192 0,0 3-160 0,-1 4 160 16,2 0 0-16,0 2 0 0,-2 3 0 0,-2 4 0 0,1 2-160 16,1 3 160-16,-1 2 0 0,-4 4-144 0,-2 4 144 15,0 3 0-15,-2 4-144 0,-2 4 144 0,-2 4 0 16,-4 4 0-16,1 0 0 0,-4 0 0 0,2 2 0 15,-1-1 0-15,-2 3-128 0,1 3 128 0,-1-3 0 16,0-3 0-16,0-4 0 0,0-3 0 0,0-1 0 16,-1-1 0-16,2 1 128 0,-1 2-128 0,1-4 176 15,1-3-176-15,-2-2 192 0,1-3-64 0,-2-3 0 16,-1-1 0-16,1-2 0 0,0 0-128 0,4-2 0 16,4-3 144-16,-1-2-144 0,-4-3 0 0,4 0 144 15,4-4-144-15,-2-2 0 0,2-3 144 0,-1-2-144 16,2-2 0-16,2 0 144 0,0-3-144 0,4-1 0 0,3-1 0 0,-1-1 0 15,-2-9 0-15,3 9 0 0,0-3-144 0,4 1 144 16,-7-7 0-16,13 5-128 0,1 1 128 0,2-2 0 16,0-2 0-16,1 1-128 0,4-3 128 0,1 0 0 15,3 0 0-15,-1 0 0 0,4 0 0 0,0-2 0 16,1 1 0-16,2-1 0 0,1 0 128 0,4 2-128 16,6-2 0-16,3 1 0 0,2 0 0 0,2-1 0 15,1 1 0-15,1 0 0 0,-1 0 0 0,2 0 0 16,3 0 0-16,1 1 0 0,2 0 0 0,3 0 0 15,-1-1-128-15,1 1 128 0,-5 1 0 0,2 1 0 16,3-2-128-16,2 0 128 0,4 0 0 0,0 0 0 16,-1 1 0-16,0-1-128 0,-1 0 128 0,3 0 0 15,4 1 0-15,0-1 0 0,1 0 0 0,-1 0 0 0,-3 1 0 16,5 1 0-16,2-2 0 0,2 0 0 0,0 1 0 0,1 0 0 16,-3 0 0-16,7 2 0 0,6-1 0 0,0-1 0 15,-4-1 0-15,2 3 0 0,1-1 0 0,3-1 0 16,2 0 0-16,-2 0 0 0,-3-1-128 0,5 1 128 15,5 0 0-15,1-1 0 0,-4-1-176 0,3 0 176 16,3 0-160-16,-1 0 160 0,1 1-176 0,1-1 176 16,3-1-192-16,1 1 192 0,-1 1-192 0,1 0 64 15,-5 2 128-15,2-1-208 0,1-1 208 0,-2 2 0 16,-3 0-160-16,4 2 160 0,5-3 0 0,-2 1 0 16,-6 1 0-16,6-1 0 0,5 1 0 0,-5-3 0 15,-4-2-144-15,5 1 144 0,7 0-128 0,-2 0 128 0,-5 0-192 16,1-2 192-16,5 1-208 0,-4-2 64 15,-4 2 16-15,2 0 0 0,1-1 128 0,-1 1 0 0,-1 0-144 16,-1-1 144-16,0 2 0 0,-3-1 0 0,2-3 0 0,-1 3 0 16,1 0 0-16,-1 1 0 0,0-3 0 0,-4 2 0 15,-1-1 0-15,4 1 0 0,1-2 0 0,-2 1 0 16,-2 2 0-16,1-2 0 0,6-2 0 0,-3 3 0 16,-8 0 0-16,1 0 0 0,0-3 0 0,1 3 0 15,0 1 0-15,-4 0 0 0,-5-1 0 0,4 1 128 16,2 0-128-16,-1 1 0 0,-4 0 144 0,-1 0-144 15,1 0 0-15,-2 1 0 0,2 0 0 0,-4 2 0 16,-6 0 0-16,2 1 0 0,5-3 0 0,-1 3 0 16,-3 1 0-16,-5-2 0 0,-5-1 0 0,3 1 0 0,-1 1 0 0,1 0 0 15,-1-1 0-15,-6 0 128 0,-2 1-128 0,-3-1 0 16,1 1 0-16,0 0 0 0,1 0 0 0,-2 1 0 16,-5-2 128-16,-3 0-128 0,-6 2 0 0,0-2 0 15,1 0 0-15,0 1 0 0,-1-1 0 0,-2 0 0 16,0 1 0-16,-3-2 0 0,-7-1 0 0,-3 1 144 15,-2 1-144-15,-3 1 0 0,0-2 144 0,-2 0-144 16,0-2 0-16,-3 2 144 0,-2 2-144 0,0-1 160 16,-1-1-160-16,1-1 160 0,-3 1-160 0,-2-1 128 15,-1-1-128-15,-2-1 128 0,0-2-128 0,-2 0 160 16,-5-2-160-16,0 1 160 0,-1-2-16 0,0-2 0 16,-3-3 0-16,1-1 0 0,0-4 48 0,-2-4 0 15,0-3 0-15,-2-3 0 0,-2-5-32 0,0-1 0 16,1-3 0-16,-2-4 0 0,-3-5 128 0,0 0 32 0,3-4 0 0,-4 0 0 15,2-6 0-15,-1-5 0 0,-2-2 0 0,1-4 0 16,-1-2-64-16,2-2 0 0,-4 1 0 0,0-1 0 16,0-6 192-16,0 7 48 0,0 1 0 0,0 4 0 15,0 4-48-15,3 3-16 0,-3 4 0 0,3 3 0 16,-1 4-112-16,3 2-32 0,1 4 0 0,-1 6 0 16,2 6-464-16,2 1-80 0,1 2-32 0,1 3 0 31,1 4-2144-31,4 1-416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0T21:41:59.1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7968 4502 15663 0,'0'0'1392'0,"-5"-6"-1120"0,2-2-272 0,3 8 0 15,-3-10 400-15,3 10 32 0,0 0 0 0,0 0 0 16,-4-6 112-16,4 6 32 0,0 0 0 0,0 0 0 15,0 0-320-15,0 0-64 0,0 0-16 0,0 0 0 16,0 0 144-16,0 0 48 0,0 0 0 0,0 0 0 16,0 0 48-16,0 0 16 0,0 0 0 0,0 0 0 0,10-4-176 0,-10 4-16 15,9-1-16-15,1 1 0 0,-2 0 128 0,2 1 32 16,0 0 0-16,1 0 0 0,2 2 48 0,2-1 16 16,2 1 0-16,0-1 0 0,0-1-64 0,1 3-16 15,3 0 0-15,1 1 0 0,1-2-48 0,1 2 0 16,1 1 0-16,3 0 0 0,-2 2-128 0,0 0-16 15,2-3-16-15,1 3 0 0,2 1-32 0,2 1 0 16,2 1 0-16,1 0 0 0,-1-1-128 0,1 0 128 16,5-1-128-16,-2 2 128 0,1 0 16 0,-2 0 0 15,1 0 0-15,-2-1 0 0,3 1 48 0,0-1 16 16,0 0 0-16,3 0 0 0,-2 1-16 0,3 3 0 16,1 1 0-16,-2-2 0 0,-2 0-16 0,-1-2-16 0,1 1 0 15,3 0 0-15,-2-1-160 0,3 0 192 0,0-1-192 0,1 2 192 16,0 1-192-16,-1 1 0 0,-1-3 0 15,0 1 128-15,-3 0-128 0,3 0 0 0,2 0 0 0,2-1 128 16,1-1-128-16,2 0 192 0,-2 2-192 0,1-2 192 16,-1-2-192-16,-1 1 160 0,-2 1-160 0,1 4 160 15,5-1 80-15,-3-1 16 0,1-2 0 0,-1 2 0 16,3 3-48-16,-4 1 0 0,0 0 0 0,-1-2 0 16,1-1-64-16,2 0-16 0,-1-1 0 0,2 2 0 15,0 0-128-15,-2 0 192 0,0 1-192 0,-3 0 192 16,-2-1-192-16,1-1 128 0,0 0-128 0,0 0 128 15,-1 0-128-15,2 1 160 0,2-1-160 0,-2-1 160 16,-1 0-32-16,-4 0 0 0,-1 0 0 0,2 1 0 16,-2 2 16-16,0-1 0 0,3-2 0 0,-2 0 0 0,1-2 32 0,0 3 0 15,-4 1 0-15,3-1 0 0,-7 1 16 0,1-2 0 16,0 1 0-16,-1-3 0 0,-3 0 0 0,2 1 0 16,3 1 0-16,-1-1 0 0,-5 1-64 0,2-1 0 15,3-2 0-15,0 1 0 0,-4 1 0 0,-1 2-128 16,-1 0 192-16,-1 0-64 0,-2-6-128 0,0 3 128 15,-2 0-128-15,3 0 128 0,-1 0-128 0,0 0 0 16,-2 0 144-16,2-2-144 0,3 1 128 0,-3 1-128 16,1 0 128-16,0-1-128 0,-2-1 0 0,-1-2 144 15,-2 1-144-15,0 0 0 0,-1 2 160 0,1-1-160 16,-3-3 128-16,0 2-128 0,-2 2 144 0,0-5-144 16,-1 0 160-16,0 0-160 0,-2 1 160 0,0 0-160 15,1-2 160-15,-2 2-160 0,-1-1 160 0,2 1-160 16,-2 1 160-16,0-3-160 0,-1-2 176 0,1 2-176 15,-2 0 192-15,0-1-192 0,0-3 128 0,-10 1-128 16,8 2 0-16,1 0 0 0,-1 2 128 0,-8-4-128 0,10 1 0 0,0 1 0 16,-10-2 0-16,9 1 0 0,-9-1 0 0,10 0 0 15,-1 2 128-15,-9-2-128 0,7 4 0 0,-7-4 0 16,0 0 0-16,9 0 0 0,-9 0 128 0,8-3-128 16,-8 3 0-16,0 0 0 0,11 0 128 0,-11 0-128 15,0 0 0-15,0 0 0 0,7-2 0 0,-7 2 0 16,0 0 128-16,0 0-128 0,0 0 0 0,0 0 0 15,0 0 0-15,0 0 0 0,0 0 0 0,0 0 0 16,0 0 0-16,0 0 0 0,0 0 0 0,0 0 0 16,0 0-128-16,0 0-96 0,0 0-16 0,0 0 0 15,0 0-1584-15,0 0-320 0,-13 3-64 0,-1 1-14672 16</inkml:trace>
  <inkml:trace contextRef="#ctx0" brushRef="#br0" timeOffset="1791.73">7365 12407 19343 0,'-20'-13'1728'0,"-2"0"-1392"0,0 1-336 0,-3 1 0 16,1-5 800-16,-2 2 96 0,-1-2 0 0,-1 1 16 16,1 0-576-16,-2 0-112 0,-2 0-32 0,-3-3 0 15,2 0-192-15,-3 0 0 0,-1 2 0 0,-6-3 0 16,-1-1 0-16,-2-1 0 0,-4 4 0 0,-1-2 0 15,1 0 0-15,0 0 0 0,-2 1 128 0,-4-1-128 16,-6 4 208-16,1 0 0 0,-2 0 0 0,-1 3 0 16,1-1-80-16,-2 1-128 0,-7-1 176 0,2-1-176 15,-6 0 0-15,2 1 0 0,-2 3 0 0,0-1 0 16,1-1 0-16,-3 0 0 0,-3 2 0 0,-1 3 0 16,0 0 0-16,0 2 0 0,-3-2 0 0,-2 4 0 0,-3 3-144 0,0 0 16 15,2 0 0-15,-4-1 0 0,-2 1 0 16,-2 2 0-16,3 0 0 0,-4 2 0 0,-1-2 128 0,1 1-208 15,2 4 80-15,-1-1 128 0,2 1-160 0,-5 0 160 16,-1 0 0-16,2 2-144 0,3 0 144 0,-3 1 0 16,-1 2 0-16,4 0 0 0,3 0 0 0,2 1 0 15,1 2 0-15,-2-1 0 0,-1 0 0 0,6 0 0 16,2 2 0-16,1-1 0 0,-4 5 0 0,1 1 0 16,3 2 0-16,3 0 0 0,4-1 0 0,0 3 0 15,-2 6 0-15,1 2 0 0,3 0 0 0,5 1 0 16,5 2 0-16,0-2 128 0,-1-4-128 0,2 2 0 15,2-1 0-15,2 3 0 0,5 1 0 0,1 2 0 16,6-2-144-16,3 3 144 0,3 3 0 0,-1 0 0 0,2-2 0 0,1 1 0 16,3 0 176-16,4 0 48 0,3 4 16 0,5 0 0 15,3 1-32-15,2 1 0 0,3 0 0 0,3 0 0 16,3 2-208-16,3 1 0 0,6-4 0 0,6 0 0 16,-1-2 128-16,8 1-128 0,3 0 0 0,3 2 144 15,-1-1-144-15,8 0 0 0,3 0 0 0,6-1 128 16,1-3-128-16,2-1 0 0,5-2 0 0,1 1 0 15,6-2 0-15,3 4 0 0,4-2 0 0,4 1 0 16,3-2-192-16,2-2 192 0,-2-4-160 0,5-2 160 16,7-1-256-16,2-3 32 0,2-4 16 0,0 1 0 15,0 2 208-15,6 1 0 0,1-1-160 0,2-2 160 16,0-2 0-16,2 2 0 0,3 1 0 0,2-1 0 16,1 0 0-16,2-5 0 0,-2 0 0 0,7-1 0 15,-1-1 0-15,3-1 0 0,-2 0 0 0,2-1 0 0,2-1 0 16,-4-2 0-16,-4 1 0 0,1-1 0 0,3-1 144 0,-2 0-144 15,-2 2 160-15,0-2-160 0,0-1 224 0,2-1-48 16,-5 0-16-16,2-1 0 0,0-1 16 0,-1-3 0 16,-1-1 0-16,-6-2 0 0,-4-1 32 0,2-2 16 15,3-4 0-15,-3-1 0 0,-2-2-16 0,0-2 0 16,-4-2 0-16,1-5 0 0,-2-3-208 0,-2 1 144 16,-5 2-144-16,0-4 128 0,-5-6 80 0,1-3 16 15,-3-1 0-15,-1 1 0 0,-3-1 144 0,-6 0 16 16,0-1 16-16,-3-1 0 0,-5 1 160 0,0-1 16 15,-1-3 16-15,-1-3 0 0,-2-3 16 0,-4-2 0 16,-6-2 0-16,-2-1 0 0,-7 0 64 0,-1 1 16 16,-4-1 0-16,-2 2 0 0,-3 0-64 0,-3-4-16 0,-4-1 0 15,-2 4 0-15,-2 3-32 0,-4 3-16 0,-2 1 0 16,-2 5 0-16,-2 3-240 0,0 2-32 0,-4 1-16 0,0 2 0 31,-5 0-624-31,0-1-128 0,-1-2-32 0,-4 1-11360 0,-2 0-2272 0</inkml:trace>
  <inkml:trace contextRef="#ctx0" brushRef="#br0" timeOffset="2860.79">9783 6635 16575 0,'0'0'1472'0,"0"0"-1168"16,1-6-304-16,-1 6 0 0,0 0 1664 0,0 0 256 16,0 0 64-16,10-3 16 0,-10 3-1504 0,11-1-304 15,1 0-64-15,1 3-128 0,1 3 224 0,3 0-64 16,2 0-16-16,-1 0 0 0,2 2 48 0,-1-1 16 15,1 3 0-15,3 1 0 0,0 0 16 0,2 2 0 16,1 1 0-16,-1 1 0 0,1-2 0 0,2 1 0 16,-4-1 0-16,3 1 0 0,2 3 128 0,2-1 32 15,1-2 0-15,-1 0 0 0,1 3 0 0,3 0 0 0,0 1 0 16,2 0 0-16,3 3-128 0,-1-2 0 0,0-3-16 0,-2 3 0 16,1-2-64-16,0 2-16 0,0 1 0 0,2-1 0 15,4 0 800-15,-1 1 144 0,-2-1 48 0,1 1 0 31,-2 0-1680-31,1 3-336 0,0 1-64 0,-2-2-16 0,1 0 768 0,1-2 176 0,2 1 0 0,1 0 0 16,0 1 0-16,0 2 0 0,1 1 0 0,-4 0 0 16,0-3 176-16,0-1-32 0,-3-1 0 0,3 2 0 15,0-3 48-15,1 2 0 0,0-2 0 0,4-1 0 16,-1 0 0-16,1-1 0 0,-3 1 0 0,0-1 0 16,-3-1-192-16,3 1 0 0,-2 2 0 0,2-1 128 15,0 0-128-15,1-1 0 0,-2 2 144 0,0-2-144 0,0-2 0 16,-1-1 128-16,-4 0-128 0,1 1 0 0,-4 1 0 15,1-1 144-15,0 0-144 0,3 1 0 0,1-2 144 0,1 2-144 16,-5 1 0-16,1-1 144 0,2-1-144 0,-4 1 0 16,-1-2 144-16,-1 2-144 0,-1-1 176 0,-1 0-48 15,-1-2 0-15,2 2 0 0,0 0 0 0,-1-2-128 16,0-1 192-16,-1 0-64 0,-2-1 48 0,2 1 0 16,-3 0 0-16,2-1 0 0,-4 0 144 0,0-1 16 15,-1-4 16-15,-1 1 0 0,-2-1 48 0,0 0 16 16,0 0 0-16,-3 1 0 0,0 0-144 0,-1-2-16 15,1-4-16-15,-3 1 0 0,-1 2-112 0,-3-2-128 16,1-1 176-16,-1 1-176 0,-10-1 0 0,8 1 0 16,-8-1 0-16,0 0 0 15,8-2-2352-15,-8 2-368 0</inkml:trace>
  <inkml:trace contextRef="#ctx0" brushRef="#br0" timeOffset="4419.91">14464 12486 28959 0,'-11'-14'1280'0,"4"5"272"0,-2 0-1232 0,0 1-320 15,0 0 0-15,-2-1 0 0,-1-1 0 0,0 0 0 16,1 0-176-16,-3 3 176 0,-2-1 0 0,0 0 0 16,-1-2 0-16,-3 2 0 0,-2-1-224 0,-3-1 64 15,0-2 16-15,-6-1 0 0,-1-3 144 0,-5 2-192 16,-2-3 192-16,-2 2-192 0,-1-2 192 0,0 1 192 16,-3-2-32-16,0 2-16 0,-2-2 80 0,-2 5 16 15,-5-1 0-15,-3-3 0 0,-5-1-240 0,3 0 176 0,0 3-176 0,-2 1 160 16,-3 1-160-16,-3-1 0 0,-5 1 0 0,-1 1 0 15,0-1 0-15,1 1 0 0,-4 0 0 0,-1 0 0 16,-8 0 0-16,5 2 0 0,1 0 0 0,-2 1 0 16,-1 1 0-16,-2-1 0 0,-1 1 0 0,0 2 0 15,2-1 0-15,-2-1 0 0,-3-1 0 0,1 3 0 16,0 0 0-16,2-1 0 0,0-1 0 0,2 2 0 16,-3-1 0-16,0 1 0 0,0 2 0 0,2-1 0 15,-5 1-144-15,-1 3 144 0,-1 2 0 0,3 2 0 16,0 1 0-16,-1 0 0 0,-1-2 0 0,3 5 0 15,2 2 0-15,0-1 0 0,1-1 0 0,-1 1 0 16,0 1-144-16,3 3 144 0,4-2 0 0,2 2-144 0,0 0 144 0,-1-1 0 16,-2 0 0-16,4 2 0 15,5 3-192-15,-2 0 64 0,1-1 0 0,-1 1 0 0,-1-1 128 0,5 4 0 16,1 3-144-16,4-2 144 0,4-3 0 0,1 5 0 16,-2 0 0-16,3 3 0 0,2 3 0 0,0-1 0 15,5 2 0-15,2-1 0 0,4-4 0 0,1 2 0 16,2 2 0-16,0-1 0 0,0 1 0 0,2 0 128 15,-2 2-128-15,2 0 0 0,4-1 0 0,2 3 0 16,2 2 0-16,3 3 0 0,0 2 0 0,3-1 0 16,2-2 128-16,2-1-128 0,2 1 0 0,4 2 0 15,1 0 144-15,1 3-144 0,6-1 0 0,-1 3 0 16,5 5 0-16,1-3 0 0,3 1 0 0,3-1 0 16,2-3 0-16,1 0 0 0,4 0 0 0,0 2 0 0,1 2 0 15,2 0 0-15,-1-2 0 0,3 0 0 16,2 0 0-16,3 0 0 0,3-2 0 0,2 0 0 0,0 1 0 0,4 1 0 15,8 1 0-15,-2-1 0 0,-1 0 0 0,3 0 0 16,-1 1 0-16,4-2 0 0,0-3 0 0,3 1 0 16,3-2 0-16,3 0 0 0,1 1 0 0,4-2 0 15,2-2 0-15,2 1 0 0,0-1 0 0,0 1 0 16,2-7 0-16,6 1 0 0,3-1 0 0,2 0 0 16,-1-3 0-16,0-1 0 0,1-1 0 0,5 0 0 15,4-1 0-15,-2-1 0 0,-1-1 0 0,2-1 0 16,3 1 144-16,0-2-144 0,4 0 192 0,0-4-192 15,-2 0 176-15,2-3-176 0,3-1 160 0,1 3-160 0,2-1 0 16,2-3 128-16,4-4-128 0,-2-1 0 16,1-2 0-16,0 1 0 0,-2-4 128 0,3-1-128 0,2-1 0 0,-1-3 0 15,-2 0 0-15,-1-2 0 0,4-1 128 0,-1-2-128 16,-1-1 0-16,1 0 144 0,-3-2-144 0,2-6 0 16,1 0 0-16,0-1 128 0,-1-2-128 0,0 0 0 15,3-1 0-15,-4-2 0 0,-2-2 0 0,1-2 128 16,2-1-128-16,-5-2 0 0,-3-8 128 0,-2-2-128 15,-5-5 128-15,0-7-128 0,-3-8 272 0,-4 1-16 16,-6-5-16-16,-3 1 0 0,-5-5 336 0,-6 1 80 16,-2 0 16-16,-8 4 0 0,-6 5 528 0,-9 3 96 15,-2 2 32-15,-8 2 0 0,-6 0 16 0,-4 2 0 16,-4 0 0-16,-2 3 0 0,-1 1-736 0,-5 3-144 16,-3 3-16-16,-2 3-16 0,-3 1-640 0,-3-2-128 15,-3 1-32-15,-7 0-12688 0,-5 4-2528 0</inkml:trace>
  <inkml:trace contextRef="#ctx0" brushRef="#br0" timeOffset="6049.34">1445 12344 24527 0,'-15'-8'1088'0,"9"4"224"0,-2 2-1056 0,8 2-256 15,0 0 0-15,-8 3 0 0,8-3 192 0,-6 6-32 16,1 0 0-16,1 4 0 0,-1 1 128 0,0 5 32 15,2 1 0-15,1 4 0 0,1 1 128 0,-3 2 48 0,1 4 0 0,1 1 0 16,1 5-128-16,0 1-32 0,-1-1 0 0,1 0 0 16,0-1-144-16,0 1-16 0,-3-2-16 0,0-2 0 15,1-1-160-15,0-3 0 0,-5-3 144 0,3 0-144 16,1-1 0-16,-2-1 144 0,-1-1-144 0,-2-2 0 16,2 1 0-16,-1-1-304 0,5-1 48 0,-3-4 0 31,-5-4-1552-31,3 0-304 0,4-2-64 0</inkml:trace>
  <inkml:trace contextRef="#ctx0" brushRef="#br0" timeOffset="6306.06">985 12758 33167 0,'0'0'2944'0,"0"0"-2352"16,0 0-464-16,0 0-128 16,0 0-432-16,0 0-96 0,12 5-32 0,1 0 0 0,4-1 560 0,1 0 304 15,4-1-48-15,3 0 0 0,3 0 64 0,7 0 0 16,5-3 0-16,3 0 0 0,-1 0-128 0,3 1-32 16,1 2 0-16,0-2 0 0,-3-2-160 0,0-1 0 15,0 0 144-15,-2-1-144 0,2 1 0 0,1 1 0 16,0 0 0-16,2 1-10032 15,-3 0-2032-15</inkml:trace>
  <inkml:trace contextRef="#ctx0" brushRef="#br0" timeOffset="7484.11">7618 13261 29487 0,'-14'-6'1296'0,"5"5"288"0,-4 1-1264 0,5 0-320 0,8 0 0 0,0 0 0 0,0 0 256 0,0 0-16 16,0 0 0-16,0 0 0 15,0 0-240-15,7 11 0 0,-1-1 0 0,6-2 0 0,5-6 0 0,0 0 0 16,4-1 0-16,3 0 0 0,5 0 192 0,0-1 0 15,1 0 0-15,2 0 0 0,1 0 208 0,0-1 48 16,-1-2 0-16,0 1 0 0,0 4-32 0,0-1 0 16,0-1 0-16,-1 0 0 0,-1 0-80 0,0 2-16 15,-1 0 0-15,-3 1 0 0,-1-1-128 0,-4 0-48 16,-3-1 0-16,-5 0 0 0,-2 1-16 0,-2 0-128 16,-9-2 192-16,0 0-64 0,0 0 160 0,0 0 32 15,0 0 0-15,0 0 0 0,-11-2 144 0,-4 1 48 16,-4-1 0-16,-3 1 0 0,-6-3-320 0,-4 0-48 15,-5 2-16-15,-3-1 0 0,1 1 0 0,-1-4-128 16,-3 3 192-16,2-2-64 0,-1 1-128 0,-2 0 192 16,-2-2-192-16,4 3 192 0,4-2-192 0,1 3 0 0,3 0 0 15,4 1 128-15,4-2-128 0,4 0 0 0,3 1 0 16,4 1 128-16,3-1-128 0,3 0 0 0,3-2 0 0,6 4 0 16,0 0 0-16,0 0 0 0,0 0 0 0,10-4 0 15,4-1 0-15,3-1-192 0,2 2 32 0,4 0 16 16,4 1 144-16,3 0 0 0,1-2-144 0,3 2 144 15,3 3 0-15,2-1 0 0,-1-1 0 0,-3 1 0 16,1 1 0-16,-4 0 0 0,-4 0 0 0,0 0 0 16,-1 0 0-16,-4 0 0 0,1 2 0 0,-5-1 0 15,-5 0 0-15,0-1 0 0,-7 0 0 0,-7 0 0 16,0 0 0-16,0 0 0 0,0 0 0 0,-7 6 0 0,-3-3 128 0,-5 0 0 16,-2-1 0-16,-3-1 0 15,-3 4 64-15,-1-2 16 0,-5 0 0 0,2 1 0 0,0-3-32 0,1 1-16 16,-3 0 0-16,2 2 0 0,-1-2-160 0,4-1 128 15,1-1-128-15,6 2 128 0,5 2-128 0,4-2 0 16,8-2 0-16,0 0 0 0,0 0 0 0,0 0-176 16,8 8 176-16,8-2-192 0,6-6 48 0,6 1 0 15,4 1 0-15,0-1 0 0,3-1 144 0,3-2 0 16,1-2 0-16,4 0 0 0,3 3 0 0,1 1 0 16,-1 0 0-16,-1 0 0 0,-5 0 128 0,-5 1-128 15,-7 0 128-15,-5 2-128 0,-4-3 0 0,-5 0 144 16,-4-1-144-16,-10 1 0 0,0 0 336 0,0 0-32 15,-10-4-16-15,-5 3 0 0,-6 1 48 0,-12 2 16 16,-9 2 0-16,-6 2 0 16,-9 2-1296-16,0 0-256 0,0 3-48 0,-3-1-11040 15,-2 2-2192-15</inkml:trace>
  <inkml:trace contextRef="#ctx0" brushRef="#br0" timeOffset="8232.04">14672 12890 20271 0,'-6'-12'1792'0,"1"6"-1424"0,5 6-368 0,-4-5 0 0,1-2 2048 15,3 7 320-15,0 0 80 0,0 0 16 16,0 0-1872-16,0 0-368 0,0 0-80 0,0 0-16 0,-3 11-128 0,3 1 0 15,2-1 144-15,-1 0-144 0,-1-11 304 0,-1 15-16 16,-1 1 0-16,2 2 0 0,-1-1 176 0,-1 4 48 16,1 1 0-16,0 4 0 0,0 3 64 0,1 3 0 15,0-1 16-15,0-1 0 0,0-4-32 0,1 4-16 16,1 4 0-16,0-3 0 0,-1-3-112 0,1 2-32 16,0 1 0-16,1 1 0 0,0 2-144 0,0-2-48 15,-1-5 0-15,-1 3 0 0,1 0-208 0,-1-4 176 16,0-3-176-16,-1-2 160 0,0 0-160 0,1-4 0 15,0 0 0-15,2-3 128 0,-2-1-128 0,3 0 0 16,-1-4 0-16,1-1 0 16,-4-8-1216-16,3 8-240 0,-3-8-32 0,0 0-9248 15,8 3-1840-15</inkml:trace>
  <inkml:trace contextRef="#ctx0" brushRef="#br0" timeOffset="8590.17">14365 13348 31327 0,'-8'-18'2784'0,"2"10"-2224"0,2 3-560 0,4 5 0 0,-4-7 1088 0,4 7 96 16,0 0 32-16,0 0 0 0,0 0-800 0,0 0-160 16,14-1-16-16,1 0-16 0,2 1-64 0,6 1-16 15,4-1 0-15,4 1 0 0,3-2 128 0,6 0 32 16,4 0 0-16,-1-1 0 0,-1-2 208 0,4-2 64 16,2-2 0-16,1 1 0 0,4 4-32 0,0-2 0 15,1-3 0-15,-5 1 0 0,0 3-96 0,-3 0-32 16,-3-1 0-16,-2 0 0 0,-3-2-224 0,1 3-32 15,-1 0-16-15,0 3 0 0,-1 1-144 0,-5 1-176 16,-2-2 48-16,-4 6-19392 0</inkml:trace>
  <inkml:trace contextRef="#ctx0" brushRef="#br0" timeOffset="16250.46">17572 7619 25791 0,'0'0'2304'0,"-1"-7"-1856"0,1-2-448 0,0 9 0 31,0 0-768-31,0 0-240 0,-5-6-48 0,1 1-16 0,4 5 832 0,-8-4 240 0,1 1 0 0,-1 0 0 16,-1 2-144-16,-1 0 144 0,-2-1 0 0,1 0 0 15,-3-2 0-15,-2 1 0 0,1 0 0 0,0 0 0 16,-6-1 224-16,0 0-48 0,-3-3-16 0,-3 3 0 16,-2 3-16-16,-1-3 0 0,-1 2 0 0,-3 1 0 15,-6-2 48-15,3 0 16 0,0 0 0 0,-1 1 0 16,0 0 32-16,-3 0 0 0,-3 1 0 0,-3 1 0 16,-4 1-48-16,-2-1-16 0,2-1 0 0,0 1 0 15,-3 2-176-15,1 0 192 0,-3-1-192 0,-3 2 192 16,-4-1-192-16,-1-1 0 0,-2 0 144 0,2 0-144 0,0 0 128 15,-4 1-128-15,-1-1 160 0,-6 1-160 16,-1 0 160-16,2 0-160 0,-1 0 160 0,-3 0-160 0,-6 0 128 0,1 2-128 16,-1-1 0-16,1 0 144 0,-2 1-144 15,-3-2 0-15,-3 2 0 0,1-1 0 0,1 3 192 0,-2-2-32 16,-5 0-16-16,0 0 0 0,0 0-144 0,0 0 0 16,1-2 0-16,0 1 0 0,-2 2 0 0,2-2 0 15,0 0 0-15,-1-1 128 0,-1-2 0 0,2 2 0 16,1-2 0-16,-1 1 0 0,-5 3 64 0,2-2 0 15,4-2 0-15,-3 1 0 0,1 3-64 0,-3-2-128 16,-4-4 192-16,4 3-64 0,5 1-128 0,-1-1 160 16,-4 3-160-16,2-2 160 0,1-4-16 0,-4 5 0 15,0-1 0-15,2 1 0 0,1 0-16 0,1 1-128 16,1-1 192-16,0 0-64 0,-3 0-128 0,6 0 160 0,3 3-160 16,-5-2 160-16,-3-2-160 0,4 0 0 15,-1-1 0-15,2 1 0 0,-1 0 0 0,0-1 0 0,2-2 128 16,3 1-128-16,1 1 0 0,-1 0 0 0,-3 1 144 0,3-2-144 15,2-2 192-15,2 0-16 0,4-2-16 0,-3 4 0 16,2 0 112-16,1-1 32 0,0-3 0 0,2 2 0 16,1 0-112-16,1 0-32 0,-1-2 0 0,3 2 0 15,1-3-160-15,3 2 128 0,1 2-128 0,-1-1 128 16,-4-4-128-16,1 3 0 0,2-2 0 0,0 3 0 16,1 0 160-16,-1 1-160 0,-1 1 192 0,3-2-192 15,2-3 0-15,1 1 0 0,2 1 0 0,4 3 0 16,0-3 0-16,2 1 0 0,-1-2 0 0,1 1 0 15,1-2 0-15,3 2 0 0,5-4 0 0,-3 3 0 16,0 2 0-16,2 1 0 0,0-3 0 0,-1 2 0 0,0 0 0 0,0 1 0 16,4 0 0-16,1-2 0 0,1 3 0 15,-1-2 0-15,-1-1 0 0,1 1 0 0,0 0 128 0,0 0-128 16,0 1 0-16,1 1 0 0,-2 0 0 0,3 1 0 16,1 2 0-16,-2-1 0 0,-1-2 0 0,0 0 0 15,-2 0 0-15,-1 0 0 0,1 0 0 0,0 0 0 16,2-1 0-16,-1 0 0 0,2 3 128 0,0 0-128 15,-1 0 0-15,-3-1 0 0,-1-1 144 0,1 1-16 16,-1 2-128-16,1-1 192 0,-1 0-192 0,1 0 0 16,2 0 0-16,-2 1 0 0,-4-1 0 0,1 1 0 15,0 0 0-15,-1-1 0 0,1-1 0 0,0 1 0 16,2 1 0-16,0 0 0 0,-3 1 0 0,0-1 0 16,-1-1 0-16,0 0 0 0,-3 1 0 0,3-1 0 15,1 0 0-15,2 1 0 0,0 0 0 0,2-1 0 0,-5-1 0 16,1 0 0-16,-1 2 0 0,2 1 0 0,3 0 0 0,-2-1 0 15,2-1 0-15,0 1 0 0,1-1 0 0,-2 2 0 16,-1 1 0-16,2-1 0 0,3-1 0 0,1 0 0 16,0-1 0-16,3 0 0 0,1-1 0 0,-3 1 0 15,-1 3 0-15,4-1 0 0,-2-1 0 0,2 0 0 16,0-3 0-16,1 0 0 0,3 0 0 0,0 0 0 16,4 0 0-16,1 0 0 0,-1-2 0 0,1 1 0 15,0-1 0-15,0 0 0 0,-4 0 0 0,3 1 0 16,2 2 0-16,1 1 0 0,0-1 0 0,2 0 0 15,0-1 0-15,1 0 0 0,2 0 0 0,2 0 0 16,3 1 0-16,-1 1 0 0,3 3 0 0,0-4 0 16,-1 1 0-16,3 0 0 0,-1 1 0 0,2-2 0 0,-1 1 0 15,2 2 0-15,0-2 0 0,0 4 0 0,2 2 0 0,1-3 0 16,1 2 0-16,2 0 0 0,0 2 0 0,-1 2 0 16,4 4-128-16,-1-1 128 0,1 1 0 0,-1 2 0 15,1-1 0-15,1 5 0 0,3 3 0 0,0 2-128 16,-1-1 128-16,0 2 0 0,-3 2-128 0,3 3 128 15,1 3 0-15,-1 4 0 0,-3 0 0 0,3 3 0 16,-1 0 0-16,-1 2 0 0,-3-2 0 0,1 1 0 16,2-3 0-16,0 1 0 0,-2 1 0 0,2-3 0 15,3-3 0-15,1-3 0 0,1-2 0 0,2-2 0 16,3-1 0-16,-3-3 0 0,0-2 0 0,0 1 0 0,2-3 0 16,1-2 0-16,7-2 144 0,-4-1-144 15,-2-3 128-15,1 0-128 0,3-2 0 0,1 2 128 0,1-1-128 16,2-1 0-16,1-2 0 0,3-1 0 0,0-4 0 0,4 3 0 15,-2-3 0-15,5 1 0 0,-1-2 0 0,4 0 0 16,0 0 0-16,5-1 0 0,5-1 0 0,7 1 0 16,5 2 0-16,4-4 0 0,-3-2 0 0,3 2 0 15,0 2 0-15,6 2 0 0,4 0 0 0,4 2 0 16,4-3 144-16,2 1-144 0,-1 3 160 0,6-4-160 16,4-3 0-16,2 4 0 0,2 0 0 0,4 0 0 15,2 3 0-15,3-3 0 0,3 2 0 0,-2-2 0 16,2 4 0-16,3-1 0 0,4-2 0 0,-3 1 0 15,-2-3 0-15,3 3 0 0,5 2 0 0,-1 0 0 16,-4-3 0-16,4 1 128 0,4-2-128 0,1-2 0 0,0-2 0 16,3-1 128-16,0-2-128 0,1 1 0 0,-2 4 128 0,5-4-128 15,8-1 0-15,-5-1 0 0,-1 3 0 0,3 0 128 16,0 1-128-16,1-2 0 0,-3-4 0 0,-1 4 0 16,-1 1 0-16,0 0 0 0,2-1 0 0,-2 2 0 15,-3 2 0-15,2 1 0 0,1 2 0 0,0-1 0 16,-1 0 0-16,2 0 0 0,1-1 0 0,1 3 0 15,-3 0 0-15,2 1 0 0,2-4 0 0,0 3 0 16,-3 0 0-16,1 1 0 0,2-1 128 0,-3-1-128 16,-2-6 0-16,1 4 0 0,1 7 0 0,1-1 0 15,0-4 0-15,0 1 0 0,2-1 0 0,-1 2 0 16,-3-3 0-16,0-1 0 0,0 2 0 0,0-3 0 16,0 2 0-16,2 1 0 0,-2-1 0 0,1 1 128 15,0 0-128-15,-1-2 0 0,-3 1 0 0,4-1 0 16,5 0 0-16,-2 0 0 0,-2-5 0 0,0 4 0 0,3 1 0 0,-6 0 0 15,-5-4 0-15,-1 1 0 0,6-2 0 0,-2 2 0 16,-5 0 0-16,-1 0 0 0,1-1 0 0,-5 1 0 16,-1 3 128-16,0-3-128 0,1-2 0 0,-4 4 0 15,-7 2 0-15,6 1 0 0,-3-2 0 0,1-2 0 16,-5-1 0-16,0 2 0 0,1 1 0 0,-3-1 0 16,2 1 0-16,-2-2 0 0,-4-2 0 0,0 2 0 15,3 3 0-15,-5-2 0 0,-8 3 0 0,2-1 0 16,0-3-192-16,0 0 64 0,-2 0 128 0,-2-1-208 15,-6-2 208-15,1 1 0 0,2 1-160 0,0 0 160 16,-3-2 0-16,-2 1-144 0,-4-1 144 0,0 0 0 16,-1-2 0-16,0-1 0 0,1-1 0 0,-4-1 0 15,-6 1 0-15,-4 2 0 0,-5-1 0 0,-2-4 0 0,-1-6 224 0,-1 2 0 16,-4 1 0-16,0-2 0 0,-4-3 96 0,0-1 0 16,-1-4 16-16,-2 0 0 0,-2-4 176 0,-2 0 48 15,-5-3 0-15,-1-3 0 0,-4-2-32 0,-1-3 0 16,-1-3 0-16,-4-1 0 0,-3-5-112 0,-1-3-32 15,-3-6 0-15,-2 2 0 0,-4 4-64 0,-4 1-32 16,-2 3 0-16,-3 3 0 0,-3 1-128 0,-2 1-32 16,-4 2 0-16,-4 0 0 15,-3 1-960-15,-5 4-192 0,-7 4-32 0,-5 5-11104 16,-3 3-2208-16</inkml:trace>
  <inkml:trace contextRef="#ctx0" brushRef="#br0" timeOffset="17664.62">7154 8911 25791 0,'-7'-13'1152'0,"3"6"224"0,4 7-1104 0,0 0-272 0,0 0 0 0,0 0 0 15,-4-7-128-15,4 7-96 0,0 0-16 0,0 0 0 16,0 0 240-16,0 0-144 0,0 0 144 0,4 10-128 16,-4-10 128-16,5 11-192 0,1-2 192 0,-1 0-192 15,1-1-1632-15,-1 0-336 0</inkml:trace>
  <inkml:trace contextRef="#ctx0" brushRef="#br0" timeOffset="18214.84">15008 9327 19407 0,'0'0'848'0,"0"0"192"0,0 0-832 16,0 0-208-16,0 0 0 0,0 11 0 0</inkml:trace>
  <inkml:trace contextRef="#ctx0" brushRef="#br0" timeOffset="18969.59">16755 14410 20671 0,'0'0'912'0,"0"0"192"0,0 0-880 0,0 0-224 0,1-4 0 0,-1 4 0 0,0 0 368 0,0 0 16 15,11-2 16-15,2 0 0 0,2 2-80 0,6 0-32 16,2-2 0-16,6 1 0 0,3 0-64 0,1 1-16 16,2 1 0-16,5-2 0 0,3-4-16 0,4-1-16 15,3 2 0-15,5-1 0 0,0 3 16 0,0-1 16 16,-3-3 0-16,-1 3 0 0,-2 0 192 0,0 0 48 16,0 2 0-16,0 0 0 0,-3-1 48 0,-1 1 16 15,-2 1 0-15,-3 0 0 0,-2 0-128 0,-4 1-32 16,-4 0 0-16,-3 0 0 0,-5 1-224 0,-1 3-128 15,-3-4 160-15,-5 3-160 0,-2-1 0 0,-11-3 0 16,9 5-208-16,-9-5 64 16,0 0-1760-16,0 0-336 0</inkml:trace>
  <inkml:trace contextRef="#ctx0" brushRef="#br0" timeOffset="19964.24">8267 9024 8287 0,'-12'-1'736'0,"4"1"-592"0,-2 1-144 0,0-2 0 0,0-1 1264 0,2-1 208 15,-1 0 64-15,1-3 0 0,4-2-240 0,4 8-32 16,-8-3-16-16,3 0 0 0,0-3-448 0,5 6-96 16,0 0 0-16,0 0-16 0,0 0-80 0,0 0-16 15,0 0 0-15,0 0 0 0,0 0-256 0,10-2-48 16,1 1-16-16,4 0 0 0,4 0 128 0,3-1 32 15,2-4 0-15,5 3 0 0,2-1-176 0,3 1-48 16,2-2 0-16,3 2 0 0,1 5 32 0,3 1 0 16,-3 0 0-16,3 0 0 0,2-3-16 0,0 2 0 15,-1 0 0-15,-1 1 0 0,1 0-32 0,2 4-16 16,5 4 0-16,1-7 0 0,6-4-48 0,-3 1 0 16,0 2 0-16,-1-1 0 0,1 1 96 0,-3 2 16 0,3 0 0 0,-2-1 0 15,-1-1 0-15,1 2 0 0,-1 2 0 0,-2 0 0 16,-4 1-32-16,-1-5 0 0,0 2 0 0,0-2 0 15,1 3-48-15,-2-2-16 0,-2-2 0 0,0 0 0 16,1 2-16-16,-2-1 0 0,-3 1 0 0,-2 1 0 16,-5-1 64-16,-1 0 0 0,-2-4 0 0,-2 1 0 15,-2-1-32-15,-3 2 0 0,0-2 0 0,-1 0 0 16,-5 0 16-16,-2 0 0 0,0-2 0 0,-5 2 0 16,-8 0-48-16,9 3 0 0,1-3 0 0,-10 0 0 15,0 0 0-15,0 0 0 0,0 0 0 0,0 0 0 16,0 0-128-16,0 0 0 0,0 0 144 0,0 0-144 15,0 0-160-15,-5-3-96 0,-6 7-32 0,-1 0 0 16,-2 2-1792-16,1-2-352 16,1 0-80-16</inkml:trace>
  <inkml:trace contextRef="#ctx0" brushRef="#br0" timeOffset="21687.2">15687 9034 19343 0,'-7'-4'1728'0,"1"-2"-1392"15,3 1-336-15,3 5 0 0,-5-8 560 0,5 8 32 16,0 0 16-16,0 0 0 0,0 0-160 0,0 0-48 16,6-6 0-16,4 2 0 0,4 3-16 0,8-1 0 15,4-2 0-15,3 0 0 0,6 2-96 0,2 1-32 16,6-1 0-16,0 0 0 0,3-4-256 0,0 0 128 16,0-1-128-16,3 0 0 0,1 1 128 0,3-2-128 15,2 3 0-15,-3-2 0 0,-2 0 0 0,-2 3 0 16,-4 2 0-16,-4 2 0 15,-1 2-480-15,-3-2-96 0,-5 1-32 0</inkml:trace>
  <inkml:trace contextRef="#ctx0" brushRef="#br0" timeOffset="22553.14">22104 13748 10127 0,'0'0'896'0,"0"0"-704"16,0 0-192-16,9-3 0 0,-1-1 1136 0,1 2 192 0,1-1 32 15,4 0 16-15,-3 1-416 0,5-1-64 0,5 0-32 0,-1 0 0 16,2 0 80-16,2 2 16 0,3 1 0 0,3-1 0 16,2 0-208-16,1 1-48 0,0-3 0 0,2 1 0 15,3-1-256-15,1 2-48 0,3 0-16 0,2 0 0 16,1 0-192-16,0 0-32 0,-7-1-16 0,-1-1 0 16,-3 7-16-16,-4 0 0 0,-6-2 0 0,0 1 0 15,-3-2-272-15,-3 1-64 0,-3 1-16 0,-3 0-11360 16</inkml:trace>
  <inkml:trace contextRef="#ctx0" brushRef="#br0" timeOffset="44897.76">17362 12293 3679 0,'0'0'320'0,"0"0"-320"0,0 0 0 0,0 0 0 16,0 0 1584-16,0 0 240 0,0 0 48 0,0 0 16 15,0 0-848-15,0 0-160 0,0 0-48 0,0 0 0 16,0 0-144-16,9-5-48 0,-5-1 0 0,-1-2 0 15,-2 0 16-15,-1-1 0 0,0-2 0 0,0-2 0 16,-1-1-48-16,-1-1-16 0,1-1 0 0,-3-1 0 16,-1-4 32-16,0 1 0 0,-2-1 0 0,-1 0 0 15,-1-2-48-15,0 3-16 0,-2-1 0 0,0 1 0 16,-1 1-64-16,0-2-16 0,-4 0 0 0,1 1 0 0,-2 1-224 0,1 2-32 16,0-3-16-16,1 1 0 0,-3 1-208 0,2 1 144 15,-2 2-144-15,2-3 128 0,-2 0-128 16,2 2 0-16,-1 1 144 0,-2-3-144 0,1-1 0 0,-2 2 128 15,0-1-128-15,0 4 0 0,-3 2 0 0,1 0 0 16,-2-2 0-16,-2 3 128 0,-2-2-128 0,3 2 0 16,4 0 0-16,-4 1 0 0,-2 1 0 0,2 0 0 15,2-2 0-15,0 2 0 0,0 1 0 0,1 0 0 16,0 1 0-16,1 0 0 0,0 0 0 0,0 2 0 16,-1-1 0-16,1 2 128 0,-2-1-128 0,0 3 0 15,-5 0 0-15,2 1 0 0,1 0 0 0,0 1 0 16,2 1 0-16,1 1 0 0,1 1 0 0,-1 0 0 15,3 0 0-15,0 2-128 0,2-1 128 0,1 0 0 0,-2 1 0 16,3-1 0-16,-2 2 0 0,1 0 0 0,-1 0 0 0,1 3-128 16,-1-3 128-16,0 3 0 0,-1 0 0 0,1 1 0 15,-1 0 0-15,-2 1 0 0,4-5 0 0,-1 5 0 16,1 2 0-16,-1 1 0 0,2 1 0 0,1 3 0 16,-1 1 0-16,3 2-160 0,1-1 160 0,-1 3 0 15,0-1 0-15,1 1 0 0,0 4 0 0,2-2 0 16,1 2 0-16,0-1 0 0,1-1 0 0,-1 0 0 15,4-2 0-15,1-1 0 0,-3-1 0 0,2 1 0 16,-1-5 176-16,3 2-176 0,-1-1 192 0,2-1-192 16,-1-5 144-16,0 0-144 0,2 1 0 0,0-2 144 15,-1-1-144-15,1-10 160 0,0 0-160 0,0 0 160 16,5 9-160-16,-5-9 0 0,0 0-160 0,0 0 160 16,0 0-2112-16,0 0-336 0</inkml:trace>
  <inkml:trace contextRef="#ctx0" brushRef="#br0" timeOffset="45201.11">15408 12140 25791 0,'0'0'2304'0,"0"0"-1856"15,0 0-448-15,0 0 0 0,6 11 336 0,4 0-16 16,-2-1-16-16,5 4 0 0,1 2-304 0,1 3 0 15,2 0 0-15,0 0 0 0,1-3 0 0,1 2 0 16,0-3 0-16,-1-2 0 0,0-3 0 0,-1 0 128 16,1-1-128-16,-2-1 0 0,-1-3 144 0,1-1-144 0,0-2 0 0,-2-2 144 15,-1-2 176-15,1-1 48 0,2-2 0 0,-1-4 0 16,-1-1 336-16,3-3 80 0,-1-2 16 0,1-2 0 16,-3-4-224-16,4-1-32 0,2 1-16 0,1 1 0 15,1 2-272-15,1-1-48 0,-4 0-16 0,1 0 0 16,2 6-192-16,-4 0 0 0,-1 1-144 0,-1 3-14928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0T21:42:51.8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18255 12331 14735 0,'-7'-15'640'0,"6"7"160"0,0-1-640 0,1 0-160 0,0 0 0 0,0-2 0 16,-1-2 1088-16,-1 2 192 0,0-2 48 0,-4 1 0 16,2 2-912-16,-2-3-176 0,-1-2-48 0,-1-1 0 15,0 6 160-15,-2-1 32 0,-4-1 0 0,-1 0 0 16,-2-1 128-16,-4 2 16 0,-1 1 16 0,-2 0 0 15,0 0-112-15,-4 0-32 0,1 3 0 0,-2 1 0 16,0-2-80-16,-4 4 0 0,-4 1-16 0,-2 1 0 16,-2-1-144-16,-1 2-32 0,-1 0 0 0,4 1 0 15,-2-1-128-15,1 3 0 0,2 0 144 0,2 2-144 16,-3-3 0-16,1 1 0 0,-6-1 0 0,-2 2 128 16,0 1-128-16,1 2 0 0,0 1 0 0,3 1 128 15,2-1-128-15,-2 1 0 0,2 1 0 0,1 3 0 16,-2 1 0-16,1 1 0 0,-2 1 0 0,3 2 0 0,0 1 0 15,3 4 0-15,-4 3 144 0,5-1-144 0,2 1 0 0,1-1 0 16,2 0 0-16,-1 1 0 0,1 2 0 0,0 0 0 16,2 1 0-16,-1-2 0 0,3-2 0 0,0 3 0 15,2 1 0-15,2 0 0 0,2-1 0 0,1 2 0 16,-1 3 0-16,1 1-192 0,2-1 192 0,-2 0 0 16,1 1 0-16,3 0 0 0,-1-1 0 0,3-2 0 15,1 1 0-15,1 0 0 0,1 3 0 0,3 2 0 16,0 2 0-16,3-1 0 0,-1-3 0 0,3 0-144 15,-2-1 144-15,2 1 0 0,1-1 0 0,2 3 0 16,1-6 0-16,2 2 0 0,-2 2 0 0,4 2 0 16,2-1 0-16,-2 0-128 0,4 0 128 0,0 0 0 15,2-2 0-15,2-2 0 0,2-1 0 0,2-4 0 16,4 0 0-16,0-3 0 0,4 0 0 0,-2-1 0 16,2-1 0-16,2 0 0 0,2 0 0 0,1-2 0 0,-2 1 0 15,-1-1 0-15,3-3 0 0,0 1 0 0,1 0 0 0,3 1 128 16,3-3-128-16,1 2 0 0,1-3 0 0,4 1 0 15,3-1 0-15,0 0 128 0,0-1-128 0,-1-1 0 16,-1 2 0-16,1-2 128 0,1-2-128 0,4-2 0 16,1 1 0-16,-1-2 0 0,1-2 0 0,-1-2-192 15,-6-3 192-15,0-3-160 0,-4-2 160 0,4 0-160 16,2-6 160-16,2 0 0 0,2-2 0 0,0-1 0 16,0-1 0-16,2-2 176 0,-4-2-48 0,0-4 0 15,1-2 96-15,0-4 16 0,2 2 0 0,-2-1 0 0,0 0 192 16,-3-2 32-16,-4-1 16 0,-2 0 0 0,-3 0-64 15,0-7-16-15,-5-6 0 0,2 0 0 0,-1-1 64 16,-1-4 16-16,-2-6 0 0,-3-4 0 0,-1 2-48 16,-1-1-16-16,-4-1 0 0,-1-1 0 0,-2-1 192 0,-7 2 32 15,-1 2 16-15,-2 4 0 0,-7 4 48 0,-2-2 0 16,-2-2 0-16,-6 3 0 0,-1 0-272 0,-5 3-48 16,-4 1-16-16,-4 2 0 0,0 3-240 0,-6 2-128 15,-4 2 160-15,0 2-160 0,-3-2-192 0,1 7-128 16,1 1-16-16,1 3-16 15,2-1-1488-15,1 3-288 0,3 2-64 0</inkml:trace>
  <inkml:trace contextRef="#ctx0" brushRef="#br0" timeOffset="899.76">16988 12175 22111 0,'0'0'1968'0,"0"0"-1584"16,0 0-384-16,0 0 0 0,0 0 0 0,0 0 0 16,0 0 0-16,2-9 0 0,-2-1 0 0,-1 1 128 15,0 2-128-15,0-3 0 0,-5-3 0 0,4-2 0 16,0-1 0-16,-3 2 0 0,-2 3 224 0,0-5-32 15,1 1-16-15,-1-5 0 0,-1 1 592 0,1 1 112 16,-1 0 16-16,-2-2 16 0,-1 0-176 0,-2-3-32 16,-2 0-16-16,1 0 0 0,-1 1-336 0,-2 1-64 15,-1 1-16-15,-2 1 0 0,-3 0-272 0,0 0 160 16,-1-1-160-16,0-1 128 0,-1 1-128 0,2 1 160 16,-2 1-160-16,3 2 160 0,-4-2-160 0,2 2 0 0,-2-2 0 15,-1 3 0-15,0-1 0 0,-2 1 128 0,-1-2-128 0,2 3 0 16,-3 1 0-16,0-1 0 0,-1 0 128 0,-1 2-128 15,3 2 0-15,2 3 0 0,-1 0 0 0,3-1 0 16,1-2 0-16,-1 2 192 0,2 0-192 0,1 2 192 16,0 1-48-16,0 2 0 0,0-2 0 0,1 5 0 15,-1 2-144-15,2 3 0 0,0 3 0 0,0-1 0 16,-2 1 0-16,1 2 0 0,1 2 0 0,2 1 0 16,2-3 0-16,-1 1 0 0,-1 1 0 0,3 1 0 15,1-1 0-15,-1 2 0 0,1-2 176 0,0 3-176 16,1-1 128-16,1 2-128 0,-2 0 0 0,0 2 144 15,0-2-16-15,2 2-128 0,-2 1 192 0,2 1-64 16,-1 0 48-16,0 0 0 0,0-2 0 0,3 3 0 16,-1 1 16-16,1 0 0 0,0-1 0 0,4 0 0 0,3 2-192 0,-1 0 128 15,0 1-128-15,0 0 128 0,-2-2-128 0,2 0 128 16,0 0-128-16,0 1 128 0,0-2-128 0,1 1 0 16,0 0 0-16,-1 0 0 0,1-1 0 0,1 0 0 15,-6-2 144-15,5 2-144 0,2 1 0 0,1-2 128 16,-3-1-128-16,2 1 0 0,-1-2 224 0,1 0-32 15,0 0 0-15,0-1 0 0,-2-3 0 0,3 0 0 16,1 0 0-16,-1-1 0 0,0 0-48 0,0-2-16 16,0-3 0-16,0 2 0 0,1 0 0 0,0 1 0 15,0-2 0-15,0 0 0 0,0-9-128 0,0 10 192 16,-1-3-192-16,1-7 192 0,0 0-192 0,0 0 160 16,0 0-160-16,0 0 160 0,0 0-160 0,0 0 192 15,0 0-192-15,0 0 192 0,0 0-64 0,0 0-128 0,0 0 192 16,0 0-64-16,0 0-272 0,0 0-64 0,3-7-16 15,-1-2 0 1,-2-2-736-16,0 1-128 0,0 10-48 0,-3-10 0 16,-3 0-2240-16,1 0-448 0</inkml:trace>
  <inkml:trace contextRef="#ctx0" brushRef="#br0" timeOffset="1278.32">15127 12317 20671 0,'0'0'912'16,"0"0"192"-16,0 0-880 0,3-7-224 0,-2 1 0 0,-1 6 0 0,0 0 0 0,0 0 176 15,0 0-176-15,0 0 160 0,0 0-160 0,0 0 0 16,0 0 0-16,9 5 128 0,-9-5 160 0,6 9 32 16,-1 1 0-16,-1 1 0 0,0 1 144 0,-1 1 48 15,0 0 0-15,0 3 0 0,1-1 64 0,0 2 0 16,-2 0 16-16,3 0 0 0,-1-2-80 0,2 1-32 15,-2-1 0-15,2 0 0 0,-1-1-160 0,-1-1-16 16,3-1-16-16,0 0 0 0,-2-4 0 0,3 2 0 16,-3-2 0-16,4-1 0 0,-1-4 240 0,2-2 48 15,-10-1 16-15,11-4 0 0,1-5 272 0,0-2 48 16,0-2 16-16,3-2 0 0,2-5-160 0,-1-2-16 16,0-2-16-16,0-1 0 0,4 0-224 0,-1 0-32 0,0 1-16 0,-3-2 0 15,2 1-144-15,-1 2-16 0,0 2-16 16,-2 2 0-16,-1-1-288 0,0 6 160 0,-1 4-160 0,-2 0 128 15,0-1-128-15,0 0-192 0,-1 0 32 0,0 7 16 32,-10 4-2736-32,11 2-528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0T21:43:38.6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18378 6122 2751 0,'0'0'256'16,"0"0"-256"-16,0 0 0 0,0 0 0 0,0 0 1296 0,0 0 224 15,-6 6 32-15,6-6 16 0,0 0-912 0,0 0-176 16,0 0-32-16,0 0-16 0,0 0 144 0,-6 5 48 15,6-5 0-15,0 0 0 0,0 0 112 0,0 0 32 16,-1 7 0-16,1-7 0 0,0 0-96 0,0 0-16 16,0 0 0-16,0 0 0 0,0 0-64 0,0 0-16 15,0 0 0-15,9 4 0 0,-9-4-64 0,11 3-32 16,0-2 0-16,2 0 0 0,-1-1-96 0,1 0-32 16,-1-1 0-16,4 1 0 0,1 1-48 0,3-1-16 15,1 0 0-15,1 0 0 0,2-1-32 0,-1 1-16 16,2 0 0-16,2 1 0 0,0 3-240 0,1-1 128 0,-1-3-128 15,0 2 0-15,-3 1 176 0,2 0-176 16,-1 0 192-16,0 0-192 0,0 0 272 0,-3-1-48 0,2-2-16 0,-5 3 0 16,0 1-16-16,0-1-16 0,-3-5 0 0,4 4 0 15,-1 3-176-15,-3-1 128 0,-5 1-128 0,-3-3 128 16,1-2 0-16,-9 0 0 0,9 1 0 0,-9-1 0 16,0 0 128-16,0 0 0 0,0 0 16 0,0 0 0 15,0 0 112-15,0 0 0 0,4-7 16 0,-4 7 0 16,0 0-80-16,0 0-32 0,0 0 0 0,0 0 0 15,-10-5-64-15,1 0-16 0,2 0 0 0,-4 3 0 16,-5 1 16-16,0-2 0 0,-2 0 0 0,-1 1 0 16,-2 1-16-16,-1 0 0 0,0-2 0 0,-2 2 0 15,0 0-208-15,-1 0 0 0,-3 0 0 0,2 0 0 0,-1 0 0 0,-2 0 0 16,-1 1 0-16,3 0 0 0,5-1 0 0,-5 0 144 16,0-1-144-16,0 4 128 0,2 1-128 0,2 0 0 15,1 0 144-15,3 1-144 0,-1-1 0 0,5 0 0 16,1-2 0-16,3 2 0 0,-1-1 0 0,3-2 0 15,9 0 0-15,0 0 0 0,-7 3 0 0,7-3 0 16,0 0 0-16,0 0 0 0,0 0-176 0,0 0 176 16,0 0-208-16,13 6 80 0,3-2 128 0,1-3-192 15,2-4 192-15,5 2-192 0,2 1 192 0,1 0-208 16,1 0 80-16,3-1 128 16,6 0-1520-16,0 1-176 0,1 1-32 0</inkml:trace>
  <inkml:trace contextRef="#ctx0" brushRef="#br0" timeOffset="1270.25">20410 6134 1839 0,'-20'0'0'0,"6"0"160"0,-1 0-160 0,0-1 0 15,1-2 0-15,1 3 0 0,-2 3 1808 0,1 0 336 16,1-2 64-16,2-1 16 0,-1 0-1728 0,2-1-352 16,1-1-144-16,-1 2 128 0,3 3 128 0,7-3 0 0,-9 1 16 0,9-1 0 15,-9 2 448-15,9-2 96 0,-8-2 16 0,8 2 0 16,0 0 144-16,0 0 48 0,0 0 0 0,0 0 0 16,0 0-48-16,0 0 0 0,0 0 0 0,13 3 0 15,0 1-528-15,1-2-96 0,2 0-32 0,4-2 0 16,4 0 48-16,4-1 0 0,2 0 0 0,5 0 0 15,5-1-80-15,3 0-16 0,-1 2 0 0,3 0 0 16,1 2-48-16,4-2-16 0,4-3 0 0,2 2 0 16,-2 5-208-16,3-1 176 0,0-1-176 0,-2 2 160 15,-2-1-160-15,0-1 0 0,0 0 144 0,1 0-144 16,-2 4 0-16,3 0 144 0,-2 2-144 0,1-1 0 16,-4-1 144-16,-2-1-144 0,-3-1 0 0,-1 0 144 0,-1 3-144 15,1-3 0-15,1 0 0 0,0-1 128 0,-2 0-128 16,0 1 0-16,-6 0 144 0,0 0-144 0,-3 1 0 0,-2-3 0 15,-3-4 0-15,1 4 128 0,-1 4 0 0,-1-1 0 16,1-3 0-16,1 0 0 0,-2-2 0 0,-4 2 16 16,-5 0 0-16,-2-1 0 0,-2 0-144 0,0 1 160 15,-3 3-160-15,-2-4 160 0,-10-1-32 0,9-3-128 16,-9 3 192-16,0 0-64 0,0 0 160 0,0 0 32 16,0 0 0-16,0 0 0 0,0 0 96 0,0 0 32 15,-12-4 0-15,-1 2 0 0,-4 0-240 0,1-1-32 16,-1 0-16-16,-1 2 0 0,-8-2-16 0,0 2 0 15,0-2 0-15,-3 2 0 0,1-1-144 0,0-1 160 16,-3-2-160-16,-1 3 160 0,-3-1-160 0,-4 1 0 0,-1 0 0 16,-6 0 0-16,-2-2 0 0,1 0 128 0,2-1-128 15,-1 2 0-15,-1 0 0 0,1 0 0 0,-4-3 128 16,-1 3-128-16,-2 1 0 0,-1 4 0 0,-1-4 0 0,1 0 0 16,5 1 128-16,2-1-128 0,0-1 0 0,1 0 128 15,0 2-128-15,2 1 0 0,-1 1 0 0,2-1 0 16,1 0 0-16,4 0 0 0,3-1 0 0,2 2 0 15,1 2 0-15,1-2 0 0,1-2 0 0,2 1 0 16,0 0 0-16,2 1 0 0,-2 2 0 0,6-2 0 16,5-1 0-16,1-1 0 0,2-1 0 0,3 3 0 15,-2 2 0-15,2-1 0 0,2-4 0 0,9 2 0 16,0 0 0-16,0 0 0 0,0 0 0 0,0 0 0 16,0 0 0-16,0 0 0 0,12 0 0 0,3 0 0 0,3 0 0 15,3-1 0-15,5 0 0 0,3 1 0 0,3 2 0 0,3-2 0 16,1-2 0-16,3 2 0 0,1 2 0 0,7 3 0 15,3-3 0-15,3 0 0 0,1-1 0 0,1 0 0 16,0-1 0-16,2 1 0 0,3 3 0 0,1-2 0 16,3 0 0-16,3 0 0 0,3-1 0 0,-2 3 0 15,-5-1 0-15,4 1 0 0,4 0 0 0,-2-1 0 16,-2-1 0-16,-4 1 0 0,-4 1 0 0,1-1 0 16,0 1 0-16,-1 0 0 0,1-1 0 0,-2-2 128 15,-2 0-128-15,-3 4 128 0,-3 3 0 0,-4-3-128 16,-3-3 192-16,-1-1-64 0,1 0 0 0,-4 1-128 15,1 3 192-15,-3-4-64 0,-2 1 0 0,-1 1 0 16,-5 3 0-16,-1-3 0 0,-3-2-128 0,-2-1 192 0,-2-1-192 16,-5 5 192-16,2 1-192 0,-5-1 192 0,-1-4-192 0,-3 3 192 15,-9-3-64-15,9 3 0 0,-9-3 0 0,0 0 0 16,0 0 48-16,0 0 0 0,0 0 0 0,0 0 0 16,0 0-176-16,0 0 0 0,0 0 0 0,0 0-10656 15,-8-2-2208-15</inkml:trace>
  <inkml:trace contextRef="#ctx0" brushRef="#br0" timeOffset="21756.17">1202 2273 21183 0,'-15'-14'1888'0,"9"7"-1504"15,1 0-384-15,5 7 0 16,-7-2-816-16,7 2-224 0,-7-3-48 0,7 3-16 0,0 0 1104 0,0 0 208 16,0 0 48-16,0 0 16 0,0 0-272 0,-3 7 0 0,-1 2 128 0,3 2-128 15,0 2 192-15,0 3-32 0,-1 0 0 0,-1 5 0 16,-1 3 32-16,0 4 0 0,1-3 0 0,-2 3 0 15,-4-2 16-15,2 2 16 0,0-1 0 0,-1 3 0 16,0 2-16-16,-1 1 0 0,-4 1 0 0,1 5 0 16,-2 6 176-16,0 4 48 0,-2-1 0 0,-1 4 0 15,1 1 0-15,-2 1 0 0,-1 0 0 0,2 1 0 16,-2 0-160-16,1 4-16 0,1 4-16 0,1-2 0 16,4-2-96-16,-1-2-16 0,0-4 0 0,0-2 0 15,2-1-128-15,0-3 0 0,-3-2 144 0,2-1-144 16,-2-1 304-16,2-1-16 0,1-3 0 0,-2 0 0 15,1-2 96-15,-3 0 32 0,2-1 0 0,0 2 0 0,0 3-192 0,-1-1-32 16,3-3-16-16,-1-1 0 0,1 0-176 16,4-2 128-16,-3-3-128 0,1-3 128 0,-1-1-128 15,2-2 0-15,2-5 0 0,0-1 128 0,2 1-128 0,-2-3 0 16,0-4 0-16,1-1 0 0,4-1 0 0,0-1 0 16,1-10 144-16,-2 10-144 0,0-5 0 0,2-5 144 15,0 0-144-15,0 9 0 0,0-9 128 0,0 0-128 16,0 0 0-16,3 7 0 0,-3-7 0 0,0 0 0 15,12 6 0-15,-1-1 0 0,1-1 0 0,3-1 0 16,-1 0 128-16,3-1-128 0,2-3 0 0,2 1 160 16,-1 2-160-16,5-2 128 0,3-1-128 0,1 2 0 15,-1-1 0-15,5 0 128 0,5-1-128 0,3 1 0 16,1-1 0-16,1 0 0 0,1-3 0 0,3 2 0 16,-1 1 0-16,4 0 0 0,4-1 0 0,2-2 0 0,4 1 0 15,1-1 0-15,-1-2 0 0,2 2 0 0,0 2 0 0,-1-2 0 16,5 3 0-16,1-2 0 0,1 0 0 0,1-1 0 15,-3 2 0-15,3 0 0 0,5 0 0 0,-1-2 0 16,3 0 0-16,-1-1 0 0,-3 2 0 0,3 0 0 16,4 0 0-16,0-2 0 0,1 0 0 0,-1-1 0 15,-3 0 0-15,6 0 0 0,2 0 0 0,2-1 0 16,-2 0 0-16,0 0 0 0,1-1 0 0,0 0 0 16,1 0 0-16,-6 1 0 0,2 1 0 0,-1 0 0 15,-1-4 0-15,2 1 0 0,6 3 0 0,-4 0 0 16,-3-3 0-16,3 0 0 0,-3 1 0 0,2 1 0 15,-1 0 0-15,-2 1 0 0,0-2 0 0,-1 2 0 0,3-2 0 16,-3 1 0-16,0 1 0 0,-3-2 0 16,-1-2 0-16,2-1 0 0,3 4 0 0,1-1 0 0,-4 2 0 15,0-2 0-15,0-4 0 0,1 2 0 0,3 1 0 0,-2-1 0 16,-3 0 0-16,-2 2 0 0,-4 3 0 0,-1 0 0 16,-1-1 0-16,2 1 0 0,-3 3 0 0,-2 0 0 15,-6-2 0-15,1 4 0 0,0 0 0 0,2 2 0 16,3-2 0-16,-3 0 0 0,-1-2 0 0,-4 2 128 15,-4-1-128-15,1 1 0 0,2 3 0 0,0-3 0 16,-1 0 0-16,-1 0 0 0,-1 0 0 0,-4 1 0 16,-2 1 0-16,0 1 0 0,-1 2 0 0,-1-1 0 15,0 1 0-15,1 0 0 0,-2-1 0 0,-1 0 0 16,0-2 128-16,-6 2-128 0,1-1 0 0,-2 2 0 16,-2-3 0-16,0 0 0 0,0 2 0 0,3-3 0 15,-4 2 0-15,3 0 0 0,2-1 0 0,-2 2 0 0,-1 0 0 16,-1 2 0-16,0-1 0 0,-2 0 0 0,-2 0 0 15,-3-1 0-15,0-1 0 0,-2 1 0 0,-1-1 0 0,-2 1 0 16,-1-3 0-16,-1 1 0 0,1-2 0 0,-4 1 0 16,3 2 0-16,-6 0 128 0,-4-2-128 0,-2 0 0 15,3-1 128-15,0 0-128 0,-11 0 0 0,9 2 128 16,0-1 0-16,-9-1-128 0,7 1 192 0,-7-1-64 16,0 0 80-16,0 0 16 0,0 0 0 0,7-5 0 15,-7 5 112-15,0 0 32 0,2-10 0 0,0-2 0 16,0-2-48-16,0 0-16 0,-2 1 0 0,-2-4 0 15,1-3-112-15,0-2 0 0,0-3-16 0,1-1 0 16,0-4-176-16,0-3 192 0,0-3-192 0,0-4 192 16,2-1-192-16,-2-6 128 0,-2-5-128 0,1-1 128 0,2 0-128 15,0 0 160-15,-1 0-160 0,-1 1 160 0,0-2-160 0,-1-1 128 16,-4-4-128-16,2 1 128 0,1 1-128 0,0 1 0 16,-2 2 144-16,2 0-144 0,-2 0 0 0,1-2 0 15,-3 0 0-15,4 1 0 0,3 4 0 0,1 2 0 16,0 0 0-16,-1 4-128 0,-2 2 128 0,1 4-128 15,0-1 128-15,0 2-128 0,0-2 128 0,1 4-160 16,0 4 160-16,0-2-160 0,-2 3 32 0,2 5 0 16,-2 2 0-16,4 4 0 0,1 0 128 0,-3 2-160 15,0 1 160-15,0 1-160 0,0 2 160 0,1 3 0 16,0 3-144-16,1 0 144 0,-1-1 0 0,0 0-144 16,1 3 144-16,0 0 0 0,-2-2 0 0,0 1 0 15,0 7 0-15,-3-4 0 0,3 4 0 0,-1-6 0 16,1 6 0-16,0 0 0 0,0 0 0 0,0 0 0 0,0 0 0 15,0 0 0-15,0 0 0 0,-5-3 0 0,-2 0 0 0,7 3 0 16,-9-3 0-16,-1 3 0 0,-1 2 0 0,0-1 0 16,-4-2 0-16,0 1 0 0,-3 1 0 0,-4-1 0 15,0-1 0-15,-1 2 0 0,-1 1 0 0,-6-2 0 16,-1-2 128-16,-2 2-128 0,-4 1 0 0,-4 0 0 16,-4 0 144-16,-3 0-144 0,-2 0 128 0,3 2-128 15,1 1 160-15,-2 0-160 0,0 0 192 0,-4-1-192 16,-3-1 160-16,-1 0-160 0,-4 2 128 0,1-1-128 15,2 0 0-15,2 1 0 0,-1-2 128 0,-3 2-128 16,-5-2 0-16,-1 1 0 0,0-1 0 0,1 0 0 16,4-2 0-16,-2 2 0 0,-2 0 0 0,-4 1 128 15,0-2-128-15,1 1 0 0,3 2 0 0,1-2 128 0,1 2-128 0,0-4 192 16,-2 0-192-16,-1 0 192 0,-1 0-192 0,1 2 128 16,6 0-128-16,-1 1 128 0,-2 0-128 0,-4-1 0 15,-2 1 0-15,1 0 128 0,0 0-128 0,3 0 0 16,0 1 0-16,-2 2 0 0,-4 0 0 0,-1 0 0 15,-3-2 0-15,4 2 0 0,1-1 0 0,-2-4 0 16,0 2 0-16,-2 0 0 0,-2 0 0 0,5 1 0 16,0-2 0-16,1 0 0 0,1-2 128 0,-1 2-128 15,-1 0 0-15,1 1 128 0,3-5-128 0,-1 2 0 16,0 2 0-16,0 0 0 0,-2 2 0 0,1-2 128 16,0 1-128-16,4 1 0 0,0 1 0 0,-2 2 0 15,-4-3 0-15,0 3 0 0,0 1 0 0,3-1 0 16,3 0 0-16,-2 0 0 0,1-2 0 0,-1 2 0 0,-1-1 0 0,4 0 0 15,3-1 0-15,2 0 128 0,0-2-128 0,2 0 0 16,-5 2 128-16,1-2-128 0,2-1 128 0,-1 3-128 16,2 1 160-16,1 1-160 0,4-2 192 0,0 1-192 15,-1-4 176-15,0 2-176 0,1 3 160 0,2 0-160 16,-1-2 144-16,4 1-144 0,3-4 128 0,0 2-128 16,0 0 128-16,2-2-128 0,0-3 0 0,0 0 128 15,-1 1-128-15,2 1 0 0,-1 0 144 0,0 2-144 16,2 0 208-16,4 1-16 0,1-1-16 0,3-2 0 15,0-3 32-15,1 0 16 0,2 1 0 0,-1 1 0 16,2 1-80-16,2 0-16 0,2-1 0 0,-1-1 0 16,3 0 0-16,0 1 0 0,4 1 0 0,3 0 0 0,-1-1 0 15,4-1 0-15,2 0 0 0,0 1 0 0,1 1-128 16,1-1 0-16,0-1 0 0,8 1 0 16,0 0-1584-16,-8 5-240 0,3 3-48 0</inkml:trace>
  <inkml:trace contextRef="#ctx0" brushRef="#br0" timeOffset="28667.02">1144 2386 3679 0,'2'-19'320'0,"0"1"-320"0,0-1 0 0,1 1 0 16,3 3 672-16,-4 2 64 0,0-3 16 0,-1 1 0 15,0 1-160-15,2 0-16 0,-1 1-16 0,0 0 0 16,-2 0-256-16,2 2-48 0,0-2-16 0,-2 0 0 16,0-1 224-16,3 2 48 0,-1 2 16 0,1 1 0 15,-2-2 144-15,1 3 32 0,2 0 0 0,-4 8 0 16,0-9-128-16,1 2-32 0,-1 7 0 0,0-7 0 15,0 7-96-15,0 0 0 0,0 0-16 0,0 0 0 16,0 0-112-16,0 0 0 0,0 0-16 0,0 0 0 16,-6 5-32-16,0 3 0 0,0 1 0 0,-2 3 0 15,2 3 32-15,-3 2 0 0,1-1 0 0,-3 3 0 16,1 3-144-16,2 2-32 0,-3 1 0 0,0 6 0 0,-1 4 32 0,1 3 0 16,-3 0 0-16,2 5 0 0,-1 1 32 0,-1 0 0 15,-1-5 0-15,1 3 0 0,1 2-192 0,-5 2 160 16,-1-3-160-16,0 3 160 0,0 0-16 0,1 2 0 15,-4 1 0-15,3-3 0 0,0 0-144 0,-2-2 0 16,-2-1 0-16,0 2 128 0,-1 1 16 0,1 3 0 16,1 0 0-16,1-1 0 0,0 0-16 0,1-4 0 15,0-1 0-15,0-2 0 0,3-3-128 0,-2 3 128 16,-1 3-128-16,4-3 128 0,0-4-128 0,1 1 128 16,-6 2-128-16,2-3 128 0,2 1-128 0,1-3 0 15,3-1 144-15,-2-1-144 0,-5-3 0 0,2 2 144 16,4-1-144-16,1-1 0 0,-1 0 176 0,1 0-176 0,4-2 160 0,-2 1-160 15,2-2 0-15,2 0 128 0,3-5-128 16,-2-3 0-16,3-3 0 0,1-1 0 0,1 0 128 0,0-3-128 16,1-2 0-16,2-1 128 0,1 0-128 0,0-2 0 15,-3-7 128-15,0 0-128 0,9 7 0 0,-1-2 144 16,-8-5-144-16,10 5 0 0,0-2 0 0,2 1 0 16,1-2 0-16,1 3 0 0,2-2 0 0,0 0 128 15,2 0-128-15,4-3 0 0,4 0 0 0,1 1 0 16,0 0 0-16,2-1 0 0,3-1 0 0,1 1 0 15,0 0 0-15,3 1 0 0,-2 0 0 0,4-1 0 16,3-2 0-16,3 1 0 0,2-2 0 0,2 2 0 16,1-1 0-16,1 1 0 0,-2-1 0 0,3 0 0 15,-2 2 0-15,5-1 0 0,3-2 0 0,3 2 0 16,-1-2 0-16,-1 0 0 0,1-3 0 0,1 3 0 16,3-3 0-16,3 0 0 0,0-2 0 0,-1 0 0 0,2 2 0 0,-1 0 0 15,0 1 0-15,1-2 0 0,5-2 0 0,-1 3 128 16,1-1-128-16,0 2 0 0,-4-1 0 0,3 2 0 15,-1 0 0-15,2 1 0 0,0 1 0 0,-2 1 0 16,-3 2 0-16,0-1 0 0,-2-1 0 0,3 2 0 16,3 1 0-16,1-1 0 0,-4 3 0 0,-1-1 128 15,-1-1-128-15,1 1 0 0,1 0 0 0,2-2 0 16,-4 3 0-16,-4-2 0 0,-1 0 0 0,2 0 0 16,0-1 0-16,3 1 0 0,2 2 0 0,-2-3 0 15,-2 0 128-15,0 2-128 0,0-3 0 0,2 0 0 16,2-1 0-16,3 1 0 0,-3 0 0 0,0 0 0 15,-1 0 0-15,1-2 0 0,2 0 0 0,0 2 0 0,0 0 0 16,-2 0 128-16,-4 0-128 0,4 0 0 0,0 0 0 0,3 0 0 16,-3 0 0-16,2 0 160 0,-5 0-160 15,1 0 160-15,0 0-160 0,2 0 0 0,4-2 0 0,-2 2-176 16,-5-1 176-16,-2 0 0 0,-1 0 0 0,2 1 128 16,3-2-128-16,-3-1 144 0,-2 0-144 0,-1 1 160 15,-4 2-160-15,-1-2 192 0,-1-2-192 0,1 2 192 16,2 0-192-16,0 2 192 0,-1 0-192 0,-1 1 192 15,-4-1-192-15,0 0 0 0,-5 0 144 0,0 1-144 16,0 0 0-16,1 3 0 0,-2-1 0 0,1 1 0 16,-1 2 0-16,1-1 128 0,-3 2-128 0,-1-2 0 15,-5 1 0-15,2-2 0 0,-3 0 0 0,3 1 0 16,-3-2 0-16,0 1 0 0,0-2 0 0,-1 0 128 0,0-1-128 16,-2 0 0-16,-4 1 0 0,-3-2 128 0,-3 0-128 15,-1-2 176-15,-1 1-176 0,-1 0 192 0,-1-1-64 0,-2 0-128 16,-1-1 192-16,-3 1-64 0,-2 0 64 0,1-2 0 15,1 0 0-15,-1 2 0 0,-1 0 32 0,-1-1 16 16,-3-2 0-16,-1 1 0 0,1 1-112 0,-8 3 0 16,10-4-128-16,-5-2 192 0,2-2-192 0,-2-1 176 15,1-1-176-15,-1 0 160 0,0-6 48 0,-1-4 16 16,-2-3 0-16,3-6 0 0,4-4-80 0,-4-4-16 16,1-8 0-16,-3-5 0 0,1-1-128 0,3-11 0 15,-3-11 0-15,4-6 0 0,3-5-224 0,-2-3 32 16,-3 0 0-16,0-3 0 0,-3-2 192 0,1 4 240 15,0 5-48-15,-1-3-16 0,-2-1 112 0,3 3 32 0,-3 3 0 16,3 6 0-16,1 5-192 0,1-1-128 0,-1 1 192 0,1 2-192 16,3 2 0-16,2 2 0 0,-2 8 0 0,2 6 0 15,0 5 0-15,-4 5-192 0,2 3 48 0,0 5 16 16,0 3 128-16,1 3-128 0,-5 3 128 0,3 3-128 16,0-2 128-16,-1 5-128 0,1 1 128 0,0 2-128 15,-2 3 128-15,2 1-128 0,-2 3 128 0,-1 0-128 16,-1-1 0-16,2 4 0 0,-6 4 0 0,5-5 0 15,0 0 128-15,-5 5-128 0,0 0 128 0,0 0-128 16,0 0 128-16,0 0 0 0,0 0 0 0,0 0 0 16,0 0 0-16,0 0-160 0,0 0 160 0,-9 1 0 15,-1-2-192-15,-1 1 192 0,0 1-192 0,-4 2 192 16,-3 1 0-16,-4-1 0 0,-1 2 0 0,-4 1 0 16,-5-2 0-16,-5 2 0 0,-4 0 0 0,-5 2 0 0,0 3 0 15,-2 0 0-15,1-1 0 0,-5-1 0 0,-1 0 0 0,-5-3 0 16,-6 1 0-16,-2 2 0 0,-1 1 0 0,1-1 0 15,-1 0 0-15,-4 0 0 0,-3 1 128 0,-3 0-128 16,-3 0 0-16,1 0 0 0,1-3 0 0,-3 3 0 16,-2-2 0-16,-3 0 0 0,1-1 0 0,0 1 0 15,1-2 0-15,-2 1 144 0,-3-2 16 0,2 0 0 16,-1 0 0-16,0 1 0 0,-2 1-16 0,0 2 0 16,-7-1 0-16,4 1 0 0,0 3-144 0,-1 0 128 15,-4 3-128-15,3-3 128 0,5-3 0 0,-2 3 0 16,-4 3 0-16,1-1 0 0,-1-2-128 0,2 2 0 15,4-1-160-15,-5 2 160 0,0 5 0 0,1-3 0 16,4-3 0-16,-3 0 0 0,-2 5 0 0,1-3 0 16,4 0 0-16,-1-2 0 0,-1-2 0 0,1 2 0 0,-2-1 0 0,2-2 0 15,7-4 0-15,-3 0 0 0,-3-2 0 0,3 1 0 16,4-1 0-16,3 0 0 0,-1-3 0 0,0-2 0 16,0-1 128-16,3 1-128 0,2 0 0 0,2-1 0 15,3-1 192-15,-2 2 0 0,0 2-16 0,3 0 0 16,-3 1 128-16,6 2 16 0,1 0 16 0,1 2 0 15,-1-1-160-15,0 2-48 0,-1 0 0 0,6 1 0 16,4-1-128-16,-3 0 0 0,2-1 0 0,1-1 0 16,1 2 0-16,-1-1 0 0,0-3 0 0,4 1 0 15,7 1 0-15,2-2 0 0,5 0 128 0,-1-1-128 16,4 1 128-16,4-3-128 0,2 1 192 0,3-1-64 16,-1-1 48-16,6 1 0 0,6 0 0 0,0-1 0 15,2 0-176-15,3 1 128 0,1-1-128 0,10 0 128 16,0 0-1056-16,0 0-224 15,0 0-32-15,4 10-8992 0,2 0-1808 0</inkml:trace>
  <inkml:trace contextRef="#ctx0" brushRef="#br0" timeOffset="33571.85">17687 4645 17215 0,'-2'-11'768'0,"2"11"144"0,0 0-720 0,0 0-192 0,0 0 0 0,-3-6 0 15,-8-1 160-15,4 5 0 0,7 2 0 0,0 0 0 16,0 0 112-16,-6 1 32 0,0 5 0 0,1 0 0 16,1 3 80-16,2 3 32 0,0 5 0 0,1 1 0 15,1 4-16-15,0 2 0 0,-4 5 0 0,1 1 0 16,1 2-128-16,0 1-16 0,0 3-16 0,0 2 0 15,2 3-240-15,0 5 176 0,0 4-176 0,0-2 160 16,0 0 32-16,1 1 16 0,0-1 0 0,1 0 0 0,0-3 80 0,0 1 16 16,-1 1 0-16,3 2 0 0,-2-3 16 0,1-1 16 15,-1 0 0-15,2-2 0 0,-2-4-16 0,0 0 0 16,-1 3 0-16,-1-1 0 0,0-1-64 0,-1 2 0 16,-2 2-16-16,2 1 0 0,0-2-32 0,1-1 0 15,-4-1 0-15,2 0 0 0,0 0 32 0,2 2 0 16,1-1 0-16,1 1 0 0,0 0-240 0,2-3 176 15,0 0-176-15,-1 0 160 0,1-7-160 0,1-4 128 16,1-1-128-16,-1-1 128 0,0-3-128 0,0 0 0 16,-3-2 144-16,2-5-144 0,0-1 192 0,-1-4-16 15,0-2-16-15,-3-2 0 0,0-8 176 0,0 8 48 0,-2-1 0 0,2-7 0 16,0 0 0-16,0 0 16 0,0 0 0 16,0 0 0-16,0 0-144 0,0 0-16 0,0 0-16 0,0 0 0 15,0 0-96-15,0 0 0 0,0 0-128 0,0 0 192 16,0 0-192-16,0 0 176 0,0 0-176 0,10-3 160 15,0-2-160-15,2 1 128 0,-1-2-128 0,4 4 128 16,-2-1-128-16,3-2 0 0,2 0 0 0,3-1 0 16,-1 3 0-16,2 0 0 0,1-3 0 0,3 2 0 15,1 0 0-15,1 1 0 0,3 1 0 0,4-1 0 16,3-2 0-16,3 1 0 0,0-2 0 0,4 4 0 16,1 0 0-16,1-1 0 0,-2-2 0 0,1 2 0 15,2 3-128-15,3 0 128 0,1 0 0 0,3 0 0 16,1 0 0-16,1 2 0 0,-1-2 0 0,0 2 0 15,1 2 0-15,2-1 0 0,4 0 0 0,3 2 0 0,-1-3 0 0,-2 0 0 16,-3 0 0-16,3-1 0 0,3 0-144 0,3-1 144 16,-1 0 0-16,0 0 0 0,-2 1 0 15,0-1 0-15,-1 0 0 0,3 0 0 0,-1 0 0 0,2-1 0 16,1 0 0-16,-3 0 0 0,-1 0 0 0,2 0 0 16,2 0 0-16,0-1 0 0,-2-1 0 0,0 1 0 15,-4 0 0-15,2 0 0 0,0 0 0 0,1 1 0 16,-2-2 0-16,0 1 0 0,-1 1 0 0,-1-1 0 15,3 2 0-15,-1 0 0 0,2-1 0 0,4 0 0 16,-2-2 0-16,-1 2 0 0,-5 0 0 0,0 1 0 16,2-1 0-16,3-1 0 0,3 0 0 0,-5-2 0 15,-5 4 0-15,-2-1 0 0,1 1 128 0,0-1-128 16,3-1 0-16,-2 1 0 0,4-1 0 0,-3 0 0 0,-4-1 0 0,-3 2 0 16,0-1 0-16,5 1 0 0,3 0 0 0,-2 0 0 15,-5-1 0-15,0 0 0 0,-2 1 0 0,1 0 0 16,-3 1 128-16,2 0-128 0,1-1 0 0,0 0 0 15,0 0 0-15,-3 1 0 0,-1 0 0 0,-3 1 0 16,0 1 0-16,-1 0 128 0,0 2-128 0,4-2 0 16,-1-1 0-16,-2 2 0 0,-5 1 128 0,0-1-128 15,-6 1 0-15,-1 1 0 0,-4-1 128 0,-1 1-128 16,-1 0 0-16,-1 2 128 0,1-1-128 0,1 0 0 16,-3-1 128-16,0 0-128 0,-2 1 0 0,2 2 144 15,-2 1-144-15,2 1 128 0,-3-5-128 0,-3 2 128 16,-3 0-128-16,-1 0 0 0,2-1 0 0,-1 0 128 15,-5 2-128-15,-2 1 128 0,3-3-128 0,-2 1 128 16,0 2-128-16,0-4 0 0,0 0 0 0,-2 0 0 0,3 3 0 0,-2-3 0 16,-1-1 0-16,1-2 0 0,-1 0 128 0,0-1-128 15,0-1 0-15,-2 1 128 0,-9-1-128 0,10 0 0 16,2 0 0-16,-5-1 128 0,-7 1-128 0,9-2 128 16,0 2-128-16,-1-1 128 0,0 0 0 0,-8 1-128 15,6-7 192-15,-6 7-64 0,0 0 64 0,4-10 16 16,-3-2 0-16,3 2 0 0,1 1 0 0,0-2 0 15,-1-2 0-15,2 0 0 0,-4-1-64 0,0-3-16 16,-2 0 0-16,2-4 0 0,3-1 16 0,-1-3 0 16,-3-2 0-16,1-1 0 0,4-2 0 0,-2-3 0 15,-2-5 0-15,1-1 0 0,-1-2-16 0,2 1-128 16,-3-1 192-16,1 0-64 0,2-2-128 0,-2-1 128 16,-2-1-128-16,0-5 128 0,0 0-128 0,0-5 0 0,3 2 0 0,-1 0 0 15,0-1 0-15,1 0 0 0,2 2 0 0,-1 0 0 16,-1 1 0-16,1 1 0 0,1-5-128 0,-1 3 128 15,3 1-160-15,-2 2 160 0,-1-2-208 0,1 2 80 16,3-3 128-16,-2 0-208 0,1-3 80 0,-3 1 128 16,5 5-192-16,-2 3 192 0,2 1-160 0,-3 3 160 15,2-3-176-15,0 0 176 0,-2 1-192 0,2-1 192 16,1 1-128-16,-2 1 128 0,1 1 0 0,0 4 0 16,2 3-144-16,-3 1 144 0,3 2 0 0,-2 3-144 15,0 0 144-15,-2 0 0 0,4 1 0 0,-1 0-128 16,0 2 128-16,-2 1 0 0,1 1-144 0,2 1 144 15,-2 1 0-15,1 1 0 0,-3 3-144 0,4 1 144 16,0 1 0-16,0 4-160 0,-4 0 160 0,1 3-128 0,0-2 128 16,-1 3 0-16,-2 0 0 0,-1 3-128 0,0-2 128 15,-3 7 0-15,0 0-144 0,0 0 144 0,0 0 0 0,0 0 0 16,-8-3-144-16,0 3 144 0,-1 2 0 0,-1 0-192 16,0 3 192-16,-1 0-160 0,-3 1 160 0,-2 3-128 15,2-3 128-15,-4 4-128 0,-4 0 128 0,0 1 0 16,0 0 0-16,-3 0 0 0,-2 1 0 0,-3-1 0 15,-3-2 0-15,-1 1 0 0,0 0 0 0,-6 0 0 16,-4 1 0-16,-1 0 0 0,1 1 0 0,1-1 0 16,-1-1 0-16,-1 1 0 0,-2-4 0 0,-4 2 0 15,-4 1 0-15,0 0 0 0,-3 2 0 0,2-3 0 16,3-3 0-16,-4 0 0 0,-3-1 0 0,-1 0 0 16,-3-2 0-16,0 0 128 0,-1 1-128 0,4-2 0 0,-1 0 128 15,-1-1-128-15,-5-1 0 0,0 0 0 0,-2 1 0 0,1 1 0 16,4-2 0-16,-3 0 128 0,-2-2-128 0,-5 1 0 15,0 1 0-15,2 1 0 0,1-1 0 0,-1-1 128 16,0-1-128-16,-4 1 0 0,-5 1 0 0,5 0 0 16,6 1 0-16,-2-1 0 0,0 0 0 0,-7 0 0 15,-3 2 0-15,2-2 0 0,4 0 0 0,-1 0 128 16,-2 0-128-16,1 0 0 0,0 0 0 0,4 0 0 16,3-1 0-16,2 0 128 0,-3-1-128 0,0 1 0 15,-3 2 0-15,4-1 0 0,2 0 0 0,-1 0 128 16,1 0-128-16,-3 0 0 0,0 0 0 0,-1 0 0 15,4 1 0-15,1 0 0 0,0-1 0 0,-1 0 128 16,-2 0-128-16,3 2 0 0,1 1 0 0,4 0 0 16,7-3 0-16,-4 1 0 0,-5-1 0 0,2 2 0 0,1 0 0 0,2 3 0 15,2-2 0-15,1-1 128 0,2 0-128 0,0 0 0 16,0 0 0-16,-2 1 0 0,-2 1 0 0,5 1 0 16,4-1 0-16,3 0 0 0,3-1 0 0,2-1 0 15,-2 1 0-15,0 0 0 0,0 0 0 0,2-1 0 16,1 0 0-16,2 0 0 0,-2-2 0 0,5 1 0 15,-1-1 0-15,4 1 128 0,2-1-128 0,0 0 0 16,1 0 0-16,1 0 0 0,-2-1 0 0,1 1 128 16,0 0-128-16,1 1 0 0,1 2 0 0,1-3 144 15,4-1-144-15,0-1 0 0,2 2 176 0,-1 0-176 16,1-2 160-16,1 2-160 0,1-2 144 0,1 1-144 16,2 1 128-16,-1-1-128 0,2-1 0 0,-2-1 128 0,0 1-128 15,2 1 0-15,-1 1 0 0,1 0 128 16,-1-1-128-16,2 0 0 0,1 0 0 0,1 1 0 0,-1-2 128 0,3 1-128 15,1-1 0-15,1 2 0 0,0-1 0 0,0 0 0 16,1 0 0-16,1 0 0 0,0-1 0 0,0 1 0 16,1 0 0-16,6 1 0 0,0 0 0 0,-10-3 0 15,1 0 0-15,4 1 0 0,5 2 0 0,-7-2 0 16,0 0 0-16,7 2 0 0,-6-3 0 0,6 3 0 16,-7-1 0-16,7 1 0 0,0 0 0 0,0 0 0 15,-6 4-192-15,6-4 192 0,-7 4-160 0,7-4 160 16,0 0-176-16,0 0 176 0,-4 9-192 0,4-9 192 15,0 0-192-15,-4 12 192 0,2-4-192 0,0 3 192 16,2 1-176-16,1-1 176 0,-1 1-160 0,2 2 160 16,3 4-144-16,-3 0 144 0,-1 0-128 0,1 4 128 0,1 0 0 15,-2 1-128-15,-1 2 128 0,2 2 0 0,2-1 0 0,-2 2 0 16,-2 0 0-16,1 1 0 0,0 2 0 0,2-1 0 16,-1 1 0-16,1 1-128 0,0 2 128 0,0-1 0 15,0 1 0-15,0 4 0 0,0-1 0 0,3-1-128 16,-5 0 128-16,5-1 0 0,2-1 0 0,-1-1-128 15,-3-2 128-15,3 1 0 0,1-2 0 0,-2 2-160 16,-1 0 160-16,-2-1 0 0,-1 0 0 0,0 1 0 16,-1 2 0-16,-1 0 0 0,0 0 0 0,0-1 0 15,2 1 0-15,-4-2 0 0,-2-2 0 0,2 1 0 16,2-2 0-16,0 3 0 0,1 1 0 0,1 1 0 16,1-2 0-16,-1 1 0 0,-2 0 0 0,0 0 0 15,0 0 0-15,0-2 0 0,0-4 0 0,0 1 0 16,0-3 0-16,0 3 0 0,1-5 0 0,0 2 0 0,-1-2 0 0,0 3 0 15,0 0 0-15,0 0 0 0,-1 0 0 0,2 0 0 16,1 0 0-16,0 0 128 0,-2-1-128 0,1-2 0 16,0-2 0-16,0 1 0 0,1-1 128 0,2 1-128 15,-1 0 0-15,2-1 0 0,-2 0 128 0,2 0-128 16,3 0 0-16,-1-3 0 0,-3-1 0 0,2-1 0 16,0 1 0-16,0-2 0 0,-2-1 0 0,1 1 0 15,0-3 128-15,-1 0-128 0,2-2 0 0,-3 0 144 16,3-4-144-16,0 2 0 0,-2 1 0 0,1-1 0 15,3-3 0-15,-2 1 0 0,3-2 128 0,-1 1-128 16,1 1 0-16,1-1 192 0,0 0-192 0,2-3 192 16,1-4-192-16,1 0-176 0,0-3 48 0,2 2 0 0,0-1 128 0,1-1 0 15,2-4 0-15,0 4-128 0,0-2 128 0,3 2 0 16,2-1 0-16,3 2 0 0,0 2 0 0,2-2 0 16,2 1 0-16,-1 0 0 0,4-1 0 0,1 2 0 15,-4-1 0-15,2 1 0 0,3-2 0 0,0 3 0 16,4 1 0-16,1 1-128 0,2 1 128 0,2-2 0 15,0-2 0-15,2 4 0 0,-2 0 0 0,1 3 0 16,-3-1 0-16,2 0-128 0,1-1 128 0,5 2 0 16,0-1 0-16,3 2 0 0,0-1 0 0,0 1 0 15,-1-2 0-15,1 0-128 0,-1 1 128 0,4-3 0 16,3-3 0-16,4 1 0 0,2 2 0 0,-3 0 0 16,-3 2 0-16,4-3 0 0,4-4 0 0,2 3 0 0,-1 3 0 15,1-2 0-15,-4 2 0 0,3-2 0 16,-1-1 0-16,2 0-128 0,3 0 128 0,-1 0 0 0,-2 0 0 15,-1 1 0-15,0 0 0 0,3 0 0 0,2-1 0 0,-3 0 0 16,1-1 0-16,-3 1 0 0,-1 0 0 0,0 0 0 16,5-2 0-16,2 0 0 0,-2 2 0 0,-1-2 0 15,-4 0 0-15,1-3 0 0,5 0-176 0,-2 0 176 16,0 2 0-16,-4 1 0 0,-6 0 0 0,1-2 0 16,-1 2 0-16,2-2 0 0,-1 1 0 0,0 1-144 15,-2-2 144-15,-3 2 0 0,-4 2 0 0,0 0 0 16,0 0 0-16,3 1 0 0,-1-1 0 0,2 1 0 15,-2-1 0-15,-6 2 0 0,0 1 128 0,-2 0-128 16,-3-2 0-16,3 0 128 0,2 2-128 0,1 3 0 16,-3-1 0-16,0 1 0 0,-1-1-160 0,-2-1 160 15,-4 0 0-15,-2-1 0 0,2-1 0 0,-1-1 0 0,0 0 0 0,1 3 0 16,-3 0 0-16,3 2 0 0,-1-4 0 0,-3 2 0 16,-5 0 0-16,-3 0 0 0,0-2 0 0,-2 0 0 15,-3 1 0-15,-3-2 0 0,1-1 0 0,-1-3 0 16,-3 0 0-16,1 1 0 0,-1 2 0 0,0 0 0 15,-1 1 0-15,-1 0 0 0,0-2 0 0,0 0 0 16,1 0 0-16,-4-2 0 0,-5 1 0 0,2 1 128 16,2 0-128-16,-5 0 0 0,-7 1 0 0,10-4 0 15,-1-1 0-15,0 3 0 0,-9 2 0 0,11-2 0 16,-3 0 0-16,0-3 0 0,-2 1 0 0,-6 4 128 16,5-6-128-16,1 1 0 0,2-2 128 0,-1 3-128 15,-7 4 176-15,6-6-176 0,2-2 0 0,-4 0 0 16,1 1 0-16,2 2 0 0,-3-2 0 0,2 0 0 0,1 0 0 0,-3-1 0 15,1-1 0-15,2 2 0 0,0-1 0 0,0 1 0 16,-2 0 0-16,1-1-144 0,2 0 144 0,-1 0-128 16,-2-2 128-16,0 2 0 0,1-1 0 0,1 0 0 15,-1 1 0-15,1-1 0 0,-3 0 0 0,1-1 0 16,0 2 0-16,-1 0 0 0,-1-1 0 0,1-1 0 16,3-2 0-16,-3 1 0 0,2 0 0 0,-1-1 0 15,-1-2 0-15,0 2 0 0,3-3 0 0,-3 0 0 16,0-1 0-16,2-3 0 0,-2-1 0 0,2-2 0 15,-1-3 0-15,0 0 192 0,1-2-64 0,3-2 0 16,0-2-128-16,2-1 0 0,0-3-176 0,3 0 176 16,2-3-160-16,-2 1 160 0,0-3-160 0,-2 2 160 15,1-1 0-15,0 1-144 0,-1-2 144 0,2 3 0 16,0 2 0-16,-3 1 0 0,-2-2 0 0,2 0 0 0,-1 0 0 16,-1-2 0-16,-4 1 0 0,3-6 0 0,2-6 0 0,0 1 0 15,-1 1 0-15,-3 3 0 0,2 1 0 0,1 0-256 16,1-2 64-16,-2 0 0 0,2-2 0 0,1-4 0 15,-1-2 0-15,1 3 0 0,1-1-48 0,3 3-16 16,-3-1 0-16,2 3 0 0,0 1 256 0,2 0-144 16,-2 0 144-16,-1 5-128 0,-1 1 128 0,-1 5 176 15,-4 3-48-15,-1 1 0 0,0 1-128 0,-1 3 0 16,0 4 0-16,-1 1 0 0,2 0 0 0,-3-1 0 16,-3 0 0-16,1 5 0 0,4-1 0 0,-3 0-144 15,0 2 144-15,0 1-208 0,0-1 208 0,1 3-192 16,1 1 192-16,-3 0-192 0,-2-3 192 0,1 3 0 15,1 1-160-15,-2 4 160 0,-5 1 0 0,4 1 0 0,1-4-144 0,1 9 144 16,0 0 0-16,0 0 0 0,0 0-128 0,0 0 128 16,0 0 0-16,-9 5-192 0,1 2 192 0,-2 0-160 15,-4-2 160-15,1 2 0 0,-4 1-144 0,1 1 144 16,3 2 0-16,-5 0 0 0,-1-1 0 0,0 2 0 16,1 1 0-16,0 0 0 0,-7-4 0 0,1 2 0 15,-2 0-224-15,-4 2 80 0,-2 0 16 0,-4-1 0 16,-4-1 128-16,1 2-128 0,-5-1 128 0,1-1-128 15,-2-1 128-15,1 0-160 0,0-2 160 0,-4-1-160 16,-2 2 160-16,-4-1-128 0,-3-3 128 0,-4 1-128 16,2-2 128-16,-2 2 0 0,0 0 0 0,-5-2 0 15,-7-3 0-15,-1 0 0 0,0 1 0 0,2-1 0 16,4 2 0-16,-2-1 0 0,-4-4 0 0,-3 2 0 0,-2 2 0 16,1-2 0-16,2 0 0 0,-6-2 0 0,-5-1 0 0,3 2 0 15,-2 0 0-15,2 0 0 0,-3 0 0 0,0-1 0 16,-2 0 0-16,2 1 0 0,4-1 0 0,-2 1 128 15,-1 0-128-15,-4-1 0 0,-1 2 0 0,3 2 0 16,3-1 0-16,0 1 0 0,0 0 0 0,-2 0 0 16,3 0 0-16,3-2 0 0,3-1 0 0,-3 0 0 15,-3-1 0-15,3 0 0 0,1 0 0 0,1 1 0 16,-1-1 0-16,-2 2 0 0,-1 0 0 0,2 2 128 16,4-4-128-16,0 4 0 0,0 0 0 0,0-2 0 15,1 0 0-15,5 1 0 0,3 0 0 0,-1-1 0 16,2 0 0-16,-3 0 0 0,-2 0 0 0,4 0 0 15,2 0 0-15,3-1 0 0,2-4 0 0,-3 1 0 0,-4 0 0 16,2 0 0-16,1-2 0 0,2 0 0 0,4 0 0 0,1 1 128 16,-3-1-128-16,3 2 0 0,1-4 128 0,-2 4-128 15,3 1 0-15,4 2 0 0,4 1 0 0,2-2 0 16,0 4 128-16,-1-2-128 0,-2-2 128 0,2 2-128 16,-3-1 0-16,4 1 0 0,0 0 0 0,3 1-192 15,0 1 192-15,1-4 0 0,1 4 0 0,-1-2 0 16,-1 0 0-16,0 0 0 0,-1 0 0 0,2 0 0 15,2 2 0-15,4 3 0 0,4 0 0 0,0 3-10048 16,3 3-1904-16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0T21:44:18.9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1061 2404 20095 0,'-9'-17'896'0,"2"8"176"0,2 4-864 0,1 0-208 0,-3 0 0 0,7 5 0 16,0 0 144-16,0 0-16 0,0 0 0 0,0 0 0 16,-3 10-128-16,-1 2 0 0,-2 3 0 0,1 3 128 15,2 3-128-15,1 0 0 0,-4 1 0 0,2 4 0 16,-2 3 0-16,-2-1 0 0,-2 1 0 0,0 2 128 16,0 2-128-16,-1 4 192 0,-1-1-192 0,-4 5 192 15,1 4 80-15,0 2 32 0,-5 1 0 0,3 1 0 16,5 2 128-16,-5 3 16 0,-4 0 16 0,1 4 0 15,2 6-32-15,-2-4-16 0,1 2 0 0,1-2 0 16,2-1-144-16,0-1-16 0,3 0-16 0,-2 1 0 16,-3-1-16-16,4-4 0 0,2-4 0 0,-2-2 0 15,0-3-32-15,1-1 0 0,0-2 0 0,-2-1 0 16,3 2-192-16,0 0 128 0,-2 1-128 0,4-5 0 16,0-5 128-16,1-2-128 0,-1-4 0 0,3-2 0 0,2-3 0 15,1-4 128-15,2-1-128 0,1-3 0 0,3-1 0 0,-2-1 128 16,-1-1-128-16,2-2 0 0,4-1 160 0,3-2-160 15,-1 0 160-15,4 0-160 0,-3-1 144 0,7-1-144 16,2 1 128-16,1 0-128 0,1-3 224 0,0 4-32 16,3-2-16-16,3 1 0 0,2-3-16 0,2 0 0 15,-1 0 0-15,7 1 0 0,3-2-32 0,3-1-128 16,-1 0 192-16,5-2-64 0,3-2-128 0,0 3 0 16,1 2 0-16,0-2 128 0,3 0-128 0,3 0 0 15,-4-2 0-15,7 0 0 0,1-2 0 0,-3 1 0 16,0 1 0-16,3-3 0 0,-3 4 0 0,3-2 128 15,3 1-128-15,-1 0 0 0,0-2 0 0,-1 1 0 16,1 1 0-16,0 2 0 0,2-1 0 0,3-2 0 16,6 0 0-16,-2 0 0 0,-1-2 0 0,-1 2 0 0,4 0 0 0,5 1 0 15,0-4 0-15,1 0 0 0,-3-3 0 0,1-1 0 16,4-1 0-16,0 0 0 0,5 0 128 0,-1 0-128 16,-6-1 0-16,1 0 0 0,0-2 0 0,3 0 128 15,2 1-128-15,-2 1 0 0,-6 1 0 0,1-2 0 16,0 1 0-16,3 1 0 0,1 2 0 0,2-1 0 15,-4-1 0-15,2 0 0 0,2 1 0 0,-1 1 0 16,0-1 0-16,0 3 0 0,2-3 0 0,-2 0 0 16,4 0 0-16,-4 2 0 0,-1-6 0 0,0 2 0 15,2 1 0-15,2 0 0 0,3 0 0 0,0-1 0 16,-7-2 0-16,3 1 0 0,1 1 0 0,0 1 0 16,-1-2 0-16,-5 3 128 0,-1 2-128 0,0 1 0 0,0-2 0 15,-1 1 0-15,-2 0 0 0,-6 3 0 0,-3 3 0 0,2-2 0 16,1 2 128-16,0 1-128 0,0 1 0 0,1 0 0 15,-7 1 0-15,0 0 0 0,0 0 0 0,2-1 128 16,1-1-128-16,-1 2 0 0,-6 3 0 0,1 0 0 16,0 3 0-16,-2-3 0 0,0 1 0 0,3-1 0 15,-1 0 128-15,-2 1-128 0,-1-1 0 0,-4 2 0 16,-3 0 0-16,-1 0 0 0,2-3 0 0,-1 1 0 16,-3 0 0-16,-1 0 128 0,-1-1-128 0,-3 3 0 15,-4-4 144-15,-3 4-144 0,-4-3 128 0,-5 1-128 16,-2 1 160-16,-2-1-160 0,-1 1 352 0,-4-2-32 15,-1 0 0-15,0 0 0 0,-2 1 64 0,-3-2 0 16,-1-2 0-16,0 1 0 0,-10-1-128 0,7 1-32 16,2 0 0-16,-9-1 0 0,8 0-64 0,-8 0-16 0,0 0 0 0,0 0 0 15,0 0 48-15,0 0 0 0,0 0 0 0,5-7 0 16,-4-2 16-16,2-1 16 0,-1-1 0 0,-2-1 0 16,-1 0-224-16,0-3 144 0,0-1-144 0,-1-2 128 15,2 0-128-15,0-3 128 0,0-4-128 0,0-2 128 16,0-3-128-16,2-3 0 0,0-4 0 0,1-4 0 15,0-4 0-15,3 2 0 0,0-3 0 0,1 0 0 16,-3-3-192-16,3-1 48 0,1-4 0 0,-1-1 0 16,2-2 144-16,2 1-192 0,0-1 192 0,5 4-192 15,1 0 192-15,0 1 0 0,-3 1-144 0,1 1 144 16,2 1 0-16,-2 4 0 0,-1 0 0 0,-1 8 0 16,0 2 0-16,-1 4 0 0,0 2 0 0,-2 2 0 15,0 0 0-15,2 2 0 0,-2-1 0 0,0 0 0 0,1 1 0 0,-2 1 0 16,1 0-144-16,-1-2 144 0,0-1-176 0,0 0 32 15,-3 0 0-15,-1 3 0 0,1 4 144 0,-1 2-208 16,-1 1 80-16,2 0 128 0,-3 2-144 0,-1 2 144 16,-2 2 0-16,2 0 0 0,-4-1 0 0,1-1 0 15,-2 2 0-15,-1 4 0 0,-4-2 0 0,0 2 0 16,-1 2 0-16,-2-1 0 0,-1 0 0 0,-2 0 0 16,-2 2 0-16,-4 1 0 0,-2 0-128 0,-1 2 128 15,-5 1 0-15,-4-2 0 0,-4 0 0 0,-4 1-128 16,-1 1 128-16,-3 1 0 0,-4 0 0 0,0-1 0 15,-1 0 0-15,-3 1 0 0,-2 1-128 0,-8 2 128 16,-2-1 0-16,-2 0 0 0,3 0 0 0,-2 1 0 16,-2 0 0-16,-5 1 0 0,-4-1 0 0,-1 1 0 0,0 0 0 15,1 0 0-15,-2 1 0 0,-3 0 0 0,-7 2 0 16,1-5 0-16,1 0 0 0,0 0 0 0,-3 4 0 16,-1-3 0-16,-5-3 0 0,3 5 128 0,3 0-128 0,-4 0 0 15,-2-4 0-15,1 1 0 0,2 0 0 0,-2 3 0 16,-2-1 128-16,-1 1-128 0,0-2 0 0,1 2 0 15,2 3 128-15,-2-2-128 0,-2 0 0 0,2 0 144 16,4-4-144-16,0 5 0 0,-2-1 0 0,1 3 128 16,0-4-128-16,1 0 0 0,-2-4 144 0,2 4-144 15,-1 1 0-15,4-1 144 0,2 1-144 0,1-2 0 16,-1-1 128-16,-1-1-128 0,2 5 0 0,4-5 0 16,2-1 0-16,0 0 0 0,-6 0 0 0,6 2 0 15,-2 0 128-15,5-1-128 0,-1 0 0 0,1-1 0 0,-4 0 128 16,6-1-128-16,2 1 0 0,3-1 0 0,1 1 0 15,-2 0 160-15,1 0-160 0,0 2 128 0,-1 5-128 0,3-2 0 16,2-3 0-16,0 1 0 0,-1-2 128 0,0 1-128 16,1 1 0-16,5-2 128 0,4 0-128 0,2-1 160 15,-2-2-160-15,2 0 160 0,0 3-32 0,2-1-128 16,1-1 192-16,2 2-64 0,-2 2 64 0,4-2 0 16,3 0 0-16,2-1 0 0,-4 0 48 0,3-2 16 15,2 0 0-15,0 1 0 0,1 1-32 0,0 0 0 16,4 0 0-16,3 0 0 0,1 1-80 0,3-1-16 15,4 0 0-15,-1-1 0 0,6-1-128 0,1 0 192 16,1 0-192-16,3 1 192 0,3 1-192 0,3-2 0 16,-1-1 0-16,11 1 0 0,0 0-128 0,0 0-64 15,0 0-16-15,0 0 0 16,0 0-1968-16,11 0-384 0,5 0-64 0</inkml:trace>
  <inkml:trace contextRef="#ctx0" brushRef="#br0" timeOffset="1080.46">17873 4806 11055 0,'-3'-10'976'0,"3"10"-784"0,0 0-192 0,-5-4 0 16,0-3 608-16,1 2 80 0,-2 0 16 0,6 5 0 15,0 0-128-15,0 0 0 0,-5-4-16 0,5 4 0 16,0 0 80-16,0 0 32 0,0 0 0 0,0 0 0 16,0 0-208-16,-5 9-32 0,3-2-16 0,-2 4 0 15,-1-1 80-15,1 4 16 0,1 3 0 0,-5 5 0 16,1 4-64-16,-1 5 0 0,-2 2 0 0,1 5 0 15,-1 7-144-15,1 2-48 0,-1 4 0 0,0 2 0 0,0 1 0 0,-1 4 0 16,-2 2 0-16,3 2 0 0,2 1 0 16,-2 0 0-16,-1 1 0 0,-1-5 0 0,4-1 0 0,0-2-16 15,-3-4 0-15,3 0 0 0,0 5 96 0,1-6 32 16,-2-3 0-16,4-4 0 0,-1-6 16 0,2-2 0 16,1-3 0-16,-1 0 0 0,0-4-160 0,2-4-32 15,1-4 0-15,1 1 0 0,0 0-192 0,0-3 176 16,0-4-176-16,2-2 160 0,2-1-160 0,-1-2 0 15,2-3-192-15,-5-7 192 16,0 0-2352-16,10-5-336 0,0-1-80 0</inkml:trace>
  <inkml:trace contextRef="#ctx0" brushRef="#br0" timeOffset="2826.42">17629 4726 23951 0,'-3'-18'2128'0,"1"8"-1696"0,1 0-432 0,1 3 0 0,0 7 192 0,3-6-32 0,-3 6-16 0,12-4 0 0,3 1-144 16,3 0 0-16,-2 1-160 0,6 2 160 0,6 0 0 0,4 2 0 15,5-2 0-15,2 0 0 0,3 0 0 0,4-4 128 16,2-1-128-16,6 1 0 0,4-2 0 0,2 3 0 16,-1 0 0-16,1-2 0 0,-4 0 0 0,2-2 0 15,2 1 0-15,2-1 0 0,0 1 160 0,0-1-32 16,1-1 0-16,-1 2 0 0,-2 0 144 0,4 2 32 15,1-2 0-15,3 3 0 0,0-4-32 0,-1 3 0 16,-2 0 0-16,2 0 0 0,7 1-272 0,2 0 0 16,1-3 0-16,-2 3 0 0,-3 1 0 0,3-2 0 15,2 1 0-15,2 0 0 0,3 1 0 0,-3 0 0 16,-2 2 0-16,-1 0 0 0,0-2 0 0,1-1 0 16,1 0 0-16,-3 0 0 0,-4 1 0 0,1 1 160 15,4 1-160-15,-4-2 128 0,-2-2 80 0,-2-2 16 0,-3-1 0 0,0 3 0 16,-1 1-16-16,4-1 0 0,-4-1 0 0,5-1 0 15,-2 1 32-15,-2 1 0 0,-4-1 0 0,2 1 0 16,3-1-112-16,0 2-128 0,0-1 176 0,-4-1-176 16,-1 3 144-16,-5-1-144 0,-1-1 0 0,4-1 144 15,0-3-144-15,0 3 160 0,0 1-160 0,-3 0 160 16,-3-1-160-16,-2 0 0 0,0 0 0 0,2 0 128 16,2 0-128-16,0 1 192 0,0 1-192 0,0-1 192 15,-1-1-192-15,-4 2 0 0,-4 2 0 0,4 0 128 16,0-1-128-16,-2-2 0 0,-4 1 0 0,2 0 128 15,5 1-128-15,-5-1 0 0,-3 2 0 0,-3 1 0 0,-1-3 0 0,-3 1 192 16,0-3-192-16,2 2 192 0,-1-1-192 0,3 1 128 16,3-2-128-16,-1 2 128 0,-3 0 0 0,0 1 0 15,-1 1 0-15,-3-1 0 0,-3-1-128 16,0-2 160-16,1 0-160 0,-3 0 160 0,-2 1 16 0,0-2 0 16,-1 2 0-16,-1-1 0 0,0 2 48 0,-2 0 16 15,-3 2 0-15,2-1 0 0,-1 0-240 0,0 0 128 16,-3 2-128-16,0 0 0 0,-3-2 0 0,1 2 128 15,-2 1-128-15,4 2 0 0,-2-1 0 0,0 0 0 16,-1-1 0-16,1 1 0 0,1-1 0 0,1 0 128 16,2-1-128-16,0 0 0 0,0-1 0 0,1 1 0 15,0 0-208-15,-2 3 64 0,2 0 144 0,0-1 0 16,1 0-144-16,0 0 144 0,-3 3 0 0,1-2 0 16,1 0 0-16,-2 1 0 0,-3-1 0 0,-1 1 0 0,-2 0-144 0,0-1 144 15,-1-1 0-15,1 0 0 0,-8 1-128 0,2-1 128 16,-8-2 0-16,6 3 0 0,-6-3 0 0,0 0 0 15,0 0 0-15,0 0 0 0,0 0 0 0,6 6 0 16,-2 1 0-16,-4-7 0 0,5 8 0 0,-3-1 0 16,-2-7 0-16,3 7-208 0,2 0 64 0,-4 1 16 15,1 0 128-15,0 1 0 0,-2-9 0 0,5 10 0 16,-2 1 0-16,1 1 0 0,-3-2 0 0,3 2 0 16,-2 0 0-16,-1 3 0 0,-1-1 0 0,1 2 0 15,0 2 0-15,-1 4-128 0,-1 4 128 0,-1 4 0 16,1 2 0-16,-3 2 0 0,-2 0 0 0,-1 4 0 15,2 2 0-15,-3 2 0 0,0-1 0 0,0 3 0 0,-2-1 0 16,1 5 0-16,0 5 0 0,-1-1 0 16,0-4 0-16,-1-2 0 0,0-1 0 0,-1-2 0 0,1 0 0 0,3 0 0 15,-1-3 0-15,0 4 0 0,-2 2 0 0,3 1 0 16,3-4 0-16,0 0 0 0,-3 0 0 0,3-1 0 16,-3 1 0-16,4 1 0 0,2-2 0 0,-2 5 0 15,-4 0 0-15,3 4 0 0,1-1 0 0,-1 0 0 16,-1-3 0-16,-2 1 0 0,-2 0 0 0,-1 0 0 15,3-2 0-15,1 0 0 0,-2 0 0 0,0 0 0 16,-1-4 0-16,4-3 0 0,-1-4 0 0,3-3 0 16,-1-2 0-16,1-3 0 0,-2 0 0 0,3-3 128 15,2-2-128-15,0-1 0 0,-4-1 128 0,3-3-128 16,2-1 160-16,-1 0-160 0,-2 4 224 0,0-3-48 16,1-2-16-16,-2-2 0 0,-1 0-160 0,-1-1 192 15,-1-1-192-15,0-2 192 0,-2-2-192 0,1-1 192 16,-2 1-192-16,3 0 192 0,-4-3-48 0,0 0 0 0,-1-1 0 15,-1-2 0-15,-2-1 48 0,0-1 16 0,-4 0 0 0,0-2 0 16,-2 0 0-16,-1-1 0 0,-2-1 0 0,-2 0 0 16,-4 3 16-16,-2-1 0 0,-1 1 0 0,-2 1 0 15,-2 1-80-15,-1 1-16 0,2-2 0 0,-5 1 0 16,-3-1 32-16,-3 0 0 0,-4-1 0 0,-4-2 0 16,-4 4-160-16,2 0 0 0,-2-1 0 0,3 0 0 15,0 1 0-15,-5-1 0 0,-2-1 0 0,-4 1 0 16,-3 0 0-16,2 1 0 0,2-3 0 0,-1 0 0 15,-3-2 0-15,-2 2 0 0,-4 3 0 0,2 0 0 16,2-2 0-16,1-1 0 0,-5-1 0 0,-1 1 0 16,-3 1 0-16,2 0 0 0,2-2 0 0,-5-1 128 15,-6 4-128-15,0 0 0 0,3 1 144 0,-2-1-144 0,1-4 0 16,-2 1 144-16,-1 1-144 0,2 1 0 0,2-1 208 0,0 2-64 16,0-1-16-16,-2 0 0 0,0 0-128 0,2 1 0 15,3 3 0-15,-3-2 0 0,1-2 0 0,0-1 0 16,-4 3 0-16,4-1 0 0,-2-1 0 0,1 1 0 15,-3 0 0-15,4-1 128 0,-1-3-128 0,3 3 0 16,-2 2 0-16,0-3 0 0,-3-2 128 0,3 1-128 16,4 1 0-16,0-2 128 0,-1 2-128 0,0 1 0 15,2 0 0-15,5-1 128 0,5 0-128 0,0 1 0 16,0 1 144-16,3 0-144 0,1 0 0 0,3-1 144 16,1 0-144-16,3 1 0 0,5-1 192 0,0 1-64 0,0-1 0 15,-2 2-128-15,-2 2 144 0,1-2-144 0,1 0 0 16,6-2 144-16,0 4-144 0,5-2 192 0,4-2-192 0,0 2 192 15,1 0 64-15,4 2 32 0,3-2 0 16,3 0 0-16,3 0-32 0,4 0 0 0,3 0 0 0,1 0 0 16,1 1-256-16,3 0 128 0,6-1-128 0,-3-1 0 15,3 1 0-15,0 0 0 0,7 0 0 0,0 0 0 16,0 0 128-16,0 0-128 0,0 0 0 0,0 0 0 16,0 0 0-16,0 0 0 0,0 0 0 0,0 0 0 15,0 0 0-15,0 0 0 0,0 0 0 0,9 5-144 16,5 0-304-16,-3-1-64 15,2 0-16-15,4-1 0 0,5 0-2288 16,5-3-464-16,17-3-96 0,0-8-16 0</inkml:trace>
  <inkml:trace contextRef="#ctx0" brushRef="#br0" timeOffset="7588.44">24852 4008 7359 0,'5'-11'320'0,"-5"11"80"0,5-7-400 0,-2 0 0 0,-3 7 0 0,4-6 0 15,-4 6 1808-15,7-6 288 0,-3 1 48 0,3-1 16 16,0 1-1424-16,-1 0-288 0,-6 5-48 0,9-4-16 16,-1-3-128-16,-8 7-16 0,0 0-16 0,5-6 0 15,-3-2-80-15,1-1-16 0,-3 0 0 0,0 0 0 16,-1 1-128-16,-1-3 128 0,0-1-128 0,-3-2 128 16,-1-1-128-16,-1 0 160 0,-2-3-160 0,1 0 160 15,-1-3 96-15,-2 3 0 0,0-3 16 0,0 0 0 16,-2-5 64-16,-1 2 16 0,1 4 0 0,-2 0 0 0,0-1 32 0,-2 0 0 15,0 1 0-15,-2 0 0 0,-4 2 0 16,0-2 0-16,-4-1 0 0,0 0 0 0,-2 0-112 0,-1 0-16 16,-5-1 0-16,-1 0 0 0,-2 0-112 0,1 2-16 15,1 1-128-15,-5-1 192 0,0-3-192 0,-5 1 176 16,-1-2-176-16,-6 2 160 0,-4 6-160 0,0-3 128 16,0 1-128-16,1 0 128 0,1 2-128 0,-6-1 0 15,-2 1 0-15,-3 0 128 0,2 0-128 0,0 0 0 16,1 1 0-16,0 1 0 0,0-1 0 0,-2 1 0 15,-5-1 0-15,1 3 0 0,-4 2 0 0,3-4 0 16,2 0 0-16,-6 1 0 0,-4 2 0 0,1 1 0 16,0 0 0-16,1 1 0 0,0-1 0 0,1 3 0 15,-4-1 0-15,3 1 0 0,2 0 0 0,-1 1 0 16,2 0 0-16,-2 1 0 0,-3 3 0 0,5-2 0 16,1-4 0-16,7 2 0 0,5 6 0 0,2 0 0 0,5 0 0 0,1 3 0 15,5-2 0-15,1 2 0 0,4 1 0 0,1 1 128 16,5 3-128-16,-1-1 0 0,4 1 144 0,1 2-144 15,2 1 176-15,-2 0-48 0,1 1 0 0,3 2 0 16,4 3-128-16,2 4 128 0,3 1-128 0,0-1 128 16,-3 1-128-16,2 3 0 0,4 1 0 0,2 2 0 15,3-1 0-15,2 3 0 0,5 0 0 0,0-1 0 16,1 1 0-16,2 1 0 0,1 0 0 0,2 1 0 16,2 1 0-16,-1-2 0 0,-2-1 0 0,2-1 128 15,2-2-128-15,-4 0 0 0,-3-2 0 0,0-1 0 16,-2-1 128-16,-1-2-128 0,-4-2 128 0,-1 1-128 15,1 1 240-15,-4-2-48 0,-1 0 0 0,-2 1 0 16,-1 3 160-16,-3-5 32 0,-2-2 0 0,-2-1 0 0,0 0-64 16,-4-3-16-16,-4-2 0 0,-2 0 0 0,-3 1-80 0,-3-4-16 15,-2 0 0-15,-2-2 0 0,-3 1-64 0,-1-2-16 16,0 0 0-16,0-4 0 0,-3-7-128 0,-4 0 0 16,-3 0 0-16,0-3 128 0,-2-1-128 0,4 0 0 15,3-1 0-15,-3-3 0 0,0 0 0 0,-1 0 0 16,-4 0 0-16,3 0 0 0,4 0 0 0,2-1 0 15,5 2 0-15,2 1 128 0,3-2-128 0,-2 2 128 16,1 1-128-16,0 0 128 0,1 0 720 0,2-1 144 16,3-2 32-16,-1 3 0 15,3 1-1648-15,3 1-320 0,1-1-64 0,3 0-16 0,0 1 832 0,1-1 192 16,-2-2 0-16,2 1 0 0,-1 2 0 0,1-1 0 0,-2-1 0 0,3 2 0 16,-2 0 0-16,1 0 0 0,1-1 0 0,1 3 0 15,0-1 0-15,-1 1 0 0,2 0 0 16,1 4 0-16,1 0 0 0,1-1 0 0,-2 1 0 0,1-1 0 15,-3 1 0-15,-1 0 0 0,1-1 0 0,-2 3 0 16,-2 3 0-16,0 1-144 0,2-1 144 0,-3 2 0 16,1 1 0-16,-2 0 0 0,0 1 0 0,0-1-128 15,0 4 128-15,-1 1 0 0,-3 0 0 0,0-1 0 16,-1 0 0-16,-3 2 0 0,-1 1 0 0,-1 3-128 16,2-2 128-16,0 4 0 0,1 0 0 0,2 2 0 15,3-4 0-15,2 2 0 0,0-1 0 0,3 4 0 16,1 0 0-16,-1 2 0 0,1 0 0 0,2 1 0 15,1-2 0-15,2 3 0 0,1 4 0 0,0 0 0 16,-1 3 0-16,1-1 0 0,3 0 0 0,-3 1 0 0,1 1 0 16,0-1 0-16,1 0 0 0,-2 2 0 15,1 1 0-15,1 1 0 0,0-1 0 0,3 4 0 0,-1 4 0 0,3 1 0 16,1 0 0-16,-2-3 0 0,0-2 0 0,1 0 0 16,2 0 0-16,1 1 0 0,1 0 0 0,0 1 0 15,2-1 0-15,1 5 0 0,2 0 0 0,-2-2 0 16,3-2 0-16,1 1 128 0,0 0-128 0,-2-2 0 15,1 0 0-15,0-1 0 0,2 1-320 0,3 2-48 16,5 2 0-16,2-1-13168 0</inkml:trace>
  <inkml:trace contextRef="#ctx0" brushRef="#br0" timeOffset="8750.41">19478 3807 7359 0,'0'-17'320'0,"0"9"80"0,-1 3-400 0,1 5 0 16,0 0 0-16,0 0 0 0,0 0 4352 0,0 0 768 15,0 0 176-15,10 3 16 0,1-2-4352 0,1 0-960 16,1-2 0-16,-3 1-160 0,0-1-160 0,2-2-48 16,-1-1 0-16,1-3 0 0,0 2 176 0,1-5 48 15,-2-3 0-15,0-3 0 0,0 0 352 0,0-4 80 16,-4 3 16-16,3-1 0 0,-2 0 16 0,1-1 0 0,-4-5 0 0,1 1 0 15,-1-1-64-15,0-1 0 0,-1-2 0 0,0 0 0 16,-3-5 96-16,2 1 16 0,-3-1 0 0,0-2 0 16,-1-2-112-16,-1 0-32 0,1 2 0 0,-4 1 0 15,-1 2-224-15,-1-2 176 0,-4 0-176 0,-1 1 160 16,-3 0-160-16,-1-1 0 0,-4-3 0 0,2 0 0 16,0 1-272-16,-5 0 64 0,-6 1 16 0,-1 0 0 15,-1 0 192-15,1 1 0 0,0 2-160 0,-1 1 160 16,-1 1 0-16,-1-1 0 0,0 0-144 0,-2-1 144 15,-7 2 0-15,0-2 0 0,0 0 0 0,-2 0 0 16,-5-2 0-16,1 2 0 0,-1 3 0 0,0 0 0 16,-2 3 0-16,-3 1 0 0,-2 0 0 0,-4 1 0 0,-2 1 0 0,3 2 0 15,0 0 0-15,1-1 0 0,1-3 0 0,-8 1 0 16,-5 1 0-16,0 1 0 0,3 1 0 0,-1 0 0 16,-1 0 0-16,-5 0 0 0,-4-5 0 0,1 3 0 15,3 1 0-15,-1 2 0 0,4 1 0 0,-5 2 0 16,-4-1 0-16,1 2 0 0,0-1 0 0,2 1 0 15,3 1 0-15,-4 0 0 0,-5-1 0 0,2 1 0 16,5 0 0-16,-1 0 0 0,0-1 0 0,-5-1 0 16,-3 1 0-16,2 1 0 0,4-1 160 0,-1-1-160 15,-2-1 160-15,1 3-160 0,-5 2 128 0,2 2-128 16,2-3 0-16,-2-1 144 0,-2 0-144 0,0 1 128 16,-4-1-128-16,7 3 128 0,-1 1 0 0,0 2-128 15,-3 1 192-15,1-1-64 0,-1-1-128 0,4 0 0 16,-2 0 0-16,0 2 0 0,-5 0 0 0,4 1 0 15,3-2 128-15,1 1-128 0,-4 1 0 0,4-1 160 0,-1 0-160 0,3 2 160 16,2-1 32-16,-1 3 0 0,-3 1 0 0,4-1 0 16,1-2-192-16,2 2 160 0,3 1-160 0,0 0 160 15,-3-1-160-15,2 1 0 0,-2 0 144 0,4 0-144 16,2 1 0-16,1-2 0 0,-1 0 0 0,-1 1 128 16,0 0 736-16,5 0 160 0,2-1 16 0,2 2 16 31,0 0-1584-31,1 1-320 0,-1 0-64 0,-1 0-16 0,-4-2 928 0,4 1 0 0,6 1 0 0,0 1 128 15,-1 0-128-15,-3 1 176 0,0 2-176 0,0-2 192 16,3 2-64-16,3 3 0 0,1-1 0 0,2 2 0 16,-2-1-128-16,1 0 0 0,0 2 0 0,1 0 0 15,-1 0 0-15,1-2 0 0,2 3 144 0,3 4-144 0,1 0 176 0,-2 2-48 16,0 0 0-16,0-1 0 0,1-1 48 16,1 1 0-16,1 0 0 0,2 2 0 0,2 1-16 0,3 1 0 15,5-4 0-15,1 4 0 0,-1 2-32 0,1-1 0 16,2-4 0-16,2 2 0 0,2 0-128 0,1 1 0 15,2-1 0-15,1-2 128 0,0-1-128 0,3-1 0 16,1-1 0-16,4-1 0 0,0 0-176 0,5-3-16 16,-1-3 0-16,2-1 0 15,3 3-608-15,0-1-128 0,4-7-32 0,0 0 0 16,0 0-2064-16,0 0-432 0,0 0-64 0</inkml:trace>
  <inkml:trace contextRef="#ctx0" brushRef="#br0" timeOffset="9030.86">10498 1415 23263 0,'-13'-5'1024'0,"6"4"224"0,7 1-992 0,0 0-256 0,-8 5 0 0,1 1 0 16,-1 4 0-16,2 1 0 0,1 3 0 0,-3 2-160 16,0 0 160-16,1 3 128 0,2 2-128 0,0 1 176 15,-6 2 64-15,3-1 16 0,3-3 0 0,-1 3 0 16,-3 0 256-16,3 0 64 0,-1-1 16 0,5 1 0 15,2-1 48-15,1 1 0 0,-2 1 0 0,2 0 0 16,2 1-208-16,2 1-48 0,-1 2 0 0,1-2 0 16,-3-3 704-16,3-1 128 0,4-1 16 0,1-2 16 15,2-4-1760-15,-1-1-368 16,2-2-64-16,4-5-16 0,4-3 960 0,4-1 0 0,4-1 128 0,4-5 0 0,3-5-256 16,7-5-64-16,11-5 0 0,8-5-9056 15,11-4-1824-15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0T21:44:33.7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2989 10452 19343 0,'0'0'1728'0,"0"0"-1392"15,0 0-336-15,0 0 0 0,0 0 272 0,0 0-16 16,0 0 0-16,0 0 0 0,0 0 144 0,0 0 32 16,0 0 0-16,0 0 0 0,3 9-176 0,0 0-48 15,-2 0 0-15,0 1 0 0,-1 2 32 0,0 2 0 16,0 3 0-16,1 1 0 0,-1 3 32 0,0 2 16 16,-1 5 0-16,1 3 0 0,0-1-128 0,-1 8-32 15,0 5 0-15,-2 5 0 0,0 3 16 0,1 3 0 16,0 1 0-16,-5 2 0 0,1 2-144 0,0 3 192 15,1 0-192-15,0 2 192 0,-3-1-64 0,2-4-128 0,0-3 192 16,2-4-64-16,-2-2 64 0,3-1 0 0,-1 2 0 0,0-2 0 16,2 2 96-16,0-5 32 0,0-4 0 0,1-1 0 15,-1 1-64-15,2-3-16 0,-2-3 0 0,1 3 0 16,-1-1-240-16,0 1 144 0,0 0-144 0,1-3 128 16,-2-7-128-16,2-2 0 0,-2-5 144 0,2-3-144 15,0-1 144-15,0-1-144 0,-1-5 192 0,0-2-192 16,2-2 256-16,0 1-48 0,0 1-16 0,0-10 0 15,0 0-64-15,0 0-128 0,-1 7 176 0,1-7-176 16,0 0 0-16,0 0-224 0,0 0 16 0,0 0-8768 16,3-10-1760-16</inkml:trace>
  <inkml:trace contextRef="#ctx0" brushRef="#br0" timeOffset="1844.19">2890 10581 12895 0,'-6'-9'1152'0,"6"9"-928"0,0 0-224 0,0 0 0 15,0 0 1984-15,0 0 368 0,0 0 64 0,0 0 16 16,0 0-2000-16,6-4-432 0,2-1 0 0,0 3 0 16,1 1 0-16,2-1 0 0,2 2 0 0,-1-1 0 15,2 0 0-15,2 0 0 0,4-2 0 0,-2 1 128 16,2 0-128-16,5 1 160 0,4 0-160 0,0-2 160 15,4-1 32-15,0 0 16 0,-1 1 0 0,2-2 0 16,0 2 80-16,3-4 16 0,-3 0 0 0,2 0 0 16,-1 0 160-16,3 2 48 0,1 0 0 0,4 0 0 15,3-2-48-15,-2 2 0 0,-1 0 0 0,-1 1 0 0,1 1-208 16,0-4-32-16,0 1-16 0,3-1 0 0,0 1-80 16,3 1-128-16,2-1 176 0,3-1-176 0,-3 1 128 0,0 1-128 15,1-3 0-15,-3 1 0 0,0-2 0 0,2 1 0 16,3 1 128-16,-3 0-128 0,1-2 0 0,-1 1 0 15,-1 3 0-15,1 0 0 0,-2 0 176 0,3 1-176 16,1 1 160-16,2-1-160 0,4-2 192 0,-4 1-64 16,0-2-128-16,-3 0 192 0,1 1-32 0,2-1-16 15,2 1 0-15,1 0 0 0,3-2 48 0,-3 1 0 16,-2-1 0-16,-1 1 0 0,0 1-48 0,2-1 0 16,-1 1 0-16,3-1 0 0,1 0-144 0,0 2 160 15,-3-1-160-15,1 0 160 0,-2-2-160 0,4 2 0 16,-1-1 144-16,0 3-144 0,0-2 0 0,-1 1 144 15,-3 0-144-15,0 1 0 0,-1-2 128 0,4 1-128 0,3-1 0 16,0 3 0-16,1 1 0 0,-4 1 0 0,0-2 128 0,0 2-128 16,3-3 0-16,0 2 0 0,-2-3 0 0,2 2 0 15,0 2 144-15,-2-2-144 0,-3-1 0 0,0 1 144 16,1 0-144-16,0-2 192 0,1 3-192 0,1 0 192 16,-1 2-192-16,-3 0 160 0,-1-2-160 0,2 2 160 15,2 0-160-15,2 2 128 0,-1 1-128 0,2-2 128 16,-4 2-128-16,0-2 0 0,-2 0 144 0,-1 1-144 15,1-1 0-15,0-1 0 0,-1 0 0 0,0 2 0 16,0 2 0-16,-4 0 0 0,-1-3 0 0,-1 0 0 16,-2-1 0-16,3-1 144 0,2 0-144 0,0 1 0 15,0-2 128-15,-3 1-128 0,0-3 0 0,-3 1 0 16,-2 0 0-16,0-2 0 0,0 3 128 0,-2-2-128 16,1-2 0-16,1 2 128 0,1 2-128 0,-4-1 0 0,-1 0 128 15,-1 2-128-15,1 2 0 0,-4-1 0 0,-3-4 0 0,0-2 0 16,0 2 0-16,0 1 0 0,-2-2 128 0,1 3-128 15,0-2 0-15,-1 0 0 0,0 2 144 0,0-1-144 16,-2 1 0-16,0-1 144 0,-2 1-144 0,-3-1 0 16,-2-3 0-16,1 4 0 0,-5 0 0 0,2 1 0 15,-4 1 128-15,-2-1-128 0,1-3 0 0,-6 1 0 16,1 1 144-16,0 1-144 0,-9 1 128 0,9 1-128 16,-9-1 128-16,8 2-128 0,-8-2 192 0,0 0-48 15,5 9 0-15,1 1 0 0,-2 0-16 0,0 1-128 16,-5-1 192-16,0 3-64 0,-1 2-128 0,1 4 160 15,0 2-160-15,-1 3 160 0,-2 1-160 0,0 4 0 16,-4 3 0-16,2 0 0 0,-1 0 0 0,0 4 0 16,3 2 0-16,-3 0 0 0,3-3 0 0,1 0 0 15,-3-1 0-15,2 4 0 0,-1-3 0 0,1-1 0 0,-2 0 0 0,2 0 0 16,1 3 0-16,-3 1 0 0,1 4 0 0,1 1 0 16,-2 0 0-16,0 1 0 0,2-1 0 0,-3-2 0 15,3 1 0-15,1 0 0 0,-3 1 0 0,2 4 0 16,-2 3 0-16,3-1 0 0,1-2 0 0,0 1 128 15,0-1-128-15,0-1 0 0,0-1 0 0,0-1 0 16,2 0 0-16,0 5 0 0,-3 1 0 0,0 0 0 16,1-3 0-16,0-3 0 0,-1-3 0 0,-1-2 0 15,-1-2 0-15,-2-4 0 0,0-4 0 0,1 1 0 16,2-2 0-16,-3 1 0 0,0-1 0 0,1-4 0 16,-1-2 0-16,3-1 0 0,-2-1 0 0,1-2 0 15,-2-1 0-15,1-2 128 0,1 0-128 0,3-3 0 0,-2 0 128 0,1-1-128 16,0 0 0-16,0 0 128 0,-2-3-128 0,-1 0 0 15,0-1 0-15,3 0 0 0,-2-2 0 0,0 2 0 16,-3-2 144-16,3 0-144 0,5-5 0 0,-6 5 144 16,1 1-144-16,-3-3 0 0,-2-1 192 0,0-1-192 15,-4 0 192-15,0 0-192 0,0 0 256 0,-2 2-48 16,-1-2-16-16,-1-1 0 0,-3 0-192 0,1 0 176 16,2 2-176-16,-4-2 160 0,-3-2 0 0,-3 2 0 15,-3-2 0-15,-2 0 0 0,0 0 16 0,-4 1 0 16,-2 1 0-16,-4 0 0 0,-3-1 64 0,0-1 16 15,0 0 0-15,-5 1 0 0,-6 1-256 0,-5 2 176 16,-4 0-176-16,1 0 160 0,-2 1-160 0,0 1 128 16,-3-1-128-16,-3 0 128 0,-5 0-128 0,0-1 128 0,-1 1-128 0,-3 1 128 15,0 2-128-15,-3-2 0 0,-2-1 144 0,1 0-144 16,2 1 144-16,-2 2-144 0,-3 0 192 0,0 0-192 16,-4-3 176-16,3 2-176 0,1 0 160 0,-3 2-160 15,-5 0 0-15,2 2 128 0,5-1-128 0,-2 2 0 16,-4-4 0-16,2 3 0 0,2 0 0 0,2-1 0 15,-2-1 0-15,2 0 128 0,-3-3-128 0,5 2 0 16,3-1 0-16,-2 0 0 0,-1-2 0 0,-1-1 0 16,2 0 0-16,2 0 0 0,1 0 0 0,1-2 0 15,1 0 0-15,3-2 128 0,-3-1-128 0,5 1 0 16,3 0 0-16,0 1 0 0,-1 0 0 0,1-4 0 16,0-2 0-16,6 1 0 0,2 4 0 0,-1-2 0 0,-2 0 0 15,1 1 0-15,3 0 0 0,3-1 0 0,3 0 0 0,0 2 0 16,2 2 0-16,0-1 0 0,-2-2 0 0,1 3 0 15,3 3 0-15,4-2 0 0,2-6 0 0,2 3 0 16,1 2 0-16,-3 0 0 0,-2 0 0 0,1 0 0 16,2 0 0-16,2 0 0 0,1 0 0 0,3 1 0 15,2 0 0-15,-1-1 0 0,4-2 0 0,-3 2 128 16,2 2-128-16,-3-2 0 0,1-2 144 0,3 2-144 16,3 3 128-16,1 0-128 0,-3-3 160 0,4-1-160 15,1-1 192-15,0 4-192 0,1 2 176 0,-1 3-176 16,0-3 160-16,1 1-160 0,2 1 128 0,-3-1-128 15,-3 1 0-15,3-1 144 0,5 1-144 0,-3-2 0 16,-1-1 144-16,2 0-144 0,1 1 0 0,2 1 128 16,1-1-128-16,2 2 0 0,0-1 0 0,2-1 144 15,2 0-144-15,3 0 0 0,0 1 192 0,0 0-192 0,3-1 192 0,1-1-192 16,-1-3 272-16,4 1-48 0,8-1-16 16,-5 3 0-16,2-3-208 0,3 0 0 0,0 0-192 0,0 0 192 15,0 0-128-15,0 0 128 0,0 0 0 0,8 1 0 31,4 0-1280-31,3-1-128 0,1 4-48 0,4-6-10768 0,3-1-2144 0</inkml:trace>
  <inkml:trace contextRef="#ctx0" brushRef="#br0" timeOffset="4452.18">11493 12426 14447 0,'0'0'640'0,"0"0"128"0,0 0-608 0,0 0-160 0,0 0 0 0,0 0 0 0,0 0 912 0,0 0 160 16,0 0 16-16,0 0 16 0,0 0-656 0,9-2-144 16,0 0-32-16,0 1 0 0,1-1 0 0,2 0 0 15,-1 0 0-15,2 2 0 0,0 0 0 0,3-1 0 16,0-4 0-16,2 4 0 0,1 3-48 0,2-1-16 16,5-2 0-16,-1 0 0 0,2 1 96 0,4-1 16 15,2-2 0-15,2 1 0 0,2-2-16 0,-1 3 0 16,0-1 0-16,2 0 0 0,0 0-64 0,5-1-16 15,4 1 0-15,1 2 0 0,-3 0-80 0,1-1-16 16,1-1 0-16,1 1 0 0,-2 1 0 0,1-1 0 16,2-3 0-16,4 3 0 0,5 1-128 0,-2 4 160 15,1-3-160-15,1 0 160 0,-4-2-160 0,1 1 0 16,0 0 144-16,2 0-144 0,2-1 0 0,1-2 144 16,1 0-144-16,-4 1 0 0,-2 1 128 0,1 1-128 0,1 0 0 0,1-1 0 15,2-1 128-15,-1 0-128 16,1 1 144-16,-1 0-144 0,-1 0 160 0,0 1-160 0,-1 0 160 0,1-1-160 15,4-1 176-15,-2 1-176 0,0 2 192 0,-1 0-192 16,0-1 192-16,0 0-64 0,2 1 0 0,2-1-128 16,2 0 192-16,-1 2-64 0,-2 0 0 0,0 0-128 15,-2-2 128-15,3 0-128 0,0 0 0 0,3 2 0 16,0 0 0-16,0-2 0 0,-6-1 0 0,4 2 0 16,-1 1 144-16,1 0-144 0,4-2 0 0,0 3 144 15,-4 0-144-15,-1-2 0 0,-2-2 0 0,4 2 128 16,3 2-128-16,-1-1 0 0,-4-2 0 0,-1 3 0 15,-1 1 0-15,0-2 0 0,0-2 0 0,2 1 0 16,1 4 0-16,1-1 128 0,-3 2-128 0,1-3 0 16,-2-2 128-16,0 1-128 0,3 0 0 0,-1 0 128 0,1-1-128 0,-2 0 192 15,0 0-192-15,-3 1 192 0,-2-1-192 16,4 2 0-16,4 0 144 0,0-1-144 0,-1-1 0 0,-3 1 144 16,-3 1-144-16,1 1 0 0,-1-3 160 0,0 1-160 15,4 1 128-15,2 1-128 0,2-3 160 0,-1 1-160 16,-5-2 192-16,2 4-192 0,0 1 144 0,3-1-144 15,0 1 0-15,0-1 144 0,-3 0-144 0,-2 1 0 16,0-2 0-16,0-1 0 0,2-2 0 0,0 1 128 16,2 2-128-16,-1-3 0 0,-3-3 144 0,0 2-144 15,0 3 160-15,1 0-160 0,2-1 224 0,-1 0-48 16,1-1-16-16,-3 1 0 0,-1-1-160 0,-3 1 0 16,2 0 144-16,0 0-144 0,2-1 0 0,0 2 128 15,-6-2-128-15,1 0 0 0,-5 3 0 0,0-2 0 0,0-1 0 0,2 0 128 16,-1 1-128-16,2-2 0 0,-1-3 128 0,0 4-128 15,-3 0 160-15,2 3-32 0,-3 1-128 16,0-2 192-16,-1-4-192 0,0 2 128 0,1 1-128 0,1 1 0 16,-1-4 128-16,-1 2-128 0,0 0 0 0,-2 0 0 15,-2 0 128-15,3 1-128 0,2 0 0 0,0-1 0 16,-3-1 128-16,1 1-128 0,0 2 0 0,-1-2 144 16,-1-3 48-16,0 1 0 0,-3 1 0 0,2-1 0 15,3-1-192-15,-1 1 0 0,-1 0 0 0,2 0 0 16,4 0 176-16,-3 0-48 0,-2 1-128 0,1 0 192 15,-1-1-192-15,3 2 0 0,1 1 0 0,2-2 0 16,1-2 0-16,-4 2 0 0,0 2 0 0,-1-1 0 16,-5-2 0-16,2-1 0 0,-2 2 0 0,2 1 0 15,2 2 0-15,0 0 0 0,0-4 0 0,-1 1 0 0,0 1 0 0,-2 1 0 16,-7 2 0-16,3-2 0 0,-3-2 0 0,-1 0 0 16,-1-1 0-16,3 1 0 0,-2-1 0 0,0 1 0 15,-2 0 0-15,2 1 0 0,-1 0 128 0,-2 0-128 16,-3-1 0-16,-4 1 144 0,-1-1-16 0,-1 2 0 15,-2-1 0-15,0 0 0 0,-5 0 64 0,-1 0 0 16,-1 0 0-16,-2-1 0 0,-2 1-48 0,0-1 0 16,0-4 0-16,-2 4 0 0,-8 1 48 0,9 0 16 15,-3-2 0-15,-6 2 0 0,9 0-64 0,-9 0-16 16,0 0 0-16,0 0 0 0,0 0-128 0,0 0 0 16,0 0 0-16,0 0 0 15,0 0-448-15,0 0 16 0,0 0 16 0,0 0 0 16,0 0-1888-16,-2 9-384 0,-6-2-80 0</inkml:trace>
  <inkml:trace contextRef="#ctx0" brushRef="#br0" timeOffset="8148.06">653 10642 15663 0,'0'0'1392'0,"0"0"-1120"0,0 0-272 0,0 0 0 15,0 0 192-15,0 0 0 0,0 0-16 0,0 0 0 16,0 0 176-16,0 0 32 0,0 0 16 0,0 0 0 15,0 0-32-15,0 0-16 0,0 0 0 0,0 0 0 16,0 0-32-16,0 0-16 0,2 11 0 0,-2-2 0 16,-1 1 288-16,-1 2 64 0,-1 2 16 0,-1 1 0 15,1 6-400-15,-2 1-80 0,-1 2 0 0,0 1-16 16,2 2-176-16,0-1 160 0,-2-2-160 0,1 0 160 16,3-4-160-16,0-1 192 0,0 1-192 0,1-4 192 15,1-1 48-15,3-4 16 0,-1 1 0 0,2-1 0 0,0-1-64 16,3 1 0-16,-3-4 0 0,4 0 0 0,0-1 0 15,2-2-16-15,-10-4 0 0,10 3 0 0,5-3-176 16,-3 1 192-16,-1 2-192 0,-1-3 192 0,4-3-192 16,-1 0-256-16,-1 0 64 0,2 1 16 15,2-4-640-15,-3 1-128 0,-5-3-16 0,1 0-9520 16</inkml:trace>
  <inkml:trace contextRef="#ctx0" brushRef="#br0" timeOffset="8408.25">902 10735 22399 0,'-8'-7'992'0,"8"7"208"0,0 0-960 0,0 0-240 0,0 0 0 0,0 0 0 16,0 0 0-16,0 0 0 0,0 11 0 0,0-2 0 15,2 1 448-15,-2 3 128 0,-4 5 48 0,1 3 0 16,-2 3-160-16,1 2-16 0,0 2-16 0,-2 1 0 15,-1 1-240-15,-1 2-64 0,-1 1 0 0,0 0 0 16,1-2-128-16,0 0 0 0,-1-1 0 0,1-1 0 16,-4-2 0-16,4 1 0 0,1 0 0 0,-1-3 0 31,-3-3-416-31,1 0-112 0,4-3-32 0,-2-2-10688 0</inkml:trace>
  <inkml:trace contextRef="#ctx0" brushRef="#br0" timeOffset="8762.21">482 11590 25791 0,'0'0'2304'0,"0"0"-1856"0,0 0-448 16,8 6 0-16,0-1 0 0,1-1 0 0,1 3-128 16,2-5 128-16,2 0-192 0,2-2 192 0,0-1-192 15,1-1 192-15,3 1 0 0,2-1 0 0,-2-2 0 0,2 2 0 16,1 0 0-16,4-1 0 0,0 0 0 0,-1-2 0 15,1 0 0-15,-2 0 0 0,2-2 0 0,1 1 0 16,-1-2 0-16,0 1 0 0,-3 2 0 0,-2 1 0 31,-2 0-1600-31,-3 1-192 0</inkml:trace>
  <inkml:trace contextRef="#ctx0" brushRef="#br0" timeOffset="9039.37">506 11932 13823 0,'-10'2'1216'0,"3"4"-960"15,3 3-256-15,2 4 0 0,0-2 4096 0,2 4 768 16,2 4 144-16,0 4 48 0,0 0-4112 0,1 3-816 16,2-2-128-16,0 2 0 0,0 0 0 0,2 1-128 15,-1-2 128-15,2 1 0 16,-2 1-1456-16,-1-3-224 0,0-2-48 0,-3-3-6608 16,0-3-1328-16</inkml:trace>
  <inkml:trace contextRef="#ctx0" brushRef="#br0" timeOffset="9546.33">865 11821 35007 0,'-11'-5'1552'0,"11"5"320"15,0 0-1488-15,0 0-384 0,0 0 0 0,0 0 0 16,11 3-272-16,-3 0-128 0,0 3-32 0,1-2 0 0,3-1 224 0,2 0 32 16,0 3 16-16,1-2 0 15,1 1-480-15,0 1-112 0,-1 1-16 0,-2 2 0 16,-4-3-256-16,-1 1-48 0,-2-1-16 0,2 3 0 15,-4 2 160-15,0-1 32 0,1 0 0 0,-1-2 0 0,-4-8 624 0,5 9 128 16,-2-1 144-16,-3-8-208 0,0 0 384 0,6 7 80 16,0 0 0-16,1-2 16 0,-1 1 208 0,2-1 32 15,0-3 16-15,3 3 0 0,-2 0-96 0,4 1-32 16,-1-1 0-16,2 4 0 0,1 0-240 0,1 1-160 16,-4 1 192-16,0 1-192 0,-1 1 128 0,2 2-128 15,0 1 0-15,-5-1 0 0,-5 2 224 0,-3 0-64 0,-1 3-16 0,-4 0 0 16,-5-3 240-16,-4 3 32 0,-4 0 16 0,-3 0 0 15,-3-3 144-15,-1 1 48 0,-1 0 0 0,-3-2 0 16,-4 0 176-16,-4-2 32 0,-6-2 16 0,2 1 0 16,1 0-64-16,-4-1-16 0,-2-4 0 0,6 1 0 15,8-2-384-15,2-1-96 0,2 0-16 0,5-3 0 32,5-1-1440-32,4-2-304 0,2-2-48 0,6-4-14032 0</inkml:trace>
  <inkml:trace contextRef="#ctx0" brushRef="#br0" timeOffset="10717.5">11629 10437 21183 0,'0'0'1888'0,"-3"-6"-1504"16,-2 0-384-16,5 6 0 0,0 0 752 0,0 0 80 15,-9-1 0-15,1 3 16 0,-3 3-272 0,2 2-64 16,-1 1-16-16,-1 3 0 0,-3 1-368 0,-1 3-128 0,-4 3 0 0,0 4 144 16,-5 4 48-16,1 6 0 0,-4 3 0 0,-2 9 0 15,0 6 256-15,0 8 64 0,0 8 16 0,2 2 0 16,-3 2-208-16,6 2-32 0,4 0-16 0,5 4 0 16,4 5-272-16,4-2 0 0,1-4 0 0,6-1 0 15,5 3 0-15,3-1 0 0,5 0 0 0,6-5 0 16,3-3-624-1,5-4-16-15,6-3-16 0,6-3-7728 0,5 0-1536 0</inkml:trace>
  <inkml:trace contextRef="#ctx0" brushRef="#br0" timeOffset="11595.32">23270 10279 27647 0,'-9'-17'2448'0,"8"10"-1952"0,1 7-496 0,0 0 0 15,0 0-192-15,10-1-128 0,1-1-16 0,2 5-16 16,0 3 224-16,4 2 128 0,2-1-160 0,2 4 160 16,-1 3 0-16,6 1 0 0,1 6 0 0,4 1 0 15,2 1 0-15,3 4 0 0,5 4 160 0,-1 4-160 16,-2 4 160-16,0 3-160 0,-3 1 192 0,-3 4-192 15,-5 5 176-15,-3 8-176 0,-2 5 160 0,-4 0-160 16,-2 2 384-16,-5 2 0 0,-2-2-16 0,-3 5 0 16,-1 4-112-16,0-1-32 0,-5-4 0 0,0 0 0 15,-1-5-224-15,-3 0 0 0,0 2 0 0,-3-2 0 0,0-4 192 16,-3-2-64-16,-4-12-128 0,-2 1 192 16,-3-6 80-16,-2-3 16 0,-2-1 0 0,-5-4 0 0,-4-3-96 15,1-2 0-15,0-4-16 0,0-2 0 0,4-2-176 0,2-3 192 16,0-3-192-16,4 0 192 15,3-5-1520-15,2-4-288 0,3-3-64 0</inkml:trace>
  <inkml:trace contextRef="#ctx0" brushRef="#br0" timeOffset="12031.21">24092 10246 24879 0,'-11'-10'2208'0,"6"5"-1760"0,5 5-448 0,0 0 0 16,0 0-176-16,0 0-112 0,0 0-32 0,0 0 0 16,0 0 320-16,0 0 0 0,5 10-128 0,-1 1 128 15,1 1 0-15,-2 1 272 0,0 5-48 0,0 3-16 16,2 2-80-16,-2 5-128 0,2 2 176 0,-3 2-176 16,-3 1 240-16,2-2-64 0,3-2-16 0,-2-1 0 15,-2 1 32-15,3-2 16 0,1-5 0 0,4-2 0 0,-2-2 80 0,3-3 16 16,-3-2 0-16,3-2 0 0,0-3 368 0,2 0 80 15,0-4 16-15,-2-1 0 0,2 2 96 0,1-4 32 16,2-3 0-16,-1-2 0 0,-1 0-608 0,1-1-112 16,2-3-32-16,1-1 0 0,-1 0-320 0,0-1-64 15,0 0-16-15,0 1 0 16,1-2-1776-16,-1 1-352 0,0 0-80 0</inkml:trace>
  <inkml:trace contextRef="#ctx0" brushRef="#br0" timeOffset="12308.46">24512 10268 16575 0,'0'0'1472'15,"-3"-7"-1168"-15,3 7-304 0,0 0 0 0,0 0 3280 0,0 0 608 0,-11 7 112 0,0 5 32 16,1 3-3088-16,-1 6-624 0,-2 4-112 0,-1 6-16 15,2 2-64-15,-1 0 0 0,0 4 0 0,1 4 0 16,0 0-128-16,1 1 0 0,-3-1 0 0,0 2 0 16,0-2 0-16,1 3 0 0,1 2 0 0,-1-5 0 15,2-5 0-15,2-2-176 0,-1-4 48 0,1-4 0 16,1-1-320-16,4-4-48 16,3-4-16-16,0 1 0 0,-1-1-2176 0,4 0-448 0</inkml:trace>
  <inkml:trace contextRef="#ctx0" brushRef="#br0" timeOffset="12564.91">24134 11380 37775 0,'-11'-14'1664'0,"8"10"368"0,3 4-1632 0,0 0-400 16,0 0 0-16,0 0 0 0,0 0-144 0,11-1-112 16,3 1-32-16,2-1 0 0,4-1 128 0,1-1 32 0,3 1 0 0,0 0 0 15,3-2-128-15,3-1-32 0,4-1 0 0,3 1 0 32,0 2-112-32,3 1-32 0,-1-2 0 0,1 1 0 15,-2 0-144-15,-3 1-48 0,-6 1 0 0,-1-1-8976 0,-4 1-1808 0</inkml:trace>
  <inkml:trace contextRef="#ctx0" brushRef="#br0" timeOffset="12835.99">24192 11842 37775 0,'-10'3'3360'0,"10"-3"-2688"15,-6 9-544-15,2 6-128 0,-1 5-144 0,-4 1-64 16,2 0-16-16,-2 2 0 0,2 2 224 0,-3 3 0 16,0-1 0-16,5 0 0 0,4-4 0 0,0 1-176 15,-2 2 176-15,2-2-160 16,2-2-1440-16,2-2-304 0,-1-2-48 0,0-1-7728 15,-2 0-1552-15</inkml:trace>
  <inkml:trace contextRef="#ctx0" brushRef="#br0" timeOffset="13314.71">24414 11809 36911 0,'0'0'1632'0,"3"-8"352"0,2 2-1600 0,2 2-384 0,1 1 0 0,4 1 0 16,-1-2-208-16,4 4-128 0,0 1-32 0,1 2 0 15,4-2 208-15,-2 1 160 0,-4 2-208 0,2 2 80 16,-1 1-128-16,-3 2-32 0,-2-1 0 0,-2 1 0 0,-3 1-64 0,0 1-16 15,-8 0 0-15,0 1 0 0,-2-1 128 0,-3 1 32 16,-1 1 0-16,-2-1 0 0,-1-1 208 0,3 0 0 16,0-3 0-16,3 1 0 0,-4-1 0 0,4 0 160 15,6-8-160-15,-5 9 192 0,0-1-192 0,2-1 0 16,0 1 144-16,7 0-144 0,9 1 0 0,1-1 0 16,-6 1 0-16,9 7 0 0,5-1-176 0,1 1 176 15,0 0-208-15,-1 5 80 0,0 4 128 0,-3 1 0 16,-2 0-144-16,-1-1 144 0,-2 1 0 0,-1 1 0 15,-4-1 0-15,-2-3 0 0,-3-2 0 0,-2-2 0 16,-2-1 224-16,-3-4-64 0,-4-1 368 0,-2-3 80 16,-4-1 16-16,-2-2 0 0,-4-1 384 0,-4-1 80 15,-3-1 0-15,-5-2 16 0,-1-3-272 0,-3 0-64 16,-1 0-16-16,-1-2 0 0,-3-2-384 0,4 1-80 0,1 0-16 0,4 0 0 31,3-2-1488-31,-2 0-288 0,0-1-64 0,2 1-15648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0T21:44:50.6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865 14836 11967 0,'-12'0'1072'0,"12"0"-864"0,-8 0-208 0,8 0 0 16,-8 3 1600-16,8-3 288 0,-5 9 48 0,1 1 16 15,0 1-1184-15,1 1-256 0,-1 1-32 0,0 4-16 16,0 1 112-16,1 4 32 0,-3 3 0 0,1 2 0 15,-2 4-16-15,0 3 0 0,1 2 0 0,-2 7 0 16,3 6-192-16,-3 3-32 0,-3 6-16 0,1 1 0 16,3 3-64-16,-3 2-16 0,-1 5 0 0,3 3 0 15,-3 4-32-15,1 0-16 0,0-2 0 0,-1-1 0 0,2 2 32 16,-1 0 0-16,-1 2 0 0,5-5 0 0,-2-10 144 0,2-3 48 16,0-4 0-16,-1-4 0 0,2-1-160 0,-1-2-32 15,3-2 0-15,1-3 0 0,1-6-256 0,-1-7 0 16,0-3 128-16,2-6-128 15,2-5-1088-15,0-4-288 0,0-3-48 0</inkml:trace>
  <inkml:trace contextRef="#ctx0" brushRef="#br0" timeOffset="2614.51">732 14849 27647 0,'-14'-1'1216'0,"14"1"256"0,0 0-1168 0,0 0-304 0,0 0 0 0,0 0 0 15,5 8-496-15,5-2-144 0,4 0-48 0,2-2 0 16,-4-2 688-16,5 2 0 0,6-4 0 0,4 0 0 0,3-1 0 0,4 1 0 16,4 0 0-16,1-3 0 0,1-1 0 0,4-2 0 15,2 0 0-15,2-1 0 0,3 0 0 0,6 0 0 16,0-2 0-16,1 0 0 0,-1 1 0 0,3 0 0 15,-3 1 0-15,6 1 0 0,3-3 224 0,2 0-32 16,1 0 0-16,-2 2 0 0,0 0 112 0,5 0 16 16,3 2 0-16,2-3 0 0,5 2-112 0,1-1-16 15,-1 0 0-15,5 0 0 0,3-2-16 0,1 0-16 16,1 1 0-16,1 0 0 0,3-5-160 0,3 2 0 16,0 2 0-16,0 0 0 0,-1-1 0 0,2 1 0 15,1 0 0-15,-2 0 0 0,-2 1 128 0,3 2-128 16,6-2 0-16,-4 2 128 0,-1-1 0 0,5 0-128 15,0-3 192-15,0 2-64 0,-1 0 80 0,3-2 16 16,2-2 0-16,-2 2 0 0,-1 4-16 0,2-3 0 0,2-2 0 0,1 1 0 16,-3 6-80-16,1-2 0 0,2-5-128 15,1 7 192-15,-2-2-192 0,0 2 128 0,-1-2-128 16,0 2 0-16,1 0 128 0,1 1-128 0,4 1 0 0,-5 1 0 16,1-4 0-16,0 1 0 0,1 1 0 0,1 0 0 15,-1-1 0-15,-1 2 128 0,-4 0-128 0,2 1 0 16,1-5 144-16,2 2-144 0,-1 4 128 0,1-2-128 15,3-2 160-15,0 0-160 0,-3-1 192 0,2 5-192 16,1 0 224-16,3-2-64 0,-5-2-16 0,4 1 0 16,1 2-144-16,0 0 128 0,0-2-128 0,-1 1 128 15,1 2-128-15,2 0 0 0,3 0 0 0,-1 0 0 16,-2 0 0-16,0 0 0 0,3-1 128 0,2 1-128 16,-5 1 0-16,7-1 0 0,3-2 0 0,0 1 0 0,-6 1 0 15,2 0 0-15,0-1 0 0,1 0 128 0,0 0-128 0,-2-1 0 16,2 2 0-16,5 0 0 0,-1-1 0 0,-2 1 0 15,-6 0 0-15,6 1 0 0,8 2 0 0,-1-1 0 16,-2 1 0-16,-3 0 0 0,1 0 0 0,2 0 0 16,0-1 0-16,-1 1 0 0,0 1 0 0,2 0 0 15,2 1 0-15,-1-2 0 0,-2-2 0 0,-2 2 0 16,1-2 0-16,0 3 0 0,-4 2 0 0,0 0 0 16,-3-4 0-16,2 3 0 0,1 3 0 0,-3-1 0 15,-2-1 0-15,1-1 0 0,1 1 0 0,-5 1 0 16,-3 0 0-16,-2-1 0 0,5-1 0 0,-3-1 0 15,-4-1 0-15,0 3 0 0,2-1 0 0,-3 0 0 16,-5-2 0-16,3 0 0 0,4 3 0 0,-4-3 160 16,-10 0-160-16,4 0 160 0,4 0-160 0,-2 0 128 0,-5 0-128 0,4 1 128 15,-1-3 48-15,-3 2 0 0,-4 0 0 0,-4 1 0 16,4-4 96-16,0-1 32 0,-1 1 0 0,-1 0 0 16,-1 1-48-16,2 1 0 0,1 1 0 0,-5-1 0 15,-4-2-96-15,2 0-32 0,1 0 0 0,0 2 0 16,-4 0-128-16,-2-2 0 0,-3-1 0 0,5 1 128 15,1 1-128-15,-1 0 0 0,-3-3 0 0,-2 2 128 16,3 0-128-16,0 1 160 0,1-2-160 0,-1 0 160 16,-7-1-160-16,4 0 192 0,2 3-192 0,-2-1 192 15,0-1-64-15,-3 0 0 0,1 1 0 0,4 0 0 16,-1 0-128-16,0 0 0 0,-2 0 144 0,1 2-144 16,1 1 0-16,1 0 128 0,-2 0-128 0,-2 0 0 15,-6 0 0-15,1-2 0 0,1-1 0 0,1 1 0 0,2 1 0 16,-4-1 0-16,-4-1 0 0,1-1 0 0,2 0 0 0,0 0 0 15,-1-1 0-15,-3-1 0 0,-5 3 0 16,0-3 0-16,-2-2 0 0,0 0 0 0,-1 1 0 0,-3 2 0 16,1-1 0-16,-8 1 0 0,-4-1 0 0,3 1 0 15,-2-4 0-15,1 3 128 0,-1 0-128 0,-1 0 0 16,1 2 0-16,-2-1 128 0,-5 1-128 0,-3 1 128 16,-4 0-128-16,1-1 128 0,-1 0-128 0,-3 0 0 15,-4 1 0-15,-1 0 128 0,2-1-128 0,-2 0 0 16,-6 3 0-16,-1 0 128 0,-4 0-128 0,0 0 0 15,-4 1 0-15,2 1 0 0,-3 1 0 0,0 1 0 16,0-1 0-16,-3 3 0 0,1-1 0 0,-1 3 0 16,-3 2 0-16,0-1 0 0,-1 0 0 0,2 2 0 0,-1 5 0 15,-1 0 0-15,-2 1 0 0,1 4 0 0,-1 0 0 16,-1 4 0-16,-3 1 0 0,4 6 0 0,-2 5 0 0,2 1 0 16,-2 3 0-16,-2 2 0 0,-1 2 0 0,1 0-128 15,3-1 128-15,-3 5 0 0,-3 4 0 0,1 5 0 16,0 5 0-16,0 0 0 0,-3-4 0 0,1 1 0 15,0 3 0-15,0 4 0 0,0 3 0 0,1-2 0 16,-3-1 0-16,2-1 0 0,-2-2 0 0,4 2 0 16,1 2 0-16,2 0 0 0,-1-2 0 0,-1-4 0 15,0-4 0-15,1 2 0 0,0-1 0 0,0 2-128 16,1 0 128-16,-1-4 0 0,0-5 0 0,0-2 0 16,-1-4 0-16,-1-2 0 0,0 2 0 0,0 1-128 15,0 2 128-15,-1-5 0 0,-1-4 0 0,1-5-128 16,-2-2 128-16,0-5 0 0,0-4 0 0,3 1-128 0,-4-4 128 0,1 0 0 15,-2-3 0-15,0-1 0 0,2-3 0 0,-2 1 0 16,2-3 0-16,-3-2 0 0,0 0 0 0,1-3 0 16,1 2 0-16,-3-5 0 0,-2 1 0 0,-1 0 0 15,3 1 0-15,0-1 0 0,-7 0 0 0,0-1 0 16,-1 2 0-16,-4-3 0 0,-1 0 0 0,-1 1 0 16,0 1 0-16,-3 0 128 0,-2 0-128 0,-2-1 0 15,-1-3 0-15,-5 2 0 0,-2-2 0 0,-7 1 0 16,-8-3 0-16,-1 2 0 0,-1 0 0 0,0-1-160 15,-1-1 160-15,-5-1 0 0,-5-1 0 0,-3 0-128 16,-3 0 128-16,-2 0 0 0,0-1 0 0,-6 0 0 16,-9 1 0-16,-1 0 0 0,-3 1 0 0,1 0 0 15,2-2 0-15,-8 1 0 0,-5 0 0 0,1 0 0 0,5-1 0 0,-6 0 0 16,-8 1 0-16,2-2 0 0,2-4 0 0,-4 3 0 16,-7 1 0-16,4-1 0 0,5-1 0 0,-6-2 0 15,-8 0 0-15,4 0 0 0,0 0 0 0,-3 3 0 16,-6-1 0-16,-1-1 0 0,-4-1 0 0,1 2 0 15,0 1 0-15,-3 0 0 0,-4 2 0 0,4 0 0 16,3 0 0-16,-3-1 0 0,-6 1 0 0,3 2 0 16,5 0 0-16,-3-1 0 0,1-1 0 0,-3 1 0 15,-3-1 0-15,4 1 0 0,1-3 0 0,0 0 0 16,-8 2 0-16,0-2 0 0,1 2 0 0,3-1 0 16,0 2 0-16,-4-3 128 0,-3 4-128 0,1-1 0 15,2 2 128-15,-1 3-128 0,0-3 176 0,0 0-176 16,1 1 128-16,0 1-128 0,3 0 0 0,-1-1 0 15,-1 1 128-15,2-2-128 0,1 1 0 0,2 1 0 0,1-3 128 0,-4 0-128 16,-7-1 0-16,4 1 0 0,2 0 0 0,2-2 0 16,-5 0 128-16,1 2-128 0,-1 1 0 0,0 0 0 15,5-2-128-15,-1 0 128 0,-3 0 0 0,2 0 0 16,-1 3 0-16,5 0 0 0,4 0 0 0,-5-2 0 16,-1-2 0-16,4 2 0 0,2 3 0 0,1-2 0 15,-5-2 128-15,2 1-128 0,3 0 0 0,0 0 0 16,-1-1 128-16,-2 1-128 0,-7 3 0 0,6 0 0 15,3-2 0-15,-2 3 0 0,2-3 128 0,0 1-128 16,-2 0 0-16,5-1 0 0,5-2 176 0,-2 2-176 16,-2 2 160-16,3 0-160 0,0-4 176 0,0 1-176 15,-6 1 192-15,5-1-192 0,6 0 176 0,-1 0-176 16,-3 0 160-16,4 2-160 0,3 0 144 0,-3-1-144 0,-6-1 128 16,4 1-128-16,6 1 128 0,0 0-128 0,-2-1 128 15,6 0-128-15,4 0 128 0,-3-1-128 0,1 0 0 0,1 1 128 16,4 0-128-16,0 1 0 0,-2-2 144 0,3 0-144 15,6 0 0-15,-3 2 0 0,-1 1 0 0,3-2 128 16,6-2-128-16,-2 2 0 0,-4 0 0 0,6-1 0 16,-2-3 0-16,3 1 0 0,0 4 0 0,1-2 0 15,0-3 0-15,3 0 0 0,4 2 0 0,1 0 0 16,-1 0 0-16,2-1 0 0,-1-3 0 0,4 2 0 16,4 1 0-16,-3-1 0 0,-4 2 0 0,3-1 0 15,6-2 0-15,0 0 0 0,2 2 0 0,-1 0 0 16,-3 0 0-16,4 0 0 0,0-2 0 0,4 1 128 0,2 0-128 15,-1 2 0-15,-2 2 0 0,-2-2 0 0,1-3 0 0,6 2 0 16,3 0 0-16,0 0 0 0,-1-2 0 16,-2 2 0-16,2-1 0 0,-1 0 128 0,2-1-128 0,2 1 0 15,3 2 0-15,0 0 0 0,0 0 0 0,0-1 0 16,-5-2 0-16,6 2 0 0,4 0 0 0,2 1 0 16,2 1 128-16,-3-2-128 0,3-1 0 0,-3 1 0 15,-1 1 0-15,0-1 0 0,-1 0 0 0,4-1 128 16,2 2-128-16,2-2 0 0,-1 1 144 0,3-1-144 15,0 0 192-15,-2 1-192 0,0 0 256 0,0-1-64 16,2 0-16-16,1 0 0 0,2-1-176 0,4-1 0 16,0 1 0-16,4 2 128 0,1 0-128 0,0-1 0 15,-3 1 0-15,2-1 0 0,0 1 0 0,0-1 0 16,-3 0 0-16,4 1 0 0,3 1 0 0,-2 1 0 0,-1 0-144 16,1 0 144-16,-2 0 0 0,4 0-128 0,2 0 128 15,0 0 0-15,0 0-128 0,1 1 128 0,-1-1 0 0,0 0 0 16,-4 0 0-16,2 0 0 0,-1 0 0 0,0 0 0 15,-1 0 0-15,1 1 0 0,0 1 0 0,5 0 0 16,0 1 0-16,2-1 176 0,0 1-48 0,2 0-128 16,2 0 208-16,1 0-64 0,-1-1-16 0,1 0 0 15,4 1-128-15,-2-1 192 0,0 1-192 0,1 0 192 16,2 1-192-16,1-1 0 0,1-2 144 0,0 1-144 16,2-1 0-16,1 0 0 0,2 1 0 0,5-2 0 15,0 0 0-15,0 0 0 0,0 0 0 0,0 0 0 16,0 0-1408-16,0 0-240 15,9-5-48-15</inkml:trace>
  <inkml:trace contextRef="#ctx0" brushRef="#br0" timeOffset="10133.81">1118 2685 18431 0,'0'0'1632'0,"-3"-9"-1312"0,3 9-320 0,0 0 0 31,0 0-640-31,0 0-192 0,0 0-32 0,0 0-16 0,0 0 688 0,-5 9 192 0,2-1 0 0,-1 6 0 15,-2 5 0-15,-2 4 0 0,3 4 0 0,-4 8 192 16,1 2 80-16,-3 4 32 0,2 3 0 0,-1 2 0 16,-5-1-48-16,3 6 0 0,1 1 0 0,-1 6 0 15,-3 4-128-15,-1 0-128 0,1-2 144 0,1 1-144 16,-5 0 144-16,1 1-144 0,1 2 128 0,-1-3-128 16,-1 0 144-16,0-3-144 0,-2 2 160 0,1-6-160 15,2-5 400-15,2 1-16 0,-3-4 0 0,4-2 0 16,0-2-48-16,3-2-16 0,1-3 0 0,1-7 0 15,0-3-32-15,2-3-16 0,0-3 0 0,0-4 0 0,5 1 48 16,0-7 16-16,0-1 0 0,1 0 0 0,4-1-112 0,0-2-32 16,-2-7 0-16,1 8 0 0,3-1 0 15,-4-7-16-15,6 4 0 0,-6-4 0 0,9 3-176 0,2 0 0 16,-3-2 144-16,3-1-144 0,1 1 128 0,4-2-128 16,2-2 160-16,2 0-160 0,-1 0 128 0,2 1-128 15,2-3 0-15,2 3 144 0,5 1-144 0,2-1 160 16,2-2-160-16,1 2 160 0,1 2-160 0,0 0 160 15,0 0-160-15,1 0 160 0,4 0-160 0,4 0 0 16,2 0 0-16,5 0 0 0,-2 1 0 0,1 0 0 16,3-1 0-16,-1 0 0 0,3 0 0 0,1-1 128 15,4 0-128-15,3-2 0 0,3 0 0 0,-1-1 0 16,-4-1 128-16,3-1-128 0,4 1 0 0,0 0 0 0,3 0 0 16,1-1 128-16,-5 0-128 0,2 0 0 0,-2 1 0 15,2 0 0-15,3 2 0 0,-2 1 0 0,-1 1 0 16,-1 0 128-16,-4-1-128 0,5 0 0 0,5 1 0 0,-1 1 0 15,-2 3 0-15,-4-1 128 0,2-1-128 0,-2 0 0 16,2-1 0-16,3 0 0 0,4 1 128 0,-3-1-128 16,-4 0 0-16,-1-1 0 0,4-2 0 0,2-1 0 15,0 1 0-15,-2 1 0 0,-2-3 0 0,-1-1 128 16,4-2-128-16,-2 2 0 0,-5 2 144 0,1 1-144 16,-2 1 128-16,-3 0-128 0,-2 0 128 0,2 1-128 15,3 0 160-15,-2 1-32 0,-1 0-128 0,-2 4 192 16,-3 0-192-16,1-1 128 0,3 1-128 0,1-2 0 15,2 0 128-15,-1 1-128 0,-1 2 0 0,-2 1 144 16,-4-1-144-16,2-1 0 0,4-1 0 0,-1 1 0 0,-1-2 0 0,0 1 128 16,-6 0-128-16,-1 1 0 0,-6-1 0 0,1-1 0 15,1-1 128-15,-2-1-128 0,0 0 0 16,-2 3 160-16,0-2-160 0,-1 0 160 0,-1-1 64 0,-3 0 16 16,-4 0 0-16,2 0 0 0,-2 1-48 0,3-1 0 15,-4-1 0-15,3 1 0 0,-1 0-16 0,-2 1-16 16,0 1 0-16,-3 0 0 0,-3 0-32 0,1 1-128 15,0-1 192-15,-4 0-64 0,0-1-128 0,-1 2 0 16,3 0 144-16,-3-1-144 0,1 0 0 0,-1-1 128 16,2 0-128-16,-4 3 0 0,-1-1 0 0,-2-2 144 15,-4 1-144-15,1 0 0 0,-2-1 128 0,1 2-128 16,-2-1 0-16,0 0 0 0,-3 0 208 0,-1-2-64 16,0 0-16-16,-4 0 0 0,3 0-128 0,-10 0 128 0,9 2-128 0,1 0 128 15,0-2-128-15,-10 0 160 0,0 0-160 0,9 3 160 16,-9-3-160-16,11 0 0 0,-1-1 144 0,-10 1-144 15,0 0 128-15,8-1-128 0,2 0 160 0,-10 1-160 16,0 0 192-16,0 0-48 0,8-3-16 0,-8 3 0 16,0 0-128-16,0 0 160 0,0 0-160 0,8-4 160 15,-8 4-160-15,0 0 160 0,6-6-160 0,-6 6 160 16,5-6-160-16,-5 6 0 0,7-8 0 0,-2 3 0 16,-5 5 0-16,6-8 0 0,-2 0 0 0,-4 8 0 15,4-7 0-15,2 0 0 0,-6 7 128 0,6-9-128 16,0-1 0-16,1-1 0 0,-1 2 0 0,-1 2 0 15,1-1 0-15,-2 1 0 0,5 1 0 0,-1 0 0 16,1 0 0-16,-1 0 0 0,3 1 0 0,0-1 0 16,0 1 0-16,-1-1 0 0,0 0 0 0,1 0 0 15,5 2 0-15,0-2 0 0,3 4-128 0,-2-1 128 0,2-2 0 0,0 2 0 16,0 2 0-16,0-1 0 0,2 1-144 0,-2 0 144 16,-1-2 0-16,1 3 0 0,-1 3 0 0,1-2-128 15,-1-1 128-15,4 0 0 0,-4 0 0 0,1 1 0 16,-1 1 0-16,1-2 0 0,1-3 0 0,0 3 0 15,-2 3 0-15,1-2 0 0,0-1 0 0,-3 1 0 16,0 1 0-16,-1 1 0 0,-3-1 0 0,0 0 0 16,-1 1 0-16,0 1 0 0,-11-4 0 0,9 1 0 15,-9-1 0-15,8 2 0 0,-8-2 0 0,0 0 0 16,0 0 0-16,0 0 144 0,0 0-144 0,0 0 0 16,0 0 144-16,0 0-144 0,7-3 0 0,-7 3 144 15,0 0-144-15,0 0 0 0,2-10 0 0,-1 2 0 16,0-2 0-16,1 0 0 0,-5-4 0 0,2-2-176 0,2 0 176 0,-2 1-208 15,-3-3 208-15,2-1 0 0,-1-4 0 0,2 2 0 16,-3-2 0-16,3-1 0 0,0-1 0 0,0-3 0 16,-2 0 0-16,1-5 0 0,0-4 192 0,1-1-192 15,1-2 192-15,1-2-64 0,2-2 0 0,0 3-128 16,-1 1 128-16,-1 0-128 0,0 1 0 0,3-2 0 16,-3 0 0-16,2 1 0 0,-2-2 0 0,1 1 0 15,3 0 0-15,0 3 0 0,1 2 0 0,-3 2 0 16,0 2 0-16,0 1 0 0,-1-1 0 0,2 1 0 15,1 1 0-15,1 2 0 0,1-3 0 0,0 0 0 16,0 2-144-16,2-2 144 0,0-3-128 0,1 3 128 16,-1 3 0-16,0 3 0 0,1 0 0 0,1 2-128 0,-1 2 128 15,1 1 0-15,0 1 0 0,-2 3 0 0,0-1 0 0,-2 2 0 16,0-1 0-16,0 1 0 0,1 3 0 0,-3 1 0 16,-2 3 0-16,0 2 0 0,1 0 0 0,-4 6 0 15,2-6 0-15,-2 6 0 0,0 0 0 0,0-6 0 16,0 6 0-16,-2-7 128 0,-2 2-128 0,4 5 0 15,0 0 0-15,-6-1 0 0,-2-2 0 0,-1 0 0 16,-2 0 0-16,-1 2-128 0,-2 1 128 0,-3-1 0 16,-1-2 0-16,-3 1 0 0,-2 4 0 0,-3 0 0 15,-3-2 0-15,-4 0 0 0,-6 0 0 0,0 1 0 16,-7 2 0-16,0 2 0 0,2-1 0 0,-2-1 0 16,-2 1 0-16,-2-1 0 0,-4 1 0 0,1-2 176 15,-5 2-176-15,0-1 192 0,-5-1-16 0,2 0 0 0,1 1 0 0,-3-1 0 16,-4 0-48-16,-3 1 0 0,-5 1 0 0,1-1 0 15,3 2-128-15,-5-1 192 0,-3-2-192 0,-4 2 192 16,0 2-192-16,1-2 128 0,2-2-128 0,-1 2 128 16,-6 0-128-16,1 2 0 0,0-1 144 0,0 1-144 15,-1-2 0-15,-2 0 0 0,-3 0 0 0,3 1 128 16,3 1-128-16,-1-4 0 0,-2 1 0 0,1 1 0 16,-2-1 0-16,3 1 128 0,2 1-128 0,-1-2 0 15,0-2 0-15,-1 1 0 0,4 2 0 0,-2-2 128 16,2 1-128-16,-1-1 0 0,3-1 0 0,1 0 0 15,1 2 160-15,1-2-32 0,0-1-128 0,-1 2 192 16,1 0-192-16,2 0 176 0,0 1-176 0,0 0 160 16,-3 2-160-16,0 0 0 0,-3-2 0 0,4 1 0 15,4 4 0-15,-2-2 0 0,-5-1 0 0,4 2 0 0,3-2 0 16,0-1 0-16,6-2 0 0,-2 0 0 0,0 1 0 0,0 1 0 16,0-3 128-16,4 0-128 0,5-2 0 0,-1 1 0 15,3 0 0-15,-2 1 0 0,-2 0 0 0,4-2 0 16,3-3 144-16,2 2-144 0,1 2 192 0,4-1-16 15,-2 0-16-15,1 0 0 0,-1-1 64 0,3 2 16 16,2 0 0-16,1 0 0 0,2 2-48 0,4-2-16 16,-3 1 0-16,2 1 0 0,3 0-48 0,-1 1-128 15,-3-2 192-15,2 0-64 0,3 2 16 0,2-1 0 16,2-4 0-16,0 2 0 0,1 2 16 0,3 2 0 16,5-1 0-16,1-1 0 0,2-3-16 0,1 2 0 15,4 1 0-15,3 1 0 0,-2-1-144 0,5-2 0 16,2 0 0-16,-1-2 0 0,2-1 0 0,6 3 0 0,0 0 0 0,0 0 0 31,0 0-1664-31,0 0-224 0,0 0-32 0</inkml:trace>
  <inkml:trace contextRef="#ctx0" brushRef="#br0" timeOffset="14471.3">17868 4831 14735 0,'0'0'1312'0,"0"0"-1056"15,-5-6-256-15,5 6 0 0,0 0 224 0,0 0-16 16,0 0 0-16,0 0 0 0,0 0-16 0,0 0 0 16,0 0 0-16,-5 5 0 0,2 2 16 0,-2 2 0 15,1 2 0-15,-1 4 0 0,2 6 304 0,-3 2 48 16,0 3 16-16,-1 5 0 0,0 8 32 0,-1 1 16 0,-1 2 0 0,0 2 0 16,1 2-112-16,-1 1-32 0,1 1 0 0,-1 4 0 15,3-3-192-15,-2 3-32 0,0-2-16 0,1 0 0 16,-1-1 48-16,0-1 16 0,2-2 0 0,-1-2 0 15,0-1 128-15,2 0 16 0,-3 2 16 0,3-2 0 16,-5-6 0-16,3 1 0 0,0-2 0 0,0-1 0 16,1-3-32-16,2 1-16 0,0-1 0 0,3-4 0 15,-2 1 96-15,0-1 32 0,2-2 0 0,0-2 0 16,1-1-224-16,0-2-32 0,-1 0-16 0,0-2 0 16,1-1-32-16,-1 0-16 0,-3 0 0 0,3-1 0 15,2 0-32-15,-1-4 0 0,-1-3 0 0,1 1 0 16,-1-1-16-16,0-1-16 0,1-9 0 0,-6 8 0 15,3 1 32-15,0-2 0 0,3-7 0 0,0 0 0 0,0 0 48 16,0 0 16-16,0 0 0 0,0 0 0 0,-6 5 32 0,6-5 16 16,0 0 0-16,0 0 0 0,0 0-96 15,0 0-16-15,0 0 0 0,0 0 0 0,0 0-192 0,12-5 0 16,1 0 0-16,2-1 0 0,1-1 0 0,2 2 0 16,0 0 0-16,3 2 0 0,3 0-128 0,3-1 128 15,3 1 0-15,2 0 0 0,2-1 0 0,2 1-128 16,-1 0 128-16,4 0 0 0,2-2 0 0,5 3 0 15,6-1 0-15,1 2 0 0,2 2 0 0,0 0-128 16,0 0 128-16,2 0 0 0,-1 0 0 0,4 0 0 16,3-1-128-16,2 0 128 0,1 5 0 0,-1-2 0 15,-4-2 0-15,3 0 0 0,2 0 0 0,0 2 0 16,3 3 0-16,-2-3 0 0,-2-3 0 0,0 0 0 0,0-1 0 16,2 1 0-16,1 0 0 0,3 1 0 0,-4 1 0 0,-1 1 144 15,-3-3-144-15,5 1 160 0,4 3-160 0,1-3 160 16,-1 1-160-16,-1 0 0 0,-2-4 144 0,3 2-144 15,1 3 0-15,-1-1 0 0,2-1 0 0,-3 0 0 16,0 0 0-16,1 0 0 0,3 0 0 0,-1 2 128 16,-3-3-128-16,-1 1 0 0,-4-1 0 0,1 1 0 15,1 1 0-15,1-1 0 0,-2-1 0 0,2 3 0 16,-2 1 0-16,-5 0 0 0,-1-1 0 0,3 1 0 16,4-2 0-16,0 0 0 0,-4 1 0 0,-1 1 128 15,-4 1-128-15,-2 0 0 0,4-2 0 0,0 1 0 16,1 4 0-16,-1-1 0 0,1-1 0 0,-5 1 0 0,-3-3 0 15,1 1 0-15,1 0 0 0,-2 2 0 0,2-1 0 16,0 3 0-16,5-2 0 0,-6 3 0 0,-5-1 0 0,1 1 0 16,-4 0 0-16,4 1 0 0,-3-2 0 0,3-1 0 15,-3-2 0-15,0 2 0 0,-2-1 0 0,-3 0 128 16,-3 2-128-16,-2 0 0 0,3-1 0 0,-3 0 0 16,2 0 0-16,1 1 128 0,5 1-128 0,-2 1 0 15,-5-1 0-15,0 2 0 0,-1 2 0 0,-2-1 0 16,-1 1 0-16,-2-2 0 0,-3-1 0 0,1-1 0 15,1-2 0-15,1 2 0 0,-1 1 0 0,-5-1 0 16,0-3 0-16,-2 3 128 0,-4 0-128 0,2-2 0 16,-2-1 0-16,0 0 128 0,-1-1-128 0,-3-1 0 15,2 0 0-15,-4 1 128 0,-2-3-128 0,1 1 128 16,-2 1-128-16,0-2 128 0,-1-1-128 0,1 0 0 16,-3 1 0-16,0-1 0 0,-2-1 0 0,-7-1 0 0,9-1 0 0,-9 1 128 15,8-1-128-15,-8 1 144 0,9-4-144 0,-3 1 160 16,-6 3-32-16,7-7 0 0,1 2 0 0,-2-3 0 15,-4-1 32-15,3 0 0 0,-1-2 0 0,1-5 0 16,0 1-16-16,4-3 0 0,-2-1 0 0,1 0 0 16,-1-2-16-16,4-1 0 0,2-5 0 0,-2-2 0 15,1-4-128-15,3-1 0 0,2-2 144 0,5-3-144 16,1-5 0-16,1-5 0 0,-6-6 0 0,4-1 0 16,3-2 0-16,-2 0 0 0,-2-1 0 0,-3 1-128 15,1-1 128-15,-1-5 0 0,-1-5 0 0,-1 1 0 16,-1 2 0-16,-1 3 0 0,1-1 0 0,1 1 0 15,-1-3-128-15,2 1 128 0,2-3-128 0,-1 9 128 16,-1 6-128-16,-3 1 128 0,1-1-128 0,2 2 128 0,4 3-128 16,-3 2 128-16,-3-2-128 0,0 4 128 0,3 4-192 15,-3 6 64-15,-2 3 0 0,0 0 0 0,1 0 0 0,-2 1 0 16,-3 3 0-16,2 0 0 0,0-1-32 0,0 2 0 16,-2 1 0-16,1 3 0 0,-1 0 160 0,0 2-160 15,0 0 160-15,0 4-160 0,-2-1 160 0,1 2 0 16,2-3-144-16,-5 7 144 0,0 5 0 0,0 0-144 15,-3-2 144-15,2 4 0 0,-1-2-128 0,-1 1 128 16,-2-4 0-16,0 5 0 0,0 4-128 0,0 0 128 16,0 0 0-16,0 0 0 0,-9-2-160 0,1 2 160 15,-3 0-128-15,0 0 128 0,-1 0-176 0,-3 0 176 0,-2-2-208 16,-2 4 80-16,-2-2 128 0,-4 0 0 16,-6 0 0-16,-4 0-128 0,-2 0 128 0,0 0 0 0,-4-3 0 0,-2 2 0 15,-3-1 0-15,1 1 0 0,2 1 160 0,-10-1-160 16,-6-1 0-16,-3-1 0 0,-1 0 0 0,-1 2-160 15,-1 1 160-15,-1 0 0 0,-4-1 0 0,-3 0 0 16,-2 0 0-16,-1 0 0 0,-1-2 0 0,-1 2 0 16,0 0 0-16,-8 0 0 0,-5 1 0 0,6 0 0 15,4-2 0-15,-3-1 0 0,-5-2 0 0,1 2 0 16,-1 0 0-16,3-1 0 0,3 2 0 0,-5 0 0 16,-6 1 0-16,5 2 0 0,4 0 0 0,0-1 0 15,-2 0 0-15,-2 1 0 0,2-1 0 0,4 2 0 16,3 3 0-16,-4-2 128 0,-4 0-128 0,1 1 0 15,4-1 0-15,-3-1 0 0,2-1 0 0,1 1 0 16,-2 2 0-16,5-1 0 0,2 1 0 0,0 1 128 0,-1-2-128 16,0-1 128-16,0 1-128 0,2 1 128 0,4-1-128 0,-1 2 176 15,-1-2-176-15,1 2 192 0,3-1-64 0,-2-1 0 16,2-1 0-16,0-1 0 0,1 2-128 0,-2-3 160 16,-3 0-160-16,1 1 160 0,3 0-160 0,2 1 192 15,1 2-192-15,-4 1 192 0,-2-5-192 0,2 0 0 16,0 2 0-16,4 0 0 0,2 1 0 0,0 1 0 15,-1-2 0-15,1 0 0 0,-1 3 144 0,4-1-144 16,4 0 160-16,3 1-160 0,2-7 144 0,-1 4-144 16,-1 0 128-16,2 1-128 0,1-1 192 0,1 1-32 15,2-1-16-15,2-1 0 0,4-1-16 0,4 2 0 16,-2 3 0-16,1-2 0 0,1-1 0 0,1 0 0 16,3-1 0-16,3-1 0 0,1-1-128 0,2 1 128 15,4 4-128-15,4-3 128 0,1 0-128 0,4 1 160 0,2 0-160 0,2 0 160 16,2-1-32-16,1-1-128 0,4 0 192 0,6 0-64 15,-7 4-128-15,7-4 192 0,0 0-192 0,0 0 192 16,0 0-192-16,0 0 0 0,0 0 0 0,0 0 0 16,0 0 128-16,0 9-128 0,0-9 0 0,3 9 128 15,2-1-128-15,-5-8 0 0,8 5-192 0,0 0 192 16,-2 3-256-16,2-2 64 0,-8-6 0 0,7 6 16 31,-7-6-1152-31,0 0-224 0,9 9-48 0,-6-3-9968 0,-3-6-1984 0</inkml:trace>
  <inkml:trace contextRef="#ctx0" brushRef="#br0" timeOffset="16550.64">1341 9360 5519 0,'-8'-9'496'0,"1"4"-496"0,7 5 0 0,-6-5 0 15,6 5 3152-15,0 0 544 0,0 0 96 0,0 0 32 16,0 0-2624-16,0 0-528 0,-2-7-96 0,2 7-32 15,0 0-336-15,0 0-64 0,0 0-16 0,0 0 0 16,11 1-128-16,-2-1 128 0,2-1-128 0,2 1 128 16,2 0 176-16,0-2 16 0,1 0 16 0,3 0 0 15,3 0-16-15,2 2-16 0,1 2 0 0,1-2 0 16,1-2 16-16,3-4 0 0,2 3 0 0,3 1 0 0,4 2-32 16,3-1 0-16,3-1 0 0,1-1 0 0,1 1-16 0,0-1 0 15,0 2 0-15,3-1 0 0,1-2-64 0,6 0-16 16,5-2 0-16,-1 3 0 0,1 1-64 0,-1 0-128 15,-1-1 176-15,5 0-176 0,3 0 128 0,5 0-128 16,-1-2 0-16,1 1 0 0,-4-1 128 0,3 2-128 16,3 1 0-16,5 0 0 0,3-3 0 0,-2 0 0 15,-2 0 128-15,2 0-128 0,3-2 0 0,-3 2 128 16,2 0-128-16,-2 1 0 0,-1 0 0 0,2 0 0 16,2-2 0-16,1 1 0 0,-1 3 0 0,0 0 208 15,2-1-64-15,0 1-16 0,-1 2 128 0,-2-1 32 0,-2-1 0 16,3 1 0-16,7 0-48 0,-3 2-16 0,-3 1 0 0,-2 0 0 15,-4-2-32-15,2 0-16 0,5-2 0 0,-5 0 0 16,-6 0 16-16,-2 0 0 0,-4-1 0 0,3 0 0 16,-2-3-64-16,1 0-128 0,-4 1 192 0,-5 0-64 15,-5 1 0-15,-4 0-128 0,-2 1 192 0,0-1-64 16,-2-1-128-16,-3 1 128 0,-3 1-128 0,-4-2 128 16,0-1-128-16,-6 3 128 0,-3 1-128 0,-1 0 128 15,-4-1-128-15,-3 1 0 0,-3 0 144 0,-3 0-144 16,0 1 128-16,-4-1-128 0,-2 0 128 0,-10 2-128 15,0 0 128-15,0 0-128 0,0 0 160 0,0 0-160 16,0 0 256-16,0 0-64 0,-3-7 0 0,-3 4 0 16,-6 6-192-16,-5-4 144 0,-2-6-144 0,-5 4 128 15,-2 3-128-15,-5-1 0 0,-4 1 0 0,-4-1 128 16,-2-1-128-16,-5 2 0 0,-3 5 0 0,1-4 0 0,0-4 0 0,-5 2 0 16,-3 1 0-16,-4 2 0 0,-5 0 0 0,-3 3 0 15,-2 0 0-15,1 1 0 0,0-3 0 0,-6 3 0 16,-4 0 0-16,-1 2 128 0,-4 0-128 0,-1-1 0 15,-2 0 0-15,-2 2 0 0,-2-1 0 0,-1 2 0 16,-1-1 0-16,-4 1 0 0,-4 1 0 0,1 0 0 16,1 0 0-16,-3-1 0 0,-1 3 0 0,-2-2 0 15,0 0 0-15,-1 0 0 0,-3 0 0 0,1 1 128 16,1-2-128-16,1-1 0 0,-1 2 0 0,-1-1 0 16,-2-1 0-16,3-3 0 0,3 3 0 0,-2-2 0 15,0-4 128-15,1 4-128 0,3 0 0 0,-4 1 0 16,-1 0 0-16,4-2 0 0,4 1 0 0,0 1 128 15,0 3-128-15,2-3 0 0,0-5 0 0,6-1 0 16,1-1 0-16,3 3 0 0,2 3 0 0,4 0 0 0,6-2 0 16,3-3 0-16,2-2 0 0,5 0 0 0,4 0 0 0,6 1 0 15,4 1 0-15,5 1 0 0,3-1 0 0,3 0 0 16,5 0 0-16,4-2 0 0,5 0 0 0,4 0 0 16,1 0 0-16,6-1-192 0,5-2 64 0,1 1 128 15,9 2-256-15,0 0 64 0,0 0 0 0,9 3 16 31,5-3-224-31,4 1-48 0,6 2-16 0,6-3 0 0,4-2 192 0,6 2 32 0,9 2 16 0,6-3 0 16,1-2 224-16,7-4-144 0,5 0 144 0,7 1-128 16,2 5 128-16,6 0 0 0,10-3-144 0,3-1 144 15,3 2 0-15,4 0 0 0,6 0 0 0,3-2 0 16,0-4 0-16,8 0 0 0,4 2 0 0,2 2 0 0,-2 3 0 16,6-1 0-16,2-3 0 0,1 3 0 15,4 2 0-15,1 1 0 0,-1-1 0 0,2 1 0 0,2 0 0 0,-2 2 128 16,-1 2-128-16,-1 2 128 0,1 0-128 0,1 3 128 15,-4-2-128-15,-1-2 128 0,-1-1-128 0,-2-1 0 16,1-1 144-16,-9-2-144 0,-9-1 0 0,-1-3 0 16,0-2 0-16,-9 1 128 15,-7-1-1360-15,-4-2-272 0,-6 0-48 0</inkml:trace>
  <inkml:trace contextRef="#ctx0" brushRef="#br0" timeOffset="19838.12">9766 15116 7359 0,'0'0'320'0,"0"0"80"0,0 0-400 0,0 0 0 0,0 0 0 0,0 0 0 16,0 0 1600-16,0 0 256 0,0 0 32 0,0 0 16 16,0 0-688-16,0 0-128 0,0 0-16 0,0 0-16 15,0 0-160-15,0 0-16 0,0 0-16 0,0 0 0 16,0 0-224-16,2-7-32 0,-2 7-16 0,6-10 0 15,-2-2-128-15,2 1-16 0,-1 1-16 0,1-2 0 16,-2-3 16-16,4 0 0 0,-3-2 0 0,3 0 0 0,1-4 0 16,2 0 0-16,0-1 0 0,1-1 0 0,-1 0-96 0,1 0-16 15,4 1 0-15,-1-1 0 0,-1-3-96 0,4 2-32 16,1 4 0-16,1-1 0 0,2 1-80 0,-2 0-128 16,0 0 176-16,1 1-176 0,-2 4 0 0,0-1 0 15,0 1 0-15,1 3 0 0,-2-1 0 0,-1 4 0 16,2 0 0-16,0-1 0 0,-2-2 0 0,2 1 0 15,-3 2 0-15,2 3 0 0,-2-3 0 0,2 2 0 16,1 2 0-16,-4 2 0 0,-4 0 0 0,2 3 0 16,4 1 0-16,1 2 0 0,0 0 160 0,1 1-160 15,0 2 128-15,-3 2-128 0,3-1 0 0,-2 1 128 16,0-1-128-16,-1 1 0 0,1 2 0 0,-2 1 0 0,-1-1 128 16,-1 2-128-16,-1 3 128 0,-1-2-128 0,-1-3 192 0,1 2-64 15,-1 4 32-15,-2 0 0 0,2-3 0 0,-4 1 0 16,-1 0 0-16,1 2 0 0,-1 0 0 0,3 0 0 15,-4-3 0-15,2 0 0 0,-1-1 0 0,0 0 0 16,0 4-32-16,2-3 0 0,-5 0 0 0,1 0 0 16,2 1-128-16,0 0 160 0,-2-1-160 0,1 1 160 15,0-3-160-15,1 1 128 0,-4 1-128 0,0-2 128 16,3-2-128-16,0 0 0 0,-4-9 0 0,3 10 0 16,-3-10-208-16,4 8-128 0,-4-8-32 0,0 0-9456 15,0 0-1888-15</inkml:trace>
  <inkml:trace contextRef="#ctx0" brushRef="#br0" timeOffset="20180.08">10553 14962 27935 0,'0'0'1232'0,"0"0"256"0,0 0-1184 0,0 0-304 15,0 0 0-15,0 0 0 0,0 0 0 0,9 4 0 16,-9-4 0-16,11 8-144 0,0 2 144 0,0 1 0 16,0 0-144-16,1 0 144 0,1 0 0 0,1-1 0 15,2 0-144-15,-1 0 144 0,0-1 0 0,0 0 0 16,-3-2 0-16,3 0 0 0,3 0 0 0,-2-2 256 16,0-1-64-16,0 1 0 0,1-3 400 0,1-1 80 15,2-2 16-15,1-1 0 0,-1-3 112 0,2-2 32 0,0-2 0 0,1-2 0 16,0-4-144-16,0-4-32 0,0-2 0 0,-3-1 0 15,-1-1-208-15,-3-1-64 0,0-2 0 16,-2 1 0-16,-2 0-192 0,0 2-32 0,-4 1-16 0,0 1 0 16,-3-2-320-16,0 5-64 0,-2 4-16 0,-2 2 0 31,-1 1-2272-31,-3 1-464 0</inkml:trace>
  <inkml:trace contextRef="#ctx0" brushRef="#br0" timeOffset="21446.25">9826 14918 18015 0,'0'0'800'0,"0"0"160"0,0 0-768 0,0 0-192 0,0 0 0 0,2-7 0 16,-2-4 656-16,3 3 96 0,2-1 16 0,-1-2 0 15,-1-5-192-15,4 1-48 0,2 2 0 0,-1 0 0 16,0-1 32-16,3-2 0 0,3 0 0 0,-3-1 0 15,0 2-112-15,3-1-32 0,2 1 0 0,3 0 0 16,3-1 32-16,-1 1 16 0,2-3 0 0,1 0 0 16,2-1-64-16,0-1-16 0,1 0 0 0,1 2 0 15,0 0-96-15,3-2-32 0,0 0 0 0,1 1 0 0,2 2-112 0,0 2-16 16,-1-1-128-16,3 1 192 0,1-1-192 0,0 1 0 16,1 0 128-16,0-2-128 0,-1 0 0 0,3 0 128 15,3 1-128-15,1-2 0 0,1 1 160 0,3 1-160 16,3-1 160-16,1 2-160 0,-3 2 192 0,2-1-48 15,-2-2-16-15,5 1 0 0,2-2-128 0,3 2 0 16,-1 3 0-16,1-1 0 0,1-4 0 0,-3 2 0 16,1-2 128-16,3 2-128 0,1 0 0 0,2 1 0 15,1-1 0-15,1-1 0 0,-2 3 0 0,2 2 0 16,1-2 0-16,1 0 0 0,-1-2 0 0,0 3 0 16,1 0 0-16,-4 1 0 0,-1 0 0 0,2 1 0 15,3 0 0-15,-1 3 0 0,0-1 0 0,1 0 0 0,-5 2 0 16,1-2 0-16,2 0 0 0,3 2 0 0,-1-1 0 15,-2-1 0-15,-3 1 0 0,1 1 0 0,1 0 0 16,1 1 0-16,1 1 896 0,2 1 160 0,-3-3 32 0,0 3 0 31,-1 1-1728-31,1 0-320 0,-3-1-80 0,2 1-16 0,0 3 864 0,-1 0 192 0,-3 0 0 0,0-1 0 16,-2 0 0-16,1 2 0 0,-1 1 0 0,3 0 0 16,-2-1 0-16,-3 0 0 0,-2 1 0 0,-1 0 0 15,-1-2 0-15,2 1 0 0,1-1 0 0,2 1 0 16,5 2 0-16,-6 1 0 0,-2-3 176 0,1 2-176 15,-4-1 0-15,4 0 0 0,-1 1 0 0,2-1 0 16,-1 1 0-16,-1 1 0 0,0-1 0 0,-4 1 0 16,-1-1 128-16,-2 0-128 0,0 1 0 0,3 0 0 15,-2 1 224-15,2 1-64 0,-3-1-16 0,-1 2 0 0,-2 0 96 16,-2 1 16-16,0-1 0 0,-1 2 0 0,2 0 0 16,-1 0 16-16,-1-2 0 0,3 3 0 0,-1 2-64 0,-1 0-16 15,-1-1 0-15,-1 1 0 0,-5 0-16 0,1 0-16 16,1-2 0-16,1 0 0 0,0-1 112 0,0 1 32 15,1 3 0-15,2-1 0 0,-5 0 0 0,3 1 0 16,-5-2 0-16,1 3 0 0,-3 0-112 0,1-2-32 16,-1 0 0-16,0 1 0 0,-1 2-32 0,1-2 0 15,1 0 0-15,1-1 0 0,-2-1 16 0,-4 2 0 16,2-2 0-16,-2 2 0 0,-2 0 48 0,-2 0 16 16,-4 0 0-16,0 1 0 0,0-1-16 0,-1 0 0 15,-1 2 0-15,-2-2 0 0,2 0-48 0,-4 2-16 16,1-4 0-16,-3 2 0 0,1 0-128 0,-1 2 192 0,-2-1-192 15,2 3 192-15,-4-2-192 0,0 1 192 0,1 0-192 0,-4 2 192 16,0-1-64-16,0-1-128 0,-3 0 192 0,4-1-64 16,-1 2 16-16,1-2 0 0,-2 2 0 0,0-1 0 15,-1-2-144-15,4 1 0 0,-5 2 0 0,0-1 0 16,0-3 0-16,0-1 128 0,1-1-128 0,-1 2 192 16,-2-1-192-16,1-1 0 0,0 0 0 0,0 1 128 15,2-2-128-15,-3 1 0 0,-1-2 0 0,0-2 0 16,0-8 0-16,1 8 0 0,-1-8 0 0,0 0 0 15,0 0 0-15,0 0 128 0,0 0-128 0,0 0 128 16,0 0-128-16,0 0 0 0,0 0 0 0,0 0 0 16,0 0-288-16,-6-6-32 0,1-3-16 0,0-1 0 15,3-2-608-15,-2 1-112 0,0 2-32 16,2-1 0-16,-1 2-1920 0,2-2-400 0,0 3-80 0,-1-2-16 16</inkml:trace>
  <inkml:trace contextRef="#ctx0" brushRef="#br0" timeOffset="21918.77">17839 14290 22511 0,'-12'-7'992'0,"4"3"224"0,1 2-976 0,-1 0-240 0,-1 1 0 0,0 0 0 16,1 1 144-16,0-3-16 0,-1 3 0 0,-1 3 0 16,4-2 240-16,6-1 32 0,-7 6 16 0,7-6 0 15,0 0 288-15,-4 8 48 0,0 1 16 0,4-9 0 16,-1 8 112-16,1 3 16 0,0 2 16 0,2 2 0 16,3 1-160-16,4-1-48 0,-2 0 0 0,3 3 0 15,1 3-160-15,4 4-32 0,0 0-16 0,1 2 0 16,3 1-240-16,-2 0-32 0,-1-1-16 0,1 1 0 15,-2-1-208-15,-1 2 128 0,1 0-128 0,-4 1 0 16,0 3 208-16,-1-1-48 0,-1 2-16 0,0-1 0 16,-1-3-16-16,0-1-128 0,-3-6 192 0,1 0-64 15,-3-4 144-15,0-3 32 0,1-2 0 0,-2-3 0 16,-2 2 320-16,-1-2 64 0,1-11 16 0,-5 7 0 16,-1 2 0-16,-3-3 16 0,1-2 0 0,-6-2 0 0,-2-2-80 0,-6-1-32 15,-2-1 0-15,-7-4 0 0,-4-1-96 0,-4-3 0 16,-5-2-16-16,1 1 0 0,2-1-32 15,-4-2 0-15,-1 1 0 0,2 0 0 0,1 0-208 0,0 0-64 16,0-2 0-16,0 2 0 0,1-1-192 0,4 3 0 16,-1 2-144-16,3 0 144 15,0 4-2208-15,1 1-352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0T21:33:18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18399 10416 11231 0,'0'0'496'0,"0"0"96"0,0 0-464 0,0 0-128 16,0 0 0-16,0 0 0 0,1-10 1008 0,1 4 176 15,-2 6 32-15,0 0 16 0,4-7-16 0,0 0-16 16,-2 0 0-16,-2 7 0 0,0 0-176 0,6-8-16 16,-2-2-16-16,1 3 0 0,-5 7-240 0,0 0-48 15,0 0-16-15,0 0 0 0,5-4-224 0,-5 4-32 0,0 0-16 0,0 0 0 16,0 0-128-16,0 0-32 0,0 0 0 0,3 10 0 16,0 1-64-16,-1 2 0 0,-2 1-16 0,0 2 0 15,-2-1-16-15,1 1 0 0,-2-1 0 0,1 4 0 16,1-2 32-16,-1 2 0 0,0-1 0 0,1-2 0 15,-3 0 0-15,2-2 16 0,0-1 0 0,1-1 0 16,0 0 48-16,0-1 0 0,1-11 0 0,0 11 0 16,0-1 16-16,0-1 16 0,0-9 0 0,0 0 0 15,0 0 64-15,0 0 16 0,0 0 0 0,0 0 0 16,0 0 16-16,0 0 16 0,0 0 0 0,0 0 0 16,0 0-112-16,11 0-32 0,-11 0 0 0,8-3 0 15,0-1-128-15,-8 4-128 0,9-2 192 0,2-1-192 16,0-2 144-16,-2 2-144 0,1 1 0 0,2-1 144 0,3 0-144 0,0 1 0 15,2-2 0-15,-2 3 0 0,1-1 0 0,1 2 0 16,2-2 0-16,4 2 0 0,-2 0 0 0,2 4 0 16,1-2 0-16,2 0 0 0,-2-1-144 0,0 1 144 15,0 2 0-15,3 0 0 0,-1-2 0 0,3 2 0 16,-3-2 0-16,2 1 0 0,-1 2 0 0,1-3 0 16,-4-2 0-16,3 1 0 0,3 3 0 0,0 0 0 15,-2-2 0-15,-2 0 0 0,-1-2 0 0,-1 1 0 16,0 1 0-16,2 0 0 0,-4-2 0 0,3 0 0 15,-2-1 0-15,2 2 0 0,2 3 0 0,-2-2 0 16,2-2 0-16,0 0 0 0,-4 0 0 0,2 0 128 16,1 0-128-16,-3 0 0 0,-2-2 0 0,1 1 0 15,-3 1 0-15,0-1 0 0,-1-2 0 0,-2 1 128 0,-2 0-128 16,0 2 0-16,-1 0 0 0,-1 0 0 0,1 0 0 16,-3 0 0-16,0 0 0 0,0 1 0 0,-2 1 0 0,-8-2 0 15,9 0 0-15,1 2 0 0,-1 3 0 0,1-3 0 16,-10-2 0-16,9 3 0 0,-9-3 0 0,10 1 0 15,-2 4 0-15,-8-5 0 0,0 0 0 0,0 0 0 16,7 2 0-16,-7-2 0 0,9 4 0 0,-9-4 0 16,0 0 128-16,0 0-128 0,9 3 176 0,-9-3-176 15,0 0 240-15,0 0-64 0,10-4-16 0,-10 4 0 16,0 0 32-16,0 0 0 0,0 0 0 0,5-4 0 16,2 0 0-16,-7 4 0 0,0 0 0 0,1-9 0 15,-1 0 64-15,0 0 0 0,-1 3 16 0,0-4 0 0,0-1 48 16,0-3 0-16,-2-1 0 0,2-1 0 0,0-1-16 15,1-3 0-15,-2-4 0 0,1 1 0 0,-3 0 0 16,3 1 0-16,0 1 0 0,1 1 0 0,0-1-176 0,0 3-128 16,1 1 192-16,0 2-192 0,-1 1 128 0,0 3-128 15,3-1 0-15,-3 5 0 0,0 0 0 0,0 7 0 16,0 0 0-16,0 0 0 16,0 0-624-16,0 0-80 0,0 0 0 0,-6 12-11984 15,4 2-2400-15</inkml:trace>
  <inkml:trace contextRef="#ctx0" brushRef="#br0" timeOffset="6256.12">19898 6030 13823 0,'0'0'1216'0,"0"0"-960"0,0 0-256 0,0 0 0 15,-3 9 512-15,-3-3 48 0,-1-2 16 0,7-4 0 16,0 0 384-16,-8 4 64 0,1 1 32 0,7-5 0 16,-8 2-224-16,8-2-32 0,-8 0-16 0,8 0 0 15,0 0 272-15,0 0 48 0,-9-1 16 0,9 1 0 16,0 0-96-16,-7-5-32 0,7 5 0 0,-8-5 0 15,1-2-192-15,4 0-32 0,-1 0-16 0,0-2 0 16,2-1-208-16,2 2-32 0,0 8-16 0,-1-11 0 16,-1-4-176-16,1 2-48 0,0-1 0 0,3-2 0 15,-2 1-80-15,2-2-32 0,1 3 0 0,2 0 0 16,0 1-160-16,0 1 128 0,1-1-128 0,2 2 128 16,0 0-128-16,0 2 0 0,4-1 0 0,-2 1 0 15,3 1 0-15,0 3 0 0,-1-1 0 0,1 2 0 0,2 0 0 16,0 6 0-16,-5 3 0 0,2 1 0 15,0 1 224-15,0 5-32 0,-3 3-16 0,0 1 0 0,-3 2 16 0,1 5 16 16,-3 2 0-16,0 0 0 0,-3 0-32 0,-1-1-16 16,-1 0 0-16,-2-1 0 0,0-2 32 0,1 0 0 15,-4-1 0-15,1 0 0 0,-6-4 80 0,-2 1 32 16,-1-2 0-16,2-1 0 0,-3-4-16 0,3 0 0 16,0-2 0-16,0-3 0 0,1-1-48 0,-4-4-16 15,1-3 0-15,0-2 0 0,0-2 96 0,2-3 0 16,0-4 16-16,2-1 0 0,3-3-128 0,0-3-16 15,1-1-16-15,1-3 0 0,2-3-176 0,2 2 0 16,3 3 0-16,1-1 128 0,1-2-128 0,0 3 0 16,1 0 0-16,5 4 0 0,1 0-176 0,1 2 176 15,3 2-128-15,0 2 128 0,1 0-128 0,-1 6 128 0,-3 3-128 16,2 3 128-16,2 0 0 0,-1 3-128 0,-2 4 128 0,-1 2 0 16,2 0 0-16,-5 5 0 0,-2 2 0 0,0 3-128 15,-2 2 128-15,-2 1 0 0,-3 4 0 0,-1-2 0 16,0-4 0-16,-2 2 0 0,-2 1 0 0,-3-1 0 15,1-2 0-15,-2 0 128 0,-2-1-128 0,0 0 0 16,0-4 128-16,0-1-128 0,1 0 128 0,-3-2-128 16,-2-3 160-16,2-2-32 0,1-4-128 0,2-3 192 15,-2-1-192-15,3-4 0 0,1-1 128 0,0-4-128 16,3-4 0-16,2-2 176 0,-2-6-176 0,3-1 160 16,1 0-160-16,2-1 0 0,1-3 0 0,4 3 128 15,-3 3-128-15,5 1 0 0,0 0 0 0,4 3 0 16,-3 1 0-16,4 2-144 0,-1-1 144 0,0 5 0 0,-2 6-128 15,1 0 128-15,1 3 0 0,1 4 0 0,-2 4-144 0,1 3 144 16,0 2 0-16,-1 3-144 0,-3 3 144 0,1 3-128 16,-5 6 128-16,-1-2-128 0,-2-1 128 0,-2 2 0 15,-3 2 0-15,1-3 0 0,-5-2 0 0,0-1 0 16,-2 0 0-16,-1-3 0 0,0 0 128 0,-3-1-128 16,2-3 160-16,1-1-160 0,2-2 128 0,-2-4-128 15,-3-3 0-15,2-1 144 0,2 0-144 0,-1-6 128 16,0-2-128-16,3-4 128 0,0-2 32 0,3-4 0 15,-2-4 0-15,4-2 0 0,0-2-160 0,2-3 160 16,2-2-160-16,2 1 160 0,0-1-160 0,3 2 0 16,2-1 0-16,1 2 0 0,4-1 0 0,-3 5-176 15,4 4 176-15,-2 3-128 0,-2 1 128 0,1 4 0 16,1 4 0-16,1 4-128 0,1 4 128 0,0 1 0 0,0 1-144 16,-3 4 144-16,2 3-144 0,-3 3 144 0,-2 1-192 0,-3 5 192 15,0 3-144-15,-3-1 144 0,-2-2 0 0,-2 0-144 16,-2 3 144-16,-2-2 0 0,-4-2 0 0,0-1 0 15,1 0 0-15,-2-3 0 0,0-2 128 0,-2-2-128 16,-1 1 0-16,2-4 144 0,2-2-144 0,-3-4 0 16,-1-3 160-16,1-2-160 0,1-3 128 0,0-4-128 15,2-2 160-15,1-2-160 0,-2-3 192 0,2-4-192 16,3-3 160-16,2-3-160 0,0-4 128 0,3 2-128 16,1-1 0-16,4 2 0 0,-2 1 0 0,6 2 0 15,2 1 0-15,2 2 0 0,1 1-176 0,0 5 176 16,2 2-128-16,0 5 128 0,1 2-128 0,-1 4 128 15,0 0 0-15,1 3-160 0,-1 2 160 0,-2 7 0 0,-2 1-176 0,0 5 176 16,-3 1-160-16,-2 4 160 0,-2 2 0 0,-4 3 0 16,-2 1-128-16,-4 1 128 0,2-3 0 0,-4-1 0 15,-2-2 0-15,-2 0 0 0,2-1 0 0,-1-2 0 16,-2-4 128-16,0 1-128 0,1-4 0 0,-3-2 160 16,-1-4-160-16,1-1 128 0,1-4-128 0,5-4 192 15,-3-1-192-15,3-4 192 0,-1-3-64 0,1-4 0 16,2-3 0-16,1-4 0 0,-1-4-128 0,5 0 160 15,2-1-160-15,1 2 160 0,2 0-160 0,3 0 0 16,-1 2 0-16,3 2 0 0,2 4-176 0,1 2 176 16,-2 3-128-16,2 4 128 0,1 1 0 0,-3 4-128 15,-9 3 128-15,12 3 0 0,-1 2 0 0,-4 3-128 16,1 4 128-16,-1 0 0 0,-3 3 0 0,-1 1 0 0,-6 3 0 0,0 0-128 16,2 0-96-16,-4-1-16 0,-2-2 0 0,0-1 0 31,3-1-1888-31,-2-3-384 0,6-11-80 0</inkml:trace>
  <inkml:trace contextRef="#ctx0" brushRef="#br0" timeOffset="7955.46">19927 6027 14335 0,'0'0'640'0,"0"0"128"0,0 0-624 15,0 0-144-15,3-9 0 0,-3 9 0 0,0 0 1600 0,2-6 272 0,-4-2 64 0,2 8 16 16,0 0-256-16,0 0-48 0,0 0-16 0,0 0 0 16,-7 3-352-16,7-3-80 0,-5 8-16 0,0 2 0 15,-3 2-224-15,3 3-64 0,2 2 0 0,2 3 0 16,-3 2-224-16,2 3-48 0,-2 2-16 0,2 3 0 15,2 2-160-15,0 2-16 0,0 2-16 0,1 5 0 0,2 2-80 16,-1 2-16-16,-1 0 0 0,3 0 0 0,2-2-80 0,-3 2-32 16,-3 4 0-16,1-2 0 0,0 0-32 0,1 2-16 15,2-2 0-15,-1 0 0 0,0-1 48 0,-2 0 16 16,-1-4 0-16,-1 0 0 0,-1 1 16 0,2 1 0 16,3 0 0-16,1-2 0 0,-1-4-48 0,-2 1 0 15,2 2 0-15,0-3 0 0,-3 0-48 0,0 0-16 16,1-2 0-16,1 2 0 0,1 0-128 0,0 0 160 15,-1 0-160-15,-1-2 160 0,-1 0-160 0,2-2 128 16,1 0-128-16,-1-1 128 0,-2 0-128 0,0 0 128 16,0-1-128-16,2 1 128 0,-1-2 0 0,-2 2-128 15,-3 0 192-15,2 0-64 0,2 0-128 0,0 0 160 16,-2-2-160-16,2 2 160 0,0 0-160 0,0-3 128 16,-1-1-128-16,0-1 128 0,-1 2-128 0,1-1 128 0,-2-1-128 15,0 1 128-15,0-2-128 0,1 1 0 0,2 0 144 0,0 1-144 16,0 0 0-16,-1-1 128 0,2 1-128 0,1-1 0 15,-2 1 0-15,-3 1 144 0,1-2-144 0,2 0 0 16,-1-2 160-16,2 0-160 0,1-2 128 0,-1 2-128 16,-3-1 128-16,1 1-128 0,1-4 0 0,1 2 128 15,-1 2-128-15,0 1 0 0,1 0 0 0,-2 0 128 16,1-3-128-16,-1 2 128 0,-2 1-128 0,1-2 128 16,0-2-128-16,1 2 0 0,-1 0 144 0,0-1-144 15,-1 1 128-15,-2 1-128 0,2 1 128 0,0-2-128 16,-2 0 0-16,1 0 128 0,1 0-128 0,0 0 0 15,1-1 0-15,0-1 128 0,0-1-128 0,-2 1 0 16,3 0 0-16,-1 0 128 0,-3-1-128 0,1 0 0 16,0 0 0-16,1 1 0 0,-3-2 0 0,3 1 0 0,-3-1 0 15,3 1 0-15,-1-2 0 0,1-2 128 0,-1 1-128 0,1-3 0 16,-2-2 0-16,4 0 0 0,1-2 0 0,0-1 0 16,-2-2 0-16,0-3 128 0,1 1-128 0,1-7 0 15,0 0 0-15,0 0 0 0,0 0 0 0,0 0 0 16,0 0 0-16,0 0 0 0,0 0-128 0,-2-11 128 15,-1-4-128-15,2-2 128 0,-1 2 0 0,0-4-128 16,1-2 128-16,0-3 0 0,1-4 0 0,0 0 0 16,-2-3 0-16,2-1-128 0,0-3 128 0,-2-4 0 15,0-1 0-15,0-5-128 0,0-8 128 0,0 0 0 16,0 1 0-16,-2-4 0 0,1-1 0 0,0-4 0 16,-1 1 0-16,3-4 0 0,0-3 0 0,0 4 0 15,1 2 0-15,0-1-128 0,0 1 128 0,1-2 0 0,0-4 0 16,1 2 0-16,-1-1 0 0,1-1 0 0,-4-3 0 15,1 0 0-15,0-3 0 0,0 1 0 0,-1 0 0 0,2 3 0 16,2 4 0-16,-1 1 0 0,1 3 0 0,2 4 0 16,-1-1 0-16,1 4 0 0,-3 3 0 0,2 0 0 15,0 3 0-15,0-1 0 0,0 1 0 0,-3-3 0 16,2-1 0-16,-1 0 0 0,0-4 0 0,-1 5 0 16,0 2 0-16,2 4 0 0,-1-2 0 0,2 3 0 15,1 1 0-15,0 2 0 0,-3 1-144 0,0 3 144 16,3 3 0-16,-3 2 0 0,-3 1-144 0,2-1 144 15,0 1 0-15,-1 3 0 0,-2-1 0 0,2 3 0 16,-2-3 0-16,1 3 0 0,-1 0 0 0,2 2 0 16,1 2 0-16,-1 1-128 0,0 0 128 0,1 0 0 15,0 0 0-15,0 1 0 0,0 0 0 0,-1 3 0 0,-1 3 0 0,2 2-128 16,-1-1 128-16,0 3 0 0,-1 2 0 0,0 1 0 16,1 2 0-16,1 5 0 0,0 0 0 0,0 0 0 15,0 0 0-15,0 0 0 0,3 13 0 0,-1 3-128 16,-4 0 128-16,5 3 0 0,-1 1 0 0,0 6 0 15,-2 4 0-15,1 4 0 0,0 2 0 0,0 4-128 16,1 4 128-16,-1 4 0 0,-1 4 0 0,1 4 0 16,2 4-128-16,-3 6 128 0,-2 3 0 0,1 3 0 15,0 0 0-15,0 0 0 0,-1 9 0 0,2-2 0 16,-2 0 0-16,0-1 0 0,1-3 0 0,0-3 0 16,1 4 0-16,-2-1 0 0,-2-2 0 0,2-3 0 0,0-4 0 15,-1 1 0-15,0 1 0 0,1 1 0 16,-1-2 0-16,0-2 0 0,-1-5 128 0,2 2 0 0,-3 2-128 15,0-1 192-15,1 1-32 0,2-2-16 0,-5-5 0 0,3 0 0 16,-1-1-16-16,3 1-128 0,-1 1 192 0,0-3-64 16,-1-1-128-16,2-3 160 0,1 1-160 0,1-1 160 15,3-1-160-15,-1-1 0 0,0 1 144 0,0-1-144 16,2-2 0-16,-2 0 144 0,3-1-144 0,-2-2 0 16,0-3 144-16,2-2-144 0,-1-5 0 0,-1-1 144 15,-2 0-144-15,1 1 0 0,-1 2 144 0,-1 2-144 16,0-1 0-16,-1-2 128 0,-1-2-128 0,0 0 0 15,0 2 128-15,-1-4-128 0,1-3 128 0,-2-5-128 16,3-5 0-16,1-3 0 0,0-5 0 0,0-10 0 16,0 0-224-16,0 0-112 0,0 0-32 0,4-19 0 15,-4-3-2320-15,-4-11-480 0,1-10-96 0</inkml:trace>
  <inkml:trace contextRef="#ctx0" brushRef="#br0" timeOffset="9493.64">19004 12638 7359 0,'0'0'656'0,"0"0"-528"16,11-3-128-16,-11 3 0 0,0 0 1280 0,0 0 208 15,11-4 48-15,-1 1 16 0,-2-2-400 0,-8 5-96 16,0 0-16-16,7-7 0 0,-7 7 432 0,6-8 96 16,-1-2 16-16,-1 2 0 0,-3-3 0 0,0 3 0 15,-1 8 0-15,-1-13 0 0,-2-2-432 0,-1 4-64 16,-2 4-32-16,-2-3 0 0,-1 0-448 0,-2 1-96 16,1 1 0-16,-1 1-16 0,-3-5-112 0,0 4-32 15,-1 6 0-15,1-2 0 0,-1 0-32 0,-3 3-16 16,2 3 0-16,-2 1 0 0,0 1-144 0,0 1-32 0,-2 2 0 15,-2 2 0-15,1 1-128 0,-2 3 0 0,0 3 0 16,0 2 0-16,1 2 0 0,3 3 0 0,0 2 0 0,5 1 0 16,3 5 0-16,4-2 0 0,4-3 0 0,1 0 0 15,1 0 0-15,5-3 0 0,5-3 0 0,0-4 0 16,1-1 0-16,2-2 0 0,2-1 144 0,1-3-144 16,1-4 192-16,-1 0-16 0,1-3-16 0,0-1 0 15,1-2 128-15,1-2 32 0,3-6 0 0,2 0 0 16,-1-1 0-16,1-2 16 0,1 0 0 0,0-8 0 15,0-3-160-15,-1-2-48 0,-2-3 0 0,1-2 0 16,-3-1-128-16,-1-5 192 0,-1-1-192 0,2-2 192 16,0 0-192-16,-2-4 128 0,-3-3-128 0,-1 1 128 15,2 1-128-15,0 1 0 0,-1 1-160 0,1 1 160 16,-3 2-128-16,0 8 128 0,-1 4 0 0,0 3-144 0,-2 0 144 16,-1 4-128-16,-1 5 128 0,-1 4-128 0,-2 2 128 15,0 2-128-15,-3 1 128 0,-1 6-128 0,0 0 128 0,0 0 0 16,0 0-144-16,-2 8 144 0,-3 1 0 0,-2 6-144 15,-2 5 144-15,2 0 0 0,-4 6 0 0,-3 1-128 16,-1 5 128-16,-3 6 0 0,-1 6 0 0,-2 2 0 16,0 0 0-16,0 0 0 0,3 0 0 0,4-2 0 15,2 0 0-15,3-4 0 0,0-4 0 0,7-2 0 16,2-2 0-16,1-2 0 0,0-7 0 0,2-1 0 16,1 0 0-16,4-4 144 0,-1-5 0 0,5-4 0 15,5-5 0-15,2-1 0 0,3 0 144 0,-1-6 32 16,2-3 0-16,0-3 0 0,0-2 96 0,0-2 32 15,-1-3 0-15,1-6 0 0,0-4-192 0,1-2-16 16,2 0-16-16,0 3 0 0,4-4-96 0,-4 3 0 0,-4-1-128 16,1 6 192-16,1 6-192 0,1 2 0 0,0 2 0 0,-3 2 0 15,0 1 0-15,-1 4 0 0,-4 3 0 0,0 0 0 16,-4-2 0-16,-1 4-128 0,-3 4 128 0,1 4 0 16,-1 4 0-16,0-1-160 0,-3-2 160 0,2 9-128 15,-2 7 128-15,2 1 0 0,-1-1 0 0,-1 0 0 16,-1 5 0-16,3 0 0 0,-1 0 0 0,3-4 0 15,-3-3 0-15,3-2 0 0,-2 2 0 0,3 0 0 16,3-4 0-16,2-1 0 0,3-3 0 0,1 1 128 16,-1 2-128-16,0-3 128 0,0 0-128 0,1-4 128 15,1 0-128-15,-2-2 128 0,2 3-128 0,1-7 128 16,-5-8-128-16,-1 1 128 0,1 0-128 0,-2-1 128 16,-2-2-960-16,1-3-176 0,-5-4-32 0,0 1-11504 15,-4 0-2288-15</inkml:trace>
  <inkml:trace contextRef="#ctx0" brushRef="#br0" timeOffset="9771.2">20256 12377 21183 0,'-8'-10'1888'0,"-2"1"-1504"16,-1 0-384-16,2 4 0 0,0 0 2896 0,-2 3 512 15,-2 4 112-15,-4 1 0 0,-3 5-2016 0,-1 3-416 16,-5 2-64-16,-1 7-32 0,-1 5-240 0,0 5-48 16,0 5-16-16,-2 4 0 0,0 0 160 0,2 5 48 15,-1 3 0-15,2 3 0 0,0-2-96 0,0 0-16 0,1-2 0 0,1-1 0 16,-2-1-400-16,-1-3-64 0,0-7-32 0,2 1 0 16,-1 0-96-16,3-1 0 0,0-3-16 0,7-2 0 15,-3-3-176-15,4-3 128 0,0-1-128 0,6-4 128 31,4-2-1856-31,3-1-384 0</inkml:trace>
  <inkml:trace contextRef="#ctx0" brushRef="#br0" timeOffset="11190.96">8030 13894 9215 0,'-8'9'400'0,"1"-6"96"0,-3-3-496 0,2 0 0 0,0 1 0 0,1 2 0 15,-3-2 1872-15,2 1 288 0,2 2 48 0,6-4 16 16,0 0-944-16,0 0-192 0,-7 1-48 0,7-1 0 16,0 0-272-16,0 0-64 0,0 0-16 0,0 0 0 15,0 0 96-15,8-3 32 0,2 1 0 0,3-1 0 16,2-1-272-16,3 0-48 0,3 0-16 0,4 0 0 15,1 2-80-15,5-1-16 0,6-2 0 0,5 2 0 16,3 0 64-16,2-1 0 0,2 1 0 0,3 1 0 0,5-1 32 0,1 2 16 16,1 1 0-16,3-2 0 0,-1-1-32 0,0 1 0 15,-4-2 0-15,3 4 0 0,2 0-48 0,2 3-16 16,1-1 0-16,-2 0 0 0,-2 2-80 0,-2-1 0 16,1 0-16-16,-5 2 0 0,-2 0-32 0,-2-2 0 15,0 2 0-15,-4-3 0 0,-4-2-16 0,-1 0 0 16,-5 0 0-16,-3 2 0 0,-3 0-32 0,-1-1-16 15,-3-2 0-15,-2 1 0 0,-5 1-80 0,-1 2-128 16,-1 0 176-16,-3 0-176 0,-3-3 0 0,-12 0 0 16,0 0-240-16,0 0-11568 15,0 0-2320-15</inkml:trace>
  <inkml:trace contextRef="#ctx0" brushRef="#br0" timeOffset="12066.14">2430 13948 13695 0,'0'0'608'0,"0"0"128"0,0 0-592 0,0 0-144 16,10 0 0-16,-1 0 0 0,-9 0 560 0,12-3 80 15,-3-3 0-15,2 5 16 0,0 2-16 0,3 3-16 16,-3-1 0-16,5 0 0 0,0-2-16 0,4 0 0 15,1 2 0-15,3-1 0 0,-1 0-32 0,6 1-16 16,4 1 0-16,5 1 0 0,1 2 96 0,1-4 32 16,0-3 0-16,1 2 0 0,2 3-16 0,0-3 0 15,2-2 0-15,4 0 0 0,2 1 112 0,-1 3 32 16,-1 1 0-16,-1-2 0 0,-3-3-48 0,-1 0-16 16,-1 0 0-16,1 0 0 0,-3-1-160 0,0 0-16 0,-4 0-16 0,-1 3 0 15,-3 1-240-15,-2 1-64 0,-2-1 0 0,-1-1 0 16,-7 0-64-16,0-1-32 0,0 0 0 0,-3 1 0 15,-1-1-32-15,0-1-128 0,-2-1 192 0,0 1-64 16,1 1-128-16,-2 0 0 0,-1-1 0 0,-2 4 0 31,0 2-1760-31,-1 0-432 0</inkml:trace>
  <inkml:trace contextRef="#ctx0" brushRef="#br0" timeOffset="12863.02">13792 13881 6447 0,'-17'0'272'0,"7"-1"80"0,0 0-352 0,0 0 0 15,0-1 0-15,1 0 0 0,9 2 3024 0,0 0 544 16,-4-3 96-16,4 3 32 0,0 0-1904 0,8 1-384 16,5 1-80-16,6-2-16 0,5-2-368 0,2-1-80 0,5 3-16 0,6 0 0 15,8 0-400-15,6-1-96 0,4 0-16 0,2 0 0 16,6 1 208-16,5 2 32 0,3-1 16 0,2 2 0 15,2-2 160-15,3 0 16 0,1 1 16 0,-1 0 0 16,-2-1 48-16,2 1 16 0,3 0 0 0,-2-1 0 16,-3 3-176-16,-2-1-32 0,-3 1-16 0,-6 1 0 15,-2 2-320-15,-3 0-64 0,-2 0-16 0,-8-1 0 16,-4 0-224-16,-5-2 0 0,-6 2 0 0,-4-1 0 16,-4 0-2176-16,-6-1-496 0</inkml:trace>
  <inkml:trace contextRef="#ctx0" brushRef="#br0" timeOffset="14001.94">4681 13060 17503 0,'-14'-15'768'0,"5"11"176"0,-4 4-752 0,-1-4-192 16,-1-3 0-16,0 1 0 0,-2 4 672 0,0 1 96 16,-1 2 32-16,0-2 0 0,-3 0-320 0,4 1-64 15,0 5-16-15,-1 1 0 0,-3-1-224 0,0 5-48 16,0 4-128-16,1 4 192 0,0 4-64 0,1 0-128 0,0-2 176 0,2 3-176 15,2 0 272-15,1 3-48 0,-1 1-16 0,4-1 0 16,0-3-32-16,1 2-16 0,2-1 0 0,3-1 0 16,4-1-160-16,2-5 0 0,3-4 144 0,1 0-144 15,4-1 128-15,2-6-128 0,0-6 160 0,3 0-160 16,3 2 384-16,1-5-32 0,-1-2 0 0,2-5 0 16,0-7 32-16,4 1 16 0,-1-2 0 0,4-3 0 15,-3-4-64-15,1-2-16 0,-3-2 0 0,2-2 0 16,-2-1-160-16,1-3-32 0,-1-2-128 0,-1 0 192 15,-1 2-192-15,1 1 176 0,-2-3-176 0,-3-2 160 16,0-3-160-16,-4 1 128 0,-3 0-128 0,2-3 128 16,-3-1-128-16,-1 2 0 0,0 2 144 0,-2 7-144 15,-1 6 0-15,-1 2 0 0,-3 5 0 0,1 6 0 0,-1 6-128 16,1 9 128-16,0 0-128 0,0 0 128 16,-7 1 0-16,-1 9-160 0,-1 6 160 0,0 0 0 0,-1 2 0 0,0 5 0 15,0 5 0-15,1 6 0 0,-2 7-144 0,0 1 144 16,-2 0 0-16,0 4-144 0,1 2 144 0,1 4 0 15,0-2 0-15,3-3-128 0,1-4 128 0,3-3 0 16,1-1 0-16,0-6 0 0,2-4 0 0,2-6 0 16,4-5 0-16,1-1 128 0,2-3 48 0,3-3 16 15,-1-4 0-15,2-3 0 0,0-3 192 0,2-3 32 16,1-2 16-16,0-5 0 0,2-2 32 0,-2-2 16 16,3-2 0-16,-1 0 0 0,1-2-224 0,-1-2-64 15,2-3 0-15,2 0 0 0,1 4-192 0,1-1 128 0,-2 0-128 0,-1 3 0 16,-4 5 0-16,2 2 0 15,0 4 0-15,-2 3 0 0,3 2 0 0,-2 4 0 0,-1 5 0 0,-2 3 0 16,0 3 0-16,0 4-128 0,-1 2 128 0,-2 1-160 16,0 1 160-16,-1 0 0 0,-3 0 0 0,1 0 0 15,-1 2 0-15,0-2 0 0,-2-2 0 0,1-1 0 16,2 0 0-16,0-1 0 0,1 1 0 0,0-4 128 16,-1-1-128-16,2-2 0 0,-2-1 0 0,1-2-128 15,-1-4-1728 1,1-2-352-16,-9-4-64 0</inkml:trace>
  <inkml:trace contextRef="#ctx0" brushRef="#br0" timeOffset="14237.02">5315 12945 30927 0,'-15'3'1360'0,"6"1"304"0,1 0-1344 0,-3 6-320 15,-1 4 0-15,-3 6 0 0,0 5 336 0,-1 5 0 16,1 3 0-16,-1 4 0 0,-4 3 112 0,0 1 32 16,-1-1 0-16,-1 2 0 0,-1 1-240 0,-1 2-48 15,1-1-16-15,-2 0 0 0,2 0-48 0,2 0 0 16,4-2 0-16,0-1 0 0,2-5-288 0,2-3-64 16,4-4-16-16,-1-3-9968 15,2-3-2000-15</inkml:trace>
  <inkml:trace contextRef="#ctx0" brushRef="#br0" timeOffset="15234.86">10761 13271 10127 0,'0'0'896'0,"-6"-6"-704"0,2-3-192 0,-3-1 0 16,2 0 1456-16,-1 1 256 0,0 0 48 0,0-2 16 16,-2-1-240-16,2 1-64 0,-2 0 0 0,0 3 0 15,0-1-384-15,0-1-64 0,-3-1-32 0,0 2 0 16,1 6-208-16,-3-2-32 0,-1-2-16 0,-2 3 0 16,-1 1-400-16,-3 5-80 0,-2 1 0 0,0 3-16 15,-4 4-112-15,0 2-128 0,1 2 176 0,-3 4-176 16,1 3 224-16,0 1-64 0,2-1-16 0,1 2 0 15,4 0 48-15,2 0 16 0,3-2 0 0,2-1 0 16,2 1-208-16,5-2 144 0,5-3-144 0,3 0 128 16,2-1-128-16,3-3 192 0,2-3-192 0,4-4 192 15,4-1 48-15,4-3 16 0,2-2 0 0,1-5 0 16,0-3-16-16,5-3 0 0,3-3 0 0,1-2 0 16,1-3-48-16,1 0 0 0,-2 0 0 0,-2-2 0 0,0-2-192 0,-4-3 0 15,2-3 128-15,-2-5-128 0,0 2 0 0,-2-3 144 16,-2-2-144-16,-2-3 128 0,0-2-128 0,-5-2 128 15,-3-1-128-15,-4-2 128 0,0 3-128 0,-2 2 0 16,-2 4 0-16,0 5 0 0,-4 7-144 0,-1 9-64 16,0 7-16-16,-1 2 0 0,-4 0 32 0,0 6 0 15,-1 4 0-15,-4 7 0 0,-3 7 192 0,-1 6-144 16,-3 2 144-16,1 6-128 0,-2 2 128 0,1 5-192 16,0 0 192-16,2 0-192 0,-1-1 192 0,2 5 0 15,0 5-144-15,2 0 144 0,2-3 0 0,0-2 0 16,2-4 0-16,4-5 0 0,2-3 0 0,3-5 0 15,2-6 0-15,4-2 0 0,0-3 400 0,3-4 0 16,2-3 0-16,0-2 0 0,6-4 144 0,0-4 32 0,-1-2 0 16,5-5 0-16,1-1-160 0,2-1-32 0,-1-2 0 0,3-2 0 15,-4-1-208-15,2 1-48 0,-2-1-128 0,0 4 192 16,-1 1-192-16,-2 3 0 0,-2 3 0 0,-1 0 0 16,-2 2 0-16,-1 4 0 0,-4 3 0 0,0 6 0 15,1 1-160-15,-3 4 160 0,0 3-128 0,-3 5 128 16,1 3-128-16,0 1 128 0,-2 0-128 0,-1 4 128 15,-1-2 0-15,-1 3 0 0,0-5 0 0,3 0 0 16,-3 0 0-16,3 0 0 0,2-5 0 0,1-1 0 16,2-2 0-16,2-2 0 0,4-3 0 0,1 0 0 15,0 1 0-15,2-1 128 0,0-5-128 0,0-1 0 16,-2-1-1024-16,-1-3-256 16,3-1-64-16,0 0-13760 0</inkml:trace>
  <inkml:trace contextRef="#ctx0" brushRef="#br0" timeOffset="15435.43">11439 13117 32255 0,'-26'-10'1424'0,"10"4"304"0,-3 1-1392 0,1 4-336 16,2-2 0-16,-2 7 0 0,-3 7 1440 0,0 4 224 15,0 5 32-15,-2 7 16 0,1 3-1168 0,1 1-224 16,1-1-64-16,0-1 0 0,2 4-112 0,-1 4-16 15,2-1-128-15,0 0 192 0,2-2-192 0,0 1 0 16,-1 1 0-16,2-2 0 16,0-3-1392-16,1-3-368 0,-1 0-80 0,3-5-16 0</inkml:trace>
  <inkml:trace contextRef="#ctx0" brushRef="#br0" timeOffset="16486.87">16122 13101 23039 0,'-16'-14'1024'0,"4"8"192"0,-2 2-960 0,-1 0-256 0,-3-2 0 0,0-1 0 15,-5 0 272-15,-1 5 16 0,-2 2 0 0,2-3 0 16,2 1 304-16,0 2 64 0,-5 1 16 0,3 6 0 16,-1 5-256-16,1-1-48 0,2 0-16 0,-1 4 0 15,2 3-16-15,3 3 0 0,2 1 0 0,1 2 0 16,1 2-80-16,4 1 0 0,2 0-16 0,1 1 0 0,3-2-240 15,4-2 176-15,4 0-176 0,3-5 160 0,1 0-160 0,4-4 0 16,4-2 144-16,1-4-144 0,3-3 288 0,2-3-16 16,2-2 0-16,4-3 0 0,3-4 0 0,-2-5 0 15,-1 0 0-15,1-5 0 0,1-1-32 0,-2-3-16 16,-1-1 0-16,-2 0 0 0,2 1-96 0,-6-3 0 16,-1-3-128-16,-1-4 192 0,0-2-192 0,-1-4 144 15,-2-5-144-15,0-3 128 0,-2-2-128 0,0 0 160 16,-3 3-160-16,0-3 160 0,-2-4-160 0,-1 2 192 15,-1-3-192-15,-3 9 192 0,-2 6-192 0,-1 8 0 16,-1 8 0-16,0 2 0 0,-1 6-128 0,-1 6 128 16,2 6-160-16,0 0 160 0,-9 0 0 0,-1 7 0 15,-1 5 0-15,0 6 0 0,1 5 0 0,-2 3 0 0,1 3 0 16,0 4 0-16,1 3 0 0,0 1 0 16,2 1 0-16,0-1-144 0,1 3 144 0,0-1 0 0,4 2-144 0,1-6 144 15,2-4 0-15,3-3 0 0,2-4 0 0,2-2 0 16,5 1 192-16,1-5 128 0,1-5 0 0,5-6 16 15,0 0 240-15,6-5 32 0,1-5 16 0,3-4 0 16,1-1-176-16,2-2-16 0,0-2-16 0,0-1 0 16,-1-1-272-16,-3 0-144 0,0-2 160 0,-3 0-160 15,-1-4 128-15,0 4-128 0,-1 1 0 0,-1 3 0 16,0-1 0-16,1 5 0 0,0 4 0 0,-1 4 0 16,1 2 0-16,-5 5 0 0,-2-1 0 0,1 6 0 15,-2 1 0-15,0 5 0 0,0 6 0 0,-2 3 0 16,-3 1 0-16,0 3-128 0,1 2 128 0,-5 1-160 0,1 3 160 15,-3-2 0-15,2-1-144 0,1 1 144 0,0 1 0 16,2-3 0-16,1-4 0 0,1 1 0 0,2-4 0 0,2 2 0 16,1-4 0-16,-1-2 128 0,2-6-128 0,0-2 128 15,2-5-128-15,2-1 128 0,-1-3-128 0,1-4 0 16,1-1 0-16,-4-5 0 16,0-1-2528-16,-1-3-432 0</inkml:trace>
  <inkml:trace contextRef="#ctx0" brushRef="#br0" timeOffset="16707.45">17207 13005 39791 0,'-24'4'1760'0,"6"0"368"0,-3 3-1696 0,0 2-432 0,-1 5 0 0,0 9 0 16,-4 9 192-16,0 2-32 0,2 1-16 0,-3 1 0 15,-3 2 256-15,-1 0 48 0,-2 0 16 0,-1 1 0 16,-1 5-240-16,-1-1-48 0,-1 1-16 0,-1 0 0 16,0 0-160-16,4 0 0 0,-1-4 144 0,1-1-144 15,0 0-1216 1,-2 2-320-16,-6-3-64 0</inkml:trace>
  <inkml:trace contextRef="#ctx0" brushRef="#br0" timeOffset="18026.64">5832 16138 10127 0,'0'0'448'0,"0"0"96"0,0 0-544 0,2-7 0 0,-2 7 0 0,0 0 0 15,0 0 1792-15,0 0 256 0,0 0 64 0,0 0 0 16,0 0-1200-16,0 0-224 0,0 0-48 0,0 0-16 16,0 0-176-16,0 0-48 0,-11 3 0 0,0 1 0 15,1 3 272-15,-6-2 48 0,1 1 16 0,-1 2 0 16,-2 4-64-16,0 1-16 0,-1 6 0 0,-1-1 0 15,-1-1-272-15,0 1-48 0,0 1-16 0,-2 2 0 16,3 0-128-16,0 0-48 0,2-2 0 0,0 0 0 0,5 2-144 16,2-2 160-16,3-4-160 0,2 0 160 0,3 0-160 15,2-3 0-15,1-12 0 0,4 9 0 0,3-4 0 0,4 1 208 16,4-2-16-16,2-4-16 0,2-7 80 0,2-4 32 16,-3-1 0-16,4-4 0 0,2 0-96 0,0-4 0 15,0-2-16-15,1-2 0 0,-3-3-48 0,1-1 0 16,-1-2 0-16,-3-1 0 0,-4 0-128 0,2 1 160 15,-1-1-160-15,0 0 160 0,-3-1-16 0,0 2 0 16,-1 2 0-16,-4-1 0 0,-5 1-144 0,1-1 160 16,-4-2-160-16,0 1 160 0,-1 5-160 0,-2 3 160 15,1 2-160-15,1 5 160 0,1 4-160 0,0 3 0 16,0 8-160-16,0 0 160 0,0 0-144 0,0 0 144 16,0 0-128-16,0 0 128 0,0 13 0 0,0 3 0 15,-2 1 0-15,1 7 0 0,0-1 0 0,0 3 0 0,-1 2 0 0,1-1 0 16,1 1 0-16,-2 2 192 0,-1 4-64 0,0 2 0 15,-1-6 32-15,1 2 16 0,2-2 0 0,-2 0 0 16,0 1 16-16,2-3 16 0,0-3 0 0,1 1 0 16,1-5-208-16,5-2 144 0,-4 0-144 0,5-6 128 15,2-4-128-15,1-1 192 0,0-3-192 0,1-1 192 16,2-5 16-16,0-3 16 0,0-3 0 0,2-1 0 16,1-1-16-16,-2-1 0 0,-1-2 0 0,0-1 0 15,0-1-80-15,1-2-128 0,-4 0 176 0,1-1-176 16,0 2 128-16,-3 0-128 0,3 1 0 0,0 2 0 15,-3 0 0-15,1 2 0 0,-1 2 0 0,0 4 0 16,0 1 0-16,-8 3 0 0,9-3 0 0,-9 3 0 16,11 3 0-16,-3 3-144 0,1 5 144 0,-1 1-128 0,0 0 128 15,-2 4 0-15,2 0 0 0,-2 4 0 0,1-1 0 0,0 1-128 16,0 1 128-16,0-3 0 0,1 2 0 0,-1-1 0 16,-3-2 0-16,1 0 0 0,3 0 0 0,1 0 0 15,0-1 0-15,2 1 0 0,2-2 0 0,-3-3 0 16,1-3 0-16,0 0 0 15,-5-1-1472-15,-6-8-352 0,0 0-80 0</inkml:trace>
  <inkml:trace contextRef="#ctx0" brushRef="#br0" timeOffset="18245.66">6309 16131 36159 0,'-22'15'1600'0,"5"-1"336"0,-2 6-1552 0,-4 3-384 0,-2 2 0 0,-2 5 0 16,0 4 400-16,1 3 0 0,0-1 0 0,-2 0 0 15,2-4 224-15,-3 1 32 0,-1 2 16 0,3 0 0 16,-3 0-416-16,3-4-96 0,1-2-16 0,1 1 0 16,1 2-304-16,3-5-64 0,2-3-16 0,4-1-11632 15,2-1-2336-15</inkml:trace>
  <inkml:trace contextRef="#ctx0" brushRef="#br0" timeOffset="19458.8">14452 16308 24927 0,'0'0'1104'0,"-5"-10"240"0,-3-2-1088 0,-1 1-256 16,-1 2 0-16,1 0 0 0,-1-1 512 0,-1 1 64 15,-1 4 0-15,-2 0 0 0,1 2 48 0,-1-1 16 16,-3-1 0-16,1 3 0 0,-2 2-256 0,0 1-32 0,-2 1-16 0,-2 2 0 15,-1 2-64-15,1 3-16 0,-1 4 0 0,1 2 0 16,0 1-96-16,2 4-32 0,0 1 0 0,1 2 0 16,2 3-128-16,2-1 128 0,4-5-128 0,1 4 128 15,2 1-128-15,2-2 0 0,4-4 0 0,3-2 0 16,2-2 0-16,3-2 0 0,0-3 176 0,5-2-176 16,5-4 304-16,3-3-48 0,-3-2 0 0,5-4 0 15,3-2 128-15,1-4 0 0,2-5 16 0,0 0 0 16,3-3-16-16,-4 0-16 0,1-3 0 0,-2-1 0 15,-1-1-176-15,2-2-48 0,0-4 0 0,-1-4 0 16,4-5-16-16,-5 3-128 0,-1-1 192 0,1-4-64 16,-2-4-128-16,3 0 192 0,-3 0-192 0,1-4 192 0,-6-2-192 15,0-3 160-15,-4-4-160 0,-1 6 160 16,-2 2-160-16,-1 7 0 0,-1 7 0 0,-1 4 128 0,-2 1-128 16,-2 6 0-16,0 4-192 0,2 6 192 0,-3 4-160 0,-1 3 160 15,-1 1 0-15,0 7-144 0,0 0 144 16,-3 9-128-16,-4 1 128 0,2 4-128 0,-3 3 128 0,0 6-160 15,-1 4 160-15,-1 4-160 0,1 3 160 0,-1 4-160 16,0 1 160-16,-1 4-160 0,-1 2 160 0,2-1 0 16,-1-3 0-16,2-2-128 0,0-3 128 0,4-2 0 15,4-2 0-15,1-5 0 0,3-4 0 0,0-1 0 16,5-2 0-16,1-4 0 0,2-5 0 0,1 0 0 16,2-5 0-16,1 0 128 0,2-3 144 0,1-5 48 0,0-5 0 0,2 1 0 15,0-5 64-15,3-3 0 16,-3-4 16-16,1-1 0 0,0-2-176 0,1 1-32 0,2-1-16 15,-2 2 0-15,2 0-176 0,-3 5 0 0,-1 2 0 16,1 2 128-16,-3 2-128 0,1 2 0 16,0 2 0-16,-2 4 0 0,1 3 0 0,-2 5 0 0,0 4-128 0,-4 1 128 15,0 2-128-15,-2 2 128 0,-1 4-160 0,-1 3 160 16,0 4 0-16,-1 0 0 0,-1-2 0 0,1 1 0 16,1 2 0-16,-1-4 0 0,1-1 0 0,0-2 0 15,1 3 0-15,0-7 0 0,4-6 0 0,0-1 0 16,-1 0 128-16,4-3 0 0,4-2 16 0,2-2 0 15,2-3 48-15,-1-1 16 0,1-1 0 0,1-2 0 16,2 2-208-16,0-2 144 0,-2 0-144 0,-1 1 128 16,-2 1-368-16,-1-1-80 0,-1-1 0 0,-4 0-16 15,-2 0-2400-15,-3 1-464 0</inkml:trace>
  <inkml:trace contextRef="#ctx0" brushRef="#br0" timeOffset="19680.03">15626 15882 36799 0,'-15'1'1632'0,"4"0"336"0,-4-1-1584 0,-2 3-384 16,-3 4 0-16,-5 6 0 0,-3 6 480 0,-2 3 16 16,-1 3 0-16,-4 4 0 0,-1 4 192 0,0 3 32 15,0-2 16-15,1 3 0 0,4 3 32 0,-2 1 16 16,-3-1 0-16,3-1 0 0,-1 0-400 0,1-2-96 15,1-1-16-15,4 1 0 0,1 0-128 0,4 0-16 0,-1-1-128 0,4 4 192 32,3 2-2480-32,1 1-496 0</inkml:trace>
  <inkml:trace contextRef="#ctx0" brushRef="#br0" timeOffset="22553.67">16878 14883 911 0,'0'0'0'0,"0"0"0"0,0 0 0 0,0 0 0 0,0 0 0 0,0 0 0 16,0 0 4384-16,0 0 800 0,0 0 144 0,0 0 48 16,0 0-4192-16,8 2-832 0,1-1-160 0,1-1-48 0,-1-1 96 0,-1 1 16 15,1 3 0-15,-9-3 0 0,10 0 64 0,-10 0 32 16,0 0 0-16,0 0 0 0,-1408 0 96 0,2816 0 32 15,-1408 0 0-15,0 0 0 0,-6 8 336 0,-1-1 64 16,-1-3 16-16,-3-3 0 0,-7 2-384 0,-1 0-64 16,-2 2 0-16,2 0-16 0,-7-4-176 0,-1 1-16 15,-5 1-16-15,-1 2 0 0,0-1 32 0,0 0 16 16,-3-1 0-16,-2 0 0 0,-1 2 0 0,-4-4 0 16,-5-2 0-16,-4 2 0 0,-2 1-128 0,-3 0-16 15,0-2-128-15,1-1 192 0,-5-1 32 0,-3 2 0 16,-5 1 0-16,-2 1 0 0,-5-1 160 0,0 0 48 15,2-1 0-15,-7 1 0 0,-6 0-96 0,2 1-16 0,-2-1 0 0,-1 0 0 16,-2-1-160-16,-2 2-32 16,-2-2-128-16,0 0 192 0,2 0-64 0,-5 0 0 0,-3-4-128 0,1 2 192 15,0 2 48-15,-2-2 0 0,-3-2 0 0,-1 3 0 16,0 2 48-16,-2-1 16 0,-3 0 0 0,0 0 0 16,3 1-96-16,-1-1-16 0,0-1 0 0,0 1 0 15,-2-1-64-15,-1 0 0 0,0-3-128 0,2 1 192 16,2 1-192-16,0-3 0 0,-2-1 0 0,0-1 0 15,1 2 0-15,0-1 0 0,2 0 0 0,-3 0 0 16,-2 4 0-16,-1-2 0 0,7-3 0 0,-6 4 0 16,-3 3 0-16,2-1 0 0,2-2 0 0,-4 2 0 15,1 3 176-15,0 0-176 0,2-4 192 0,-1 1-192 16,2 0 128-16,2 0-128 0,0 0 0 0,1-1 0 16,-3 2 128-16,2-1-128 0,2-1 0 0,1-1 0 15,-7 2 128-15,5 0-128 0,1 1 0 0,-5-1 0 0,-3-1 0 0,4 1 0 16,4 0 0-16,-2 0 0 0,-4-2 0 15,2 3 0-15,1 3 0 0,-4-1 0 0,-2 0 144 0,4 1-144 16,3 2 0-16,1-1 144 0,-3 0-144 0,2 2 160 16,1-2-160-16,2 0 160 0,-1-2-160 0,-1 3 0 15,1 0 0-15,1-1 128 0,-2-2 0 0,1 3-128 16,-2 1 192-16,3-1-64 0,1-3-128 0,-1 1 0 16,-4 3 0-16,2-1-176 0,2-1 176 0,-4 0-128 15,-2 3 128-15,1 0-128 0,2 0 0 0,-4 1 0 16,-1 0 0-16,3 2 0 0,2-1-192 0,-2 0-16 15,-4 1-16-15,3-1 0 0,3-2 48 0,1 1 16 16,-1 1 0-16,5-2 0 0,4 0 288 0,1 1 0 16,0-2 0-16,0 1 0 0,6-2 0 0,4 4 0 0,2-2 0 0,2 1 144 15,5-2-144-15,1 1 0 0,2-2 144 0,1 2-144 16,6-1 0-16,1 1 0 16,1 0 0-16,1-1 0 0,1-1 0 0,5 0 0 0,9 2 0 0,1-3 0 15,3-1 0-15,1 1 0 0,3-3 0 0,0 2 0 16,3 2 0-16,3-2 0 0,5-2 0 0,2 0 0 15,5 1 0-15,1 0 0 0,3 0 0 0,4-2 0 16,2-3 0-16,2 1 128 0,1 0-128 0,3 0 0 16,1 1 0-16,3 0 0 0,-2-1 0 0,7 2 0 15,-5 2 0-15,5-2 0 0,0 0 0 0,-4 5 128 16,-3-1-128-16,2 2 0 0,4 2 0 0,-3 0 0 16,3 0 0-16,0 3-160 0,-1 5 160 0,1 1 0 0,-2 1 0 15,1 2-128-15,0 0 128 0,1 4 0 16,-4 2 0-16,3 3 0 0,0 0 0 0,-2 5 0 0,-1 4 0 15,-3 5 0-15,1 2 0 0,-1 5 0 0,0 6 128 0,-2 2-128 16,-3-2 0-16,0 1 0 0,0 0 128 0,-3 1-128 16,0 2 0-16,-1 1 144 0,1 3-144 0,-2-1 0 15,-2 1 144-15,-4-3-144 0,2 3 128 0,-3 2-128 16,0 0 160-16,-1-5-160 0,1-5 176 0,2-7-176 16,-1-3 192-16,4-3-192 0,2-3 192 0,2-4-192 15,1-2 192-15,0-1-192 0,0 0 128 0,1-4-128 16,5-3 0-16,1-4 0 0,0-4 0 0,3-3 0 15,1-1 0-15,1-5 0 0,2 0 0 0,1-9 0 16,0 10 0-16,4-1 0 0,-4-9 0 0,7 8 0 16,3-3 0-16,-1 0 0 0,3-2-128 0,2-1 128 0,3-4-208 15,1 1 80-15,4 0 128 0,0-3-160 0,4 3 160 0,0-3-160 16,4-2 160-16,6 2-128 0,2 3 128 0,4-2-128 16,2-4 128-16,0 1 0 0,0 1 0 0,0 1-128 15,-2-3 128-15,4-1 0 0,4-3-144 0,5 2 144 16,1 2 0-16,0 1 0 0,2 4-144 0,-2-2 144 15,-2-3 0-15,5 5 0 0,0 4 0 0,6-1 0 16,0-1 0-16,1 2 0 0,-2 2 0 0,0 0 0 16,1-1-128-16,0 2 128 0,2-4 0 0,4 2 0 15,0 3 0-15,0-3-128 0,-1-1 128 0,4-1 0 16,3-1 0-16,2 2 0 0,0 3 0 0,1-4 0 16,-1-2 0-16,1-1 0 0,6 2 0 0,-1 2 0 15,-1-2 128-15,2 0-128 0,3 0 0 0,-1 1 0 16,2 2 0-16,-2-1 128 0,-3 0-128 0,4-1 0 15,4 1 0-15,1 2 0 0,-3 1 0 0,4-2 0 0,2-2 0 0,3 1 0 16,3 3 0-16,-2-5 0 0,1-4 0 0,0 2 0 16,5-1 128-16,-2 3-128 0,-1 0 0 0,2-1 0 15,4-3 0-15,-1 2 0 0,-5 0 0 0,3 1 128 16,7 1-128-16,-5-1 0 0,-7-4 0 0,5 2 0 16,6 0 0-16,-3-3 0 0,-3 3 0 0,3 0 0 15,5-1 0-15,-3 2 0 0,-4 0 0 0,4-1 128 16,2-2-128-16,-1 2 0 0,-3 1 0 0,4 1 0 15,2 1 0-15,-1 3 0 0,-4-1 0 0,4 2 0 16,1-2 0-16,0 1 0 0,-5 4 0 0,2-2 0 16,3 1 0-16,-2-1 0 0,-3 2 0 0,1-2 0 15,3-4 0-15,-3 3 0 0,-3-2 0 0,2 0 0 16,7 0 128-16,-8-1-128 0,-7 0 0 0,3 2 0 0,2-2 0 0,-5 2 0 16,-3-2 0-16,0 1 128 0,0-1-128 0,2 3 0 15,0-2 0-15,-4 2 0 0,-4 0 0 0,3 0 0 16,1 3 0-16,-4-2 0 0,-8-2 0 0,6 1 0 15,5-2 0-15,-3 0 0 0,-3 1 0 0,1 0 0 16,-1-2 144-16,0 0-144 0,1-1 128 0,-2 2-128 16,-7-1 128-16,4-1-128 0,0-1 0 0,2-2 128 15,4-1-128-15,-4 2 192 0,-3 0-192 0,4-1 192 16,3-2-192-16,-2 1 0 0,-5 1 0 0,1-1 0 16,1 4 0-16,0-1 0 0,4-3 0 0,-9 1 0 15,-2 1 0-15,3 0 0 0,0-1 0 0,-1 2 0 16,-1 2 0-16,-6-1 0 0,-5-1 0 0,4-1 0 0,3-1 0 15,-3 3 0-15,-1 2 144 0,-7 0-144 0,-2 0 0 16,0-2 0-16,-1 0 0 0,-1 2 0 0,0 3 0 0,-2 1 128 16,-1 1-128-16,-7-1 0 0,-3 1 0 0,2 0 0 15,0-1 0-15,-1 1 128 0,2-2-128 0,-4 2 0 16,-3-1 0-16,-1 0 128 0,-4 2-128 0,-3-1 0 16,-3 1 128-16,-1 2-128 0,-1-3 0 0,1 1 128 15,-2 0-128-15,0 0 0 0,0-2 0 0,-1 1 0 16,-2-2 0-16,0 1 128 0,-3 1-128 0,-2-2 176 15,-2-2-176-15,0 1 192 0,-2-1-192 0,-2 0 0 16,0-1 0-16,-1 1 0 0,-1-1 0 0,-1 0 128 16,0 1-128-16,-2-3 0 0,0 0 128 0,-1 3-128 15,1-1 0-15,-2-1 128 0,1 0-128 0,0-1 0 0,1 0 0 0,0-1 128 16,-2 0-128-16,0 0 128 0,0-3-128 16,-2 1 128-16,-2-1 0 0,1-2-128 0,0-2 192 0,0 1-64 15,0-1 64-15,-1-2 16 0,-2-1 0 0,0-2 0 16,0-2 0-16,0-3 0 0,-3-4 0 0,0-2 0 15,2-7-80-15,0-4 0 0,-5-7-128 0,-2-3 192 16,1-4 48-16,0-3 0 0,-1-4 0 16,-4-5 0-16,0-5 64 0,1-4 16 0,0-6 0 0,2 4 0 15,-5 3-112-15,3 0-16 0,-4-3 0 0,0 2 0 16,0 2 0-16,1 2 0 0,1 2 0 0,1 1 0 16,0 3-32-16,2-1-16 0,-1-1 0 0,1 1 0 15,-1-2-144-15,2 3 160 0,0 2-160 0,2 3 160 16,1 2-160-16,0-2 0 0,-3 0 0 0,2 4 0 0,1 3 0 15,2 2 0-15,2 5 0 0,0 1 0 16,-2 4-1232-16,2 4-128 0,4 2-32 0,0-1-18848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0T21:33:48.4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7576 9257 12895 0,'0'0'576'0,"-5"-4"112"0,-1 2-560 0,6 2-128 0,0 0 0 0,-9-3 0 16,3-1 1600-16,-2 1 304 0,8 3 48 15,-7-3 16-15,-1-2-1456 0,1 3-304 0,-1 4-48 0,1 0-16 16,-1-4 80-16,0 1 16 0,1 0 0 0,-2 0 0 16,-1 1 128-16,0 0 16 0,-1 0 16 0,0 2 0 15,-1 1-32-15,2 1-16 0,-2 3 0 0,1 0 0 16,1 2-112-16,0 0-32 0,0 1 0 0,1 2 0 16,-4 0 16-16,1 3 0 0,2-1 0 0,2 0 0 15,3 1-80-15,1 3-16 0,-1 1 0 0,3-1 0 16,2 0-128-16,2-3 0 0,1 0 144 0,3-3-144 15,-1-2 128-15,4 1-128 0,1 2 160 0,1-3-160 16,2-3 320-16,1-3-16 0,1-2-16 0,-1 0 0 16,-1-2-32-16,0 0-16 0,-2-4 0 0,0-2 0 0,0-4 16 15,1-3 16-15,0-5 0 0,-1-4 0 0,-1-2-16 16,1-1 0-16,3 0 0 0,-4-2 0 0,-1-1-112 0,2-3-16 16,-1-1-128-16,-2-1 192 0,-3 0-32 0,-1-2-16 15,2-2 0-15,-4 1 0 0,-2-6 144 0,0 1 32 16,-2-3 0-16,1 3 0 0,-1 3-16 0,-1 4 0 15,0 0 0-15,0 2 0 0,-1 3-80 0,2 3-16 16,-3 3 0-16,1 3 0 0,3 4-80 0,0 4-128 16,-1 3 176-16,1 4-176 0,1 5 0 0,0 0 0 15,0 0 0-15,0 0 0 0,-6 9 128 0,2 5-128 16,1 1 0-16,0 4 0 0,-2 2 0 0,0 4 0 16,0 2 0-16,-2 3 0 0,3 2 0 0,1 3 0 0,-3 6 0 15,1 0 0-15,-4 4 0 0,2-1-144 16,2-1 144-16,-1 1 0 0,1-5 0 0,0 2 0 0,1-1 0 0,0-3 0 15,-2-2 0-15,2-1 0 0,0-2 0 0,2-1 0 16,1-1 0-16,1-6 0 0,1-5 0 0,0-3 0 16,0-1 0-16,3-2 144 0,-1-3-144 0,1-4 0 15,-4-6 256-15,0 0-48 0,11-6-16 0,-3-1 0 16,0-3 48-16,-2-5 0 0,3-6 0 0,-2-1 0 16,3 1-240-16,-3 1 144 0,2 0-144 0,1 0 128 15,0-1-128-15,0 3 0 0,1 0 0 0,0 2 0 16,0 0 0-16,1 4 0 0,-4 1 0 0,3 3 0 15,2 4 0-15,-2 2-176 0,-11 2 176 0,9 3-128 16,-4 6 128-16,3 4-208 0,2 0 80 0,-1 3 128 16,-3 0 0-16,2 4 0 0,0 3 0 0,0 1 0 15,-3 4 0-15,1-3 0 0,2-6 0 0,1 3 0 0,0 3 0 0,2-4 0 16,1-2 0-16,1-3 0 0,-2-1 0 0,2-4 0 16,1-3 128-16,2-1-128 0,-1 1 0 0,1-5 0 15,-1-2 0-15,2-1 0 0,0 0 0 0,0 0 0 16,0 0 144-16,0-1-144 0,3 0 0 0,-1 0 0 15,-1 1 0-15,3 2 128 0,2 0-128 0,-1 2 0 16,-6-3 0-16,0 2 0 0,1 2 0 0,0 1 0 16,-4 1 0-16,0-3 0 15,-3 0-1168-15,0 3-256 0,-10-7-48 0</inkml:trace>
  <inkml:trace contextRef="#ctx0" brushRef="#br0" timeOffset="351.82">8113 9221 21359 0,'0'0'944'16,"0"0"208"-16,0 0-928 0,0 0-224 0,0 0 0 0,0 0 0 15,-6 5 0-15,-2-2 0 0,-1 0 0 0,-3 3 0 0,-3 0 768 0,0 4 64 16,-3 1 16-16,-1 5 0 0,-3 2 320 0,0 8 64 16,-5 2 16-16,2 3 0 0,-1 1 192 0,-5 6 32 15,-7 3 16-15,2 3 0 0,4-1-640 0,-1 1-128 16,2-1-16-16,2 1-16 0,-2 0-432 0,3-2-64 15,2-2-32-15,3-2 0 16,2-2-2080-16,3-2-400 0</inkml:trace>
  <inkml:trace contextRef="#ctx0" brushRef="#br0" timeOffset="12329.98">8653 452 9215 0,'-1'-4'816'0,"1"4"-656"0,0 0-160 0,0 0 0 16,-3-2 832-16,3 2 128 0,-5-4 16 0,5 4 16 15,0 0-576-15,0 0-112 0,0-2-32 0,0-1 0 16,5-1-80-16,-2 3-32 0,-1-1 0 0,3 1 0 16,-1-1 48-16,-3-1 16 0,-1 3 0 0,2-3 0 0,-2 3 48 0,0 0 16 15,0-4 0-15,0 4 0 0,-1-6 176 0,-1 2 48 16,2 4 0-16,0 0 0 0,-8-7-64 0,2 3-16 16,0-1 0-16,-2 0 0 0,1 1 80 0,0-3 32 15,-1 1 0-15,1-1 0 0,-1 0-16 0,-1 2 0 16,0-1 0-16,2 1 0 0,-4-1-16 0,0-1 0 15,1-1 0-15,-3 4 0 0,-1 0-112 0,1 0-16 16,0-3-16-16,2 2 0 0,-2 0-48 0,0 1-16 16,1-3 0-16,-2 3 0 0,0 0-128 0,0 0-32 15,-1 2 0-15,3 0 0 0,-2-1 0 0,1 0 0 16,-3 3 0-16,0 0 0 0,-2 0-16 0,1 0-128 16,-2 1 192-16,-1 1-64 0,-2 1-128 0,0 0 160 0,0 0-160 15,1 1 160-15,2 0-160 0,-3 2 0 0,-2 0 0 16,5 2 0-16,-1 0 0 0,0-1 128 0,-1 1-128 15,1 2 0-15,3 1 0 0,-2-1 0 0,1 0 0 0,1-1 0 16,-1-1 0-16,0 1 0 0,0-1 0 0,-3 2 0 16,-1-5 0-16,2 4 0 0,-2 0 0 0,1 1 0 15,2 0 0-15,-3 1 0 0,0 1 0 0,4 2 128 16,3-1-128-16,5-3 0 0,-1 3 144 0,0 2-144 16,-4 0 0-16,1 0 128 0,-1 1-128 0,-1 3 0 15,2 3 0-15,-11 15 0 0,3-6 0 0,5-4 0 16,2 1 0-16,0-4 0 0,2 0 0 0,0-1 0 15,0-1 0-15,1 0 0 0,1-3 0 0,-1 1 0 16,-3 0 0-16,2 2 0 0,0 0 0 0,2-2 0 16,-2 0 0-16,2 2 0 0,0 0 0 0,2 0 0 15,-2-3 0-15,1 2 0 0,0 2 0 0,0-1 0 0,4-1 0 0,-2 0 0 16,0 0 0-16,1 0 0 0,0 1 0 0,0-2 0 16,0 1 0-16,-1-1 0 0,-1-3 0 0,1 4 0 15,3-3 0-15,2 1 128 0,-2 0-128 0,3-2 0 16,2 0 128-16,0-1-128 0,-1 2 128 0,1-2-128 15,1 1 128-15,1-1-128 0,2 1 144 0,-1-1-144 16,6 0 192-16,-3-1-192 0,-1 1 144 0,-1-1-144 16,2-3 0-16,1 1 144 0,3 2-144 0,1-1 0 15,-3-2 0-15,2 0 128 0,1-1-128 0,1 0 0 16,-1 1 0-16,1-1 0 0,-1-2 0 0,1 0 0 16,0-3 0-16,1 2 0 0,2 1 0 0,-1-3 0 15,1-1 0-15,1 0 0 0,-2 2 0 0,-1 1 0 16,3-2 0-16,-1-2 0 0,-1-6 0 0,1 2 0 0,0 3 128 0,0-3-128 15,2-1 0-15,2-1 0 0,-2 0 144 0,0 2-144 16,1 1 0-16,-1-2 144 0,-4-1-144 0,5-1 0 16,6-1 976-16,-3 2 96 0,0 0 16 0,1-3 0 31,0-4-1568-31,1 1-304 0,-3 0-64 0,1 1-16 0,1-4 864 0,-3 1 160 0,1 1 32 0,2 0 16 16,-2-2-80-16,2-1 0 0,0 0-128 0,1-1 192 15,1 0-192-15,0-3 144 0,1 0-144 0,0 0 128 16,0 1-128-16,2 1 0 0,-2-2 0 0,-1 1 0 15,-1-2 0-15,3 1 128 0,-2-1-128 0,-1-1 0 16,-1-2 0-16,-1 1 128 0,-1-1-128 0,-1 0 0 16,-1 2 0-16,1-1 128 0,-1-1-128 0,1 2 0 15,0-1 0-15,-3 0 128 0,1 3-128 0,-1-3 0 0,0-1 128 16,-1 0-128-16,-1 1 0 0,1-3 128 0,-4 1-128 0,0 0 0 16,-3 0 144-16,3 2-144 0,0 2 0 0,0-2 0 15,-1-4 0-15,0 1 128 0,-1 0-128 0,0 0 0 16,-1 1 128-16,-1 0-128 0,0-1 0 0,-1 1 0 15,2 0 0-15,-3 1 128 0,-1 2-128 0,-1 0 0 16,-3 0 0-16,4 1 128 0,-3-3-128 0,0 4 0 16,-1 0 0-16,0 0 0 0,-1-4 0 0,0 1 144 15,-3 3-144-15,3 6 0 0,-1-3 0 0,0-3 0 16,0 1 0-16,-1 0 0 0,1 1 0 0,-2-1 0 16,0 2 0-16,-3-11 0 0,-2 6 0 0,2 1 0 15,-3 3 0-15,2 2 0 0,-1 3 0 0,-2-1 0 16,3 1 0-16,-4 2 0 0,0-2 0 0,0 1 0 15,1-2 0-15,-2 4 0 0,-4-1 128 0,1 0-128 0,-2 0 0 0,0 1 0 16,1 2 160-16,-2 2-160 0,0 1 128 0,3-2-128 16,-4 0 0-16,1-1 0 0,0-1 128 0,0 2-128 15,1 1 0-15,-3 0 0 0,-1-1 0 0,0 2 0 16,0 0 0-16,-2 0 0 0,-2-2 0 0,-2 1 0 16,2 3 0-16,2 1 0 0,-3 1 0 0,2 2 0 15,1 0 0-15,-3 1 0 0,1-2 0 0,1 1 0 16,-1 3 0-16,1 0 0 0,1-3 0 0,-2 1 0 15,-2 0-144-15,2 1 144 0,-5 1 0 0,1-2 0 16,2 1 0-16,0 1 0 0,1 0 0 0,1 1 0 16,2 0 0-16,2 0-128 0,0 3 128 0,1 0 0 15,0 0 0-15,-2 0 0 0,1-1 0 0,11-2 0 16,-1 2-128-16,-1 1 128 0,-3 1 0 0,0 2 0 0,-1-1 0 0,1 1-128 16,-1 1 128-16,-14 12 0 0,3-3 0 0,5-1 0 15,0 0 0-15,3-4 0 0,4 1-128 0,-1 0 128 16,-1-4 0-16,4 2 0 0,1 0-128 0,2 0 128 15,1 3 0-15,0 0 0 0,1-1-144 0,2 1 144 16,-2 2 0-16,1 0-144 0,2 1 144 0,0-1 0 16,1 0-144-16,-2 0 144 0,3 0 0 0,0-2-176 15,-1-5 176-15,0 3-128 0,2-2 128 0,1 0 0 16,1 1-144-16,-3-3 144 0,3 0 0 0,-1-2 0 16,0 0-144-16,1 2 144 0,1 1 0 0,0 0 0 15,0-2-128-15,1 2 128 0,0 0 0 0,2 1 0 16,2-1-128-16,-3 0 128 0,0 1 0 0,3 0-192 0,1 2 192 0,0-3-160 15,0-1 160-15,1 1-160 0,-1-3 160 16,2 0-160-16,0 2 160 0,1-3 0 0,2 1-144 16,0-2 144-16,1 0 0 0,0-1 0 0,1-1 0 0,-1 0 0 15,2 1 0-15,1 0 0 0,-3-1 0 0,1-1 0 16,0-1 0-16,3-1 0 0,0-2 0 0,2 1 0 16,0 2 0-16,0 0 0 0,2-4 0 0,-4 1 0 15,1-2 0-15,0-1 0 0,1-2 0 0,1 1 0 16,-1-3 0-16,2 0 0 0,0-2 0 0,1 2 0 15,2 1 0-15,0-2 0 0,0-2 0 0,4 1 0 16,-3 1 0-16,2-2 0 0,0 1 0 0,0 0 0 16,1-2 0-16,1 2 0 0,-6-1 0 0,2 2 0 15,1-6 0-15,0 3 0 0,-2-4 128 0,1 2-128 16,2-1 0-16,-1-1 0 0,1-2 0 0,3 0 128 0,0-2-128 16,2-2 0-16,-1 0 0 0,-2-1 128 0,3 0-128 0,-2 0 0 15,-2-1 0-15,1-2 128 0,-1-1-128 0,-4 0 0 16,2 0 0-16,-5 1 0 0,2-2 128 0,-1 0-128 15,0 0 128-15,2-1-128 0,-3-1 192 0,2 0-64 16,0-2 0-16,-2-1 0 0,-7-3 48 0,1-2 0 16,2-3 0-16,-1-2 0 0,1-4 16 0,-3-1 16 15,-3 0 0-15,-1 1 0 0,-3 0 80 0,1 2 16 16,-2 3 0-16,0 3 0 0,-1 1-16 0,-2 1 0 16,-3 1 0-16,-1 13 0 0,-4-3 64 0,1-2 16 15,-2 0 0-15,-1 1 0 0,-1-1-176 0,-1 3-48 16,-2 0 0-16,-8-12 0 15,-1 8-560-15,3 7-112 0,2 2-32 0</inkml:trace>
  <inkml:trace contextRef="#ctx0" brushRef="#br0" timeOffset="14124.11">7115 1991 10127 0,'0'0'896'0,"-3"-9"-704"15,1 0-192-15,1 1 0 0,0-1 800 0,-1 2 128 16,2 2 32-16,0 5 0 0,0 0-176 0,0 0-16 16,-1-8-16-16,1 8 0 0,0 0-128 0,0 0-32 15,0 0 0-15,0 0 0 0,0 0-224 0,0 0-48 16,0 0-16-16,0 0 0 0,0 0-96 0,-3 9-16 15,-1 1 0-15,1 1 0 0,1 2-48 0,1 2-16 16,0 0 0-16,1 1 0 0,0 2 0 0,0-1 0 16,1 0 0-16,2-1 0 0,3-2-128 0,-1-2 160 15,2 0-160-15,1-1 160 0,2-4 0 0,-3 1 0 0,3-1 0 16,0-2 0-16,3 1 64 0,1-4 16 0,-3-1 0 0,3-1 0 16,1-1-32-16,2-1 0 0,-2-2 0 0,2 0 0 15,-1 0 0-15,0-2 0 0,-1 0 0 0,-1-3 0 16,1 0-208-16,-1-2 176 0,0-3-176 0,-3 2 160 15,-1 2-160-15,1-4 192 0,-2-3-192 0,2 1 192 16,0 3 0-16,-2 1 16 0,1-1 0 0,-2 1 0 16,0-1-64-16,0 1-16 0,-2 1 0 0,1 2 0 15,0 2-128-15,-3 1 192 0,0-1-192 0,-4 7 192 16,0 0-192-16,0 0 0 0,0 0 0 0,0 0 0 16,0 0 0-16,0 0 0 0,3 15 0 0,-3 2 0 15,-3 0 0-15,1 1 0 0,0 1 0 0,1-1 0 16,0 2 0-16,1 1 0 0,2-1 0 0,0 0 0 0,1-3 0 15,3 2 128-15,-2-1-128 0,2-2 0 0,0-3 128 16,1 1-128-16,3-1 0 0,2-1 128 0,-1 0-128 0,2-3 0 16,-1-3 144-16,5 1-144 0,4-2 0 0,2-1 0 15,0-4 0-15</inkml:trace>
  <inkml:trace contextRef="#ctx0" brushRef="#br0" timeOffset="16226.15">8520 1729 5519 0,'0'0'496'0,"0"0"-496"0,-10-2 0 0,1 2 0 0,2 1 1408 0,-3-1 192 16,1 0 48-16,0 1 0 0,-1-1-944 0,1 0-176 16,2 0-32-16,7 0-16 0,-8 0-240 0,-1 1-48 15,9-1-16-15,-8 3 0 0,0-1 144 0,8-2 48 16,0 0 0-16,0 0 0 0,0 0-48 0,0 0 0 15,0 0 0-15,0 0 0 0,0 0 64 0,0 0 16 16,0 0 0-16,0 0 0 0,10 2 112 0,1 0 32 16,1 0 0-16,1-1 0 0,2-1-64 0,3 0-16 15,1 2 0-15,3-2 0 0,2 0-96 0,0 0-32 16,1 2 0-16,1-1 0 0,3 0-16 0,3-1 0 0,0 0 0 0,0 0 0 16,-1 0-64-16,2 1-32 0,2 1 0 0,1-2 0 15,4-2-48-15,1 1-16 0,1 1 0 16,5 0 0-16,-1-1-160 0,1 1 192 0,-1-1-192 0,2 0 192 15,-1 0-192-15,4-1 0 0,1 1 144 0,1-1-144 16,0 1 0-16,-1 1 128 0,2-1-128 0,-3 0 0 16,0-1 0-16,-1 1 144 0,2-1-144 0,2 2 0 15,1-1 0-15,1 2 0 0,0-2 0 0,0 1 0 16,-3-1 0-16,2 0 0 0,-1-1 0 0,2 0 0 16,1-2 144-16,0 1-144 0,0 0 0 0,-4 1 144 15,0 1-144-15,-1-4 0 0,2 1 0 0,1 0 128 16,2 1-128-16,-2 1 0 0,-1 0 0 0,-4 1 0 15,-2-3 0-15,-2 2 128 0,-1 0-128 0,-1 1 0 16,1 0 0-16,-1-1 0 0,-1 2 128 0,1-2-128 0,-1 1 0 0,0 0 0 16,-7 1 0-16,0 2 128 0,-3 0-128 0,-3-2 0 15,-1 0 144-15,-1-2-144 0,-2 0 0 0,-2 0 144 16,-2-1-144-16,-1 2 0 0,-2 1 144 0,1 0-144 16,-4-1 0-16,-1-1 144 0,-2 1-144 0,-4-1 0 15,-9 2 144-15,0 0-144 0,0 0 256 0,0 0 0 16,0 0-16-16,0 0 0 0,0 0 0 0,-6 0 0 15,-6 2 0-15,0-1 0 0,-4 1-240 0,0-1 176 16,-3-1-176-16,0 0 160 0,-3 0-160 0,0 0 0 16,-1-1 0-16,-1 2 0 0,-1 1 0 0,-2-1 0 15,-2 1 0-15,-3-2 0 0,-3 0 0 0,-3-1 128 16,-3 0-128-16,1 1 0 0,-2 1 0 0,0-1 0 16,0 0 0-16,2 0 0 0,-5 0 0 0,-1 0 0 0,1 0 0 15,-4 0 0-15,-5 0 0 0,1 0 0 0,0 1 0 16,2 1 0-16,0 1 0 0,-2-1 0 0,2 0 0 0,-2-2 0 15,-6-1 0-15,0 1 0 0,0 1 0 0,0 0 0 16,2-1 0-16,-3 0 0 0,-5 0 0 0,0 2 0 16,0 0 0-16,1 1 0 0,2 0 0 0,3-1 0 15,3 0 0-15,-3 1 0 0,-1-1 0 0,-1 1 0 16,-4 0 0-16,2 1 0 0,2-1 0 0,3 0 0 16,0 1 0-16,0 0 0 0,-3-3 0 0,-1 3 0 15,2 3 0-15,4-3 0 0,3-1 0 0,5 0 0 16,-2 1 0-16,2 1 0 0,-1-4 0 0,4 1 0 15,5 2 0-15,-1 1 0 0,3-2 0 0,3-1 0 16,4-4 0-16,6 2 0 0,1 0 0 0,3 1 0 16,5 1 0-16,0 0 0 0,4-2 0 0,2-2 0 15,10 2 0-15,0 0 0 0,0 0 0 0,0 0 0 0,0 0 0 0,0 0 0 16,0 0 0-16,9-1 0 0,3-1-128 0,1 0 128 16,6 0-160-16,1 1 160 0,3 0-144 0,4-1 144 15,5 0-128-15,6 1 128 0,-1-1 0 0,6 1-128 16,2 0 128-16,1-3 0 0,0 2 0 0,4 1 0 15,4-1 0-15,4 0 0 0,6-2 0 0,2 3 0 16,-1-2 0-16,2 2 0 0,2-1 0 0,2 0 0 16,3-2 0-16,2 2-128 0,-1 1 128 0,0 1 0 15,-4-2 0-15,6 2 0 0,5-2 0 0,-1-1 0 16,-2 2 0-16,1 0 0 0,-3 1 0 0,1-1 176 16,1-1-176-16,-2 1 192 0,-4 0-192 0,-4 0 160 15,0-5-160-15,-1 3 160 0,2-1-160 0,-8 1 192 16,-1 3-192-16,-9-3 192 0,-5 1-16 0,-5-1 0 0,-6 2 0 0,-4 0 0 15,-5 0-176-15,-3 1 0 0,-6 0 0 0,-6 2 0 32,-1 2-1344-32,-11-4-256 0</inkml:trace>
  <inkml:trace contextRef="#ctx0" brushRef="#br0" timeOffset="21493.04">6537 3766 2751 0,'0'0'256'0,"0"0"-256"0,0 0 0 0,0 0 0 16,0 0 1728-16,-4-4 288 0,4 4 64 0,-3-5 16 16,3 5-1200-16,-4-6-256 0,0 2-32 0,4 4-16 15,0 0 0-15,0 0 0 0,0 0 0 0,0 0 0 16,-8 3-208-16,8-3-32 0,-8 1-16 0,8-1 0 15,-8 7 80-15,0-1 16 0,3 0 0 0,-1-1 0 16,1 2-80-16,1 2-16 0,0 1 0 0,0-1 0 16,-1 0-32-16,2 0-16 0,0 3 0 0,0 1 0 0,0 3-48 0,2-1-16 15,1-1 0-15,-1 3 0 0,0-2-80 0,0 2-16 16,0-2 0-16,1 1 0 0,0 0-128 0,0 1 160 16,-1-1-160-16,1 1 160 0,1-2-160 0,0 0 128 15,1 0-128-15,0-1 128 0,-1 1-128 0,3 1 0 16,-2-2 0-16,-1-2 0 0,0-1 0 0,-1 1 0 15,0 2 0-15,1-3 128 0,1-4-128 0,-2-7 0 16,0 0 0-16,0 0 0 16,2 10-320-16,-2-10-160 0,0 0-32 0,0 0-8544 0</inkml:trace>
  <inkml:trace contextRef="#ctx0" brushRef="#br0" timeOffset="21839.02">6237 4029 2751 0,'0'0'128'0,"0"0"16"0,0 0-144 0,0 0 0 0,-6 0 0 0,6 0 0 15,-7 6 2208-15,7-6 416 0,-3 9 64 0,2 2 32 16,0 1-1984-16,1 0-400 0,1 0-80 0,1 1 0 15,2-2-64-15,4 1 0 0,-1-2 0 0,2 2 0 16,-3 0 48-16,4 0 0 0,2 1 0 0,0-5 0 16,-3-1 80-16,1-3 0 0,2 2 16 0,1-3 0 15,2-2 176-15,1-1 16 0,3 0 16 0,2-2 0 0,-3-2 224 0,3-3 64 16,-1-2 0-16,0 2 0 0,0-6-160 0,-1-2-32 16,2-6 0-16,-1 1 0 0,2 3-160 0,0 0-32 15,-1 1-16-15,-1 0 0 0,-3 2-176 0,1 3-48 16,-1 2 0-16,-1 2 0 0,-1-1-208 0,1 2 0 15,-1 4-144-15,0 2-11248 16</inkml:trace>
  <inkml:trace contextRef="#ctx0" brushRef="#br0" timeOffset="26693.19">16059 3776 6447 0,'0'0'576'0,"0"0"-576"16,0 0 0-16,0 0 0 0,0 0 2240 0,0 0 320 0,0 0 80 0,0 0 16 15,0 0-2144-15,0 0-512 0,0 0 0 16,0 0 0-16,0 0 0 0,3 9 144 0,-3-9-144 0,3 10 160 15,-3-10 224-15,2 11 64 0,-1 2 0 0,-1-1 0 16,-1 0 80-16,0 3 32 0,0 1 0 0,-1 2 0 16,-2-3-128-16,0 3-32 0,-1 1 0 0,1-1 0 15,2 3-96-15,1 1-32 0,-2 1 0 0,2 0 0 16,-1 0-144-16,2 2-128 0,0 0 144 0,2-2-144 16,1 0 0-16,-1-3 128 0,1-2-128 0,2-1 0 15,0 0 0-15,0-2-208 0,1 0 32 0,2 0 16 16,0-4-1824-16,-1-1-384 15</inkml:trace>
  <inkml:trace contextRef="#ctx0" brushRef="#br0" timeOffset="27043.1">15921 4269 20271 0,'0'0'1792'0,"0"0"-1424"16,0 0-368-16,0 0 0 0,-7 6-160 0,7-6-96 0,0 0-32 0,0 11 0 15,5-1 288-15,-2-2 0 0,2 0-128 0,3-1 128 16,-1-1 128-16,3-1 64 0,-2-1 32 0,3-1 0 15,2 1 272-15,1-4 48 0,1 1 16 0,1-1 0 16,-1-1 160-16,2-5 48 0,-1 1 0 0,2-3 0 16,0-1-160-16,1-1-32 0,0-2 0 0,-2-2 0 15,2-3-128-15,0 1-48 0,-3-2 0 0,1 0 0 16,-2-1-160-16,2 2-48 0,1 1 0 0,-4 4 0 16,-1 3-192-16,-1 2-192 0,0 3 48 0,0 0-12576 15</inkml:trace>
  <inkml:trace contextRef="#ctx0" brushRef="#br0" timeOffset="34942.23">2679 10073 5519 0,'-12'-3'496'0,"6"3"-496"16,6 0 0-16,-11 1 0 0,-3-1 1584 0,3 0 208 16,2 0 64-16,-1 1 0 0,-2 1-784 0,3-1-160 15,-2-2-16-15,4 2-16 0,-3-1-144 0,1 1-32 16,0 0 0-16,2-1 0 0,7 0 16 0,-9 0 0 16,1 1 0-16,8-1 0 0,-8-1-128 0,1 1-16 15,7 0-16-15,-8 0 0 0,8 0-112 0,0 0-32 16,0 0 0-16,0 0 0 0,0 0-80 0,0 0-16 15,0 0 0-15,0 0 0 0,0 0-16 0,10-2-16 16,4-1 0-16,0-1 0 0,1-1 32 0,2 1 0 0,6 0 0 0,2 1 0 16,0-1-64-16,4 1 0 0,2-1 0 0,5 1 0 15,2 3-128-15,0 0-128 0,1 0 192 0,1-1-192 16,0-1 128-16,6 1-128 0,1-1 0 0,6 0 0 16,3-2 128-16,2 0-128 0,-2 1 0 0,1 0 0 15,2-1 0-15,-2-1 0 0,2-3 128 0,4 3-128 16,4 4 0-16,-3-1 160 0,-1-1-160 0,-1 1 128 15,2 0-128-15,2 0 192 0,2-1-192 0,-1 3 192 16,3 5-64-16,-1-3 0 0,-1-2 0 0,0 2 0 16,2-1-128-16,1 1 0 0,4 1 144 0,-1 0-144 15,-1 0 128-15,0-2-128 0,1-2 160 0,-1 2-160 16,2 5 208-16,-3-1-48 0,-4 0-16 0,0-2 0 0,0-1-144 0,2 2 128 16,-3 0-128-16,0 0 128 0,1 1-128 15,-4-3 160-15,1-4-160 0,0 1 160 0,-1 1-160 0,-1 0 0 16,-1 1 144-16,-3 1-144 0,-1 0 128 0,0-1-128 15,1-2 128-15,-4 1-128 0,0-1 192 0,-1 1-16 16,1 1-16-16,-4 1 0 0,-3 1-32 0,-1-1 0 16,-1-4 0-16,2 2 0 0,-3 2-128 0,0-1 128 15,0-1-128-15,-1 3 128 0,-3-1-128 0,-4 1 0 16,-2-5 144-16,-2 1-144 0,-3 0 0 0,-2 1 144 16,-1 0-144-16,-5-1 0 0,-3-1 160 0,-3-2-160 15,0 1 128-15,-5 0-128 0,-3 0 128 0,-8 3-128 16,0 0 128-16,0 0-128 0,0 0 176 0,0 0-48 0,0 0-128 15,0 0 192-15,-15-4-192 0,1 1 176 16,-2 3-176-16,0-1 160 0,-6 0-160 0,-2 0 0 16,-4 0 0-16,-3 0 128 0,-3 0-128 0,-3-2 0 0,-4 0 0 15,-5 2 0-15,-5 2 0 0,1 0 0 0,-3-1 0 16,-1-1 0-16,-3-2 0 0,-4-1 0 0,1-1 0 0,-3 2 0 16,-4 2 0-16,1-2 0 0,1-2 0 0,-2 3 0 15,-4 2 0-15,-4-1 0 0,-2-2 0 0,0 1 0 16,0 0 0-16,-2 2 0 0,-5-1 128 0,-2 2-128 15,-2 4 0-15,-1-1 0 0,0-4 0 0,-3 2 128 16,-3 1-128-16,1 2 0 0,2 0 0 0,-3 2 0 16,-1-1 0-16,1 2 0 0,4 1 0 0,-3-1 0 15,0-3 0-15,-2 2 0 0,-1 1 0 0,5 1 0 16,2-1 0-16,-1 0-176 0,-2-1 176 0,2 4-128 0,3-1 128 0,-3-1 0 16,2-2 0-16,2 0 0 0,0 4 0 0,8-1 0 15,3-2 0-15,3 1 0 0,0-2 0 0,3 1-128 16,1 0 128-16,5 0 0 0,3-3 0 0,6 3 0 15,0-2 0-15,4-1-128 0,2 0 128 0,3-1-128 16,1-2 128-16,3-1-128 0,6 2 128 0,0 0-208 16,6 2 80-16,3-2 128 0,3-2-176 0,3 3 176 15,3-2-128-15,3 0 128 0,1 0 0 0,2-1 0 16,3 0 0-16,9-1 0 0,0 0-192 0,0 0 0 16,-6 0 0-16,6 0 0 0,0 0 64 0,0 0 0 15,11 3 0-15,0-2 0 0,3-1 128 0,3 0-160 16,3 0 160-16,3-1-160 0,1-2 160 0,6 0-128 15,4 1 128-15,5 0-128 0,1-1 128 0,3 1 0 16,2 2 0-16,0-2 0 0,2-2 0 0,3 0-128 0,4 2 128 16,4-1 0-16,4-4 0 0,2 2 0 0,0 1 0 0,2 0-128 15,-2-3 128-15,6 1 0 0,3-1 0 0,2 2 0 16,0 0 0-16,2 1 0 0,-1-2 0 0,2 1 128 16,1 2-128-16,0-2 0 0,0 2 0 0,-1-1 0 15,1 0 0-15,3 2 128 0,4 1-128 0,-1 0 0 16,-3-1 0-16,1-2 0 0,2 0 0 0,-1 2 128 15,3 1-128-15,-1-2 0 0,-1 0 0 0,-2 0 0 16,4 0 0-16,-3 0 128 0,-2 1-128 0,-3 1 0 16,-5 2 0-16,1-2 128 0,1-1-128 0,0 1 0 15,-1 1 0-15,-2 0 0 0,-6-2 0 0,3 0 0 16,-1 2 0-16,0 2 0 0,1-4 128 0,-4 1-128 16,-4 1 0-16,-1-1 144 0,-1-2-144 0,0 0 0 15,-1-1 160-15,-2 4-160 0,0 0 128 0,-2 0-128 0,-6-3 0 16,-2 0 0-16,0-2 0 0,0 1 0 0,-2 0 160 0,-3-1-160 15,-3 2 192-15,1 1-192 0,-4-2 288 0,-1 4-48 16,-4-1-16-16,-2 0 0 0,-4-1-96 0,-2 1-128 16,-3 0 176-16,-3 0-176 0,-4 1 192 0,-2-1-192 15,-2-1 192-15,-9 2-192 0,0 0 160 0,0 0-160 16,0 0 128-16,0 0-128 0,0 0 0 0,0 0 128 16,0 0-128-16,0 0 0 0,0 0 0 0,0 0 0 15,0 0 0-15,-8 7 0 16,1-1-432-16,7-6-64 0,-9 6-16 0,3 0-9536 15,-1-2-1904-15</inkml:trace>
  <inkml:trace contextRef="#ctx0" brushRef="#br0" timeOffset="37104.24">7344 3302 11919 0,'0'0'512'0,"0"0"128"0,0 0-512 0,0 0-128 15,0 0 0-15,-4-4 0 0,0-2 944 0,4 6 144 16,-2-6 48-16,2 6 0 0,0 0-688 0,0 0-144 15,0 0-32-15,0 0 0 0,0 0-144 0,9-4-128 16,-9 4 192-16,9-2-192 0,-2-1 176 0,2 2-176 16,2 1 160-16,-2 0-160 0,1-1 256 0,2 0-64 0,0-2 0 0,2 3 0 15,1 0 64-15,1 0 16 16,1 0 0-16,1 0 0 0,0 0 32 0,3 0 0 0,4-1 0 0,-1 0 0 16,2 0-16-16,1 1 0 0,-3 0 0 0,5 1 0 15,4 0 16-15,0 0 0 0,-1 2 0 0,2-3 0 16,-2-3-176-16,1 3-128 0,-1-1 192 0,2 0-192 15,1 0 240-15,1 0-64 0,-3 0-16 0,5 0 0 16,0 0-160-16,2 1 192 0,0 2-192 0,1-1 192 16,-2-2-192-16,0-1 160 0,-2-2-160 0,3 2 160 15,1 0-160-15,0 1 0 0,-2-1 0 0,4 1 128 16,2 1-128-16,-1 0 0 0,-1-1 0 0,-3-2 0 16,0-1 0-16,1 2 0 0,-1 2 0 0,3 0 0 15,3 0 0-15,-1-2 0 0,-1-1 0 0,-2 2 0 16,2 0 0-16,-1 0 0 0,0-1 0 0,-3 2 0 15,2 0 0-15,1 0 128 0,2 0-128 0,-1 1 0 16,-4-1 0-16,1 2 0 0,-1 0 0 0,0-2 0 0,-3-1 0 16,1 0 128-16,-1 0-128 0,0 1 0 0,-1-1 0 0,2-1 0 15,2-2 0-15,-3 3 0 0,-2-2 128 0,1 2-128 16,2 0 128-16,1 0-128 0,-2-3 176 0,-1 2-48 16,-2 1-128-16,-1-1 192 0,0 0-64 0,1 0-128 15,3 0 176-15,-4 1-176 0,-1 0 128 0,0 0-128 16,0-1 0-16,0 2 0 0,-1 1 144 0,-1 1-144 15,-1-1 0-15,-1-1 144 0,1-2-16 0,-3 2 0 16,1 2 0-16,1-2 0 0,0-1-128 0,-2 0-144 16,2 1 144-16,-1 1-208 0,1-1 208 0,-1 0 0 15,0-2 0-15,-1 1 0 0,3 1 0 0,-1 0 0 16,-1 0 128-16,-2 0-128 0,-1 0 0 0,-1 1 0 0,0 1 0 0,-1-2 0 16,0-1 144-16,1 1-144 0,0 0 0 0,2 0 144 15,-1 0-144-15,0 1 160 0,1-1-160 0,-3 1 160 16,0-1-160-16,1 1 0 0,-1-1 144 0,2 2-144 15,-1-1 160-15,-1 2-32 0,0-2-128 0,1 1 192 16,-2-2-192-16,1-1 0 0,-1 0 0 0,-1 1 0 16,2 0 0-16,-2 1 0 0,2 0 0 0,1-1-160 15,-1-1 160-15,1 0 0 0,3 1 0 0,-1-1 0 16,-2-1 0-16,2 2 0 0,2 2 0 0,0-2 128 16,-1 0 0-16,-1-2 0 0,-1 1 0 0,0 1 0 15,2 0-128-15,-3 0 0 0,1 0 0 0,-2 3 0 16,2-1 0-16,0 1 0 0,3 1 0 0,-1-3-128 15,-2-2 128-15,1 2 0 0,-2 2 0 0,0-1 0 0,0-5 0 16,0 2 0-16,0 1 0 0,0 2 128 0,-1 0-128 0,1-1 0 16,-3-1 0-16,0 2 0 0,-1 0 0 0,-1-1 0 15,-1-1 0-15,0 0 0 0,1 1 0 0,0 1 0 16,-1 0 0-16,4-1 0 0,-1-2 0 0,2-1 0 16,0 0 0-16,2 2 0 0,-1 1 0 0,1-1 0 15,-2-2 0-15,4 1 0 0,-1 1 0 0,0 0 128 16,-3 1-128-16,2 0 0 0,-3-2 0 0,1 3 0 15,0 1 0-15,0 0 0 0,0-3 0 0,1-2 0 16,3 1 0-16,1 1 0 0,-3 0 0 0,3-1 0 16,1-2 0-16,-3 2 0 0,-2 3 0 0,1 0 0 15,2-1 0-15,1 2 128 0,-2-3-128 0,-1 2 0 0,2-2 0 0,-3 1 0 16,2-1 0-16,-2 0 0 0,0-1 0 0,0 2 128 16,0 1-128-16,2-1 0 0,1-1 0 15,1 1 0-15,-1 3 0 0,0-2 0 0,-1-1 0 0,5-1 0 16,1-1 0-16,0 1 0 0,-3 1 0 0,2 0 0 15,0 0 0-15,-1-1 0 0,2 0 0 0,0-1 0 16,1 0 0-16,1 0 0 0,1 0 0 0,-1 1 0 16,-2 0 128-16,2 0-128 0,1 0 160 0,0 1-160 15,2 1 208-15,-4-1-48 0,0-1-16 0,0 2 0 16,0 0-144-16,-1 1 128 0,0-1-128 0,0-2 128 16,2-1-128-16,-2 1 0 0,-2 0 144 0,-1 1-144 15,3 1 0-15,-1 0 144 0,0-1-144 0,-5 0 0 16,-1 5 128-16,-1-2-128 0,-1 1 0 0,-4-2 0 15,-3-1 128-15,0-2-128 0,-2-1 0 0,-3 2 0 16,-2 3 0-16,-8-4-192 0,0 0 16 0,0 0-8464 16,0 0-1712-16</inkml:trace>
  <inkml:trace contextRef="#ctx0" brushRef="#br0" timeOffset="43965.17">8021 2869 4767 0,'0'0'208'0,"0"0"48"0,0 0-256 0,8-6 0 16,-3 1 0-16,0 0 0 0,2 0 544 0,-7 5 48 16,3-7 16-16,2 1 0 0,0-3 80 0,-3 2 16 15,-2 7 0-15,0-6 0 0,0-3 80 0,-2 1 32 16,-3-2 0-16,-1 0 0 0,-1 4 0 0,0-1 0 16,-2 2 0-16,-1-2 0 0,0-1-192 0,-2 1-48 15,-2-2 0-15,-1 1 0 0,2 3-240 0,-2-1-48 16,-4 0-16-16,2-2 0 0,-1-1 48 0,-1 0 0 15,-2 1 0-15,-2 0 0 0,2-1 16 0,-2 1 16 16,0 1 0-16,-1-2 0 0,-2-1-64 0,0-1-16 16,3 4 0-16,-2-1 0 0,-5-2-64 0,4 0-16 15,0-2 0-15,1 2 0 0,0 1-48 0,2-2-16 0,0 1 0 16,1-1 0-16,-3 0 0 0,1 0 0 0,-4 0 0 0,-1 1 0 16,0 0-128-16,1 3 0 0,-1 0 144 0,0 1-144 15,-3 1 0-15,-1 2 144 0,0 2-144 0,1-1 0 16,0 2 0-16,0 3 0 0,0-1 0 0,-1 0 0 15,0-2 0-15,-2 3 0 0,0 3 0 0,2-2 0 16,1 0 0-16,0 1 0 0,0-1 0 0,1 3 0 16,3-1 0-16,1-1 0 0,2-1 144 0,-3 2-144 15,0-1 0-15,0 2 0 0,0 1 0 0,-1-1 0 16,0 0 0-16,0 1 0 0,-2-1 0 0,1 2 0 16,1 1 128-16,-1 0-128 0,-1-1 0 0,4 1 0 15,2 1 0-15,0 0 128 0,3 1-128 0,0 0 0 16,2 0 0-16,3-1 128 0,-1 1-128 0,-2 1 0 0,0 2 128 0,2 0-128 15,0 0 0-15,-1 3 0 0,0 0 128 0,0-1-128 16,2 0 0-16,1-1 0 0,-3 5 0 16,5-1 0-16,2-1 0 0,0 3 0 0,-1 1 0 0,-1-1 0 15,3-1 0-15,0-2 0 0,6 1 0 0,-3 0 128 16,3-1-128-16,1-2 0 0,0 1 128 0,2-2 0 16,1 0-128-16,2 0 192 0,2 2-48 0,1-3-16 15,2 1 0-15,3 0 0 0,0 2-128 0,2-2 0 16,0-1 0-16,0 0 0 0,2 2 0 0,1 0 0 15,1 1 0-15,3-1 0 0,3 1 0 0,-1-2 128 16,2 0-128-16,0-1 0 0,0 1 0 0,2-1 0 16,-1-1 128-16,2 1-128 0,3-1 0 0,-1-2 0 15,5-1 0-15,3-1 128 0,1 0-128 0,0 0 0 0,1 0 144 0,3-2-144 16,2-2 0-16,-2 1 144 0,-2-1-144 0,1 0 0 16,-1-2 128-16,4-1-128 0,-1-3 0 0,2 4 0 15,1 1 128-15,1 0-128 0,-1-2 0 0,2 0 0 16,-2 0 144-16,-3 2-16 0,1-2-128 0,1 0 192 15,-1 1-192-15,0-2 0 0,1 1 0 0,2 1 0 16,3-1 0-16,-1 0 0 0,0-1 0 0,-1 1 0 16,-2-1 0-16,0 1 224 0,2 1-64 0,0 2-16 15,0-6-144-15,2 3 0 0,1 3 0 0,2-3 0 16,-2-2 0-16,-1 2 128 0,-3 2 0 0,2-2 0 16,5-2-128-16,-4 1 0 0,-1 2 0 0,4-1 128 15,3 1-128-15,-1 0 0 0,-3-3 0 0,2 2 128 16,-4 2-128-16,4-1 0 0,1 3 0 0,-3-4 0 0,2 0 0 0,-1-1 0 15,-1 1 0-15,-2 1 0 0,-2-2 0 0,2 1 128 16,3 0-128-16,2 0 0 0,-4 1 0 0,4-1 0 16,1 1 0-16,-4 0 0 0,1 0 0 0,2 1 0 15,-3 1 128-15,3-3-128 0,0-2 0 0,2 3 0 16,1 1 0-16,-2 0 128 0,-3 2-128 0,-1-3 0 16,1 0 0-16,2-2 0 0,-2 0 0 0,3 2 0 15,0 5 0-15,3-1 0 0,-1-1 0 0,-2-1 0 16,-3 0 0-16,0-2 0 0,1-1 0 0,0 1 128 15,-1-1-128-15,0 1 0 0,1 3 0 0,-1-2 0 16,-4-1 0-16,0 0 0 0,3 1 0 0,-3-1 0 16,0-2 0-16,3 4 0 0,1-1 0 0,-2 3 0 15,-2-2 0-15,0 1 0 0,-2-3 0 0,-1 1 0 16,-1-1 0-16,2 1 0 0,1 0 0 0,-1 1 0 0,0-2 0 16,-3 2 0-16,1 0 0 0,-3 1 0 0,-2 0 128 15,-1 1-128-15,-3 0 0 0,3 0 0 0,-2-1 0 0,2 1 0 16,2 0 0-16,-1 0 0 0,0 0 144 0,0-1-144 15,-3 2 0-15,2-1 144 0,-1 1-144 0,-2 0 0 16,-1 0 128-16,1 1-128 0,0 0 0 0,1 1 0 16,0-4 128-16,-2 2-128 0,-2 0 0 0,4 0 0 15,1 1 0-15,-2-1 128 0,-2 1-128 0,0 1 0 16,-3-1 192-16,-1 0-192 0,-4-1 192 0,0 1-192 16,1-1 240-16,-1 3-64 0,2-2-16 0,-3-2 0 15,3 3-160-15,-1-1 0 0,-1 0 0 0,2 5 128 16,-1-4-128-16,-1 0 0 0,0 1 0 0,0-1 128 0,-1 1-128 15,0-1 0-15,-1-2 144 0,0 0-144 0,-2 2 0 16,1 0 0-16,-1-1 0 0,0 0 128 0,0-1-128 0,0 1 0 16,-1-1 0-16,2 2 0 0,2-1 0 0,-2 0 0 15,0-2 0-15,-1 2 128 0,-4 0-128 0,1 0 0 16,4-2 0-16,1 1 128 0,-1-1-128 0,-1 3 144 16,2 1-144-16,-2-2 160 0,1-2-32 0,0 2-128 15,-3 2 192-15,0-2-64 0,1-1-128 0,0 2 192 16,-1-2-192-16,0 0 192 0,1 1-192 0,1 1 0 15,0-1 0-15,0 0 128 0,1 1-128 0,0 0 0 16,-3-1 0-16,3 1 0 0,3 1 0 0,-2 0 0 16,2-1 0-16,-2 0 128 0,2-1-128 0,-2 0 0 15,-1 0 0-15,0 1 0 0,1 1 0 0,0-3 0 16,-1 0 0-16,0 1 0 0,1-1 0 0,-2 2 0 0,0-1 0 16,1 1 0-16,1 0 0 0,1 0 0 0,-4 5 0 0,3-4 0 15,1-2 0-15,-1 2 128 0,2 0-128 0,0 2 0 16,-1-2 0-16,0 2 0 0,1-1 0 0,0 1 0 15,-1 0 0-15,1 2 0 0,1-1 128 0,1 1-128 16,-2-1 0-16,3 0 0 0,0 0 0 0,1-2 0 16,5 2 144-16,-1 0-144 0,-3 0 160 0,2-1-160 15,1 1 0-15,0-1 128 0,-1-2-128 0,-2 1 0 16,-2 0 0-16,1-1 128 0,1-1-128 0,1 0 0 16,-3 0 144-16,3 3-144 0,0 0 128 0,-1-1-128 15,4-2 128-15,-2 2-128 0,0 1 128 0,1-1-128 16,0 4 160-16,-2-1-160 0,2-3 192 0,0 2-192 15,-1 3 144-15,2-3-144 0,0 1 0 0,3-3 144 16,2 1-144-16,1 3 0 0,2 0 0 0,2-1 0 0,2-4 128 0,-3 2-128 16,0 0 0-16,-1 1 128 0,2-3-128 0,0 0 0 15,2-2 0-15,2 1 128 0,-1 0-128 0,1 0 160 16,0-2-160-16,3 1 160 0,-4-2-160 0,-2 2 0 16,-1-1 0-16,2-1 0 0,1-3 0 0,4 2 128 15,1 1-128-15,-1 0 0 0,1 1 144 0,-2-1-144 16,-1-2 160-16,2 2-160 0,-2 3 0 0,5 0 128 15,2-1-128-15,0-2 0 0,-2-2 0 0,-1 1 128 16,-2 1-128-16,1-3 0 0,-3-2 0 0,3 1 128 16,3-2-128-16,0-1 0 0,2-1 0 0,-2 2 0 15,2 2 0-15,-3 0 0 0,-2 0 128 0,1-1-128 16,2-5 0-16,0 1 0 0,1-1 0 0,2 2 128 0,1-2-128 16,-2-1 0-16,-3-2 0 0,0 0 0 0,1-2 0 0,-1 1 0 15,3-2 0-15,-1-2 0 0,2-1 0 0,-4-2 0 16,-4 2 128-16,-1 1-128 0,-1 1 0 0,0-3 0 15,3-2 0-15,-4-2 128 0,-2 0-128 0,1-1 0 16,-1 1 0-16,-2-1 0 0,-5 1 0 0,-2-2 0 16,-3-1 0-16,1-1 0 0,-1-4 0 0,-2 2 0 15,-4 2 0-15,0-1 0 0,-2-1 0 0,-2 0 0 16,-2 1 0-16,-5 0 0 0,-2 1 0 0,-3-2 0 16,-2-2 0-16,-3 2 0 0,-1 2 0 0,-2 0 0 15,-2 0 0-15,-1 1 0 0,-3-3 0 0,-2 0 0 16,-3-1 0-16,-3-3 0 0,-4-2-160 0,0 1 160 15,-3 1-128-15,-2-3 128 0,-2 0-128 0,0 0 128 0,-1 0 0 16,1 1-128-16,-2-1 128 0,-1 2 0 0,-1 1 0 16,-3 2 0-16,-2 0 0 0,-3 0 0 0,1 1 0 0,-2-2 0 15,-3 1 0-15,-1 1 0 0,1 1 0 0,0 2 0 16,1-1 0-16,-1-1 0 0,1 0 0 0,-2 2 0 16,-2 1 0-16,0-2-128 0,-6-2 128 0,1 1 0 15,1-1 0-15,2 5 0 0,2 1 0 0,-2-1 0 16,1 0 0-16,-1 2 0 0,-1 0 0 0,-2 1 0 15,-1 1 0-15,0 1 0 0,0 0 0 0,1 4-128 16,1-2 128-16,1 0 0 0,1 1 0 0,-2-4 0 16,-3 1 0-16,0 1 0 0,-3 1 0 0,2 0 0 15,-2 1 0-15,4 1 0 0,0 2 0 0,2-2 0 16,-1-1 0-16,-3 1-128 0,0 2 128 0,-1-1 0 16,2 1 0-16,-3 4 0 0,1 0 0 0,2-1 0 15,3-2 0-15,-4 1-128 0,-2 2 128 0,0 0 0 0,-3-1 0 0,0 2 0 16,-2 1 0-16,4 1 0 0,1 2 0 0,-1-2 0 15,-3-2 0-15,-1 2 0 0,-4 0 0 0,0 1 0 16,0 3 0-16,2-2 0 0,2 0 0 0,-3-1 0 16,1 0 0-16,-2 0 0 0,0 0 0 0,1 3 0 15,0 0 0-15,1 0 0 0,4 0 0 0,-3-2 0 16,-2 0 0-16,-1-1 0 0,0 1 0 0,1 2 0 16,2 0 0-16,2-3 0 0,2-2 0 0,-4-1 0 15,-7 0 0-15,3 1 0 0,0-2 0 0,1 2 0 16,-1-1 0-16,2 0 0 0,-4-1 0 0,1-1 0 15,1-1 0-15,-1 2 0 0,-1 0 0 0,2 1 128 16,1-2-128-16,-2-3 0 0,-3-2 0 0,1 3 0 16,4 0 0-16,-2 0 0 0,1-3 0 0,1-1 128 0,-1-1-128 15,1 1 0-15,-5 1 0 0,-2-1 0 0,0-2 0 16,0 0 144-16,3 0-144 0,-1 0 0 0,-3-1 128 0,-2 0-128 16,0-1 0-16,5 1 0 0,2 1 0 0,0-1 0 15,2-1 0-15,-3-3 0 0,-1-1 128 0,1 2-128 16,-1 1 0-16,3-1 0 0,3 0 128 0,-4-3-128 15,-3-2 0-15,1-1 0 0,-1 2 192 0,4 0-64 16,-2 2 0-16,2 0-128 0,1 1 224 0,-2-1-64 16,-2-1-16-16,1 2 0 0,-2-2-144 0,3 2 128 15,1 2-128-15,0-1 128 0,-5-2-128 0,0 0 0 16,0 3 0-16,2-2 128 0,4 1-128 0,1-3 0 16,-2-3 0-16,2 1 128 0,-3 2-128 0,-1 0 0 15,1 2 0-15,2-4 0 0,3-1 0 0,0 2 0 16,-5 1 0-16,1-1 0 0,0-3 0 0,2 2 0 0,0 1 0 0,3 2 0 15,-3 0 0-15,3 0 0 0,-2 1 128 0,0-1-128 16,0-1 0-16,1 1 0 0,0-1 0 0,0 0 0 16,1 1 0-16,-1-2 0 0,-4 0 0 0,0-1 128 15,-2 1-128-15,1-1 0 0,4 1 0 0,0-2 0 16,-2-2 0-16,1 4 0 0,-2-6 0 0,0 5 0 16,0-1 0-16,-1 0 0 0,1 0 128 0,0 4-128 15,2 1 0-15,-3 2 0 0,-2-4 144 0,5 4-144 16,4 3 0-16,2 1 128 0,2 0-128 0,3 4 0 15,0 1 0-15,4 4 0 0,0 1-160 0,7 4-16352 16</inkml:trace>
  <inkml:trace contextRef="#ctx0" brushRef="#br0" timeOffset="45494.76">9258 10181 13823 0,'0'0'1216'0,"0"0"-960"0,0 0-256 0,0 0 0 15,0 0 704-15,0 0 112 0,-4-6 16 0,4 6 0 16,0 0 0-16,0 0 0 0,0 0 0 0,0 0 0 16,0 0-320-16,12 1-64 0,-3 0-16 0,2-2 0 15,2 0-96-15,0 0-16 0,-1 0 0 0,3 1 0 16,1-3-16-16,4 0-16 0,2-1 0 0,3 1 0 15,-1 1 32-15,3-1 0 0,0 0 0 0,3 2 0 16,3-2 48-16,1 0 16 0,0 0 0 0,1 0 0 16,1-2-64-16,3 0 0 0,3-1 0 0,1 2 0 15,2 0 16-15,2 0 0 0,5 1 0 0,-1 1 0 16,0 2-80-16,0-1 0 0,-2-1-16 0,2-2 0 16,2 1-80-16,0 1-16 0,0 2 0 0,2-1 0 0,0 0-144 0,-1-1 160 15,-2 1-160-15,2 0 160 0,1-1-160 0,1-1 0 16,1-3 0-16,0 4 0 0,-1 2 128 0,-1 0-128 15,-1-1 0-15,0 0 128 0,-1-1-128 0,1-1 0 16,1 3 144-16,0-1-144 0,0 0 0 0,-2 0 144 16,-3-1-144-16,0 1 0 0,-2 0 192 0,3-1-192 15,1-3 192-15,3 4-192 0,-2 3 128 0,2 0-128 16,-4 0 0-16,-1-2 0 0,-3 0 144 0,1 0-144 16,1-3 0-16,0 1 144 0,-2-1-144 0,1 0 192 15,0 1-192-15,-1 2 192 0,-1 0-192 0,-2-1 128 16,-6-2-128-16,3-1 128 0,3 1-128 0,-4 0 192 15,1 0-192-15,2 1 192 0,1 1-64 0,-5 2-128 0,-3 1 192 16,-1-2-64-16,-3-2 0 0,-1 1-128 16,-2-1 192-16,-3 1-64 0,-2 1-128 0,0-1 160 0,-1-1-160 15,-1-1 160-15,-1 3 0 0,-3 0 0 0,0 0 0 0,-2 0 0 16,-5 0 32-16,-1 0 0 0,-1 0 0 0,0 0 0 16,-9 0 96-16,9-1 32 0,0-2 0 0,-9 3 0 15,9 2-48-15,-9-2 0 0,0 0 0 0,10 1 0 16,-3 2-144-16,-7-3-128 0,8 3 192 0,-8-3-192 15,0 0 144-15,0 0-144 0,0 0 0 0,0 0 144 16,0 0-144-16,0 0 0 0,0 0 0 0,0 0 0 16,0 0-1088-1,1 9-192-15,1 1-32 0,-3 0-13904 0</inkml:trace>
  <inkml:trace contextRef="#ctx0" brushRef="#br0" timeOffset="47741.65">14108 9032 13823 0,'-13'-11'1216'0,"5"7"-960"0,0-2-256 0,8 6 0 15,0 0 1920-15,-7 4 352 0,-1-1 64 0,8-3 16 16,0 0-1792-16,0 0-368 0,-4 6-64 0,4-6 0 15,0 0-128-15,0 0 144 0,10 3-144 0,2 1 160 16,2-2 160-16,2-2 16 0,3-2 16 0,2-2 0 0,2 0-32 0,1 2 0 16,2 1 0-16,-1-1 0 0,0-3-96 0,2 2-32 15,0 1 0-15,1 0 0 0,-3 0 0 0,1-2 0 16,2 1 0-16,-2-1 0 0,-2 4 32 0,1-2 0 16,-4 0 0-16,-1 1 0 0,1 0-64 0,-4-1-16 15,-4 2 0-15,-2 0 0 0,-1-1-144 0,-10 1 160 16,8 5-160-16,-8-5 160 0,0 0 32 0,0 0 16 15,0 0 0-15,-9 8 0 0,-4-1 96 0,-3-2 16 16,-2 2 0-16,-3-3 0 0,-4 0-80 0,0-1-16 16,0-3 0-16,-3 2 0 0,4 2 80 0,0 2 16 15,-1-3 0-15,4 0 0 0,-1-2-112 0,3 2-16 16,3-1 0-16,1-1 0 0,4-1-64 0,4-1 0 0,7 1-128 0,0 0 192 16,0 0-32-16,0 0-16 0,0 0 0 15,0 0 0-15,8-1-144 0,3-3 0 0,3-3 0 16,1 0 128-16,0 2 0 0,3 2-128 0,2 1 192 0,2 0-64 15,1-1 0-15,2 3-128 0,3 3 192 0,1-1-64 16,3-3-128-16,1 1 0 0,0 1 0 0,-1-1-15488 16</inkml:trace>
  <inkml:trace contextRef="#ctx0" brushRef="#br0" timeOffset="49030">15761 8315 12895 0,'0'0'1152'0,"0"0"-928"0,0 0-224 0,0 0 0 16,0-4 1472-16,0 4 240 0,0 0 48 0,0 0 16 15,0 0-1008-15,0 0-208 0,-3-7-48 0,3 7 0 16,0 0-16-16,0 0-16 0,-3-6 0 0,3 6 0 16,-5-4 96-16,5 4 0 0,0 0 16 0,-6-3 0 15,-1-1-160-15,7 4-48 0,-9 0 0 0,1 2 0 16,-2 0-128-16,0 0-16 0,0 0-16 0,-1 0 0 15,-2 4 64-15,-2 0 16 0,0 3 0 0,0 1 0 16,-2-1 128-16,1 0 16 0,-1 3 16 0,1-1 0 0,0 1-112 16,1 2-32-16,-3 2 0 0,1 0 0 0,1 2-176 0,0 0-144 15,0 0 192-15,1 4-192 0,-2 3 0 0,2 1 0 16,0-3 0-16,-1 1 0 0,1 1 128 0,2 2-128 16,-1-2 0-16,3 0 0 0,3-2 0 0,1 0 0 15,3-1 0-15,0 0 0 0,2 2 192 0,-1-2 0 16,3 0-16-16,2 0 0 0,-1 0 16 0,1-2 16 15,3 4 0-15,-1 0 0 0,2 1-80 0,-1 3-128 16,-1-1 176-16,2 1-176 0,-2-2 128 0,1 0-128 16,-1 1 0-16,-2-1 0 0,2 2 0 0,-1 2 0 15,-2-2 0-15,-1 1 0 0,-1-1 128 0,-1 3-128 16,-2 2 0-16,2 1 0 0,-4 0 144 0,0-2-144 16,2 1 0-16,-3-3 144 0,1-3-144 0,-1 3 128 15,-1-1-128-15,1-2 128 0,-1 1 0 0,1-1 0 0,1-4 0 16,0 1 0-16,-2 0 0 0,3-1 0 0,-3-1 0 0,2 0 0 15,-2-1 0-15,0 1 0 0,-1 0 0 0,1-2 0 16,-3 0-128-16,0-3 160 0,-1-5-160 0,-1-1 160 16,1-1-16-16,-1-1 0 0,-1-5 0 0,-2 0 0 15,2 0 32-15,0-3 0 0,0-5 0 0,-1 0 0 16,3-1 32-16,-1-1 16 0,1-1 0 0,1 0 0 16,1-2-32-16,0 0-16 0,3 0 0 0,-1 1 0 15,1 0-176-15,0 2 0 0,3 3 144 0,1 1-144 16,-4-1 0-16,7 3 0 0,0 0 0 0,0 0 0 15,0 0 0-15,0 0 0 0,8-7 0 0,-8 7-128 16,9-6 128-16,2 2-128 0,0 0 128 0,3-1-128 0,2 2 128 16,2-1 0-16,-3-2 0 0,2-1-128 0,-1 3 128 15,2-4 0-15,0-3 0 0,-3 1-128 0,0 1 128 0,1-1 0 16,-1-1 128-16,1-4-128 0,-1-1 192 0,0-1-48 16,1 1 0-16,-1-1 0 0,1 0 48 0,0-3 0 15,0-5 0-15,-2 2 0 0,0 1-64 0,0-2-128 16,1-1 192-16,-2-2-64 0,0-5-128 0,-2 1 128 15,0 0-128-15,0-1 128 0,2-2-128 0,-2 2 0 16,-1 2 0-16,1-4 128 0,-2 0-128 0,-1-1 128 16,-3 1-128-16,0 0 128 0,-2-1-128 0,-3 2 160 15,-1 3-160-15,-1-2 160 0,-1-4 16 0,1 4 0 16,-1 3 0-16,0 2 0 0,-2-4-48 0,2 2-128 16,0 3 192-16,-2 0-64 0,0-1-128 0,-2 0 0 0,-1-2 0 0,2 3 0 15,-1-1 0-15,0 3 0 0,1 0 0 0,-1-1 0 16,2-2 0-16,1 1 0 0,-1 3 0 0,1 1 0 15,-1 0 0-15,3 1 0 0,1 1 0 0,-1 0 0 16,4 0-144-16,-1 2 144 0,2-1 0 0,3 1 0 16,1 2-144-16,-1-1 144 0,2 0 0 0,0-1-144 15,1 4 144-15,2 0 0 0,2 0 0 0,0 2-128 16,1 0 128-16,1 2-128 0,1-3 128 0,0 4-128 16,1 3 128-16,-1-1 0 0,1-1-144 0,-1 3 144 15,1 2 0-15,2 0 0 0,-3 3 0 0,1 3 0 16,-1-1-160-16,-1 2 160 0,1 3 0 0,-2-2-144 15,0 0 144-15,-1-1 0 0,-1 0 0 0,-1 2-128 16,-1 1 128-16,-3-2 0 0,-7-5 0 0,10 4 0 16,-3 0 0-16,-7-4 0 0,0 0 0 0,0 0 0 0,0 0 0 0,0 0 144 15,0 0-144-15,0 0 160 0,0 0-160 0,0 0 192 16,0 0-192-16,-7 2 192 16,-3-1-1728-16,10-1-320 0,-7-3-80 0</inkml:trace>
  <inkml:trace contextRef="#ctx0" brushRef="#br0" timeOffset="50626.56">6267 5581 14735 0,'0'0'1312'15,"0"0"-1056"-15,-8 0-256 0,8 0 0 0,-8 4 640 0,-1-2 64 16,9-2 0-16,-8 2 16 0,8-2-224 0,-9 2-48 16,9-2-16-16,-6 0 0 0,6 0-112 0,-9 0 0 15,9 0-16-15,0 0 0 0,-8 3 32 0,8-3 16 16,-9 1 0-16,9-1 0 0,0 0 96 0,0 0 32 15,0 0 0-15,0 0 0 0,0 0 32 0,0 0 0 16,0 0 0-16,0 0 0 0,0 0-64 0,0 0-16 16,0 0 0-16,0 0 0 0,10 0-80 0,-1 1-16 15,2-1 0-15,2 0 0 0,4 0-112 0,-1 1-32 16,1 1 0-16,4 1 0 0,2 1 32 0,4-1 0 16,1 0 0-16,2 1 0 0,1-1 16 0,2 0 0 15,2-1 0-15,0-1 0 0,7-2-96 0,0-1-16 16,2 0 0-16,6 1 0 0,3 1 48 0,2 1 0 15,-4-1 0-15,3 0 0 0,1-2-48 0,4 1 0 0,-1 1 0 0,5 1 0 16,3 1 0-16,-1 0 0 0,-2 0 0 0,3 1 0 16,1-3-128-16,2 0 160 0,3-3-160 0,2 3 160 15,0 4-32-15,-2-3-128 0,1-2 192 0,2-2-64 16,6 2-128-16,-1-1 160 0,-2 2-160 0,2 2 160 16,0-4-16-16,4 1 0 0,-1 0 0 0,-1 1 0 15,-3-1 0-15,3 0 0 0,3-1 0 0,1 0 0 16,1 2 0-16,0 0 0 0,-1-1 0 0,-1 0 0 15,3 0-144-15,-1 1 0 0,0 0 0 0,2 1 0 16,0-2 0-16,-1 1 0 0,1 0 176 0,-1 0-176 16,-4 0 176-16,2-1-176 0,-2 0 192 0,3 1-192 15,0 3 208-15,-1-1-64 0,-1-3-16 0,2 2 0 0,1 3 48 16,-3 0 0-16,0-1 0 0,0 0 0 0,1-3-48 0,-2 3-128 16,1 2 192-16,-2 0-64 0,-4 0-128 0,1-1 128 15,3-2-128-15,-2 0 128 0,4 5-128 0,-4-2 192 16,-4-2-192-16,1 2 192 0,4-4-192 0,-2 2 0 15,-2 4 0-15,-2-2 0 0,-4-1 0 0,4 0 0 16,4-2 0-16,-1 3 128 0,-2 1 0 0,-1-1-128 16,0-1 192-16,-1-2-64 0,0-1-128 0,0 2 0 15,0 0-160-15,-4-1 160 0,-4 2 0 0,4 0 0 16,1-1 0-16,2 0 0 0,1 2 0 0,-1-1 0 16,-6 1 0-16,3 0 0 0,1-3 176 0,0 2-176 15,1-1 160-15,-5-1-160 0,2 0 160 0,-2 2-160 16,4 0 160-16,0 0-160 0,-1 2 128 0,-1-3-128 0,-2 0 0 15,-2 2 0-15,0-1 128 0,1 0-128 16,2-2 0-16,2 1 0 0,-6 0 0 0,-1 2 128 16,-2-2-128-16,1-1 0 0,3 3 0 0,0-1 128 0,-2 0-128 0,-2 1 0 15,-1-2 128-15,-1 0-128 0,2 2 0 0,-4-2 144 16,0-1-144-16,4 1 160 0,1 0-160 0,-3 0 160 16,-1-2-160-16,-1 1 192 0,-3 1-192 0,3-1 192 15,2 0-192-15,-1-1 160 0,1-1-160 0,-3 2 160 16,-1 1-160-16,-2 0 0 0,-1 1 144 0,2 0-144 15,-1-2 0-15,1-2 128 0,3 0-128 0,-5-2 0 16,-4-1 176-16,-1 3-48 0,-2 0 0 0,2 3 0 16,1-1 0-16,1 0-128 0,1-3 192 0,-2 2-64 15,0 1-128-15,-2 0 0 0,-5-1 144 0,0 2-144 16,-1-1 0-16,-1-1 128 0,-3 2-128 0,0-2 0 0,1-2 0 0,-2 1 128 16,0 0-128-16,-3 1 0 0,0 0 160 0,-2 2-32 15,-2-1-128-15,-5 0 192 0,-1 1-48 0,-3 0-16 16,-3-3 0-16,-1 1 0 0,-3 1 0 0,-1 0 0 15,0 0 0-15,-3 0 0 0,-9-2-128 0,9-1 128 16,-9 1-128-16,0 0 128 0,0 0-128 0,0 0 0 16,0 0 0-16,0 0 0 15,0 0-1664-15,-10 4-304 0,-3 0-64 0</inkml:trace>
  <inkml:trace contextRef="#ctx0" brushRef="#br0" timeOffset="61944.15">14596 9835 14735 0,'0'0'1312'0,"-4"-7"-1056"0,2-3-256 0,-3 2 0 16,5 8 576-16,0 0 64 0,-2-10 16 0,0 2 0 15,2 8-80-15,0 0 0 0,0 0-16 0,-3-8 0 16,-1 0-112-16,4 8 0 0,0 0-16 0,0 0 0 16,0 0 304-16,-1-8 64 0,0 0 16 0,1 8 0 15,0 0 112-15,0 0 32 0,0 0 0 0,0 0 0 0,0 0-256 0,0 0-32 16,0 0-16-16,0 0 0 16,0 0-240-16,0 9-48 0,-2 3-16 0,1 0 0 0,0 2-16 0,0 0 0 15,-1 0 0-15,-1 7 0 0,0 7-80 0,1-1-32 16,-3 0 0-16,1 2 0 0,0 3-96 0,1 0-128 15,-2-1 176-15,1-1-176 0,-2-2 160 0,1 0-160 16,0-3 128-16,2 0-128 0,-5-3 176 0,5-1-48 16,2-1-128-16,-1-1 192 0,-4-2 48 0,2 0 0 15,0-2 0-15,1-1 0 0,-2 0 64 0,1-1 16 16,1-1 0-16,1 0 0 0,1-4-80 0,1-8-16 16,1 10 0-16,-1-10 0 0,0 0-48 0,6 5-16 15,-6-5 0-15,0 0 0 0,11 6-16 0,3-3 0 16,0-3 0-16,2-1 0 0,2-1-16 0,2 1 0 15,3 1 0-15,-1-2 0 0,2-1-128 0,1 0 0 0,2 2 0 0,0-4 128 16,1-1-128-16,0-1 0 0,6 3 0 16,-1-1 128-16,2-1-128 0,0 2 0 0,3 4 0 0,1-1 0 15,4-2 0-15,-2 0 0 0,0 2 0 0,0-3 0 16,0 0 0-16,0 0 0 0,4-1 0 0,2 1 0 16,0 0 0-16,1 0 0 0,3 1 0 0,-4-1 0 15,1 2 0-15,-1 1 0 0,-1 2 0 0,4 0 0 16,2 0 0-16,2-1 0 0,0-1 0 0,0 0 0 15,1-1 0-15,0 0 0 0,-1 1 0 0,3 0 0 16,4-2 0-16,0 0 0 0,2-1 0 0,0 0 0 16,-3 2 0-16,1 0 0 0,-2 0 0 0,2 1 0 15,1 1 0-15,0-1 0 0,-1 0 0 0,0 1 0 16,-4-2 0-16,3 0 0 0,1-1 0 0,2 2 0 0,2 1 0 0,2-1 0 16,0-4 0-16,-1 3 0 0,-1 3 0 0,0-1 0 15,2-2 128-15,5 1-128 0,3 1 0 0,-4 0 0 16,-3 1 0-16,-1-2 0 0,1-2 0 0,1 2 0 15,1-1 0-15,-3 1 0 0,-4-1 0 0,-2 0 0 16,-4 0 0-16,2 0 0 0,0 0 0 0,2 0 0 16,0 1 0-16,0-1 0 0,-4 0 0 0,0 1 0 15,0 0 128-15,5-1-128 0,1-1 0 0,0 0 0 16,0 0 0-16,-2 0 0 0,-4 2 0 0,1-1 0 16,3-2 144-16,0 1-144 0,0 2 0 0,-1-1 128 15,1 0-128-15,-4 0 0 0,-3 0 128 0,0-1-128 16,-2 0 128-16,4 2-128 0,-4-2 0 0,3 0 144 15,0 3-144-15,-2-1 0 0,-4-1 128 0,1 0-128 0,-1 0 0 16,-1 0 0-16,-1 2 0 0,3 0 128 0,-2-2-128 0,2 1 0 16,-2 0 192-16,-1 1-192 0,0 1 192 0,0-1-192 15,1 0 160-15,2-1-160 0,-1 0 128 0,1 1-128 16,1 1 128-16,-2 0-128 0,-3-1 0 0,-1 0 128 16,-1 0-128-16,0 0 128 0,1-1-128 0,1 1 128 15,2 1-128-15,0 0 128 0,-2-1-128 0,1 2 128 16,-2-2-128-16,-1 0 0 0,-6 2 0 0,2 0 128 15,-2-1-128-15,5 1 0 0,3 2 0 0,-1-1 0 16,1 1 0-16,-4 1 0 0,-3-1 0 0,1 0 0 16,-5 2 0-16,-1-1 0 0,-1 3 0 0,0-1 0 15,2-2 0-15,-2 2 0 0,2-2 0 0,-2 3 0 16,-3 0 0-16,0-1 0 0,-2 0 128 0,1 0-128 16,1 0 0-16,-5 2 0 0,-2 0 0 0,0 0 0 0,-1-3 0 15,-3 2 128-15,-2 1-128 0,1-1 0 0,-2-2 0 0,1 1 0 16,-1-2 128-16,0 0-128 0,-2-3 0 0,0 0 0 15,2 0 144-15,-1 0-144 0,-2 2 160 0,1-1-32 16,-1 1-128-16,1 0 192 0,-1-3-48 0,-4 0-16 16,0-1 0-16,-1 2 0 0,3 1-128 0,0 0 128 15,-4-4-128-15,2 1 128 0,1 3-128 0,-10-3 160 16,7-3-160-16,-7 3 160 0,8-2-160 0,0 1 192 16,-1-1-192-16,-7 2 192 0,6-5 96 0,0 0 32 15,-6 5 0-15,4-10 0 0,-2-4 0 0,2-2 0 16,-3-3 0-16,1-2 0 0,-1-2 16 0,-1-4 16 15,0-1 0-15,1-3 0 0,-2-3-16 0,0-6 0 0,-1-4 0 0,1-1 0 16,-3-1-96-16,2-3-32 0,-1 0 0 16,2 1 0-16,-1 0 80 0,1 1 16 0,-2 0 0 0,2 1 0 15,-2 1-112-15,1 3 0 0,0 1-16 0,0 4 0 16,4 1-48-16,-2 6-128 0,0 5 192 0,2 2-64 16,-1 3-128-16,1 4 0 0,1 1 0 0,1 2 0 31,-2 4-720-31,1 3-176 0,-3 6-48 0,9-1-13504 0,0 4-2704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0T21:35:02.8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13264 10722 11167 0,'0'0'496'0,"0"0"96"0,0 0-464 0,0 0-128 0,0-7 0 0,0 7 0 16,0 0 864-16,0 0 160 0,4-9 16 0,-1 4 16 16,-3 5 16-16,0 0 0 0,4-9 0 0,-4 9 0 15,0 0-96-15,0 0-16 0,0 0 0 0,0 0 0 0,3-9 80 0,-3 9 16 16,0 0 0-16,0 0 0 16,0 0-96-16,3-8 0 0,-2 1-16 0,-1 7 0 0,0 0-240 0,0 0-32 15,0 0-16-15,0 0 0 0,0 0-128 0,0 0-16 16,0 0-16-16,0 0 0 0,0 0-32 0,0 0 0 15,-1 9 0-15,-1 1 0 0,-2-2-48 0,0 3-16 16,2 2 0-16,0 2 0 0,-2 3-192 0,1 1-32 16,1 0-16-16,-2 2 0 0,2-1-160 0,-1 1 160 15,-1 1-160-15,-1-1 160 0,1 1-16 0,0 0 0 16,1 0 0-16,1-2 0 0,-2-1 48 0,0 1 0 16,-1-2 0-16,0 0 0 0,3 0-48 0,0-2 0 15,-1 0 0-15,-1-2 0 0,2-1-144 0,-1 2 192 16,2-3-192-16,0-1 192 0,-2-3-64 0,3-8-128 0,-1 10 192 0,1-10-64 15,-2 8 64-15,2-8 0 0,0 0 0 0,0 0 0 16,0 0 16-16,3 10 16 0,-3-10 0 0,0 0 0 16,0 0 64-16,10 4 16 0,-1 0 0 0,0-1 0 15,2-2-304-15,-1 0 0 0,0-1 128 0,2 0-128 16,-1 0 0-16,2 0 0 0,-1-2 0 0,1 1 0 16,2 0 0-16,0 0 0 0,0-2 0 0,2 1 0 15,-1 0 128-15,2 2-128 0,0 3 0 0,0-3 0 16,3-1 0-16,2 1 0 0,4 2 128 0,0 0-128 15,-1-2 0-15,1 0 128 0,1-2-128 0,1 5 0 16,2 1 0-16,1-1 0 0,-1 1 0 0,0-2 0 16,-2 0 0-16,1 1 0 0,0 3 0 0,2-2 0 15,-1 0 0-15,1-2 0 0,-2-2 0 0,2 0 0 0,2 1 128 0,1 0-128 16,2-1 0-16,-3 1 0 0,0 0 0 0,0 0 0 16,-1-1 128-16,2 0-128 0,-1 2 0 0,4 0 160 15,1-1-160-15,1 0 128 0,-1-3-128 0,4 0 160 16,-1 0-160-16,1 2 160 0,-1-1-160 0,0 0 0 15,-3 1 144-15,3 2-144 0,-2 2 0 0,1-3 128 16,4-4-128-16,2 3 0 0,0 3 128 0,-1-2-128 16,-2-2 160-16,0 0-160 0,0-1 0 0,-2 2 0 15,4 2 0-15,1-2 0 0,4-2 0 0,-3 0 0 16,2 0 0-16,-2 1 0 0,3 1 0 0,-3-1 0 16,1-1 0-16,1 1 0 0,4 1 0 0,-1 0 0 15,-3 0 128-15,0 0-128 0,2-3 0 0,-4 2 0 16,-2 0 0-16,1 1 0 0,0 0 0 0,0-1 128 15,4-1-128-15,1 0 0 0,1-2 0 0,-1 2 0 0,-3 1 0 16,-2 1 0-16,-1-1 0 0,1 1 0 0,3 0 128 0,-3 0-128 16,-1-1 0-16,2 0 0 0,-1 0 0 0,-1-2 0 15,-1 2 0-15,0 0 0 0,-3 1 0 0,3-1 0 16,3 2 0-16,-1-1 0 0,0-1 0 0,3 1 0 16,-3 0 0-16,-1 1 128 0,-3 0-128 0,0 0 0 15,0-1 0-15,0 0 0 0,1 3 0 0,-1-2 0 16,1 0 0-16,2-1 0 0,1-1 0 0,-1 0 0 15,-3-2 0-15,-1 3 0 0,-1 0 0 0,-1 0 0 16,2 0 128-16,-1 3-128 0,3-2 0 0,1 1 0 16,-1-2 0-16,0-1 128 0,-2 0-128 0,-1 1 0 15,-1 1 0-15,-1 0 0 0,0-1 0 0,4 2 0 16,-1 1 0-16,0 0 128 0,-1-2-128 0,-3-1 0 0,3 0 0 0,-1 1 144 16,1 2-144-16,-2 0 128 15,-4-3-128-15,2 0 0 0,-2 5 0 0,2-3 0 0,-1-2 0 0,3 2 0 16,-2 0 0-16,3 1 0 0,-2-3 0 0,2 1 0 15,-7 1 0-15,0 0 128 0,-1-2-128 0,-2 3 0 16,1 3 0-16,0-2-176 0,0-1 176 0,0-1 0 16,-2 0 0-16,2 1 0 0,-2-1 0 0,-4 1 0 15,0-2 0-15,2 1 0 0,-3 2 0 0,-1 0 0 16,-2-1 0-16,-1 0 0 0,-1 2 0 0,-2-1 0 16,-2 0 0-16,2 0 128 0,-3-1 0 0,-2 1 0 15,0-1 0-15,1 0 0 0,-1-1-128 0,1 1 0 16,-2 0-176-16,1 0 176 0,-1 0 0 0,1 1 0 15,-2-1 0-15,1 1 0 0,0-2 0 0,-2 1 0 0,-9-3 0 16,10 1 0-16,1-1 0 0,-5 0 160 0,-6 0-160 16,9 0 128-16,-9 0-128 0,9 0 192 0,-9 0-192 0,9-1 192 15,-1 0-192-15,-8 1 128 0,0 0-128 0,0 0 128 16,8-3-128-16,-8 3 160 0,3-7-160 0,-3 7 160 16,5-8-160-16,-1 0 192 0,-3 1-192 0,0-1 192 15,-1-1-192-15,3-1 0 0,0 0 144 0,-1 0-144 16,-2-1 0-16,2-2 144 0,-1-2-144 0,2-2 0 15,-3 0 160-15,1-1-160 0,0-2 128 0,1 0-128 16,-1-3 0-16,-1-1 128 0,0 0-128 0,1-4 0 16,-1 1 0-16,1-3 0 0,0-3 128 0,2 0-128 15,1 0 0-15,-1-5 0 0,2-6 0 0,-1 1 0 0,2 0 0 16,-3 0 0-16,2 0 0 0,1 1 0 0,-4-3 0 16,3 1 0-16,2 1 0 0,-2-1 0 0,-1-1 0 0,0 3 0 15,2 3 0-15,0-1 0 0,2 2 0 0,-1-2 0 16,1-1 0-16,-2 0 0 0,2-2 0 0,-2-1 0 15,1 2 0-15,1 0 0 0,2 0 0 0,-4 2 0 16,2 3 0-16,0 2 0 0,-2 0-192 0,1 1 192 16,-1 0-192-16,1 2 192 0,-1-1-160 0,0 0 160 15,0-1 0-15,0 2-144 0,1 0 144 0,-3 6 0 16,2 2 0-16,0 0 0 0,-2 0 0 0,1 0 0 16,2 1 0-16,-3 1-128 0,1 1 128 0,1 0 0 15,1-1 0-15,-1 2 0 0,-2 0 0 0,1 0 0 16,3 0 0-16,-3-1-128 0,0-1 128 0,1 3 0 15,0 2 0-15,-1 2 0 0,0-3 0 0,-2 3 0 0,4 2-128 16,-1-5 128-16,0 4 0 0,0-4 0 0,-3 3 0 16,1 2 0-16,-1-2-128 0,3 3 128 0,-4 0-128 0,0 2 128 15,-2 2 0-15,1 0 0 0,-1 8 0 0,1-9-128 16,-2-1 128-16,-1 2 0 0,2 8 0 0,-3-5 0 16,3 5 0-16,-10-7-128 0,0 1 128 0,0 1 0 15,-2 3 0-15,-1 0-128 0,-2-1 128 0,-1-1 0 16,-3 4 0-16,-2 0-160 0,-1-1 160 0,-2 0 0 15,-1 0 0-15,-6 1-128 0,-4 0 128 0,-3 0 0 16,3-1 0-16,-4 0 0 0,-5 1-128 0,1 1 128 16,0-1 0-16,1 0 0 0,3 0 0 0,-6 0 0 15,-1 0 0-15,-2 0 0 0,-3 0 0 0,-3-1 0 16,-2-1 0-16,2 1 0 0,0-2 0 0,-2 1 0 16,-2 0 0-16,-4-1 0 0,-4-2 0 0,-1 3 0 15,0 2 0-15,2-1-128 0,1-3 128 0,-6 2 0 0,1 0 0 0,-6 2-128 16,-1-1 128-16,2 0 0 0,5-2 0 0,-4 1 0 15,-4-3 0-15,-1 4 0 0,-2 0 0 0,2 1 0 16,0-3 0-16,0 2 0 0,-5 1 0 0,1 0 0 16,0 2 0-16,4-1 0 0,2 0 0 0,-2-1 0 15,-6 0 0-15,2 1 0 0,3 0 0 0,2 1 0 16,0-4 0-16,-1 2 0 0,-4 0 0 0,1 0 0 16,3 0 0-16,0 0 0 0,-1 2 0 0,-2 1 0 15,-4-3 0-15,1 2 0 0,5 1 0 0,0 0 0 16,0 0 0-16,0-3 0 0,-1 0 0 0,3 2 0 15,3 0 0-15,-1-1 0 0,1-1 0 0,-1 0 0 16,0 0 0-16,4 1 0 0,2 1 0 0,2-2 0 16,1-1 0-16,-2 1 0 0,0 0 0 0,2 0 0 0,-1 0 0 0,4-1 0 15,4 0 0-15,-2-2 0 0,0-2 0 0,1 1 0 16,0 1 0-16,2-1 0 0,2 0 0 16,4 0 0-16,3-1 0 0,3 0 0 0,0-3 0 0,3 2 0 15,1-1 0-15,4 1 0 0,2 2 0 0,1-2 0 16,2 0 0-16,2-1 0 0,3 1 0 0,1 0 0 15,2-1 0-15,2 1 0 0,-1-2 0 0,4 0 0 16,-1 2 0-16,1-1 0 0,2 0 0 0,0 0 0 16,1-2 0-16,-1 4 0 0,1 0 0 0,5 1 144 15,0-2-144-15,1 2 0 0,0 1 0 0,1-1 0 16,0 2 0-16,3 1 0 0,-2-1 0 0,3 1 0 16,6 1-144-16,0 0 144 0,-9 0-192 0,9 0 192 0,0 0-176 0,0 0 176 15,-4 9-160-15,2-2 160 0,2-7-160 0,-7 13 160 16,2 3-160-16,1 0 160 0,0 2-128 0,0 1 128 15,-3-1 0-15,-1 3-144 0,2 2 144 0,-2 2 0 16,-1-1 0-16,2 2-128 0,-1 1 128 0,-2 1 0 16,-1 3 0-16,1 0-128 0,-1 3 128 0,1 0 0 15,0-1 0-15,0 1 0 0,0-1 0 0,2 2 0 16,-1-3 0-16,0 1 0 0,0 2 0 0,0-1 0 16,-3-2 0-16,2-1 0 0,2 2 0 0,-3-2 0 15,1 3 0-15,1 0 0 0,-2 0 0 0,1 0 0 16,0-2 0-16,0 1 0 0,-1 0 0 0,1-2 0 15,2-2 0-15,1 0 0 0,-2 1 0 0,1 1 0 16,0 0 0-16,0 0 0 0,0-1 128 0,2 0-128 16,-2 0 160-16,1-2-160 0,1 0 0 0,0-3 128 0,2 2-128 15,-3-2 0-15,-2-1 0 0,3-1 0 0,3-1 0 0,-1 1-160 16,1-1 160-16,-4-2 0 0,1 0 0 0,0 0 0 16,2 2 0-16,-1-1 0 0,2-4 0 0,-2 2 128 15,0 3-128-15,1-5 0 0,-1 2 0 0,1-1 0 16,1 0 0-16,-1 0 0 0,-1-3 0 0,2 2 128 15,-1 1-128-15,1-1 0 0,1 0 0 0,-3 0 0 16,1 0 0-16,1-1 0 0,-1 0 0 0,0 0 0 16,1 0 0-16,-1-1 0 0,2 0 0 0,-2 2 0 15,1-1 0-15,0 0 0 0,1-2 0 0,-1 3 128 16,1 1-128-16,-2 0 0 0,3-5 0 0,-1 5 0 16,-1 0 0-16,1 1 0 0,-1-1 0 0,0-2 0 15,2 1 0-15,0 0 0 0,1 0 0 0,-1 0 128 0,0-3-128 0,0 1 0 16,-1-1 0-16,1 2 128 0,0-3-128 0,0 0 0 15,0 0 0-15,0 0 0 0,1 1 0 0,-1 0 128 16,-1-1-128-16,1-1 0 0,-2-1 0 0,2 0 0 16,1 0 0-16,-1 1 128 0,-2-3-128 0,2 0 0 15,0 0 0-15,0 0 128 0,-1-2-128 0,0 2 0 16,1 1 0-16,0 0 0 0,0-1 0 0,1-1 0 16,-1 0 0-16,1 1 128 0,0-9-128 0,-1 10 0 15,1-10 0-15,-1 9 0 0,1-9 0 0,0 0 0 16,0 0 0-16,0 0 0 0,1 10 0 0,-1-10 0 15,0 0 0-15,0 0 128 0,0 0-128 0,0 0 0 16,0 0 0-16,0 0 0 0,0 0 0 0,0 0 0 16,10 5 0-16,-2-1 0 0,-8-4 0 0,11 3 0 15,-11-3 0-15,13 0 0 0,0 2 0 0,-2 0 0 0,3 0 0 0,1-2-128 16,0-1 128-16,1 0 0 0,2 0 0 0,1 1 0 16,-3 0 0-16,5-1 0 0,3 1 0 0,1 0 128 15,2 0-128-15,0 0 0 0,3 1-128 0,-2 0 128 16,2-1 0-16,4 0 0 0,-1-1 0 0,5 0-128 15,3-1 128-15,3 2 0 0,-2 0 0 0,5 2 0 16,-1 0 0-16,-2 0 0 0,-1-1 0 0,2 2 0 16,0 0 0-16,2 0-128 0,1-3 128 0,1 3 0 15,2 4 0-15,-1 0 0 0,-4-2 0 0,1 1 0 16,0-2 0-16,-1-1 0 0,3 1 0 0,-2-2 128 16,0 2-128-16,0-2 0 0,1 3 0 0,-3-1 0 15,-2 1 0-15,-4-1 0 0,-2-2 0 0,-2 2 0 16,-1-1 0-16,-2 1 0 0,0 1 0 0,-1-2 0 0,-2 0 0 0,-1 2 0 15,-3-2 0-15,-5 0 0 16,-1 2-1024-16,-2-1-208 0,-1-1-48 16,-7 1-17792-16</inkml:trace>
  <inkml:trace contextRef="#ctx0" brushRef="#br0" timeOffset="3594.56">7846 4362 14847 0,'0'0'656'0,"2"-8"144"0,-2 8-640 0,4-8-160 0,0 0 0 0,0 3 0 16,-4 5 0-16,3-6 128 0,-1 1-128 0,-2 5 128 16,0 0 16-16,3-8 0 0,-3 8 0 0,0 0 0 0,0-9 112 0,0 9 0 15,0 0 16-15,-4-8 0 0,1-2 240 0,1 0 32 16,-4 5 16-16,2-1 0 0,0-2 96 0,-4 0 32 16,0 1 0-16,0-2 0 0,2-1-288 0,-2 0-48 15,-1-2-16-15,1 1 0 0,-1-1-48 0,-1 1-16 16,0 1 0-16,1 0 0 0,-4-1 112 0,1 0 0 15,-1-2 16-15,1 3 0 0,1 1-128 0,0 2-16 16,0 0-16-16,-2-1 0 0,-4-1-80 0,0 2-16 16,1-2 0-16,-2 1 0 0,0 2-144 0,-1-3 0 15,1 1 0-15,-2 2 128 0,1 0 0 0,-1 1-128 16,3-2 192-16,-2 1-64 0,-1 2-128 0,-1 0 0 16,0-1 0-16,0 2 0 0,0-1 0 0,-3 0 0 15,-2 2 0-15,1 0 0 0,1 0 0 0,-1 1 0 16,-2 2 0-16,0 1 0 0,-1-1 0 0,2 1 0 15,-1 0 0-15,0-1 0 0,0 1 0 0,-1-1 0 0,1 0 0 0,-1 3 0 16,0-1 0-16,-2 1 0 0,-1-2 0 0,0 0 0 16,-1 1 0-16,2 1 0 0,1 0 0 0,1 1 0 15,-1 1-128-15,0 0 128 0,1 1 0 0,0 1 0 16,-1-1 0-16,2 1 0 0,-2 2 0 0,3-1 0 16,-2 1 0-16,2 0 0 0,-4-1 0 0,2 0 0 15,2 2 0-15,-1 1 0 0,-2 2-144 0,0-1 144 16,0-2 0-16,3 3 0 0,1 3 0 0,-1-2 0 15,1-1 0-15,1-2 0 0,-2 1 0 0,1 1 0 16,0 2 0-16,2 0 0 0,2-1 0 0,0 2 0 0,-2-1 0 16,2 2 0-16,1-1 0 0,3-1 0 15,2 1 0-15,0-2 0 0,-2 0 0 0,3 2 0 0,3 0-128 16,-1 2 128-16,0 0 0 0,2 0 0 0,2 0 0 0,0 1 0 16,1 2 0-16,1-2 0 0,1 1 0 0,1 0 0 15,1 1 0-15,1-1 0 0,-3-2 0 0,3 1 0 16,0-1 0-16,1 2 0 0,0-2 0 0,1-2 0 15,1 0 0-15,2 0 0 0,3 0 0 0,-2 0 0 16,2 2 0-16,0-1 0 0,0-1 0 0,0 2 0 16,2 0 128-16,3-1-128 0,0 0 160 0,-1-3-160 15,0 4 160-15,0 0-160 0,3 1 128 0,-2-3-128 16,-2 0 0-16,2 1 144 0,3 1-144 0,1-1 0 16,2-3 144-16,-1 0-144 0,1 1 0 0,1-1 128 15,-1 0-128-15,0-3 0 0,-1 0 0 0,0-1 144 16,1 0-144-16,1-1 0 0,-2 1 128 0,1 0-128 0,-1 0 0 0,1-1 0 15,-1-3 0-15,2 1 0 0,2-1 128 0,-2 0-128 16,1 2 0-16,1 0 128 0,2-3-128 0,-1 1 0 16,-1-1 144-16,0 0-144 0,1 0 0 0,4-3 144 15,-2 2-144-15,1 1 192 0,-2-2-192 0,1 2 192 16,-2-3-192-16,1 0 0 0,-1 0 144 0,0 0-144 16,1 0 0-16,-1 2 0 0,-1 0 0 0,2-2 128 15,-1-1-128-15,2 0 0 0,-2 0 0 0,4 0 0 16,0-3 0-16,1 1 0 0,0 2 0 0,0-1 128 15,-1-2-128-15,1 0 0 0,-1-1 0 0,0 0 0 16,0-2 128-16,1 1-128 0,-1-1 160 0,0-1-160 16,3-1 144-16,-2 0-144 0,0 1 128 0,0-2-128 15,1-2 0-15,2 2 128 0,-4-1-128 0,2 0 0 0,-1-1 0 16,-1 1 0-16,0-1 128 0,-2-2-128 0,0 0 0 0,-1 0 0 16,-1 0 144-16,-1 1-144 0,-2-2 144 0,0 1-144 15,-1-1 192-15,2 0-192 0,-2-2 304 0,-1 0-48 16,1 0-16-16,-1 0 0 0,1-2-16 0,0 1 0 15,1-4 0-15,-1 0 0 0,-1-2-96 0,-2 1-128 16,-1-4 176-16,-1 1-176 0,1-3 192 0,0-2-64 16,-2-1 0-16,0 0-128 0,-1-1 208 0,-2 0-64 15,0-3-16-15,-2 1 0 0,1 0 96 0,-3 1 16 16,-2-1 0-16,-2 2 0 0,-1 2 80 0,-1 3 32 16,-4 3 0-16,1 0 0 0,-1-6-64 0,-4 6-16 15,-3 2 0-15,-1 4 0 0,-2 0-272 0,-1 2 0 16,-4 3-176-16,-5 2 176 15,-2 2-2112-15,1 2-320 0,-1 3-64 0</inkml:trace>
  <inkml:trace contextRef="#ctx0" brushRef="#br0" timeOffset="4461.89">6720 5583 11967 0,'0'0'1072'0,"0"0"-864"16,-2-5-208-16,2 5 0 0,-1-9 736 0,1 9 96 16,0 0 32-16,-2-4 0 0,2 4-304 0,0 0-64 15,0 0-16-15,0 0 0 0,-3-8-80 0,0 3-16 16,3 5 0-16,0 0 0 0,-4-5 80 0,4 5 16 16,-4-3 0-16,4 3 0 0,-5-3 160 0,5 3 48 15,-8 4 0-15,8-4 0 0,0 0-48 0,-5 9 0 16,-4 1 0-16,4 0 0 0,0-1-192 0,1 3-64 15,-2 3 0-15,4-1 0 0,-2 0-224 0,2 0-160 16,-2-1 192-16,2 2-192 0,0 2 240 0,0-2-64 0,-2 0-16 16,3-2 0-16,0-1-160 0,1 1 128 0,1 1-128 0,0-1 128 15,3-4-128-15,-2 1 0 0,-2 1 0 0,0-11 128 16,4 10-128-16,1-1 0 0,-5-9 0 0,6 9 0 16,-2 0 0-16,-4-9-192 0,0 0 0 0,0 0 16 31,0 0-592-31,0 0-128 0,9 5-32 0,-9-5-6448 0,0 0-1296 0</inkml:trace>
  <inkml:trace contextRef="#ctx0" brushRef="#br0" timeOffset="4862.64">6498 5786 3679 0,'0'0'320'0,"0"0"-320"15,0 0 0-15,0 0 0 0,0 0 3024 0,0 0 544 16,0 0 96-16,0 0 32 0,0 0-2544 0,0 0-512 16,0 0-112-16,-1 13-16 0,-2 3-64 0,3-3 0 15,1-2-16-15,2 1 0 0,-3 0-224 0,2 0-32 16,-1-1-16-16,3 0 0 0,-1 0-32 0,1 0-128 15,-1-1 192-15,1-2-64 0,2-1 368 0,0 0 64 16,-6-7 16-16,8 9 0 0,-2-1 64 0,2-2 0 16,0-1 16-16,-8-5 0 0,10 0-64 0,1 3-16 0,-1 1 0 0,1-4 0 15,1-4-208-15,1-1-48 0,2 0-16 0,0-2 0 16,-2 1-48-16,1-2-16 0,3-2 0 0,-1-1 0 16,0-2 16-16,0 0 0 0,2 0 0 0,-2-1 0 15,1 1-64-15,-3 3 0 0,-3 3 0 0,2-1 0 16,-2-2-192-16,-1 2 0 0,-1 2 0 0,-4 1 0 31,-5 5-1536-31,0 0-336 0,0 0-80 0,0 0-16 0</inkml:trace>
  <inkml:trace contextRef="#ctx0" brushRef="#br0" timeOffset="6109.61">8527 5986 13823 0,'0'0'608'0,"0"0"128"0,0 0-592 0,0 0-144 0,0 0 0 0,0 0 0 16,0 0 1552-16,0 0 288 0,0 0 48 0,0 0 16 15,1-7-1264-15,-1 7-256 0,0 0-64 0,0 0 0 16,-3-9-128-16,-2 0-16 0,1 0-16 0,-2 3 0 0,-1 0 224 0,-1 1 64 15,-3-3 0-15,0 1 0 0,1 1-160 0,-2 0-32 16,0-2 0-16,-2 1 0 0,0-1-16 0,-1 0-16 16,-1 1 0-16,1-2 0 0,-2 1 16 0,0 0 0 15,-3 1 0-15,0 0 0 0,-2 3-112 0,0-1 0 16,-5-2-128-16,-2 0 192 0,-1 0 80 0,-2 3 16 16,-3 0 0-16,2-1 0 0,2 0-32 0,-2 1 0 15,-3 0 0-15,1 1 0 0,0 1-64 0,-6-2 0 16,-2 0-16-16,-1 2 0 0,0 2-176 0,-4 0 128 15,-1 0-128-15,1 1 128 0,0 2-128 0,-1-2 0 16,0-1 0-16,-3 1 0 0,-2 1 0 0,0 2 0 16,0 0 0-16,3 1 0 0,-4 0 0 0,3 1 0 15,-2-1 0-15,1 2 0 0,-1 1 0 0,0 1 0 0,0-1 0 16,3-1 0-16,1-2 0 0,2 3 0 0,2 3 0 0,-2 1 0 16,2 0 0-16,0-1 0 0,2 0 0 0,-1 0 0 15,-1 3 0-15,1 2 0 0,1 0 0 0,1 4 0 16,1-2 0-16,1-2 0 0,3-1 128 0,-4 3-128 15,0 0 0-15,2 3 0 0,-1-2 0 0,1 2 0 16,2-1 0-16,3 0 0 0,1-4 0 0,5 4 0 16,0 1 0-16,0 1 0 0,2-1 0 0,2 0 0 15,-1 0 128-15,2 1-128 0,2 1 192 0,1 0-64 16,1 0-128-16,2 0 0 0,0 0-160 0,4 0 160 16,3-1 0-16,2 0-144 0,-1 0 144 0,4 1 0 15,-2 2 0-15,3-3 0 0,2 0 0 0,0-1 0 0,2-1 0 0,0 0-128 16,1 1 128-16,2 1 0 0,1 2 0 0,2 1 0 15,3-1 0-15,3-1 0 0,1-1 0 16,2 0 0-16,0 0 0 0,2 0 0 0,5 1 0 0,2 0 0 16,-2-2 0-16,2 0 0 0,3-2 0 0,-1-1 0 15,0 3 0-15,4-4-128 0,2-2 128 0,1 3 0 16,1 0 0-16,3 0 0 0,1-4 0 0,3 2 0 16,0-1 0-16,0-1 0 0,0-2 0 0,1 3 0 15,0 1 0-15,3-3 128 0,-1-3-128 0,2 0 0 16,2 1 128-16,1-1-128 0,3-1 128 0,-3 1-128 15,0-1 128-15,1-3-128 0,-3-5 0 0,6 3 0 16,2-2 0-16,-1-1 128 0,0-1-128 0,1 0 0 16,0-2 128-16,-2 0-128 0,-3-1 0 0,3 2 128 15,-3-3-128-15,4-2 0 0,0-2 128 0,0-1-128 0,-1 0 128 16,-2 1-128-16,-1-3 0 0,-2 0 128 0,-3-2-128 0,2 2 0 16,1-2 128-16,0 0-128 0,-3-4 128 0,-3 3-128 15,4 0 144-15,-2-1-144 0,-1-1 192 0,-1-1-192 16,-3 3 176-16,0-1-176 0,0-2 160 0,0-2-160 15,1 2 192-15,-1-5-64 0,-1-1-128 0,-2 0 192 16,2 1-32-16,-3-3-16 0,-4-1 0 0,0-3 0 16,-2-1 32-16,-3-2 0 0,-2-2 0 0,0-2 0 15,-2 0 112-15,-1 0 32 0,0 1 0 0,-4-1 0 16,0 1 128-16,-8-2 48 0,0-1 0 0,-5 3 0 16,2 2 176-16,-6 0 32 0,-5-3 16 0,-3 5 0 15,-3 5-272-15,-1 1-48 0,-5-2-16 0,-1 3 0 16,-4 3-384-16,-4 1 0 0,0 1 128 0,-5 3-128 15,-3 2-1440-15,-3 3-320 0,-4 2-64 0,-3 3-14304 16</inkml:trace>
  <inkml:trace contextRef="#ctx0" brushRef="#br0" timeOffset="8790.07">16011 10878 8287 0,'-14'-5'368'0,"6"2"80"0,8 3-448 0,-8-3 0 0,-4 0 0 0,2 1 0 16,3 0 1632-16,-1 0 240 0,0-2 48 0,-2 2 16 16,3 2-864-16,-5 0-176 0,-1 0-48 0,2 2 0 15,2-1-400-15,-1 2-64 0,-1-1-32 0,1 1 0 16,-3-2-128-16,3 1-32 0,2 1 0 0,0-2 0 16,1-2 224-16,7 1 32 0,-9 0 16 0,9 0 0 15,-7 2 48-15,7-2 0 0,0 0 0 0,0 0 0 16,0 0-48-16,0 0 0 0,0 0 0 0,0 0 0 15,0 0-48-15,0 0-16 0,0 0 0 0,0 0 0 16,0 0 48-16,10 4 16 0,3 1 0 0,3-4 0 16,2-3-16-16,2 0 0 0,2 0 0 0,2 0 0 0,1 0-64 0,3 1 0 15,3 0-16-15,1-2 0 0,1 3-128 0,1 0-32 16,2-2 0-16,3-2 0 0,1 2-64 0,3 1-16 16,4 2 0-16,2-1 0 0,2 1-128 0,-1 2 192 15,1-1-192-15,-2-1 192 0,3-1-192 0,2 0 0 16,1 0 144-16,3 1-144 0,2 2 0 0,-1-2 128 15,-4 0-128-15,3-1 0 0,4 0 0 0,2 0 128 16,1 0-128-16,2-1 0 0,-2 0 128 0,-3 1-128 16,-3-2 128-16,1 1-128 0,0-1 128 0,0 1-128 15,-1-2 160-15,0 3-160 0,0 3 224 0,-4-2-48 16,-3-1-16-16,-2-1 0 0,1 0-16 0,1-1 0 16,-3 2 0-16,0-1 0 0,-3 0-144 0,-1 1 192 15,-1 1-192-15,-6-1 192 0,0-1-192 0,-5-1 0 0,0 0 0 0,-1 0 128 16,0 2-128-16,-3 0 0 15,1-3 0-15,-2 2 0 0,-8 1 128 0,-1-1-128 0,-2 0 0 16,-2 1 128-16,-1 0-128 0,-2 0 0 0,-1-1 0 0,-11 1 0 16,8-1 0-16,-8 1 0 0,0 0 0 0,0 0 0 15,0 0 0-15,0 0 128 0,0 0-128 0,0 0 0 16,-6-8 0-16,-4 5 0 0,-2 3 0 0,-2-2 0 16,1-3 0-16,-7 2 0 0,-3-1 0 0,-2 1 0 15,-4 2-128-15,1-1 128 0,-1-1-160 0,-2 1 160 16,-3-1-128-16,-1 3 128 0,-2 3 0 0,-6-3-144 15,-2 0 144-15,-5 0 0 0,1 0 0 0,-4-3 0 16,0 1 0-16,0 1-160 0,-1 0 160 0,-3 1 0 16,-4 0 0-16,-1-1-128 0,0-1 128 0,1 1 0 15,0 0 0-15,0-1 0 0,-3 0 0 0,-3 0 0 0,-6 4 0 0,1 2 0 16,-2 0 0-16,2-1 0 0,2-1 0 0,-6 2 0 16,-1-1 0-16,-1 3 0 0,3-1 0 0,4-2 0 15,2 0 0-15,1 0 0 0,0 0-128 0,2 0 128 16,2 1 0-16,3-1 0 0,1 0-176 0,5 0 176 15,1-2-160-15,0-1 160 0,-1-1 0 0,3 1 0 16,2 1 0-16,6 1 0 0,5-1 0 0,3 0 0 16,3-1 0-16,8 1 0 0,2 0 0 0,4-1 0 15,3-2 0-15,4 1 0 0,4 1 0 0,8 0 0 16,0 0 0-16,0 0 0 0,0 0 0 0,0 0 0 16,10 4 0-16,5 0 0 0,3-3 0 0,6-2 0 0,6-2 0 0,5 1 0 15,3 0 0-15,4 0 0 0,7 0 0 16,2 1 0-16,4-2 0 0,0 2 0 0,4 1 0 0,3-2 0 15,5-3 0-15,6 0 0 0,3 1 176 0,-2 2-48 16,0 2-128-16,5-2 176 0,3 0-176 0,-2 2 192 16,1 2-192-16,-2 1 0 0,-1-1 144 0,3 1-144 15,2 0 0-15,-3 4 144 0,-3 2-144 0,-2-1 0 16,-4-4 0-16,1 0 0 0,-1 0 0 0,-2 3 0 16,1 3 0-16,-5-1 0 0,-3-1 128 0,-3-1-128 15,-4-1 0-15,0-1 0 0,0-2 0 0,-2 1 0 16,-7 3 0-16,-3-2 0 0,-6 2 0 0,-3-4-144 15,-2 0 144-15,-4 0 0 0,-6 1-144 0,-1-2 144 16,-3-1-192-16,-2-1 16 0,-4-1 16 0,-3 2 0 16,-9-1-48-16,0 0-16 0,0 0 0 0,0 0 0 15,0 0 80-15,0 0 16 0,0 0 0 0,-10-4 0 0,-2-4 128 0,-3 4-128 16,0 0 128-16,-3 1-128 0,0-1 128 0,-5-2-160 16,-1 0 160-16,-4 1-160 0,-3 2 160 0,-1 0-160 15,-5-2 160-15,-2 2-160 0,-3 0-128 0,1 2-32 16,-1-1 0-16,-1 0 0 0,2-3 0 0,-3 1-16 15,-3 1 0-15,-1-1 0 0,-1-3 112 0,-1 1 32 16,-1 0 0-16,-2 2 0 0,5 3 192 0,-3-1 0 16,2 1 0-16,-7-1-144 0,-4 0 144 0,-1 1 0 15,-2 3 0-15,2 0 0 0,2-1 0 0,0-1 0 16,0-2 0-16,0 0 0 0,1 1 0 0,-2-1 0 16,0 2 0-16,4 2 0 0,1-1 0 0,4-1 0 15,3-1 0-15,1-2 0 0,2 0 0 0,1 2 0 16,0 1 0-16,6 0 0 0,1-1 0 0,4 0 0 15,3-1 0-15,4 1 0 0,3 1 144 0,5-1-144 0,1-2 192 0,5 3-192 16,2 3 272-16,10-3-48 0,-5-3-16 0,5 3 0 16,0 0 64-16,0 0 16 0,0 0 0 0,12 0 0 15,4 0-288-15,6-3 0 0,6 1 128 0,7 0-128 16,7 0 0-16,5-2 160 0,7 0-160 0,2 2 128 16,3 1 16-16,6-2 0 0,6-1 0 0,5 1 0 15,4 0 48-15,0 2 16 0,-2 1 0 0,8-1 0 16,2-1 80-16,2 1 16 0,-1 0 0 0,-1 1 0 15,-4 2-32-15,3 0 0 0,0-2 0 0,-1 5 0 16,-4-2-144-16,-4 1-128 0,-5 1 144 0,-3-1-144 16,-2 2 128-16,-6 0-128 0,-5 1 0 0,-8-1 0 15,-7 0 0-15,-5-1-288 0,-6 1 32 0,-4-2-15424 16</inkml:trace>
  <inkml:trace contextRef="#ctx0" brushRef="#br0" timeOffset="10157.89">18052 4480 8287 0,'0'0'736'0,"8"1"-592"0,-8-1-144 0,11 3 0 15,-1-3 1008-15,-1 1 160 0,-9-1 48 0,0 0 0 16,0 0-512-16,0 0-112 0,0 0-16 0,0 0 0 16,0 0-48-16,0 0-16 0,0 0 0 0,0 0 0 15,-2-8 0-15,-4 0-16 0,-2 1 0 0,-3-1 0 16,-2 1-192-16,-1 1-48 0,-3-2 0 0,-2 0 0 16,-1 1-256-16,-2-1 0 0,-1 0 128 0,-3-3-128 15,-2 1 256-15,-3 3-16 0,-3-2 0 0,-2 0 0 0,-3 0 64 0,1 0 16 16,-1 1 0-16,1 0 0 0,-1 2-176 0,1 0-16 15,2-1-128-15,-5 0 192 0,-1-1-192 0,-3 0 0 16,-1 2 0-16,-4 0 0 0,-3 2 0 0,1 0 144 16,-1 1-144-16,1-1 128 0,-2-3-128 0,0 2 0 15,-4-5 0-15,-1 6-176 0,-2 3 176 0,3 0 0 16,2-1 0-16,-3 0 0 0,1-2 0 0,-2 2 0 16,-3-1 0-16,-1 1-128 0,-1 0 128 0,5 0 0 15,4 1 0-15,-2-1 0 0,0 0 0 0,1 2 0 16,2-2 0-16,-3 4 0 0,-1 1 224 0,4 2-32 15,1 0 0-15,3 1 0 0,-1-2-192 0,-1 0 0 16,-2 2 0-16,1 2 0 0,0-1 0 0,4 3 0 16,1 1 0-16,4 1 0 0,2 0 384 0,3 2 0 0,-2-1-16 0,5 2 0 15,-2 2-128-15,2 1-32 0,0 0 0 0,2 3 0 16,2 2-208-16,2-1 128 0,2 1-128 0,1 2 0 16,4 1 0-16,0 0 0 0,4 5 0 0,2-2 0 15,3-2 0-15,0-1 0 0,4 1 0 0,2 0 0 16,1-1 0-16,4-2 0 0,3 0 0 0,2-2 0 15,1 0 0-15,3 0 0 0,3-1 0 0,0 0 0 16,3 0 0-16,3 1 0 0,0 0 0 0,3 0 0 16,0-1 160-16,3-2-160 0,3-1 160 0,0 1-160 15,5-3 176-15,2 3-176 0,2 2 192 0,2 0-192 16,1-4 128-16,1 2-128 0,2 1 0 0,0-1 0 16,-3-1 128-16,4 1-128 0,0-3 0 0,3 0 0 0,-1-2 0 0,5 0 0 15,6 1 128-15,-3-1-128 0,1 1 0 16,-1 1 0-16,1-3 0 0,1 1 0 0,3 0 0 0,1-1 0 15,4 0 0-15,-1-4 0 0,2 0 192 0,0-1-64 16,-3 3 0-16,5-3-128 0,3-5 0 0,1-3 0 16,2-3 0-16,-3 2 0 0,-2 3 0 0,1-3 0 15,1-6 0-15,2 0 0 0,-2-1 128 0,1 0-128 16,0 0 0-16,-3-3 0 0,-4-5 0 0,3 2 0 16,3 1 128-16,0-4-128 0,-3-2 192 0,-1 1 0 15,-5 0-16-15,-2 1 0 0,-6-2 208 0,1-3 64 16,-3-3 0-16,-2-1 0 0,-5 0 64 0,-2-1 0 15,-4 0 16-15,-4 1 0 0,-3-1 160 0,-6 1 16 16,-5-1 16-16,-3 1 0 0,-4 4-80 0,-4 0-32 16,-5 2 0-16,-1 3 0 0,-1 0-608 0,-3 3 0 0,-4-1-192 0,-4 2 64 31,-4 2-1952-31,-4 2-384 0,-3 4-80 0</inkml:trace>
  <inkml:trace contextRef="#ctx0" brushRef="#br0" timeOffset="10794.01">16385 5609 8287 0,'0'-15'736'0,"0"6"-592"0,-1 0-144 0,0 1 0 15,1 8 4064-15,-2-7 784 0,2 7 144 0,0 0 48 16,0 0-3984-16,0 0-800 0,0 0-256 0,0 0 160 15,0 0-160-15,0 0 0 0,0 0 0 0,0 0 0 16,0 8 0-16,0-8 0 0,0 10-176 0,0 0 176 16,2 1 0-16,-2 2 0 0,-3 3 144 0,1-1-144 15,1-3 368-15,1 1-48 0,1 3 0 0,2 1 0 16,1 0-64-16,-3 2 0 0,-1-1-16 0,0 1 0 16,1-1-48-16,0 0 0 0,-1 1 0 0,1 1 0 15,2 2-16-15,-2-2-16 0,-1-3 0 0,0 1 0 16,0-2 32-16,1 0 0 0,0-3 0 0,2 0 0 0,-1 4-16 0,0-4 0 15,-1-3 0-15,1 0 0 0,1-2-176 0,3 1 160 16,-4 0-160-16,2 0 160 0,2-3-160 0,-1 2 0 16,-3-1 0-16,3-1 0 15,-5-6-592-15,6 5-48 0,-6-5-16 0,0 0 0 16,0 0-1904-16,0 0-384 0,0 0-80 0,0 0-16 0</inkml:trace>
  <inkml:trace contextRef="#ctx0" brushRef="#br0" timeOffset="11157.34">16131 5926 29087 0,'0'0'1280'0,"0"0"272"0,0 0-1232 0,0 0-320 0,0 0 0 0,0 0 0 15,5 13 0-15,1-2-176 0,-1-2 32 0,2 1 0 16,1 0 144-16,1-2 0 0,2-1 0 0,-4 2-128 16,3 0 128-16,0-4 0 0,0 2 0 0,2 0 0 15,2 2 0-15,1-2 192 0,0-4-32 0,2 1-16 16,-2 1 160-16,3 0 16 0,1-1 16 0,4-2 0 16,-1 1 112-16,3-3 0 0,-3 1 16 0,3-1 0 15,-1 0-144-15,1-1-16 0,0-3-16 0,-1-1 0 16,2 0-64-16,1-3-16 0,0-3 0 0,2-1 0 0,2-2 0 0,-1-2 0 15,1-1 0-15,-1-1 0 0,-2 1 48 0,1-1 0 16,-3 0 0-16,-1 0 0 0,-3-2-256 0,-1-1 176 16,-5 6-176-16,-1-2 160 15,1-1-1136-15,-3 3-240 0,-2 3-32 0</inkml:trace>
  <inkml:trace contextRef="#ctx0" brushRef="#br0" timeOffset="13241.08">18798 6140 2751 0,'14'-7'256'16,"-1"1"-256"-16,0 1 0 0,1 2 0 16,3 1 3392-16,-3-1 624 0,-1-4 128 0,-2 4 16 0,-1 3-3200 15,-1 0-656-15,1 0-128 0,-10 0-32 0,0 0-144 0,7-6 160 16,-7 6-160-16,0 0 160 0,-3-9-16 0,-1-4 0 16,-6 2 0-16,-3 2 0 0,-5-1-144 0,-3 0 0 15,-5-5 0-15,-5 3 0 0,-3 0 0 0,-4-1 0 16,-3-1 144-16,-3 2-144 0,0 2 0 0,-1 3 0 15,-4-2 0-15,2 2 0 0,2-5 0 0,-3 1 304 16,-2 3-48-16,-6 0-16 0,-3 2-80 0,0-1-16 16,2 1 0-16,-2 1 0 0,-2 2-144 0,-4 0 0 15,-3 3 0-15,-3 0 0 0,-4 0 0 0,2 0 0 16,3-2 0-16,-6 6 0 0,-7 2 0 0,2 2 0 16,-2-5 0-16,5 0 0 0,0-1 0 0,1 0 0 15,-4 2 0-15,1 2 0 0,0 0 0 0,3 2 0 16,3 1 0-16,-3 0 0 0,-3-1 0 0,2 3 128 0,1 1-128 0,6 2 0 15,1-1 0-15,2-1 0 0,-2 2 0 0,2 2 0 16,-2 2 0-16,4 0 0 0,4 1 0 0,0-1 0 16,0 1 0-16,2-1 0 0,1-3 0 0,2 4 0 15,0 2 0-15,8-3 0 0,4-1 0 0,3 3 0 16,0 4 0-16,6 0 0 0,2 0 0 0,2 0 0 16,1 2 0-16,2 1 0 0,3 1 0 0,5 1 0 15,7 2 0-15,1 0 0 0,-2-1 0 0,8-1 0 16,1 2 0-16,5 0 0 0,6-2-144 0,2 1 144 15,4 2 0-15,3 0 0 0,5-1 0 0,5 1 0 16,4-1 208-16,1 0 0 0,2-1 0 0,3 1 0 16,3 1-208-16,0-3 0 0,4-4 128 0,5 0-128 0,3 1 0 0,5-2 128 15,4 0-128-15,0 0 0 0,1-2 128 0,4-3-128 16,3-3 0-16,5 3 144 0,1 3-144 16,2-1 192-16,-2 1-192 0,4-3 192 0,2-9-192 0,0 2 0 15,3 1 0-15,-1 0 0 0,-1-1 0 0,3 0 128 16,1-4-128-16,3 2 0 0,2 0 144 0,0-1-144 15,-2-4 160-15,5-1-160 0,7-2 0 0,-3-2 0 16,-2 0 0-16,1-4 0 0,2-3 0 0,3-2 128 16,3 0-128-16,-3-4 144 0,-3-6-144 0,-1-2 160 15,2-1-160-15,-6-3 160 0,-6-3-32 0,-3-1 0 16,-1-3 0-16,-2-1 0 0,-3-2 528 0,-7-3 112 16,-6 1 0-16,-5-1 16 0,-4-2 304 0,-8 0 48 0,-3 3 16 0,-8 3 0 15,-4 3-16-15,-10 2 0 0,-6 3 0 0,-4 0 0 16,-4 1-704-16,-6 2-144 0,-4 5-32 0,-8-1 0 31,-7-1-768-31,-5 0-144 0,-5 2-48 0,-7 4-14336 0</inkml:trace>
  <inkml:trace contextRef="#ctx0" brushRef="#br0" timeOffset="14847.99">14253 8765 10479 0,'-13'-3'448'0,"5"1"128"0,-3 1-576 0,0 1 0 15,-2-1 0-15,2-1 0 0,-2-3 464 0,0 0-16 16,-2 0 0-16,1 0 0 0,0 3-304 0,1-3-144 16,-1-3 128-16,1 1-128 0,-4 1 0 0,1 1 0 15,3 0 0-15,-1-1-176 0,-3 0 320 0,0-1 64 16,-1 2 16-16,2 0 0 0,-2 4 592 0,0 0 112 15,1 0 32-15,-1 1 0 0,1 2-144 0,-3-3-32 16,0-2 0-16,0 2 0 0,-3 3-384 0,0 0-80 16,0-2 0-16,0 2-16 0,-3 1-304 0,6 0 0 0,3-4 0 0,1 1-144 15,-1 5 144-15,2-2 192 0,1 1-32 0,2-2-16 16,0-2-144-16,1 0 0 0,2 0 0 0,1 0 0 16,-1 0 0-16,1 0 0 0,8 0 0 0,-8-5 0 15,1 3-128-15,0 1 128 0,7 1-160 0,-8-1 160 31,8 1-704-31,-4-5-32 0,0-1-16 0,4 6-7440 0</inkml:trace>
  <inkml:trace contextRef="#ctx0" brushRef="#br0" timeOffset="17208.72">10294 11778 22111 0,'-13'-6'1968'0,"4"4"-1584"0,-4 0-384 0,0 2 0 16,-1 2 752-16,-3 3 64 0,1-1 16 0,-3 0 0 16,-5 1-224-16,-3 0-32 0,-2 0-16 0,-3-1 0 15,-4 0-256-15,1 1-48 0,1-1-16 0,-3 1 0 16,-3-2 160-16,1 0 48 0,1-1 0 0,0 1 0 16,-1-3 0-16,-2 0 16 0,-3 0 0 0,0 0 0 15,0-1-112-15,0 1-32 0,0-2 0 0,4 2 0 0,0 2-16 16,5-2-16-16,3-2 0 0,6 2 0 0,1 2 80 0,5-1 16 15,2-1 0-15,0 0 0 0,5 1-128 0,0 0 0 16,3 0-16-16,2 1 0 0,-2 3-240 0,10-5 0 16,0 0 0-16,-4 5 0 0,-1 2 0 0,5-7 0 15,0 10 0-15,0 2 0 0,1-1 0 0,2 1 0 16,-1 3 0-16,3-1 0 0,-1 2 0 0,1 1 0 16,-1 1 0-16,1 1 0 0,3 3 0 0,-1 0-128 15,-1 1 128-15,-1 4 0 0,1 4 0 0,2-1 0 16,0-2 0-16,-1 3 0 0,1 2 0 0,1 0 0 15,-2-1 0-15,2 1 0 0,-1-3 0 0,1 1 0 16,0 1 0-16,-3-1 0 0,3 1 0 0,-2 2 0 0,1 3 144 16,-1 1-144-16,-2 1 128 0,1 0-128 0,1 0 0 0,-2 0 128 15,-2 1-128-15,1-3 128 0,-2 2-128 0,0 2 128 16,-2 0-128-16,0 3 0 0,0 2 0 0,-1-2 128 16,0 0-128-16,0-3 160 0,-1 0-160 0,0-4 160 15,1 3-32-15,1-5-128 0,0-3 192 0,0 2-64 16,-3 3-128-16,1-1 160 0,0-1-160 0,-1-2 160 15,0-1-160-15,1-2 192 0,-4-3-192 0,1 2 192 16,-1-4-192-16,-1 0 128 0,0-2-128 0,1 1 128 16,-1-1 0-16,3-5 0 0,-2 1 0 0,2-2 0 15,0-2 0-15,0-2-128 0,1-1 192 0,-1-2-64 16,1-1 32-16,2-1 0 0,1-8 0 0,0 0 0 16,0 0-16-16,0 0 0 0,0 0 0 0,0 0 0 15,0 0-144-15,0 0 160 0,0 0-160 0,0 0 160 16,9-8-160-16,2-1 0 0,0 0 0 0,2-1 0 0,-1 1 0 0,1-1 0 15,4 1 0-15,-1 0 0 0,1-2 0 16,4 0-144-16,2 0 144 0,0 0 0 0,-2 1 0 0,3 0-128 16,1 1 128-16,3 0 0 0,-1-2 0 0,2 1 0 15,2 3 0-15,-1-2 0 0,-3 3 0 0,-1-1-128 16,0 3 128-16,-1 0 0 0,0 1 0 0,2 3-128 16,-4-1 128-16,1 2 0 0,0 1 0 0,-2 0-128 15,-3 1 128-15,-2 0 0 0,1 0 0 0,1 2-128 16,0-3 128-16,-1 1 0 0,-3 0-144 0,-1 1 144 15,-2-1 0-15,-1-1-144 0,0 0 144 0,-11-2 0 16,9 4 0-16,-9-4 0 0,0 0 0 0,8 2 0 0,-8-2 0 16,0 0 0-16,0 0 0 0,0 0 0 15,0 0 0-15,0 0 0 0,0 0 0 0,0 0-128 0,-6 1 128 0,-4 0-128 16,-1-1 128-16,-1 0 0 0,-1-1-144 0,-3 1 144 16,0 0 0-16,-2-1-144 0,3 0 144 0,-3 0 0 15,-2 0 0-15,0 1 0 0,1 0 0 0,-2 0 0 16,-1 0 0-16,-1 0 0 0,1-1 0 0,0 2 0 15,-1-1 0-15,-1 0 0 0,0 0 0 0,1 0 0 16,0-1 0-16,0 1 0 0,0-2 0 0,0 2 0 16,0-1 0-16,1 1 0 0,1 0 0 0,2 0 0 15,3-3 0-15,-1 0 0 0,2 2 0 0,0-2 0 16,2 0 0-16,1 0-128 0,0 1 128 0,2-4 0 16,-1 2 0-16,2-2 0 0,-1 0 0 0,2-2 0 15,-1-1 0-15,1-2 0 0,0-1 0 0,1-2 0 16,-1-3 0-16,1 2 0 0,1 1 0 0,-1-4 0 15,1-3 0-15,1-2 0 0,1-2 0 0,-1-2 144 0,0 0-144 0,2-1 0 16,-2 1 0-16,1-2 0 0,0-3 0 0,2 0 0 16,-1-2 0-16,0-1 0 0,-1-8-128 0,1-1 128 15,2-3 0-15,-1 1 0 0,0 2 0 0,0 2 0 16,0 1 0-16,1 2 0 0,0-1 0 0,0-2 0 16,0-4 0-16,1 4 0 0,0 3 0 0,1 0 0 15,0 1 0-15,-1 0 0 0,0 2 0 0,0 3 0 16,0 3 0-16,-1 2 0 0,-2-3 0 0,2 1 0 15,-4 3 0-15,3 1 0 0,-1 2 0 0,-1 1 0 16,2-1 0-16,0 2 0 0,-1 1 0 0,2 3 0 16,1 2 0-16,0 1 0 0,1 2-128 0,-1 2 128 15,0 0 0-15,3 2 0 0,-1 1 0 0,-1 0-144 0,-1-1 144 0,1 3 0 16,-1 6 0-16,0 0 0 16,4-8 0-16,-4 8 0 0,3-8 0 0,-3 8 0 0,5-8 0 0,-5 8 0 15,6-6 0-15,1 1-128 0,-7 5 128 0,8-4 0 16,1 1 0-16,-2-3 0 0,2 2 0 0,-9 4 0 15,7-5 0-15,3 1 0 0,-2 0 0 0,1-1 0 16,-2 0-128-16,1 1 128 0,0 2 0 0,-8 2 0 16,9-4-304-16,-2 1 48 0,1 0 16 0,-8 3 0 31,8-1-672-31,-8 1-144 0,8-1-32 0,-8 1 0 0,13 1-400 0,-6 0-96 16,-7-1-16-16,10 5 0 0,-1-1 144 0,-2 1 32 15,-7-5 0-15,0 0 0 0,0 0 48 0,6 8 16 16,0-1 0-16,-6-7-7168 0</inkml:trace>
  <inkml:trace contextRef="#ctx0" brushRef="#br0" timeOffset="18333">23430 12211 28559 0,'-6'-5'2544'0,"-1"-3"-2032"0,0 3-512 0,-1-2 0 31,0 4-736-31,0-1-240 0,-1 1-48 0,-1-1-16 0,3 1 1184 0,0 1 240 0,7 2 64 0,0 0 0 16,-6-1-64-16,6 1-16 0,0 0 0 0,0 0 0 16,7-4-32-16,4-1 0 0,4 0 0 0,2 0 0 15,1 1 96-15,5 0 16 0,3-2 0 0,2 0 0 16,2-1-320-16,3 0-128 0,2 1 128 0,0-3-128 16,-1 2 160-16,-1 0-160 0,-1 0 192 0,-1 3-192 15,-2-2 352-15,-2 2-32 0,-3 2-16 0,1-1 0 16,-2 6 80-16,-1-3 0 0,-1 0 16 0,-3 1 0 15,-1 2-208-15,0 1-32 0,0 3-16 0,-4-2 0 16,-2 0-144-16,0 1 128 0,-2 4-128 0,0-1 128 0,1 2-128 0,-4-1 0 16,2 0 144-16,-5 2-144 0,-2 1 0 0,4 3 128 15,4-1-128-15,-2 5 0 0,-1 2 0 0,-1 1 0 16,5 2 0-16,-1 1 128 0,2 0 0 0,-3 1 0 16,-3 4 0-16,3-1 0 0,2 0 64 0,-1 3 0 15,-4 1 16-15,1 4 0 0,0 4 48 0,-3 0 0 16,0 2 0-16,-3-1 0 0,0-1-32 0,-1 0 0 15,-2 0 0-15,2-1 0 0,0-1-96 0,1 1-128 16,0 0 176-16,0 0-176 0,0 1 160 0,0-4-160 16,0-3 128-16,1-1-128 0,-2 0 160 0,-1-3-160 15,1-4 192-15,0 0-192 0,-1 0 144 0,0 2-144 16,2-1 0-16,0-2 144 0,-1 1-144 0,1-2 128 16,1 1-128-16,1 0 128 0,0-4 16 0,-2-3 0 0,-1-2 0 0,2-1 0 15,3 1-144-15,-2-2 0 0,-1-4 0 16,1-1 0-16,-1-1 0 0,-1-1 0 0,0-8 144 0,0 0-144 15,0 0 288-15,0 0-16 0,0 0 0 0,-5 4 0 16,-5-2 400-16,4-2 80 0,6 0 16 0,-12-1 0 16,0 1-48-16,-3 0 0 0,0-1 0 0,-2-1 0 15,0 1-176-15,-3-1-32 0,-6-1-16 0,-1 0 0 16,-3 1-192-16,1-1-48 0,1-1 0 0,-1 2 0 16,-2 0-256-16,-1 0 0 0,-4-3 0 0,-1 1 0 15,1 1-1344 1,-4-2-240-16,1 1-32 0,-3-3-18384 0</inkml:trace>
  <inkml:trace contextRef="#ctx0" brushRef="#br0" timeOffset="20427.98">7949 4876 11967 0,'0'0'1072'0,"0"0"-864"0,0 0-208 0,0 0 0 0,0 0 592 0,0 0 80 16,0 0 16-16,0 0 0 0,8-3-352 0,-8 3-64 16,0 0-16-16,11 0 0 0,-2 0-80 0,-1 0-32 15,-8 0 0-15,12 0 0 0,-3 0 160 0,1 0 16 16,-1-1 16-16,-9 1 0 0,10 2 224 0,1-2 32 16,-3-1 16-16,1 1 0 0,5 0 144 0,-6 1 16 15,1 1 16-15,3-2 0 0,-1-1-144 0,4 1-48 16,1 0 0-16,1 1 0 0,-3 2-80 0,1 0 0 15,3-3-16-15,2 2 0 0,1 0-48 0,2 0-16 0,-2 2 0 0,1-1 0 16,1 0-240-16,1 1-64 0,0 0 0 0,3 3 0 16,0-4 32-16,2 2 0 0,0 3 0 0,1-2 0 15,0-2-160-15,2-1 160 0,0 2-160 0,1 2 160 16,-2 3-160-16,4-1 128 0,-4-3-128 0,1 1 128 16,-1 2-128-16,3 0 160 0,1 1-160 0,4-2 160 15,-1-5-160-15,2 3 128 0,2 3-128 0,0 1 128 16,1 0 0-16,-1 0 0 0,0 0 0 0,1 0 0 15,1-1 64-15,1-4 16 0,1 1 0 0,2 1 0 16,-1 2 0-16,3 1 0 0,-1 2 0 0,1 0 0 16,-4-3-80-16,0 2 0 0,1-1-128 0,1 1 192 15,0-2-192-15,3-2 176 0,4 1-176 0,-3 2 160 16,0 0-160-16,1 1 0 0,0 0 144 0,2 1-144 0,1-3 0 16,-1-2 128-16,-1 1-128 0,1 1 0 0,2 0 0 0,-2 1 0 15,0 2 0-15,3-2 128 0,-1-2-128 0,3-1 0 16,1 3 128-16,0 0-128 0,-4 0 128 0,0 2-128 15,-2 0 160-15,4 2-160 0,0-2 240 0,0 2-48 16,1-1-16-16,-1 0 0 0,0-2-16 0,-1 2 0 16,-4-1 0-16,3 1 0 0,3 1-160 0,2 0 128 15,-4 2-128-15,1 2 128 0,-2 0-128 0,1-1 0 16,-4-2 0-16,3-2 0 0,2-2 128 0,-1 1-128 16,3 0 0-16,-1 1 128 0,-4-1-128 0,-1 1 0 15,0 2 0-15,2-1 0 0,-2-3 0 0,3-1 128 16,3 0-128-16,-2 0 0 0,-4 5 160 0,0 1-160 15,-1-2 192-15,-1 0-192 0,-2 2 0 0,4-1 0 16,1-1 0-16,-1 1-144 0,-4 0 144 0,-1 0 0 0,-4 0 0 16,3-1 0-16,0 0 0 0,-1 3 0 0,-1-2 0 0,1 3 0 15,2 0 0-15,-4 1 0 0,-2 1 0 0,0-1 0 16,0-2 0-16,-2 0 0 0,0-1 0 0,4 2 0 16,0-2 0-16,-1 0 0 0,0-2 0 0,-1 1 0 15,-4 1 0-15,0-1 0 0,1-2 0 0,0 0 128 16,-1-4-128-16,3 1 0 0,0 1 0 0,0-1 0 15,-1 0 0-15,-4 1 144 0,2 2-144 0,-3-1 0 16,1-3 144-16,-5-2-144 0,0 2 0 0,0-2 144 16,-2 4 32-16,-1-1 0 0,1 0 0 0,0 0 0 15,0-1-48-15,-3 0 0 0,0-1 0 0,-2 2 0 16,2 1-128-16,-2-2 128 0,-2-1-128 0,-1-2 128 0,-2 0-128 0,-2 1 160 16,0-1-160-16,-3 0 160 0,0-1 16 15,-4-2 0-15,0 1 0 0,1-2 0 0,-2 0 64 16,1 0 16-16,-3-2 0 0,1 0 0 0,-2 3-16 0,-8-3 0 15,9 0 0-15,1 0 0 0,-10 0-32 0,8 0 0 16,1 0 0-16,-9 0 0 0,0 0-16 0,0 0 0 16,6-4 0-16,-6 4 0 0,0 0-64 0,0 0-128 15,0 0 176-15,0 0-176 0,0 0 0 0,0 0 0 16,0 0 0-16,0 0 0 16,0 0-1456-16,0 0-336 0,0 0-80 0</inkml:trace>
  <inkml:trace contextRef="#ctx0" brushRef="#br0" timeOffset="24331.89">10515 13691 10079 0,'11'-1'448'0,"-11"1"80"16,11-1-528-16,3-1 0 0,-2 0 0 0,3 0 0 0,2 1 704 0,1 0 48 16,4 2 0-16,4-3 0 0,0-2 0 0,5 1 0 15,4 0 0-15,2 0 0 0,5 0 16 16,3 1 0-16,2-1 0 0,-1 3 0 0,1 2-400 0,3 0-80 16,-1-2-16-16,4-1 0 0,0 0-64 0,4 0-16 15,3 1 0-15,-2 1 0 0,0-1 16 0,0 0 0 16,2 0 0-16,1 0 0 0,2-1 0 0,1 1 0 15,3 0 0-15,-2 0 0 0,-3 0 48 0,4 0 16 16,-1-2 0-16,2 0 0 0,-1-2-48 0,-1 2-16 16,-2-2 0-16,-1-1 0 0,-1 1 0 0,0-3 0 15,0-3 0-15,2 5 0 0,0 2 0 0,-3-3 0 16,-6-1 0-16,1 2 0 0,-2-1-208 0,0 1 176 16,-2-3-176-16,2 2 160 0,1 3-160 0,-1 0 0 0,-1 1 0 15,-2-4 0-15,-4 2 128 0,1-1-128 16,1-1 0-16,-1 1 128 0,1 1 0 0,0 0-128 0,1-2 192 15,-1 5-64-15,-2 2-128 0,-1-1 128 0,-3-2-128 0,0-1 128 16,-6-2-128-16,2 3 128 0,-2 1-128 0,-2 0 128 16,-1-2-128-16,-4 1 0 0,-1 0 144 0,-1 2-144 15,-3 2 128-15,0-2-128 0,-3-2 128 0,1 2-128 16,-1 0 176-16,-2-1-48 0,0-2 0 0,-1 2 0 16,-2 1-128-16,2 2 160 0,-2 1-160 0,0-1 160 15,-4-5-160-15,1 3 128 0,-1 1-128 0,-2 1 128 16,-1-4-128-16,-9 2 160 0,10-1-160 0,-10 1 160 15,8-2-32-15,-8 2-128 0,8 3 192 0,-8-3-64 16,0 0-128-16,0 0 192 0,0 0-192 0,0 0 192 16,0 0-48-16,0 0 0 0,0 0 0 0,0 0 0 0,0 0-144 15,-4-4 160-15,-3-1-160 0,1 3 160 0,6 2-160 0,-10 0 0 16,1-5 144-16,-1 3-144 0,10 2 0 0,-9 0 0 16,1-2 0-16,1 2 128 0,-1 4-128 0,8-4 0 15,-9 0 0-15,9 0 0 0,-9-2 0 0,9 2 0 16,-8-4 0-16,0 4 0 0,8 0 0 0,-8 0 0 15,2-2 0-15,6 2 128 0,0 0-128 0,0 0 0 16,0 0 0-16,0 0 0 0,-7-4 0 0,7 4 0 16,-5-7 0-16,5 7 0 0,0 0 0 0,0 0 0 15,-5-4 0-15,5 4 0 0,0 0 0 0,0 0 0 16,0 0 0-16,0 0 0 0,0 0 0 0,0 0 0 16,0 0 0-16,0 0-128 0,0 0-64 0,0 0 0 15,0 0 0-15,0 0 0 16,7 9-1632-16,-1-3-336 0</inkml:trace>
  <inkml:trace contextRef="#ctx0" brushRef="#br0" timeOffset="27205.08">8884 6944 5519 0,'0'0'496'0,"0"0"-496"15,-7-6 0-15,7 6 0 0,0 0 1152 0,0 0 144 16,0 0 32-16,0 0 0 0,0 0-1008 0,0 0-192 15,0 0-128-15,0 0 160 0,0 0-32 0,0 0 0 16,9 2 0-16,2-2 0 0,2 0-128 0,0-3 0 0,1-1 144 16,3 3-144-16,4 1 0 0,-1 0 0 15,-1-2 0-15,3 1 0 0,2 1 0 0,4 0 0 0,-1 0 0 0,3 0 0 16,1 0 0-16,0-1 0 0,1 0 0 0,2 1 0 16,3 2 256-16,3-3 0 0,3-2-16 0,2-1 0 15,-3 4 16-15,3 0 16 0,5 0 0 0,-2 0 0 16,-2 0 64-16,2-1 16 0,0-1 0 0,2 0 0 15,0-4 32-15,3 2 16 0,2 2 0 0,1 1 0 16,1 1-16-16,-3-2-16 0,0-1 0 0,0 2 0 16,2 1-112-16,1-1-32 0,1-1 0 0,-1 3 0 15,-1 2-64-15,0-1-16 0,0-2 0 0,2-1 0 16,3-2 16-16,1 1 0 0,0 0 0 0,0 2 0 16,-3-2 0-16,2 0 0 0,-2-2 0 0,2 3 0 0,0 1-16 0,2 2 0 15,2 0 0-15,-2 0 0 0,-5-1-144 16,1-1 0-16,3-2 144 0,-1 1-144 0,2-1 144 15,0 2-144-15,1 3 192 0,-3-3-192 0,-1-3 0 0,1-1 0 16,2-2 0-16,0 3 0 0,-2 5 0 0,0 0 0 16,-1-2 0-16,-3 0 0 0,0 0 0 0,2 0 0 15,4-1 0-15,2 2 0 0,-2 2 0 0,1 1 160 16,-3-2-160-16,0 1 128 0,2-2-128 0,1 0 0 16,3-2 0-16,-3 4 0 0,-1 0 0 0,0 0 0 15,-1-4 0-15,-1 1 0 0,0 3 128 0,2 1-128 16,3-1 128-16,-2 1-128 0,-1 0 160 0,2-2-160 15,-2 0 192-15,-3-1-192 0,-3-1 160 0,2 2-160 16,-2 3 128-16,-2-2-128 0,-2-1 128 0,0 0-128 16,-1 0 0-16,-1-1 128 0,1-1-128 0,-2 1 0 0,0 5 0 15,-5-2 0-15,-3-2 0 0,-2 0 0 0,-2-1 0 0,-2 2 128 16,-4 1-128-16,0-2 0 0,1 0 0 16,-1 0 0-16,-3 3 0 0,0-4 0 0,-4 1 0 0,1 0 0 15,-1 2 144-15,-4-2-144 0,-1-1 160 0,-3 2-160 16,1-3 0-16,-5 2 0 0,-1 1 0 0,-2-2 0 15,-10-1 0-15,8 0 0 0,-8 0 0 0,0 0 0 16,0 0 224-16,0 0-48 0,0 0-16 0,0 0 0 16,0 0 80-16,0 0 16 0,0 0 0 0,-11-3 0 15,-2 1-128-15,-1 1 0 0,-1-1-128 0,0 1 192 16,0 0-192-16,0 0 128 0,-1 0-128 0,0 1 0 16,-2 0 0-16,1 0 0 0,0-2 0 0,0 2 0 0,0 3 0 0,1 0-256 15,-2 0 16-15,2-1-10368 16</inkml:trace>
  <inkml:trace contextRef="#ctx0" brushRef="#br0" timeOffset="31499.47">16888 12229 3679 0,'0'0'160'0,"0"0"32"0,0 0-192 0,0 0 0 15,0 0 0-15,0 0 0 0,0 0 1136 0,-8 5 176 16,0-1 32-16,8-4 16 0,-7 1-784 0,7-1-144 16,-8 0-48-16,1 1 0 0,7-1 176 0,-10 2 16 15,2-2 16-15,-4 0 0 0,-1 4-16 0,0 1-16 16,-1 1 0-16,-1 1 0 0,-4-3-144 0,1 3-32 15,1 2 0-15,-1 0 0 0,-3-2-96 0,2 2-32 0,1 0 0 16,0 1 0-16,2 1 64 0,-1-3 16 0,0-1 0 0,0 2 0 16,2 5-144-16,-3 2-16 0,0-1-16 0,1 2 0 15,0 0-160-15,1 2 0 0,-1 3 144 0,3-2-144 16,2-3 0-16,4 3 0 0,2-1 0 0,3 0 0 16,3-3 0-16,3 2 0 0,0 0 0 0,2 2-128 15,2 4 128-15,2-1 0 0,-3 1 0 0,3-1 128 16,1-1-128-16,0 0 0 0,1 0 0 0,-1-1 128 15,0-4-128-15,1 2 144 0,-2 1-144 0,-1-2 160 16,0 0-32-16,-1 2-128 0,-2 1 192 0,0 2-64 16,-1 2-128-16,-3-1 0 0,-1-2 0 0,-1 2 0 15,-1-2 0-15,-4 0 0 0,0 3 144 0,-2-4-144 16,-1-3 288-16,-1-1-16 0,-2-2 0 0,-1 1 0 16,0 0 368-16,-5-3 64 0,0-5 0 0,-3 2 16 0,-1 1-112 15,1-1-32-15,0-1 0 0,1-1 0 0,0-1-80 0,2-3-32 16,-2-1 0-16,4 0 0 0,1 0-464 0,1 0 0 15,4-4 0-15,3 2 0 16,7-1-304-16,0 0-144 0,-8-3-48 0</inkml:trace>
  <inkml:trace contextRef="#ctx0" brushRef="#br0" timeOffset="39620.9">8360 12824 11455 0,'0'0'512'0,"0"0"96"0,0 0-480 0,0 0-128 0,0 0 0 0,0 0 0 0,0 0 768 16,0 0 144-16,0 0 32 0,0 0 0 0,0 0-32 0,0 0 0 15,0 0 0-15,0 0 0 0,0 0-320 0,0 0-64 16,0 0-16-16,11-2 0 0,-2-2-32 0,-9 4-16 16,11 0 0-16,2 0 0 0,2-2-144 0,0 2-16 15,1 2-16-15,0-2 0 0,3 0 16 0,2-2 0 16,0 0 0-16,-1 1 0 0,0 0-112 0,2 0-32 15,5-1 0-15,-2 0 0 0,0 1-160 0,3 1 0 16,-2 0 0-16,2 0-10752 0</inkml:trace>
  <inkml:trace contextRef="#ctx0" brushRef="#br0" timeOffset="43570.27">4894 14003 18431 0,'0'0'1632'0,"0"0"-1312"16,0 0-320-16,0 0 0 0,0 0 512 0,0 0 16 15,0 0 16-15,0 0 0 0,0 0 176 0,0 0 48 16,0 0 0-16,0 0 0 0,0 0-416 0,0 0-80 16,-3 9-16-16,0 1 0 0,-3 1 64 0,1 0 16 15,-3 0 0-15,-1 2 0 0,0 2 240 0,1 3 32 16,-1 2 16-16,-1 1 0 0,-1 0 16 0,1 4 0 15,-1-1 0-15,0 3 0 0,-2 1-16 0,2 2 0 16,0-3 0-16,0 3 0 0,-1 2 0 0,-1-2 0 16,-2-3 0-16,3-2 0 0,2 1-192 0,-2-3-48 0,0-2 0 0,1-3 0 15,1 1-192-15,1 0-64 0,3-4 0 0,0-2 0 16,1-2-128-16,0 0 0 0,3-2 0 0,2-9 0 31,1 8-1616-31,-1-8-368 0,0 0-64 0,0 0-7424 0,0 0-1472 0</inkml:trace>
  <inkml:trace contextRef="#ctx0" brushRef="#br0" timeOffset="43970.88">4348 14281 21183 0,'-10'3'1888'0,"-1"1"-1504"16,1-1-384-16,0 2 0 0,4-2 832 0,-1 0 112 16,0 2 16-16,7-5 0 0,-8 4-256 0,8-4-32 15,0 0-16-15,-4 7 0 0,4-7-64 0,0 0-16 16,1 6 0-16,2 1 0 0,-3-7 32 0,10 2 0 15,2-2 0-15,1 5 0 0,4 0 160 0,1-1 48 16,0-2 0-16,4 2 0 0,3 0 128 0,1 2 16 16,-1 3 16-16,4-4 0 0,4-3-144 0,1 2-16 15,0 0-16-15,0 2 0 0,-2-1-192 0,1 1-32 0,0-2-16 0,0 0 0 16,-1 0-240-16,0 0-64 0,-1-1 0 0,-3 2 0 16,-2-1-256-16,1 1 160 0,0-1-160 0,0 0 128 15,-1 2-128-15,2-1 0 0,-5 2 0 0,1-2 0 31,-2 1-2416-31,-2-3-400 0</inkml:trace>
  <inkml:trace contextRef="#ctx0" brushRef="#br0" timeOffset="45147.41">9014 14907 4607 0,'-22'-4'400'0,"8"3"-400"0,-1 0 0 0,1 0 0 0,1 0 4000 0,-2-1 720 16,2 2 144-16,1 2 16 0,0 1-2896 0,2-2-592 15,1-2-112-15,-1 0-32 0,5 1-272 0,5 0-48 16,0 0-16-16,0 0 0 0,0 0-320 0,0 0-64 16,11-4-16-16,2 2 0 0,1 0-160 0,5-1-32 15,2-4-16-15,3 4 0 0,3 1 112 0,0-2 32 16,1 3 0-16,0-1 0 0,5 1-64 0,-1 2 0 15,-3 0 0-15,0-1 0 0,1-2 16 0,1 1 0 16,-1 2 0-16,-2-2 0 0,0-2-16 0,-1 0 0 16,-4 1 0-16,2 0 0 0,-5 2-176 0,-1-1-32 15,-3 0-16-15,-4 2 0 0,-2 2-160 0,-10-3 160 16,0 0-160-16,0 0 160 0,0 0-160 0,0 0 160 0,0 0-160 16,0 0 160-16,0 0 0 0,-6 8 0 0,-4-3 0 0,-6 3 0 15,-6-1 32-15,-1-2 0 0,-6 0 0 0,0-1 0 16,0 3 0-16,-3-3 0 0,-2-1 0 0,-4-1 0 15,-2 2-64-15,1-2 0 0,4 2 0 0,2 1 0 16,0 0-128-16,3-1 128 0,3-2-128 0,6 0 128 16,1 1-128-16,6 1 0 0,4-4 0 0,10 0 128 15,-8 0-128-15,8 0 0 0,0 0 0 0,0 0 0 16,10-5 0-16,4 1 0 0,4 0 128 0,4 1-128 16,2-3 0-16,6 1 0 0,3 1 0 0,3 0 0 15,1 2 0-15,1 1 0 0,-1-1 0 0,-3 0 0 16,2 0 0-16,-1-1 0 0,1 0 0 0,-3-1 0 15,-2-2 128-15,-3 1-128 0,-6 2 0 0,-2 2 128 0,-2 0-128 0,-6 2 0 16,-2 2 144-16,-10-3-144 0,0 0 0 0,0 0 0 16,0 0 0-16,-6 9 0 0,-7 2 0 0,-4 0 0 15,-11-1 0-15,-2 0 0 0,-3 0 0 0,-1-1 0 16,-3-1 0-16,-2-1 128 0,-2-1 0 0,-3 0 0 16,-3 1 0-16,3 1 0 0,5-2-128 0,1 1 192 15,3-2-64-15,4 0 0 0,5-1-128 0,5-2 0 16,5 2 0-16,5-2 0 0,3-2 0 0,8 0 128 15,0 0-128-15,0 0 0 0,11-6 0 0,6 1 0 16,3-1 0-16,8 1 0 0,4-2 0 0,6 2 0 16,4-2 0-16,3 2 0 0,2 0 0 0,1 1 0 15,-2-2 0-15,-1 1 0 0,0-4 0 0,-1 3 0 0,-3 1 0 16,-4 0 0-16,-7-1 0 0,-6 1 0 0,-1 2 0 16,-6 1 0-16,-7 1 0 0,-10 1 0 0,0 0 0 0,0 0 0 15,-11 1 0-15,-8 1 144 0,-2 1-144 0,-10 0 160 16,-6 0-160-16,-6 2 0 0,-2 1 144 0,-1 0-144 15,-3-7 352-15,1 3 0 0,-4 2 0 0,6 2 0 16,4-1-208-16,4 0-144 0,5-2 192 0,6 1-192 31,7 1-464-31,6-2-208 0,5 0-32 0,9-3-19168 0</inkml:trace>
  <inkml:trace contextRef="#ctx0" brushRef="#br0" timeOffset="46456.04">15859 14737 11231 0,'0'0'496'0,"0"0"96"0,0 0-464 0,0 0-128 15,0 0 0-15,0 0 0 0,7-7 544 0,-7 7 96 16,0 0 0-16,-1-9 16 0,1 9 528 0,0 0 96 16,-1-8 32-16,1 8 0 0,0 0 192 0,3-11 32 15,-1 1 16-15,-2 10 0 0,0 0-80 0,0 0 0 16,1-10-16-16,-1 10 0 0,0 0-336 0,0 0-64 16,-2-10-16-16,2 10 0 0,0 0-304 0,-1-10-64 15,2 0-16-15,-1 10 0 0,0 0 0 0,0 0 0 16,1-10 0-16,-1 10 0 0,0 0-160 0,0 0-48 0,0 0 0 0,0 0 0 15,0 0-176-15,0 0-32 0,0 0-16 0,0 0 0 16,0 7-224-16,0 4 176 0,-1 0-176 0,0 4 160 16,0 5-160-16,0 1 0 0,-1 5 0 0,0 1 128 15,2 0 64-15,0 3 0 0,0 2 0 0,-2 2 0 16,0 2 64-16,-1 1 0 0,2-1 16 0,0 0 0 16,-1-2-32-16,2-2-16 0,2-1 0 0,-4-1 0 15,-1-2-16-15,3-1 0 0,2-5 0 0,1-3 0 16,-1-1 48-16,-1 1 16 0,1-2 0 0,-1-1 0 15,-1-4 16-15,1-2 0 0,3-1 0 0,-4-9 0 16,0 0-16-16,0 0 0 0,0 0 0 0,0 0 0 16,0 0 48-16,4-8 16 0,1-4 0 0,-1-3 0 0,-1-1 0 15,0-4 0-15,0-4 0 0,1 0 0 0,-1-4-144 16,2-1-16-16,-1-7-16 0,0 1 0 0,0-4-160 0,-1-2 0 16,-1 2 0-16,3 0 128 0,-3-2-128 0,1 5 0 15,0 4 0-15,0 1 0 0,-1-1 0 0,2 5 0 16,-3 2 0-16,2 5 0 0,-1-2 0 0,-1 4 0 15,-1 4 0-15,2-1 0 0,0 3 0 0,-2 1 0 16,-1 1-144-16,0 3 144 0,1 7 0 0,0 0-160 16,0 0 160-16,0 0-128 0,0 0 128 0,0 0-192 15,0 0 192-15,0 0-192 0,-5 11 64 0,0 2 0 16,-1 4 0-16,1 4 0 0,2 2 0 0,1 4 0 16,-4 3 0-16,2 0 0 0,0 1 128 0,-1 0 0 0,1 1 0 0,0 2-128 15,1 0 128-15,2-2 0 0,-1-2 0 16,-1-4 0-16,-1-3 0 0,1-1 0 0,1-3 0 0,0-2 0 15,4-3 0-15,-2-4 0 0,-2-2 0 0,2-8 0 16,-2 10 0-16,2-10 128 0,0 0-128 0,0 0 0 16,0 0 176-16,0 0-48 0,0 0 0 0,0 0 0 15,2-14 64-15,0-3 0 0,-2 2 0 0,1-7 0 16,2-2-64-16,-2-5-128 0,-2-3 192 0,2-3-64 16,1-2-128-16,2-3 128 0,-1-3-128 0,-2 3 128 15,1 2-128-15,0 5 0 0,1 3 0 0,0 6 0 16,-1 2 0-16,1 7 0 0,-2 4 0 0,-1 11 0 15,0-11 0-15,0 4 0 0,0 7-176 0,0 0 176 16,0 0-160-16,-1 11 160 0,-2 2-192 0,1 4 192 16,0 4-208-16,-1 1 64 0,1 1 16 0,-1 4 0 15,-1 4 128-15,-1 0-208 0,1-1 80 0,2-2 128 16,-2 1-512-16,3-2 0 0,1 0 16 0,0-3 0 16,-2-1-240-16,5-3-48 0,6-2-16 0,1-3 0 15,-5-1-1904-15,4-2-384 0,-1-2-80 0,1-1-16 0</inkml:trace>
  <inkml:trace contextRef="#ctx0" brushRef="#br0" timeOffset="47026.43">15472 15032 32303 0,'-21'-9'1424'0,"11"6"304"0,3-1-1376 0,1 2-352 0,6 2 0 0,0 0 0 15,-4-3 192-15,4 3-48 0,0 0 0 0,5-5 0 16,7 2-144-16,4 0 0 0,1-5 0 0,6 5 0 15,5 1 0-15,2-1 0 0,-1 0 192 0,3 0-64 16,2-1 240-16,4 0 32 0,-1 0 16 0,4-2 0 16,-2 0 240-16,5-1 48 0,4 3 16 0,-1 0 0 15,-3 1-80-15,-3 0 0 0,-4 0-16 0,-3 1 0 16,-4 1-240-16,-4 0-32 0,0-1-16 0,-7 1 0 0,0 1-176 0,-4 0-32 16,-1 0-128-16,-4 2 192 0,-10-2-192 15,0 0 144-15,0 0-144 0,-3 8 128 0,3-8 0 0,-10 8-128 16,-3 1 192-16,-3-1-64 0,-3-1 64 0,-4-2 0 15,-1-2 0-15,-6 1 0 0,-1-1 128 0,-6 1 16 16,-3-4 16-16,-3 1 0 0,-1-1-16 0,0 3 0 16,-1 0 0-16,3-1 0 0,1-2-96 0,4 0-32 15,2 1 0-15,5 0 0 0,4-1-208 0,6-1 144 16,6-1-144-16,5 0 128 0,9 2 0 0,0 0 0 16,0 0 0-16,16-6 0 0,3 1-128 0,7 0 0 15,3 2 0-15,7-1 128 0,4-4-128 0,1 0 0 16,2 2 0-16,4 1 0 0,4 3 0 0,-2-1 0 0,-6 0 0 15,-2 0 0-15,-4 3 144 0,-2 0-144 0,-3-1 160 0,-2 0-160 16,-4 0 128-16,-1 0-128 0,-4 0 0 0,-4 0 0 31,-4-3-800-31,-1 2-256 0,-2 2-48 0,-10 0-12112 0,0 0-2416 0</inkml:trace>
  <inkml:trace contextRef="#ctx0" brushRef="#br0" timeOffset="47430.64">15735 14675 13823 0,'-2'-4'1216'0,"2"4"-960"16,0 0-256-16,0-7 0 0,1 1 2944 0,-1 6 560 15,2-7 96-15,0 2 32 0,-2 5-1968 0,0 0-400 16,0 0-80-16,0 0-16 0,0 0-352 0,0 0-80 16,7 11-16-16,-2 1 0 0,-2 1-80 0,0 6 0 15,0 4-16-15,2 3 0 0,-3 3 32 0,-1 3 16 16,1-1 0-16,0 6 0 0,-1 3-176 0,0 1-48 0,1-1 0 15,-1-4 0-15,0-1-240 0,1-2-48 0,-1-1-16 0,0-2 0 16,-1-3-144-16,0 0 160 0,2-3-160 0,-1-3 160 16,-2-4-160-16,1 0 192 0,1-1-192 0,-1 0 192 15,-1-1-192-15,1-2 0 0,3 0 0 0,-2-5 128 32,-1 1-1328-32,0-9-272 0,0 7-48 0,0-7-9776 0,0 0-1952 0</inkml:trace>
  <inkml:trace contextRef="#ctx0" brushRef="#br0" timeOffset="47724.33">15497 14998 11055 0,'-14'-7'976'0,"6"6"-784"0,1 1-192 0,7 0 0 0,0 0 3648 0,0 0 672 16,0 0 144-16,0 0 16 0,0 0-2624 0,10 4-544 16,5-2-96-16,6 0-32 0,5 0 320 0,6-4 64 15,6-2 16-15,1 0 0 0,4-2-352 0,5 0-64 16,6-1-16-16,2 1 0 0,6-1-304 0,-4 3-64 16,-4-3-16-16,-2 0 0 0,-5-1-320 0,-2-1-64 15,-1-1 0-15,-4 1-16 0,-2 5-368 0,-5 0 0 0,-1 1 0 0,-4 3 128 31,-7 2-1920-31,-5 3-384 0</inkml:trace>
  <inkml:trace contextRef="#ctx0" brushRef="#br0" timeOffset="49082.65">8744 12861 14735 0,'0'0'1312'0,"0"0"-1056"0,-2-5-256 0,2 5 0 0,0 0 560 0,0 0 48 15,0-9 16-15,0 9 0 0,0 0-432 0,0 0-64 16,0-11-128-16,0 11 176 0,-4-10-48 0,4 10 0 16,-6-8 0-16,1 1 0 0,-5 2 304 0,2 2 48 15,-4-4 16-15,2 4 0 0,-1 3 288 0,-1-1 64 16,-4-1 16-16,1 2 0 0,2 0-192 0,1 1-32 16,-1-1-16-16,-2 0 0 0,1 1 0 0,0-2 0 15,1 0 0-15,-1 0 0 0,2 0 192 0,1 1 32 16,1 0 16-16,-1 0 0 0,3 0-112 0,1 0-32 15,7 0 0-15,0 0 0 0,0 0-304 0,0 0-64 16,0 0-16-16,0 0 0 0,0 0-208 0,12 2-128 0,0-1 160 0,7 1-160 16,1 3 224-16,2 0-48 0,0-3-16 0,3 2 0 15,4 0-32-15,3 1 0 0,1 0 0 0,0 0 0 16,-6-2 32-16,1 0 0 0,-2 5 0 0,-2-4 0 16,-1-3 48-16,-1 2 16 0,-1 2 0 0,-3-3 0 15,0 0-48-15,0 1-16 0,-3 1 0 0,-2-1 0 16,-13-3-32-16,11 2-128 0,-11-2 192 0,0 0-64 15,0 0 48-15,0 0 0 0,0 0 0 0,-10 1 0 16,-5-2 128-16,0 0 16 0,-3 0 16 0,-1-1 0 16,-2-3-16-16,0 0-16 0,1-2 0 0,-4 2 0 15,-3 0-16-15,0 0 0 0,-4-3 0 0,0 1 0 16,-3-1-112-16,7 2-32 0,2 3 0 0,5-4 0 16,2 1 0-16,-1-2 0 0,2 0 0 0,3 4 0 15,6 2-144-15,8 2 0 0,0 0-192 0,0 0 192 0,-3-5 0 0,3 5 0 16,0 0 0-16,11 0 192 0,5 3-192 15,3 0-144-15,0 0 144 0,8-1-208 0,1 2 208 16,6 1 0-16,-1 2 0 0,3-2 0 0,-1-1 0 0,0 0 0 16,-2 2 0-16,2-2 0 0,2-1 0 0,-2 2 0 15,-4-1 0-15,-5 2 0 0,-2-1 0 0,-2-1 0 16,-2-4 144-16,-4 3-144 0,-3 0 0 0,-4-1 0 16,-9-2 0-16,0 0 0 0,0 0 0 0,0 0 128 15,-11 0-128-15,-2 0 0 0,-7 0 192 0,0 0-64 16,-1-1-128-16,-7 0 192 0,0-1-32 0,-3 0-16 15,0-1 0-15,0 2 0 0,0-1 32 0,1 0 0 16,-3 2 0-16,0-2 0 0,-3-1-176 0,3 2 0 16,1 0 144-16,8 1-144 0,8 4 0 0,1-3 0 0,3-4 0 15,7 5 0-15,5-2 0 0,0 0 0 0,0 5 0 0,4 2 0 16,3-3-128-16,6 0 128 0,8 1-128 0,4-1 128 16,4 0 0-16,2 2 0 0,1 0 0 0,-1-3-128 15,1 0 128-15,1-2 0 0,4-1 0 0,-1-1 0 16,6 2 0-16,-4-2 0 0,2-2 0 0,-4 3 0 15,2-2 0-15,-4 1 0 0,-8-3 0 0,-3 1 0 16,-4-2 0-16,-4 2 0 0,-4 1 0 0,-11 2 128 16,0 0-128-16,0 0 0 0,-1-9 0 0,-4 2 128 15,-5-1-128-15,-6 1 0 0,-5 2 128 0,-3 0-128 16,-4-1 144-16,-3 3-144 0,0 0 192 0,-2 2-192 16,-1-1 208-16,-2-1-64 0,0 6-16 0,3-2 0 15,4 1-752-15,1 2-144 0,3-1-48 16,1 2-12112-16,4 3-2432 0</inkml:trace>
  <inkml:trace contextRef="#ctx0" brushRef="#br0" timeOffset="50363.63">4471 11989 14735 0,'0'0'640'0,"0"-12"160"15,1 1-640-15,2 2-160 0,-3 9 0 0,6-8 0 0,-6 8 1584 0,0 0 272 16,0 0 64-16,0 0 16 0,0 0-1040 0,0 0-192 16,0 0-64-16,1 13 0 0,-1 0-160 0,-3 3-32 15,-4 3-16-15,0 3 0 0,2 2-112 0,-3 4-32 16,-2 4 0-16,-1-1 0 0,0 1-288 0,1 1 128 16,-1 1-128-16,3 1 0 0,0-5 160 0,-2-1-160 15,-1-2 128-15,-1-2-128 0,3-4 128 0,0-2-128 16,-1 0 128-16,4-2-128 0,-1-3 192 0,3-1-64 15,0-1 0-15,1-1 0 16,1-1-1872-16,1-1-384 0</inkml:trace>
  <inkml:trace contextRef="#ctx0" brushRef="#br0" timeOffset="50645.75">4030 12275 18431 0,'-19'-13'1632'0,"8"7"-1312"0,2 1-320 0,3-2 0 15,5 0 3824-15,1-1 688 0,0 1 144 0,0 7 16 16,0 0-3712-16,0 0-736 0,11-3-224 0,4 4 0 16,3 3 0-16,4 1 0 0,4 3 0 0,4-3 0 15,2-1 0-15,3-1 0 0,2 3 144 0,4-4-144 16,2-4 128-16,3-2-128 0,1-5 0 0,5 5 128 15,1 3-128-15,3-1 0 0,-1 0 0 0,1 0 128 16,0 0-128-16,2 0-192 0,2 1 32 0,0 1 16 16,2 0-2352-16,-4 3-448 0</inkml:trace>
  <inkml:trace contextRef="#ctx0" brushRef="#br0" timeOffset="51244.02">8534 12834 15663 0,'0'0'1392'0,"0"0"-1120"16,0 0-272-16,0 0 0 0,0 0 1488 0,0 0 240 16,0 0 64-16,0 0 0 0,0 0-528 0,0 0-112 15,0 0 0-15,8-5-16 0,1 2-352 0,2 2-64 16,1 0-16-16,1-1 0 0,0-2-16 0,5 0-16 16,4 0 0-16,3 0 0 0,0 1 0 0,1-2 0 15,0 1 0-15,-3 1 0 0,0 1-352 0,-3 1-80 0,0-4-16 0,0 3 0 16,-3-1-224-16,-1 1 0 0,-4 0 0 0,1 1 0 15,-1 0 0-15,-1 1-240 0,-3 2 32 0,-8-2-14896 16</inkml:trace>
  <inkml:trace contextRef="#ctx0" brushRef="#br0" timeOffset="52343.06">8815 12835 10127 0,'0'0'448'0,"0"0"96"0,-7-10-544 0,3 1 0 0,-4-1 0 0,4 0 0 16,0 2 1504-16,3-4 192 0,-2-4 32 0,3 1 16 16,0 0-912-16,2 0-192 0,-1-1-48 0,0-3 0 0,3-6-208 0,-1-2-64 15,0 3 0-15,2-5 0 0,-3-4-64 16,2 1 0-16,2 1-16 0,-1-2 0 16,2 2-240-16,1-6 0 0,0-2 0 0,3-1 0 0,3 1 224 0,1-2 0 15,1-1 0-15,4 1 0 0,4 2 160 0,0 3 16 16,0-2 16-16,3 2 0 0,2 0 0 0,2-1 0 15,3 1 0-15,-1 3 0 0,3 3-272 0,0 1-144 16,1-3 160-16,1 1-160 0,2 4 0 0,4 2 0 16,3 0 0-16,0 1 0 0,1-1 128 0,1 3-128 15,2 4 0-15,0 0 0 0,-2-2 0 0,5 1 0 16,4-1 0-16,3 2-160 0,0 3 160 0,2 0 0 16,-3-1 0-16,3 2-128 0,0-1-208 0,3 2-48 15,1 1 0-15,1 3 0 0,5 3 160 0,-4 0 32 16,0 1 0-16,2-2 0 0,1 0 192 0,2 3 0 0,2 2-160 15,-3 1 160-15,-2 1 0 0,3-1 0 0,-3-3 0 16,6 7 0-16,2 3 0 0,2 0 0 0,-5-5-144 0,4 1 144 16,-1 1-192-16,3 4 0 0,1 4 16 0,-1-5 0 31,-5 0-320-31,4 1-64 0,3 0-16 0,-2 2 0 16,-1 2 48-16,0-1 0 0,-2-2 0 0,5 2 0 0,2 2 144 0,-1 1 16 0,-2 1 16 0,1-2 0 15,0-1 176-15,0 1 48 0,-2 3 0 0,-5 0 0 16,-4 0 128-16,-2 1 0 0,2 0 0 0,-2 4 0 15,2 2 0-15,-2 5 0 0,-5-1 0 0,0 1 0 16,-3-1 0-16,0 1 0 0,-1 3 0 0,1 0 176 16,-1-2 0-16,-2 1 0 0,1-2 0 0,-1-1 0 15,1-4 160-15,-2-1 48 0,-1-2 0 0,-3 4 0 16,0 1 64-16,-6-2 0 0,-3-3 16 0,-2 6 0 0,-3 3-128 0,1-4-16 16,0-1-16-16,0 2 0 0,-4-1-144 0,-1 0-32 15,0 2 0-15,-2-1 0 0,-4-6-128 0,0 2 0 16,-3 0 0-16,-3-3 128 0,-2-2-128 0,-2 0 0 15,-3-5 144-15,0 3-144 0,-1 5 160 0,-2-3-32 16,-4-4-128-16,1 3 192 0,-1-2 48 0,1 0 0 16,-2-1 0-16,-1-1 0 0,-2-6 16 0,-1 1 0 15,-1 2 0-15,-1 0 0 0,-4-8-16 0,6 7 0 16,-6-7 0-16,0 0 0 0,4 7-48 0,-4-7 0 16,4 5 0-16,-4-5 0 0,0 0-192 0,0 0 0 15,0 0 0-15,0 0 0 0,0 0-176 0,0 0-80 16,-1-8 0-16,-2-1-10672 0</inkml:trace>
  <inkml:trace contextRef="#ctx0" brushRef="#br0" timeOffset="52681.7">14667 12461 23951 0,'-5'-4'2128'16,"5"4"-1696"-16,0 0-432 0,0 0 0 16,0 0 848-16,0 0 96 0,0 0 16 0,11 2 0 15,-1 0-640-15,4 2-112 0,-2 0-16 0,3 1-16 16,2 3-176-16,-1407 1 0 0,2816-1 0 0,-1405 2 0 16,1-6-144-16,-1 2-64 0,1 0-16 0,2-1 0 0,2-1 224 0,-3 0 0 15,0 1-160-15,1-1 160 0,3-4 0 0,2-2 0 16,1-2 128-16,0 3-128 0,-2-2 512 0,0 0 32 15,1-3 0-15,1-2 0 0,0-3 144 0,2 1 16 16,0-1 16-16,0-1 0 0,0-5 16 0,-1-1 0 16,-4-1 0-16,1 1 0 0,0-3-160 0,-2 0-48 15,-3-1 0-15,-2-2 0 0,-2-3-304 0,0 2-64 16,-2 2-16-16,-2 3 0 16,-4 3-1216-16,0 4-240 0,-2 5-48 0,-3 2-16 0</inkml:trace>
  <inkml:trace contextRef="#ctx0" brushRef="#br0" timeOffset="54048.18">15854 14624 13935 0,'0'0'608'0,"-4"-9"144"0,4 9-608 0,-2-8-144 0,0 0 0 15,2 8 0-15,0 0 1664 0,0 0 288 0,-3-7 64 0,3 7 16 16,0 0-624-16,0 0-128 0,0 0-32 0,0 0 0 16,-4 8-592-16,3 2-112 0,1-10-32 0,1 17 0 15,-2 2-112-15,2 1-16 0,3 2-16 0,-4 3 0 16,-1 2 16-16,2 2 0 0,1-1 0 0,-1 2 0 15,-2 0-64-15,1-1-16 0,-1 2 0 0,0-1 0 16,1-1-176-16,-4-2-128 0,1-2 192 0,0-2-192 16,0-3 208-16,0-2-64 0,3-2-16 0,-1 0 0 15,-1-2-336-15,2-1-80 0,2-1-16 0,-1-2 0 16,2-1-2032-16,-3-9-416 16,0 0-64-16,13 7-32 0</inkml:trace>
  <inkml:trace contextRef="#ctx0" brushRef="#br0" timeOffset="54252.08">15562 15014 32255 0,'-9'-7'1424'0,"9"7"304"0,-1-7-1392 0,6 0-336 15,4 1 0-15,4 1 0 0,0 2 0 0,5 0-208 16,-2-2 16-16,7 1 16 0,2-1 176 0,5 1 0 15,4 0 0-15,3-3-128 0,0-1 128 0,1 4 0 16,4 3 0-16,1 1 0 16,-4 0-1008-16,-2 0-160 0,-4 1-48 0</inkml:trace>
  <inkml:trace contextRef="#ctx0" brushRef="#br0" timeOffset="59650.78">16369 15420 14559 0,'0'0'640'0,"0"0"144"0,0 0-624 0,0 0-160 16,-4-8 0-16,4 8 0 0,0 0 768 0,0 0 128 15,-1-7 32-15,1 7 0 0,0 0-96 0,0 0-32 16,0 0 0-16,0 0 0 0,0 0 32 0,0 0 0 16,0 0 0-16,0 0 0 0,0 0 64 0,0 0 0 15,5 6 16-15,-5-6 0 0,1 9-144 0,1 0-48 16,0 2 0-16,0 0 0 0,-1 0-176 0,0 0-32 15,1 0-16-15,-1 2 0 0,-1 2-128 0,3 1-32 0,-2 0 0 0,1 1 0 16,-1 0-64-16,2 1-16 0,-2 1 0 0,0-2 0 16,-1-1-64-16,1 1 0 0,0 0-16 0,2 0 0 15,-2-1 80-15,0 0 0 0,-1 0 16 0,2 0 0 16,0 1-80-16,0-1-32 0,0 0 0 0,0-2 0 16,3 0-160-16,-4-1 160 0,1 1-160 0,1-5 160 15,1 0-160-15,1 0 192 0,-5-9-192 0,3 9 192 16,-3-9-48-16,6 8 0 0,-6-8 0 0,8 5 0 15,-8-5 176-15,10 4 16 0,-2 0 16 0,2-3 0 16,-1-1 32-16,2-1 16 0,1 1 0 0,-1-2 0 16,1-3-160-16,3 1-48 0,-1-2 0 0,1 2 0 15,1-1-192-15,1 1 128 0,2-3-128 0,4 2 0 16,2-1 0-16,2 1 128 0,-2-2-128 0,5 3 0 0,1 1 0 16,3 0 0-16,1 0 128 0,0 0-128 0,0 0 0 0,2-1 0 15,-1 0 0-15,1-1 0 0,3-1 0 0,2-2 0 16,-1 2 0-16,5 1 0 0,0 3 0 0,0 2 0 15,0 0 0-15,-3-2 0 0,-1 1 0 0,1-2 0 16,0 1 0-16,3-1 0 0,3-4 0 0,3 6 0 16,3 0 0-16,-1 1 0 0,-1 0 0 0,-4-1 128 15,-1 0-128-15,-1-1 0 0,1 0 0 0,1-1 0 16,-1 1 0-16,2 0 0 0,-3 2 0 0,-1 2 0 16,-3 0 0-16,0-2 0 0,-1-4 0 0,2 2 128 15,2-2-128-15,0 2 0 0,0 1 128 0,2-1 0 16,0-2-128-16,0 2 192 0,0 1-192 0,-1 1 0 15,0-1 0-15,3 0 0 0,1-1 0 0,1 1 0 16,-1 0 0-16,2 1 0 0,-3-4 128 0,0 3-128 16,-4 1 176-16,0 1-176 0,0-4 144 0,2 3-144 0,-2 0 0 0,1 0 144 15,0 0-144-15,0 2 0 0,-3-1 0 0,-2 1 0 16,0-4 128-16,-2 1-128 0,1 1 128 0,4-2-128 16,0 1 128-16,-1 0-128 0,1 0 0 0,0 0 128 15,0 0 0-15,0 0-128 0,-1-1 192 0,-1 0-64 16,-1 2-128-16,1 2 192 0,-1 2-192 0,1-4 192 15,3-2-192-15,0 2 0 0,0 2 144 0,-1 0-144 16,-3-2 0-16,1 0 128 0,0 0-128 0,2 0 0 16,3-1 0-16,-1 0 128 0,-2 0-128 0,0 1 0 15,2 1 128-15,-2 1-128 0,-4 0 128 0,1 0-128 16,-1-2 128-16,5 1-128 0,-5 2 128 0,4-3-128 16,1-3 128-16,0 2-128 0,1 2 160 0,0 1-160 0,-2-1 128 15,-2-1-128-15,0-3 0 0,-1 3 144 0,2 0-144 0,1 0 0 16,1-1 144-16,2 2-144 0,-2 2 0 0,-3-1 0 15,-1 0 0-15,-5-1 128 0,-1-1-128 0,1 0 0 16,0 0 0-16,4 0 128 0,2-1-128 0,-5 1 0 16,1 0 0-16,-2 2 0 0,5 2 144 0,-3-1-144 15,-1-1 192-15,-4 0-192 0,0 0 0 0,1 0 0 16,1-2 0-16,1-2 0 0,3 0 0 0,-1 1 0 16,1 1 0-16,-1 0 0 0,2 0 0 0,-2-1 0 15,-1-1 0-15,-2 2 0 0,0 0 0 0,-1-1 0 16,0-4 0-16,3 2 0 0,0 1 0 0,2 1 0 15,-2 1 0-15,2-1 0 0,-2-5 0 0,-2 4 0 0,-1 1 0 0,-3 0 0 16,0 0 0-16,-1-2 0 0,-1 1 0 16,2 0 0-16,1 2 0 0,3 0 0 0,2 1 0 0,0-1 0 15,0 0 0-15,-1 0 0 0,0 0 0 0,-1 0 0 16,-2 0 0-16,-1-1 0 0,-1-1 0 0,0 2 0 16,-3 0 0-16,0 0 0 0,3 1 0 0,0 1 0 15,0 0 0-15,-3-2 0 0,-3-1 0 0,-2 0 0 16,1 1 128-16,-1 0-128 0,0-1 0 0,0 2 0 15,-4 1 0-15,-1-1 0 0,-1 1 0 0,1 0 0 16,-1 0 0-16,-3-2 0 0,-2-2 0 0,2 1 0 16,-2 5 0-16,1-1 0 0,0-2 0 0,0 2 0 15,-2 0 0-15,1 0 0 0,-1-1 0 0,-1 0 0 16,-1 0 0-16,-2-1 0 0,0 0 0 0,0 1 0 0,-8-2 128 16,8 0-128-16,-1 0 0 0,1 0 0 0,0 1 0 0,-8-1 0 15,0 0 128-15,0 0-128 0,0 0 128 0,0 0-128 16,0 0 144-16,0 0-144 0,0 0 208 0,0 0-48 15,8-4-16-15,-8 4 0 0,0 0 32 0,4-8 0 16,-1-1 0-16,1 1 0 0,-1 0 16 0,-3-1 0 16,-1-2 0-16,1-3 0 0,1-4 48 0,0 1 16 15,1-2 0-15,0-3 0 0,-1-3 0 0,2-3 0 16,0 1 0-16,-1-5 0 0,-4-2-16 0,2-4 0 16,2-1 0-16,0 1 0 0,-1 5 0 0,-1 0 0 15,-2 0 0-15,2 2 0 0,2 4-64 0,0 2-16 16,-2 0 0-16,3 2 0 0,0 0-160 0,-1 1 0 15,1 1 0-15,-1 3 0 0,-1-1 0 0,0 2 0 16,-1 1 0-16,-1 3 0 0,0 2 0 0,-1 2 0 16,2 9 0-16,-4-8-176 15,0 3-1040-15,4 5-224 0,0 0-32 0,0 0-12880 0,-6 13-2576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0T21:36:19.5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16314 15144 14623 0,'0'0'640'0,"0"0"144"0,0 0-624 0,0 0-160 0,0 0 0 0,0 0 0 15,2-7 1216-15,-2 7 224 0,0 0 32 0,-2-9 16 16,2 9-384-16,0 0-80 0,0 0 0 0,0 0-16 15,2-8-272-15,-2 8-48 0,0 0-16 0,0 0 0 16,6-5-160-16,-6 5-48 0,9-3 0 0,-9 3 0 16,0 0 16-16,8 3 0 0,-8-3 0 0,6 7 0 15,-1 3-64-15,-2 1-16 0,-2 2 0 0,0 1 0 16,-1-2-64-16,-1 4-16 0,0 2 0 0,0 0 0 16,-3 3 48-16,-1-1 0 0,0-3 0 0,-3 5 0 0,0 1-112 0,3 2-32 15,0 0 0-15,0-2 0 0,-4-2-32 0,3-1 0 16,0-3 0-16,2 1 0 0,-2-2 0 0,2 1-16 15,-2-2 0-15,2 1 0 0,1-3 16 0,-2-2 0 16,3-2 0-16,2 1 0 0,0-2-16 0,1 2 0 16,1 0 0-16,2 0 0 0,-4-10-16 0,4 9 0 15,-4-9 0-15,0 0 0 0,9 10 16 0,0-4 0 16,-9-6 0-16,9 6 0 0,-9-6 16 0,10 5 16 16,4-2 0-16,0-2 0 0,-2-1 32 0,1 0 0 15,3 0 0-15,1-4 0 0,3 0-112 0,3 1-128 16,-1 1 176-16,3-2-176 0,0 1 144 0,0 0-144 15,0 0 0-15,3 1 144 0,0 0-144 0,4 0 0 0,1 0 0 16,2 1 0-16,-2-1 0 0,5 0 0 0,1 0 0 16,2 2 0-16,0-1 0 0,-1 1 0 0,-3 0 0 0,0 0 0 15,-1 0 0-15,0 1 128 0,1 3-128 16,0-1 0-16,1-3 0 0,0 0 0 0,0-3 0 0,2 3 0 16,2 0 0-16,-3 0 0 0,-4 0 0 0,1 0 0 15,-2-3 0-15,3 1 0 0,-1 1 128 0,2 0-128 16,4-1 0-16,1-1 0 0,3 1 0 0,1 1 0 15,-1-3 0-15,-2 1 0 0,-2 3 128 0,0-1-128 16,0-1 0-16,0 0 0 0,0-1 0 0,3 0 0 16,1 2 0-16,-1 1 128 0,-3-2-128 0,0 2 0 15,-1 1 0-15,-3 0 0 0,2-1 128 0,0 1-128 16,7 3 0-16,-2-1 0 0,-2-2 0 0,2 0 128 16,2-1-128-16,-2 1 0 0,-1 2 0 0,-2-1 0 15,0 1 0-15,-1-3 0 0,2-2 128 0,1 2-128 0,3 0 0 0,2 2 0 16,-1-2 0-16,0-2 128 0,-3 0-128 0,1 1 160 15,-2-1-160-15,0 1 160 0,1 0-32 0,1 0-128 16,-1 0 192-16,3 1-64 0,3-1-128 0,-3 2 0 16,-2 1 0-16,-3-1 128 0,0 0-128 0,0-1 0 15,2 0 144-15,2 3-144 0,3-1 0 0,-1-2 0 16,2-2 0-16,-4 1 128 0,-1 2-128 0,2 0 0 16,-3-1 0-16,0 0 128 0,1 0 0 0,2-1 0 15,2 1 0-15,0 0 0 0,1-1-128 0,-1 1 144 16,-4 0-144-16,-2 0 160 0,1 1-160 0,-2 0 192 15,0-1-192-15,2 0 192 0,1-1-192 0,0 1 0 16,0-1 144-16,-2-1-144 0,-5 0 128 0,0 1-128 0,2 1 160 0,3 0-160 16,5 0 192-16,-2-1-48 0,-1 0-16 0,1 0 0 15,4 1-128-15,-4-1 160 0,-1-3-160 0,2 2 160 16,-1 2-160-16,3 0 0 0,-1-1 0 0,5 0 128 16,-2-1-128-16,-1 0 0 0,0 1 0 0,-4-1 0 15,-3 1 0-15,0 0 0 0,2-1 128 0,1 2-128 16,-2 0 0-16,2 2 0 0,4-4 0 0,-5 2 0 15,-4 0 0-15,-1 2 128 0,-1-1-128 0,-3-1 0 16,2 0 0-16,1 1 0 0,0 2 128 0,1-1-128 16,1 0 0-16,0-1 0 0,-4-1 0 0,1 2 128 15,-3-1-128-15,-2 3 0 0,-2-4 0 0,0 1 0 16,-1 3 0-16,0 0 0 0,4-1 0 0,-4-1 128 16,-3-2-128-16,5 1 0 0,0 1 0 0,-1 1 0 15,-2-2 0-15,0-1 0 0,-3-1 128 0,-1 2-128 0,-2 2 0 0,-3-1 0 16,0-2 0-16,1 0 128 0,0 3-128 0,1-3 192 15,-1-2-192-15,2 2 192 0,0 2-192 0,-1 0 0 16,-1 0 0-16,2-1 0 0,0 0 0 0,-1 0 0 16,-2 0 0-16,2-1 0 0,-2-1 128 0,-1 1-128 15,-3 0 0-15,1 0 128 0,1 1-128 0,-2 1 0 16,1 2 0-16,0-2 0 0,-3-1 0 0,1 1 0 16,1 1 0-16,-1 2 0 0,-1-3 0 0,1 0 0 15,1-2 0-15,-2 1 0 0,-2 2 128 0,1-1-128 16,-2 0 0-16,0-1 128 0,-1-1-128 0,-2 1 0 15,-9-1 144-15,0 0-144 0,12 0 128 0,-5 1-128 16,-7-1 128-16,9 2-128 0,-9-2 144 0,0 0-144 0,0 0 192 16,8 3-192-16,1-1 128 0,-9-2-128 15,0 0 0-15,0 0 0 0,8 2 128 0,-8-2-128 16,9 0 0-16,-9 0 0 0,0 0 0 0,8 0 160 0,0 0-160 0,-8 0 128 16,0 0-128-16,11-4 0 0,-3-2 144 0,0 1-144 15,-8 5 128-15,3-10-128 0,3-3 128 0,1 0-128 16,-5 1 224-16,2 0-32 0,1-2 0 0,1-3 0 15,1-3 0-15,0-1 0 0,1-1 0 0,0-3 0 16,1-2-64-16,-1-4 0 0,-1 0-128 0,1 1 192 16,-1 2-192-16,1 1 176 0,0-2-176 0,0 3 160 15,-2 0 0-15,1 3 0 0,-1 2 0 0,0 0 0 16,-1 0-160-16,1 3 192 0,-2 1-192 0,1 2 192 16,-2-1-192-16,0 2 0 0,-1 0 0 0,0 2 128 15,-2 0-128-15,0 2 0 0,0 0-192 0,0 1 192 16,0 2-992-16,0 7-80 0,0 0-16 15,0 0-13248-15,0 0-2640 0</inkml:trace>
  <inkml:trace contextRef="#ctx0" brushRef="#br0" timeOffset="2630.47">19376 14341 9215 0,'0'0'400'0,"-2"-6"96"0,2 6-496 0,-1-8 0 0,0-1 0 0,-1 2 0 15,2 7 1904-15,-2-9 272 0,-1 3 64 0,1-4 16 16,-2 1-1040-16,1 0-192 0,3 9-64 0,-5-13 0 16,-1 0 176-16,1-3 16 0,0 3 16 0,-1-1 0 15,0 0-16-15,-2-2 0 0,2-1 0 0,-3 1 0 16,2 3-224-16,-2-3-48 0,1-5-16 0,-3 1 0 16,1 2-224-16,0-2-64 0,-3 0 0 0,0 0 0 15,-3 1-208-15,0 3-48 0,-2 0-16 0,-2-1 0 16,-1-1-144-16,-1 0-32 0,-4 2 0 0,0 0 0 15,-4 2-128-15,-1 2 0 0,-1-2 0 0,-1-1 0 0,1 2 0 16,0 1 128-16,-1 0-128 0,-2 0 0 0,-2 0 128 16,-1 1-128-16,-2 0 0 0,1 3 128 0,1 3-128 15,0-2 0-15,0 0 0 0,0 3 0 0,1 1 0 16,2-1 128-16,0 2-128 0,-1 0 0 0,-2 1 0 0,1 1 0 16,-4 2 0-16,2 3 0 0,-2-1 0 0,1 0 0 15,3 4 0-15,1-1 0 0,-1-1 0 0,2 3 0 16,0-2 0-16,-2 1 0 0,2-2 0 0,1 2 0 15,1 2 0-15,1 1 0 0,-2 1-144 0,3-2 144 16,0 3 0-16,5 1 0 0,0 0-128 0,4 4 128 16,-2 3 0-16,2 1 0 0,0 1-144 0,0 2 144 15,0 1 0-15,2 1-144 0,-1 3 144 0,1 2 0 16,-1-3 0-16,1 1 0 0,1-1 0 0,0 0-160 16,1 1 160-16,0 0 0 0,1-2 0 0,1 2 0 15,2-4 0-15,1 3 0 0,4 2 0 0,-3 1-128 0,0-1 128 0,1 0 0 16,2 1 0-16,-1 0 0 0,3-3 0 0,-3-2 0 15,1 0 0-15,2 0 0 0,4 4 0 0,-3-2 0 16,2-3 0-16,1 2 0 0,1-2 0 0,2 1 0 16,0 1 0-16,0-1 0 0,1 1 0 0,1 1 0 15,2-1 0-15,4 2 144 0,2-3-144 0,3 0 128 16,1-2-128-16,3 0 192 0,2 1-192 0,0-3 192 16,-2 0-64-16,3-2-128 0,2 0 192 0,1 1-64 15,0 0 0-15,-1-1 0 0,-1-3 0 0,0 2 0 16,-2 0-128-16,3-1 128 0,0 1-128 0,-2 0 128 15,1 1-128-15,1-2 0 0,1-2 0 0,3 0 0 0,0-2 128 16,-1 1-128-16,3-1 0 0,0-2 128 0,3-3-128 0,1 0 128 16,1-2-128-16,-1 2 128 0,-1-5 0 0,0 2-128 15,-3-2 192-15,3 1-64 0,0-3 32 0,1-1 0 16,2 1 0-16,3-2 0 0,1-1 0 0,3 1 0 16,-1-2 0-16,0-2 0 0,-3 0 16 0,0 0 0 15,-3 0 0-15,-1-2 0 0,-1-1-48 0,0-1 0 16,0-1 0-16,1 1 0 0,0 0 32 0,-2-1 0 15,-4-1 0-15,2 1 0 0,2-3 32 0,0 2 16 16,-1-3 0-16,1 1 0 0,-2-1 0 0,-1-2 0 16,1-1 0-16,-4-3 0 0,1-1 64 0,0-3 16 15,-1-5 0-15,2 3 0 0,1 0-32 0,1-1 0 16,-5-1 0-16,1-1 0 0,1-2-48 0,-1 2-16 16,0-1 0-16,-4 2 0 0,0-2 64 0,-1 1 0 0,-4 0 0 15,0 1 0-15,-2-2-64 0,-3 0 0 16,0-4 0-16,-1 1 0 0,-1 0 64 0,-1 1 16 0,-1-1 0 0,0 0 0 15,-2-1-16-15,1 1-16 16,-2 2 0-16,-2 1 0 0,0-2-16 0,-2 1 0 0,-3-2 0 0,2 1 0 16,-4 0-32-16,0 0-16 0,0-3 0 0,-2 2 0 15,0 6-32-15,-1-2 0 0,-1 3 0 0,-1-1 0 16,-2 3-16-16,1 0-128 0,-2 1 192 0,0-1-64 16,-3 0-128-16,1 1 0 0,-1 1 0 0,1 1 0 15,0 1 0-15,0 2 0 0,2 2 0 0,1 2-176 16,2 4-944-16,-1 2-192 0,2-1-32 15,1 3-12864-15,-2 1-2560 0</inkml:trace>
  <inkml:trace contextRef="#ctx0" brushRef="#br0" timeOffset="4261.47">8726 5803 20495 0,'0'0'896'0,"0"0"208"0,0 0-880 0,0 0-224 16,-6-8 0-16,6 8 0 0,-8-5 0 0,8 5 0 15,-8-4 0-15,-1 2 0 0,-4-1 0 0,2-1 0 16,-1 0 0-16,1 1 0 0,-3-3 336 0,2 1-16 16,-1-2-16-16,-2 0 0 0,-4 1 144 0,0-2 48 15,-3-1 0-15,0 0 0 0,-1 2 32 0,-1-1 16 16,0-2 0-16,0 0 0 0,-1-1 112 0,1-2 32 16,-3-1 0-16,-1 2 0 0,1 1-96 0,-4 0-16 15,-3 0 0-15,-1 1 0 0,-2 1-144 0,0 0-48 16,1-1 0-16,-3 0 0 0,3 0-176 0,-2 2-32 0,1-1-16 15,-4 1 0-15,1 2-32 0,-3-2-128 0,-1 1 192 0,-1 4-64 16,-4 1-128-16,1-3 160 0,-2-3-160 0,2 3 160 16,-4 5-160-16,-2 3 0 0,-4 0 0 0,-1 0 0 15,-2-1 0-15,2 3 0 0,1-1 0 0,1 0 0 16,2 0 0-16,-1-1 0 0,0 2 0 0,2 2 0 16,-1 2 128-16,2 3-128 0,2 0 0 0,1 2 128 15,2 1-128-15,-3-1 0 0,-2 0 0 0,1 2 0 16,-3 0 0-16,1 1 0 0,2 0 0 0,-1 1 0 15,5-3 0-15,0 5 0 0,1 1 0 0,0 0 0 16,-3-1 0-16,6 1 0 0,3 2 0 0,1 0 0 16,-1 0 0-16,6 1 0 0,1 2 0 0,5 3 0 15,0 1 0-15,3 1 0 0,3-1 0 0,0 1 0 16,3-2 0-16,3-1 0 0,1 0 0 0,1 0 0 0,0 1-128 16,2 0 128-16,7-1 0 0,-1 2 0 0,1 0 0 0,0 2-144 15,5 1 144-15,2 0 0 0,5-2 0 0,-1 1 0 16,2 0 0-16,3-1 0 0,3-3-128 0,1 0 128 15,2 0 0-15,0 0 0 0,3 2 0 0,-1 2-128 16,0 1 128-16,3 0 0 0,1-1 0 0,2 0 0 16,1-2 0-16,4 0 0 0,3-3 0 0,1-2 0 15,2-1 0-15,0 0 0 0,3-2 0 0,1-1 0 16,2-1 0-16,-2 0 0 0,1 0 0 0,0-2 128 16,3 0-128-16,2-1 0 0,1 1 128 0,4-1-128 15,3-3 176-15,-4 1-176 0,-2 1 176 0,0-1-176 16,1-1 160-16,1 1-160 0,1-4 144 0,1 0-144 15,0 0 128-15,0 1-128 0,0-1 0 0,-2 0 128 16,0-5-128-16,0 1 0 0,-2-2 144 0,2-1-144 0,2-2 160 0,1-1-160 16,5-2 208-16,-4-1-48 0,-3-2-16 0,1-1 0 15,-3-2 0-15,3-1 0 0,3-3 0 0,0 0 0 16,-1 2 0-16,-1 0 0 0,1 0 0 0,0-2 0 16,-5-3-16-16,3-3 0 0,1 0 0 0,2-3 0 15,2-1 0-15,1 0-128 0,1 0 192 0,-1 0-64 16,-4-2-128-16,0 1 128 0,-1-1-128 0,-2-2 128 15,1-2-128-15,2 0 160 0,-1-2-160 0,-1-1 160 16,-4-3-160-16,-2-3 160 0,-2-2-160 0,-1-2 160 16,-1 0 64-16,-2-1 16 0,-1 0 0 0,-3 0 0 15,-3-3 80-15,-2-3 0 0,-5-2 16 0,-2 0 0 16,-2 4 112-16,-3 1 0 0,-5 0 16 0,-4 3 0 0,-4 1-16 16,-3 1-16-16,-3 3 0 0,-5-3 0 0,-5-1-224 15,-4 0-32-15,-6 1-16 0,-3 3 0 0,-4 3-352 0,-7 3-64 16,-2 0 0-16,-8 6-16 15,-3 4-2064-15,-12 3-416 0,-6 5-64 0</inkml:trace>
  <inkml:trace contextRef="#ctx0" brushRef="#br0" timeOffset="10437.54">19664 15372 2751 0,'-6'-4'256'0,"0"0"-256"0,3-2 0 0,3 6 0 15,-9-4 3072-15,3 2 576 0,1-2 128 0,5 4 0 16,-8 3-2000-16,-1-1-416 0,0-1-80 0,1 1 0 16,0-1-384-16,8-1-64 0,-9-1 0 0,3 3-16 15,6-2-64-15,-8 4-16 0,8-4 0 0,0 0 0 16,0 0-176-16,-2 7-48 0,2-7 0 0,0 0 0 15,5 10-16-15,4-1-16 0,3-1 0 0,5-2 0 16,1 0 16-16,6-1 0 0,-1 2 0 0,3-3 0 16,3 0-80-16,3-1-16 0,3 0 0 0,7-1 0 15,0-2-48-15,9 2-16 0,6-2 0 0,3 2 0 16,1 0 48-16,2-2 0 0,2-2 0 0,5 1 0 0,5 1 0 16,3 1 16-16,1 3 0 0,3 1 0 0,1-4-112 0,0 1-32 15,2 1 0-15,-2 3 0 0,-1-1-96 0,2 1-32 16,1-3 0-16,4 2 0 0,2 3-128 0,-3 1 128 15,-3 0-128-15,1 2 128 0,3 0-128 0,-4 0 0 16,-7 1 0-16,-1-2 0 0,0-1 0 0,-3-1 0 16,1 0 128-16,-3 0-128 0,-4-2 0 0,-3 2 0 15,-6-1 0-15,2-2 128 0,-2-2-128 0,0 1 0 16,-3-4 144-16,-6 1-144 0,-1-1 128 0,-6 2-128 16,-5 0 128-16,0-2-128 0,-7-2 0 0,-2 1 128 15,-4 4-128-15,0-3 0 0,-3-1 0 0,-4-1 144 16,-1 1-144-16,-4 1 0 0,-2 1 192 0,0-1-64 0,-11 0 0 15,0 0-128-15,0 0 320 0,0 0-32 16,0 0-16-16,-10-2 0 0,-4 0 48 0,-3-1 0 0,-1 0 0 16,-2 1 0-16,-7 0-192 0,2-1-128 0,0 1 192 15,-7 0-192-15,-6 1 128 0,-4-1-128 0,-8-3 0 0,-4 2 0 16,-6 1 0-16,-2-1 0 0,-2-3 0 0,-6-1 0 16,-8-1 0-16,-9 2 0 0,-4-2 0 0,-5 2 0 15,0-2 0-15,-9 3 0 0,-12-3 0 0,-4 0 0 16,-2-1 0-16,0 2-176 0,2-1 176 0,2 0-160 15,1 2 160-15,0 1 0 0,1 5-144 0,3-3 144 16,4-1 0-16,4 0 0 0,2 4-144 0,5-1 144 16,2-1 0-16,5 1 0 0,3 1-128 0,7 2 128 15,8 1 0-15,8 0-128 0,7-4 128 0,9 1 0 16,4 0-128-16,8 0 128 0,5-2 0 0,12 1 0 0,8 0-128 16,13 1 128-16,0 0 0 0,0 0 0 0,13-3-384 0,10 1 48 15,5-2 0-15,8 2 0 0,4 0 112 0,9-2 32 16,7-3 0-16,14-1 0 0,10 4 192 0,8 0-176 15,4 1 176-15,11-1-160 0,7-2 160 0,6 4 0 16,2 2 0-16,7 1 0 0,6 0 0 0,2-1 0 16,2 0 0-16,1 4 176 0,0 2-176 0,2 0 0 15,-3-3 0-15,-6 4 128 0,-9 2-128 0,-1-1 0 16,1 0 144-16,-8 1-144 0,-8 1 0 0,-5-3 0 16,-4-1 0-16,-4 1 128 0,-2 0-128 0,-11 0 0 15,-13-2 0-15,-6 1 128 0,-9-1-128 0,-8 0 128 16,-8-4-128-16,-8 2 128 0,-5-1-128 0,-9-1 144 15,-12-1-144-15,0 0 160 0,-6-2 0 0,-10 1 0 16,-7 1 0-16,-7-1 0 0,-9-2-16 0,-7-2 0 0,-11-1 0 16,-8 0 0-16,-10 2-144 0,-4-2 192 0,-3 1-192 0,-7-1 192 15,-4 2-192-15,-2 0 0 0,-8 0 0 0,2 1 0 16,-1-3 0-16,0 5 0 0,-2 1 0 0,-1-2 0 16,4-1 0-16,2 1 0 0,0-1 128 0,9 2-128 15,6 0 0-15,4 0 0 0,1-1 0 0,6 2 0 16,6 1 0-16,9 1 0 0,7 3 128 0,7-2-128 15,9-2 0-15,5 0 0 0,8 1 0 0,6-1 0 16,6 1 0-16,10-2 0 0,0 0 0 0,0 0-176 16,14 3-208-16,9-1-32 15,9-3-16-15,12 0 0 0,11-1 240 0,9 1 32 0,7-1 16 0,12 1 0 16,4-3 144-16,13 3 0 0,8 2 0 0,2 0-128 16,3-2 128-16,5 3 0 0,5 0 0 0,0 2 0 0,-3-1 0 0,1 1 176 15,0 2-176-15,0-2 192 16,-1 0-192-16,-7 0 128 0,-4 3-128 0,-3-2 128 0,-4-2-128 0,-5 3 160 15,-4-1-160-15,-11 3 160 0,-10 0-160 0,-5-1 192 16,-4-1-192-16,-7 2 192 0,-10 2-192 0,-5-2 0 16,-6-1 144-16,-10 1-144 15,-6-2-672-15,-10-1-208 0,-9-5-32 0,-13 5-16544 0</inkml:trace>
  <inkml:trace contextRef="#ctx0" brushRef="#br0" timeOffset="12447.72">19115 6334 11967 0,'-7'-9'1072'0,"-6"0"-864"0,1 2-208 0,-2-3 0 15,-1-4 736-15,-2 1 96 0,-2 2 32 0,0 1 0 16,-3 0-336-16,0 2-64 0,-3-6-16 0,1 3 0 16,-3 0-176-16,-1-1-32 0,-3 0-16 0,0 0 0 15,-6-2 352-15,1 0 80 0,0 0 16 0,-5-1 0 16,-3 1-80-16,0-1-16 0,0-1 0 0,1 3 0 15,0 1-96-15,-2-3-32 0,-3-2 0 0,-4 0 0 0,-1 2-192 0,-4 2-32 16,0 0-16-16,-3 0 0 0,-2-2-208 0,-5 1 0 16,-5 4 128-16,1-1-128 0,-4-1 0 0,1 2 0 15,0 0 0-15,-3 3 0 0,-4 3 0 0,0-1 0 16,0 0 0-16,1 3 0 0,2 2 0 0,-2 0 0 16,-5 0 0-16,0 0 0 0,-1-3 0 0,-1 6 0 15,1 1 0-15,-4 0 0 0,-3 0 0 0,1 1 0 16,1 1 0-16,-1 1 0 0,-4 0 0 0,3 2 0 15,-1-1 176-15,3-2-176 0,-1 3 0 0,2-2 0 16,4 2 0-16,2 2-192 0,6 4 192 0,3-4 0 16,0 0 0-16,5 1 0 0,-1 1 0 0,5 1 0 15,3 0 0-15,2 1 0 0,3 0 0 0,0 1 0 16,1-4 0-16,1 7 0 0,2-1 0 0,4 3 128 16,3 0-128-16,4 3 0 0,3-2 144 0,5 6-144 0,0 0 0 0,4 2 144 15,3 0-144-15,3 1 0 0,6 0 0 0,5 2 0 16,4 0-192-16,5 0 192 0,4-1-160 0,6 1 160 15,6-1-320-15,4 0 16 0,5-1 16 0,6-1 0 16,0-2-32-16,7 2-16 0,2 2 0 0,8 1 0 16,4-2 144-16,2-2 16 0,2 1 16 0,3 0 0 15,1-3 0-15,4 0 0 0,0-4 0 0,3 0 0 16,0-1 160-16,5 0 0 0,5 1 0 0,-1-2-128 16,-2 1 128-16,1-2 0 0,3-1 0 0,5 1 0 15,6-1 0-15,-2-1 0 0,-2-3 160 0,3 0-160 16,1-3 176-16,2 1-176 0,2-1 192 0,1-2-192 15,0-3 192-15,0-2-192 0,4-2 192 0,-1 2-192 0,-2 1 192 0,3-3-64 16,1-3 0-16,0 0-128 0,-2 0 192 0,0-2-192 16,-3-1 192-16,2-1-192 0,5 1 160 0,-4 0-160 15,-4-2 128-15,-3-1-128 0,2-5 128 0,-3 0-128 16,2-1 0-16,-7-1 128 0,-4-4 112 0,-2-1 16 16,2-1 0-16,-4-2 0 0,-3-3 496 0,-5-4 96 15,-6 1 32-15,-1-5 0 0,-4-5 176 0,-2-3 32 16,-4-4 16-16,-4-1 0 0,-6-2-80 0,-4 6-32 15,-5-2 0-15,-3 2 0 0,-7 1 96 0,-5 3 0 16,-4 0 16-16,-5-1 0 0,-3-4-464 0,-5 4-80 16,-8-1-32-16,-1 5 0 0,-5 3-528 0,0 2 0 15,-7-1 0-15,-1 5 0 16,-5 2-2160-16,-3 5-480 0,-3 0-112 0,1 6 0 0</inkml:trace>
  <inkml:trace contextRef="#ctx0" brushRef="#br0" timeOffset="13078.89">16358 7417 15487 0,'0'0'688'0,"0"0"144"0,0 0-672 0,0 0-160 0,0 0 0 0,6-5 0 15,0-5 592-15,-1 3 96 0,1-1 16 0,0 0 0 16,1 0 128-16,-1 2 16 0,0-4 16 0,2 0 0 16,-3 1 32-16,1 1 0 0,0 2 0 0,-2 0 0 15,-1 1-208-15,-3 5-48 0,0 0 0 0,0 0 0 16,0 0-304-16,0 0-64 0,0 0-16 0,0 0 0 16,9 7-96-16,-6 3-32 0,-1 1 0 0,-1 2 0 15,0 6-128-15,-1 3 192 0,-1 0-192 0,0 2 192 16,-1 3-32-16,0-2 0 0,0 3 0 0,-2 0 0 15,2 2-160-15,-1 0 0 0,-3-3 0 0,2 4-176 16,2-3 176-16,-1 0-160 0,1-4 160 0,1-2-160 16,1-2-256-16,1-2-48 0,-1-5-16 0,1-1 0 15,2-1-112-15,-1-2-32 0,-2-9 0 0,0 0 0 16,0 0-1344-16,0 0-272 0,0 0-48 0,0 0-16 0</inkml:trace>
  <inkml:trace contextRef="#ctx0" brushRef="#br0" timeOffset="13391">16006 7801 20271 0,'0'0'1792'0,"0"0"-1424"0,0 0-368 0,0 0 0 15,7 10 848-15,0-2 112 0,3-2 0 0,2 1 16 16,-1 1-720-16,3-2-256 0,2 1 144 0,0-2-144 15,2 1 160-15,3-2-160 0,1 0 192 0,2-1-192 16,1 0 144-16,1-3-144 0,2 0 0 0,1-2 144 16,0-2-144-16,-2 0 0 0,0-1 144 0,0-3-144 15,-2-1 368-15,0-4 0 0,0-2 0 0,0-3 0 16,-2-2 272-16,2-1 48 0,-1-5 16 0,3-1 0 16,-4-4 80-16,0 0 32 0,-3 1 0 0,1 1 0 15,-2-2-304-15,-1 2-48 0,-3 3-16 0,-4 2 0 16,-2-3-224-16,1 4-48 0,-2 2-16 0,1 4 0 15,-6 1-1104-15,0 3-208 0,-2 0-64 0,-1 2-12544 16</inkml:trace>
  <inkml:trace contextRef="#ctx0" brushRef="#br0" timeOffset="14378.3">7161 7253 27695 0,'-8'-9'1216'0,"8"9"272"0,0 0-1184 0,0 0-304 15,0 0 0-15,0 0 0 0,-3 12 0 0,2 4 128 16,1 3-128-16,1 5 0 0,1 5 224 0,0 0-64 16,-1 2-16-16,1 1 0 0,-1 2-144 0,0 0 0 15,-2 0 0-15,0 0 0 0,0 5 0 0,0-3-304 16,-2-3 48-16,-1 0 16 15,-3-2-2128-15,0-5-448 0,-1-2-64 0</inkml:trace>
  <inkml:trace contextRef="#ctx0" brushRef="#br0" timeOffset="14648.53">6861 7530 35935 0,'0'0'3200'15,"-4"9"-2560"-15,2 4-512 0,0 3-128 16,4 3-528-16,0 1-128 0,2 0-32 0,6 2 0 0,4 4 496 0,3-3 192 16,3-1-128-16,4-2 128 0,1-4 0 0,4-3-128 15,0-3 128-15,7-4 0 0,5-5 0 0,1-3 0 16,-1-3 0-16,3-1 0 0,3-3-128 0,2-2 128 15,-2-3-128-15,-1-3 128 16,-1-3-2208-16,3-2-352 0</inkml:trace>
  <inkml:trace contextRef="#ctx0" brushRef="#br0" timeOffset="22387">12086 16107 9215 0,'0'0'400'0,"0"0"96"0,11-1-496 0,-4-2 0 16,-1-1 0-16,-6 4 0 0,0 0 1872 0,7-5 288 16,-7 5 48-16,0 0 16 0,0 0-816 0,0 0-144 15,0 0-48-15,0 0 0 0,0 0-352 0,0 0-80 16,0 0-16-16,0 0 0 0,0 0 32 0,0 0 0 16,-7 10 0-16,-2 0 0 0,-4 0-208 0,-2 0-32 15,-4 1-16-15,-2 0 0 0,-3 0-96 0,-3 0-32 16,-4-1 0-16,-3 1 0 0,-2 2-32 0,-4-4-16 15,-1 0 0-15,1-1 0 0,-2 4-48 0,3-1-16 16,0-2 0-16,3-2 0 0,-1-3-64 0,1 1-16 0,-1-1 0 16,0 0 0-16,1 2-96 0,3-2-128 15,3 0 176-15,1 0-176 0,0-1 128 0,2 2-128 0,5-1 0 0,4 3 0 16,0-4 160-16,4 3-160 0,2 0 128 0,2-4-128 16,2-1 288-16,8-1-32 0,-8 6 0 0,4 2 0 15,4-8-112-15,-2 11-16 0,1 0-128 0,2 0 192 16,0 2-192-16,0 1 0 0,0 2 0 0,1 1-160 15,-1 5 160-15,0-1 0 0,1 4 0 0,-1 5-128 16,1 6 128-16,-2 3 0 0,0 3 0 0,-3 1 0 16,-1 4 0-16,0 2 0 0,-1 0 0 0,-1 0-128 15,-1 2 128-15,1 3 0 0,-2 3 0 0,2-3 0 16,0-6 0-16,1 0 0 0,0-7 0 0,3 0 0 16,1-5 0-16,1 1 0 0,0-2 0 0,1-2 0 15,0 3 0-15,1-3 128 0,2-2-128 0,-1-1 128 16,0-3-128-16,0 1 192 0,2-4-64 0,-3-2 0 0,3-1-128 15,1-1 176-15,0-3-176 0,1 0 192 0,0-3-192 0,-2-1 160 16,4-1-160-16,-4-2 160 0,1-1-32 0,1 0 0 16,0-3 0-16,1-1 0 0,-8-5 48 0,13 2 0 15,1-2 0-15,-1 0 0 0,0 2 112 0,2-4 32 16,1 0 0-16,2-2 0 0,4 1-32 0,2 0 0 16,0-2 0-16,4 1 0 0,1-3-128 0,-2 2-32 15,2-1 0-15,1 3 0 0,-2 1-128 0,1-2 0 16,-1 0 144-16,0 1-144 0,0 0-144 0,4 2-112 15,2-4 0-15,-1 3-11648 16,2 0-2336-16</inkml:trace>
  <inkml:trace contextRef="#ctx0" brushRef="#br0" timeOffset="23437.6">24260 16327 11967 0,'0'0'528'0,"-4"-6"112"0,-1-2-512 0,3 3-128 0,2 5 0 0,0 0 0 15,0-10 3168-15,0 10 608 0,0 0 112 0,9-4 16 0,0 1-2560 16,4 0-512-16,3-3-96 0,4 3-32 0,2-2-128 16,6-3-16-16,2-1-16 0,5 1 0 0,4 3-144 0,0-3-16 15,-3 2-16-15,2-1 0 0,0 3-48 0,-2-2 0 16,-5-1 0-16,-1 2 0 0,-3 2 0 0,0-2 0 16,-4-2 0-16,-1-1 0 0,-4 1 128 0,0 2 32 15,-3-1 0-15,0 2 0 0,-1 1-32 0,-1 0 0 16,0 2 0-16,-3 1 0 0,1 0-272 0,0 4-176 15,-3 1 192-15,-8-5-192 0,0 0 0 0,9 11 0 16,0 0 0-16,-4 1 0 0,-5 2 0 0,1 3 0 16,-1 5-144-16,-1 2 144 0,-4 0 0 0,2 5-160 15,2 4 160-15,0 5 0 0,-2 4-144 0,1 2 144 16,-3 2 0-16,2 7-144 0,0 6 144 0,-2 1 0 0,-2-3-144 0,2 4 144 16,3 1 0-16,0 3 0 0,-6-2 0 15,3 0 0-15,1-4 0 0,1-2 0 0,1-5 0 0,0-1 0 16,-1-5 0-16,1 0 0 0,1-1 0 0,-3-1 0 15,0-4 0-15,2-1 0 0,0 2 0 0,1-2 0 16,-1-3 0-16,1 1 0 0,-4 0 128 0,4-1-128 16,2-1 0-16,-1-1 0 0,-2 1 0 0,3 1 0 15,3 2 128-15,-1-1-128 0,-1 0 0 0,1-3 128 16,0-1-128-16,0-2 0 0,-3-2 0 0,-1-1 0 16,-2-3 0-16,0-2 0 0,-1-2 0 0,-1-1 128 15,0 0-128-15,-2-5 160 0,-5-3-160 0,1-1 160 16,-1-2 160-16,0 0 48 0,-2 0 0 0,-5-3 0 0,0-6 272 15,-3 0 64-15,-3-1 16 0,-3 1 0 0,-2 0-144 16,-3-2-48-16,-4-4 0 0,-3 1 0 0,-6-2-272 0,4-1-48 16,-2-2-16-16,0 0 0 15,-2-2-912-15,-1 0-192 0,-3-1-48 0</inkml:trace>
  <inkml:trace contextRef="#ctx0" brushRef="#br0" timeOffset="24764.31">8670 6526 27647 0,'-11'-6'2448'16,"11"6"-1952"-16,-5-7-496 0,5 7 0 0,0 0 832 0,0 0 80 16,0 0 16-16,0 0 0 0,10 3-928 0,1 1 0 15,0-1 0-15,1 1-176 0,1 4 176 0,2-1 0 16,-1-2 0-16,-2 1 0 0,2-2 0 0,2 1 0 15,-2-2 0-15,1 0 0 0,0 2 192 0,1-2-16 16,2-1-16-16,-1 1 0 0,2 1 32 0,0-1 16 16,3 1 0-16,2 1 0 0,2-1 32 0,0 2 0 15,0-1 0-15,5 3 0 0,4 1-48 0,3-1 0 16,-5-1 0-16,3 3 0 0,2-1-64 0,0 1 0 0,4 0-128 0,0-1 192 16,7 1-48-16,0 1-16 0,4 1 0 15,1 2 0-15,-2-6 96 0,1 5 16 0,-1-1 0 0,2 1 0 16,0-1-240-16,6 1 0 0,1 0 128 0,1 1-128 15,-3-1 128-15,2-2-128 0,-1 2 176 0,2-2-176 16,-1 1 208-16,4 1-64 0,1 3-16 0,-1-4 0 16,-1 0 16-16,1-1 0 0,3 0 0 0,-2 3 0 15,3 2-144-15,-1-1 192 0,-6 0-192 0,1 1 192 16,-3-1-192-16,2-2 160 0,-3 3-160 0,4 0 160 16,1 0-160-16,-1-1 192 0,-3 0-192 0,-3 0 192 15,3 0-192-15,1 2 160 0,2 0-160 0,1 1 160 16,1-2-32-16,-4 1-128 0,-1-1 192 0,0 1-64 15,1-1-128-15,0 2 0 0,0 0 0 0,-1-1 128 16,1 1-128-16,-3-3 0 0,-5 1 144 0,2-1-144 0,5 0 128 16,0 1-128-16,0-3 128 0,0 2-128 0,-2 3 224 0,0-3-32 15,0 1 0-15,-1-1 0 0,-1 2 0 0,3-2 0 16,5-2 0-16,-3 2 0 0,-5 0-48 0,-2 1-16 16,-3 0 0-16,2 1 0 0,0-1 0 0,0 0-128 15,-2 2 192-15,0 0-64 0,0 0-128 0,-2 0 192 16,1-2-192-16,-6 0 192 0,0-1-192 0,0-1 192 15,0 1-192-15,1 0 192 0,1-2-192 0,-2 2 192 16,0-2-192-16,-5 1 192 0,1-1-64 0,-3 1-128 16,2-2 192-16,-2-2-64 0,5-2 80 0,-4 1 16 15,-2 1 0-15,-1 0 0 0,0 1 96 0,-1-1 0 16,-1-2 16-16,1-1 0 0,-5 1 48 0,-1-3 0 16,-3 3 0-16,-1 0 0 0,-1 0-160 0,-1-2-32 0,0 1 0 15,-2-2 0-15,-1 0-32 0,-1-1-16 0,2 0 0 0,-3 1 0 16,-2-1-144-16,-2-2 0 0,-5-2 0 0,-8 0 0 31,0 0-1856-31,0 0-336 0,0 0-80 0</inkml:trace>
  <inkml:trace contextRef="#ctx0" brushRef="#br0" timeOffset="25742.6">8041 8674 26719 0,'-9'-8'2368'0,"1"3"-1888"16,1 5-480-16,5 0 0 0,2 0 1120 0,0 0 128 15,0 0 32-15,0 0 0 0,0 0-896 0,0 0-192 16,0 0-16-16,0 0-16 0,0 0-160 0,14 4 192 16,1-3-192-16,-2-1 192 0,6-2-32 0,-2-1 0 15,1 1 0-15,4 0 0 0,2-2 32 0,3 0 16 16,4 0 0-16,1-2 0 0,1 5 32 0,2-2 0 16,3-1 0-16,-1-1 0 0,2 2 32 0,4 1 16 15,3-2 0-15,2 0 0 0,3 0-48 0,-3 4-16 0,4 2 0 16,0-2 0-16,0-2-80 0,4-1-16 0,3 1 0 0,6 1 0 15,3 2-128-15,3 1 128 0,-1 0-128 0,3-2 128 16,1-2-128-16,3 1 0 0,4 1 0 0,-2 1 128 16,-2 1-128-16,2-2 128 0,3-3-128 0,5 2 128 15,4 1-128-15,-3 0 128 0,-2-2-128 0,3 0 128 16,4 0-128-16,-1 1 192 0,-3 1-192 0,5 1 192 16,4 0-64-16,-1 2 0 0,-2 1 0 0,1 1 0 15,1-2-128-15,-2 0 192 0,2 1-192 0,-2-1 192 16,-4 1-192-16,3 0 128 0,2-1-128 0,-2 0 128 15,-3 3-128-15,1-4 0 0,0-4 144 0,-2 2-144 16,-2 3 224-16,-5 0-32 0,-6-1 0 0,-1-2 0 16,-1-2 160-16,4 2 32 0,-2 0 0 0,-4 2 0 15,-6 0-80-15,-1 1-16 0,3-5 0 0,-7 1 0 16,-1 0-112-16,-5 0-32 0,-1 1 0 0,-3 1 0 0,-5 0-144 0,-2 0 0 16,-3-2 144-16,-3 0-144 0,0-2 0 0,-6 3 0 15,-6 3 0-15,2 1 128 16,-4 0-1360-16,1 4-272 0,-3 2-48 0</inkml:trace>
  <inkml:trace contextRef="#ctx0" brushRef="#br0" timeOffset="26843.68">17935 17046 7423 0,'0'0'320'0,"0"0"80"0,0 0-400 0,0 0 0 0,0 0 0 0,-8 1 0 16,-1 0 1200-16,3-1 144 0,-1-2 48 0,7 2 0 15,-9 0 160-15,9 0 48 0,-8-2 0 0,8 2 0 16,-8-2-16-16,8 2 0 0,0 0 0 0,0 0 0 15,0 0-336-15,0 0-64 0,0 0-16 0,0 0 0 16,9-4-320-16,3 2-64 0,3 1-16 0,2 0 0 16,4-2-64-16,4 1 0 0,5 1-16 0,3-2 0 15,2 3-240-15,1-2-32 0,2 1-16 0,-1-2 0 16,0 0-176-16,-5 0-32 0,-2-1-16 0,-5 1 0 16,-3 1-176-16,-3 0 0 0,-5-3 144 0,-2 2-10640 15,-12 3-2144-15</inkml:trace>
  <inkml:trace contextRef="#ctx0" brushRef="#br0" timeOffset="31273.19">1628 16135 11967 0,'0'0'1072'0,"0"0"-864"16,0 0-208-16,0 0 0 0,0 0 1024 0,0-6 176 15,0 6 16-15,0 0 16 0,0 0 448 0,0 0 96 16,0 0 16-16,0 0 0 0,-5 5-688 0,-2 3-128 16,1 1-16-16,-2 5-16 0,0 1-176 0,1 4-16 15,0 1-16-15,0 2 0 0,0 2-144 0,0 1-16 16,1 3-16-16,0 0 0 0,-3-3-208 0,4 1-32 16,-3-2-16-16,3 0 0 0,-2-1-112 0,0 1-32 15,2-3 0-15,-2 0 0 0,2 1-160 0,1 0 160 16,-2 0-160-16,1-4 160 0,2-6-160 0,1 0 0 15,-2-1 0-15,1 0 0 16,2 1-1616-16,1-4-416 0,0-8-80 0</inkml:trace>
  <inkml:trace contextRef="#ctx0" brushRef="#br0" timeOffset="31502.06">1161 16476 23951 0,'-8'8'2128'0,"8"-8"-1696"0,0 0-432 0,0 0 0 16,9 6 144-16,3-1-144 0,-1-1 160 0,5 0-160 15,2 0 1104-15,6-3 128 0,5-1 32 0,3 0 0 16,1 1-320-16,3-1-64 0,2 0-16 0,-1-1 0 0,0 0-416 0,0 2-96 16,-1 1-16-16,-1-1 0 0,-2-3-144 0,-1 1-16 15,-2 3-16-15,1 0 0 0,2 0-160 0,-1 2 192 16,-4-1-192-16,2 1-14976 15</inkml:trace>
  <inkml:trace contextRef="#ctx0" brushRef="#br0" timeOffset="32220.56">5002 17089 15663 0,'0'7'688'0,"0"-7"144"0,0 0-656 0,0 0-176 0,0 0 0 0,0 0 0 16,0 0 1552-16,0 0 288 15,0 0 48-15,0 0 16 0,0 0-304 0,0 0-48 0,0 0-16 0,0 0 0 16,0 0-320-16,0 0-64 0,0 0 0 0,0 0-16 16,0 0-208-16,12 0-32 0,4 0-16 0,-1 1 0 15,0 4-112-15,2-3 0 0,1 0-16 0,0-1 0 16,1 0-160-16,1 2-16 0,-3-1-16 0,2 0 0 15,0-2 16-15,-1-1 0 0,1-1 0 0,0 1 0 16,2-2-32-16,2 1 0 0,-2 0 0 0,0 0 0 16,-3 1-32-16,0-3-16 0,-2-1 0 0,2 2 0 15,1-2-160-15,-2 1-16 0,1-1-16 0,-4 1 0 16,-2-1-304-16,0 0 160 0,1 2-160 0,-5-2 128 16,-8 5-720-16,7-4-160 0,-2-1-16 0,-5 5-12736 15,0 0-2560-15</inkml:trace>
  <inkml:trace contextRef="#ctx0" brushRef="#br0" timeOffset="32931.75">10910 16844 8287 0,'0'0'736'0,"0"0"-592"16,0 0-144-16,-2-9 0 0,1 0 2144 0,-2-1 400 15,1 0 80-15,2 10 0 0,-4-8-512 0,4 8-96 16,-3-10-32-16,1 4 0 0,2 6-272 0,0 0-64 16,0 0-16-16,0 0 0 0,-1-8-432 0,1 8-96 15,0 0-16-15,0 0 0 0,0 0-432 0,-7 8-80 0,3 3-32 0,0 4 0 16,-2 5-160-16,1 1-16 0,1 0-16 0,2 2 0 16,-2 3 0-16,2 1 0 0,-2-1 0 0,1 3 0 15,0 0-80-15,0 0-16 0,1-4 0 0,-1-2 0 16,-1-1-80-16,2-1-32 0,1-1 0 0,-2-1 0 15,2-1-144-15,1 0 0 0,0-4 144 0,1 0-144 16,0-1 128-16,2-2-128 0,-3-2 160 0,2-2-160 31,-2-7-272-31,4 8-160 0,-4-8-16 0,0 0-16 0,0 0-2528 0,0 0-496 16,0 0-96-16</inkml:trace>
  <inkml:trace contextRef="#ctx0" brushRef="#br0" timeOffset="33122.93">10585 17110 22111 0,'0'0'1968'0,"0"0"-1584"0,0 0-384 0,12-4 0 0,-1-3 2816 0,2 1 496 16,2 3 80-16,3-3 32 0,4-1-1456 0,4 0-304 15,5-1-48-15,7 2-16 0,5 0-576 0,3-4-128 16,2-3-32-16,3 2 0 0,-2 4-320 0,-4 1-64 16,-3-1-16-16,-1 2 0 0,-2-2-256 0,-1 2-48 15,-3 2-16-15,-5 1 0 0,-6 0-144 0,0 2-144 16,0 1 144-16,-2 2-13504 15,-4 2-2592-15</inkml:trace>
  <inkml:trace contextRef="#ctx0" brushRef="#br0" timeOffset="34497.03">17940 17144 10127 0,'0'0'448'0,"-6"-4"96"0,6 4-544 0,-8-2 0 0,-1 0 0 0,1 1 0 16,0-2 2016-16,0 1 288 0,0 2 64 0,1 0 16 15,7 0-608-15,-8 0-128 0,8 0-32 0,0 0 0 16,0 0 0-16,0 0 0 0,0 0 0 0,0 0 0 15,13-1-448-15,3 0-80 0,1-1-32 0,4-1 0 16,3-1-288-16,2-1-48 0,3-1-16 0,5 2 0 0,4 0-80 0,3-2-32 16,1 1 0-16,2-2 0 0,-3-2 96 0,-5-1 16 15,-3-1 0-15,-4 3 0 0,-3 1 0 0,-2 1 0 16,-4 0 0-16,-3 3 0 0,-5-2-336 0,-2 2-64 16,-10 3-16-16,0 0 0 0,0 0-144 0,0 0-16 15,0 0-128-15,-10-2 192 0,-3-1-16 0,-8 3-16 16,-2 5 0-16,-8 0 0 0,-5 0-160 0,-5 2 128 15,-4 2-128-15,-1-1 128 0,0-1-128 0,4 0 0 16,2 1 0-16,2-1 128 0,4-4-128 0,5 0 0 16,4-1 0-16,5 3 0 0,6 0 0 0,6-1 0 15,8-4 0-15,0 0 0 0,0 0 0 0,0 0 0 16,9-3 0-16,5 1 0 0,4-2 0 0,4 0 0 0,3 0 0 16,3 0 0-16,4-1 0 0,5 1 0 0,-2-2 0 15,3 1 0-15,1-2 0 0,-2 3 128 0,0 1-128 0,-7-1 0 16,-4 0 0-16,-4 1 0 0,-7 0 0 0,-2 2 0 15,-13 1 0-15,0 0 0 0,0 0 0 0,0 0 0 16,0 0 0-16,0 0 0 0,-7 10 0 0,-8-1 0 16,-6 1 128-16,-7-4-128 0,-7 3 0 0,-4-2 128 15,1 2 16-15,-2-6 0 0,0-3 0 0,1 0 0 16,2-1-144-16,3 1 192 0,2-1-192 0,2 1 192 16,-1 0-48-16,4 1 0 0,2-1 0 0,5 1 0 15,5 0-144-15,5 0 0 0,10-1 0 0,0 0 0 16,0 0-1088-16,0 0-320 0,0 0-48 15</inkml:trace>
  <inkml:trace contextRef="#ctx0" brushRef="#br0" timeOffset="37383.37">18492 17584 17503 0,'0'0'1552'16,"0"0"-1232"-16,0 0-320 0,-3-8 0 0,2 0 864 0,1 8 112 16,0 0 32-16,0 0 0 0,0 0-32 0,0 0 0 15,0 0 0-15,0 0 0 0,0 0-320 0,0 0-64 16,0 0-16-16,0 0 0 0,6 10-48 0,-2 1-16 15,1 0 0-15,-3 1 0 0,0 3-32 0,1 0-16 16,-1 0 0-16,1 1 0 0,0 0-16 0,-2 1 0 16,-1 1 0-16,-1 0 0 0,-1 0-112 0,1 1-16 15,1 2-16-15,-1 0 0 0,-3 0-80 0,2-1-16 16,0-1 0-16,2-1 0 0,0 0-80 0,1-2 0 16,0-1-128-16,1-1 192 0,0-1-32 0,2-1-16 15,0-3 0-15,-1 1 0 0,1 1 112 0,0-3 0 16,-4-8 16-16,0 0 0 0,12 7 32 0,0 0 0 0,0-4 0 0,1 0 0 15,-5-3-48-15,4 0 0 0,5-2 0 0,3 0 0 16,3-2-80-16,4-1-32 0,-1-1 0 0,2 1 0 16,2 1-144-16,1-1 0 0,2-3 144 0,1-1-144 15,3 2 0-15,1-1 0 0,2-3 0 0,7 4 128 16,1 3-128-16,4-1 0 0,2 4 0 0,-4-3 0 16,1-3 128-16,4 2-128 0,5 1 128 0,2 2-128 15,1-1 0-15,-1-3 144 0,1-2-144 0,0 2 0 16,1 6 160-16,4 0-160 0,3-1 128 0,4 0-128 15,0 0 128-15,-4 1-128 0,-4 2 0 0,1-1 128 16,2-1-128-16,-2 3 0 0,1-3 0 0,-3 1 0 16,-3 1 0-16,2-1 128 0,0-1-128 0,0 0 0 15,-2 1 144-15,-1-1-144 0,-3 0 160 0,-2 0-160 16,-1-1 176-16,-2 3-176 0,2 1 192 0,-2-1-192 0,1-4 144 0,-2 0-144 16,2 0 0-16,-6 2 144 0,-2 0 0 0,0 0 0 15,-2-2 0-15,2 0 0 0,1 5 0 0,3-3 0 16,-3-3 0-16,0 2 0 0,-3 1-144 0,-3-1 160 15,-4-1-160-15,-1 0 160 0,3 1-160 0,0 1 128 16,1 1-128-16,3-1 128 0,-2-1-128 0,0 0 0 16,0 1 0-16,-1 1 0 0,-3 1 128 0,-2-1-128 15,-2-1 0-15,2 2 128 0,-3 0-128 0,2 2 0 16,1-1 0-16,3 0 0 0,-2-2 0 0,0 2 0 16,1-2 128-16,-1 1-128 0,-4 1 0 0,-1-2 0 15,-2-2 0-15,1 2 128 0,-5 2-128 0,4-1 0 16,-3-2 0-16,4 0 0 0,2-1 0 0,-2 2 0 15,-5 0 128-15,4 1-128 0,3-1 0 0,-2 0 0 16,-3 0 0-16,1 0 0 0,-4 2 0 0,-1-1 0 0,-2-1 128 0,0 0-128 16,-4 0 0-16,0-1 0 0,-2 0 144 0,1 0-144 15,-1-1 0-15,2 0 0 0,-2 2 0 0,2 0 128 16,-4-3-128-16,4 2 0 0,-2-1 0 0,1 2 0 16,-3 1 0-16,3-1 0 0,0-2 0 0,1 2 0 15,-1 4 0-15,0-2 0 0,-2-1 0 0,1 0 0 16,-2 1 0-16,-1-2 0 0,-1 3 0 0,1-1 128 15,0 1-128-15,-1-1 0 0,-2-2 0 0,-1 3 0 16,1 0 0-16,-1-1 0 0,-1-4 0 0,-8 1 0 16,10 2 0-16,-1 1 0 0,-9-3 0 0,8 3 128 15,-8-3-128-15,11 1 144 0,-2 1-144 0,-1-1 160 16,-8-1-160-16,9 0 160 0,2 0-160 0,-3 1 160 0,-8-1-160 0,7 1 0 16,3-2 144-16,-3 1-144 0,-7 0 0 15,9 2 0-15,1-2 0 0,-2-1 128 0,-8 1-128 0,0 0 0 16,11 0 0-16,-11 0 0 0,8-3 176 0,-1-3-48 15,-4 2 0-15,-3 4 0 0,4-7 192 0,0-1 16 16,2-4 16-16,-5-1 0 0,-1 0 96 0,1-1 0 16,2-3 16-16,0-2 0 0,-3-2-16 0,-1-1 0 15,-2 0 0-15,1-4 0 0,1 0-32 0,0-3-16 16,-3 0 0-16,0-1 0 0,0 1-96 0,2 2-32 16,1-1 0-16,-1 4 0 0,-2 3-272 0,1 5 0 15,1 2 128-15,-1 0-128 0,2 1 0 0,1 1 0 16,-1 1 0-16,1 11 0 15,-3-9-1344-15,0 4-160 0,3 5-32 0,0 0-19648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0T21:37:05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8052 7814 16175 0,'-3'-13'704'0,"3"7"176"0,0 6-704 0,1-9-176 16,-1 0 0-16,0 0 0 0,-2 2 0 0,1-1 192 15,0-1-192-15,0 0 192 0,-5-1 16 0,1-1 16 16,-4-2 0-16,3-1 0 0,2 1 0 0,-5-2 0 16,-2-1 0-16,0-1 0 0,-1 4-32 0,-1 1 0 0,-4-1 0 0,0 1 0 15,-2-1-192-15,-3 0 128 0,-3 2-128 0,-5 2 0 16,-2-1 128-16,-4 2-128 0,0-1 0 0,-5 3 0 15,-2-2 0-15,-1 2 0 0,0 1 0 0,0 2-160 16,-2 0 160-16,-3 0 0 0,0 0 0 0,-3 3 0 16,2 1 0-16,-3 3 0 0,-1 1 0 0,2 0 0 15,4 2 0-15,-5 2 0 0,-1 0 0 0,-1 2 0 16,0 0 0-16,-3 4 0 0,0-2 0 0,3 3-128 16,0 2 128-16,1 0-208 0,-4 0 80 0,5 2 128 15,0 2 0-15,1 1 0 0,-2 1 0 0,5 0 0 16,1-2-160-16,5 1 160 0,5 0 0 0,1-1-144 0,2-1 144 15,6 1 0-15,1 0 0 0,4 2 0 0,2 3 0 16,4 0 128-16,6 2-128 0,2 2 128 0,1 1-128 0,4 1 0 16,5 5 0-16,2 2 0 0,3 3 0 0,2 1 0 15,7 2 0-15,-2-2 0 0,2-1-128 0,3 2 0 16,2 2 0-16,4-2 0 0,4-1-208 0,3-4-48 16,3-3 0-16,3-4 0 0,2-5 0 0,7-6 0 15,4-7 0-15,5-6 0 0,4-2 384 0,1-7 0 16,2-7 0-16,2-4 0 0,3-8 336 0,4-7 144 15,2-3 32-15,0-4 0 0,-1-1-96 0,-4-3-16 16,-1-2 0-16,-3 2 0 0,0 1 208 0,-2 2 32 16,-3-3 16-16,-6 4 0 0,-8 1 128 0,-6 3 32 15,-6 2 0-15,-6 1 0 0,-5-1-288 0,-5 7-48 16,-4 6-16-16,-7-1 0 0,0 1-464 0,-4 1 0 0,-2 1 0 16,-4 3-11296-16</inkml:trace>
  <inkml:trace contextRef="#ctx0" brushRef="#br0" timeOffset="352.51">6782 8672 26719 0,'-12'-17'1184'0,"9"7"240"16,3 2-1136-16,0 8-288 0,0 0 0 0,0 0 0 0,-3-6 256 0,3 6-16 16,0 0 0-16,0 0 0 0,0 12-48 0,0 2-16 15,0 1 0-15,0 4 0 0,0 2-176 0,1 2 192 16,1 2-192-16,-1 3 192 0,0-3-192 0,1 2 0 15,0-2 0-15,1 1 0 0,-4 3 0 0,-1-4 128 16,-1-1-128-16,3 4 0 0,1-1 0 0,-1 0 0 16,-1-3 128-16,2-3-128 0,3-5-192 0,-1-1-80 15,-3-2-16-15,2-4 0 16,-2-9-1440-16,0 0-304 0,0 0-48 0,0 0-8160 0</inkml:trace>
  <inkml:trace contextRef="#ctx0" brushRef="#br0" timeOffset="633.87">6533 8910 25103 0,'-15'-5'1104'0,"6"5"240"0,1 2-1072 0,1 0-272 0,-1 0 0 0,5 5 0 16,-2 4 0-16,4 2 0 0,1 1-208 0,2 2 80 15,2-2 128-15,0 1 224 0,3 4-48 0,2 2-16 16,0 0 112-16,1 1 32 0,2 0 0 0,4 0 0 15,-1-1-16-15,4-6 0 0,0-5 0 0,3 0 0 0,0-1 176 0,2-4 48 16,0-3 0-16,5-3 0 0,1-4 128 0,2-4 16 16,0-2 16-16,0-3 0 0,2-8-80 0,-2 0-16 15,-1 0 0-15,0-1 0 0,0-2-128 0,-4 1-48 16,1 0 0-16,-1 3 0 0,2 4-400 0,-3 1 0 16,-4 3 0-16,-2 3 0 15,-4 2-2096-15,1 5-400 0</inkml:trace>
  <inkml:trace contextRef="#ctx0" brushRef="#br0" timeOffset="1608.4">18921 7998 18719 0,'-5'-11'832'0,"2"2"160"0,-4-1-800 0,-2-1-192 0,1-1 0 0,-4-1 0 15,-3-1 736-15,0 0 96 0,-3-2 32 0,-3 0 0 16,-1-2-400-16,-3-1-80 0,-1 0 0 0,-3-3-16 16,0 0-128-16,0 0-32 0,-3 1 0 0,-1-4 0 15,-1 0 0-15,-4 2 0 0,1 1 0 0,-3 2 0 16,-3-3-208-16,-4 2 128 0,-7 1-128 0,-5 2 0 16,-7-1 128-16,-1 0-128 0,0 1 0 0,-4 2 0 15,-8 3 0-15,-2 2 128 0,-4 1-128 0,1 1 0 16,2 6 0-16,-5 1 0 0,-7 2 0 0,2 3 0 15,0 4 0-15,0-1 0 0,3 1 0 0,-3 3 0 16,-1 3 0-16,4 1 0 0,6 1 0 0,-3 0 0 16,1 0 0-16,1 2 0 0,2-2 0 0,6 2 0 0,5-2 0 15,-1 5 0-15,1 2 0 0,3 0 0 0,-2-2 0 0,5 4 0 16,4 2 192-16,1 3-48 0,2-4-144 16,2 2 0-16,0 0 0 0,3 3 0 0,1 1 0 0,5 0 0 15,6-1 0-15,3 1 0 0,4 2 0 0,5 3 0 16,5 2 0-16,3 0 0 0,2 1-160 0,7 0 160 15,5 2 0-15,5-2-144 0,4-4-48 0,4 0-16 16,5 0 0-16,5-1 0 0,3-1-64 0,6-2-16 16,3-2 0-16,5-1 0 0,6 4 160 0,5 0 128 15,4 0-192-15,5-1 192 0,-1-1-128 0,4-2 128 16,-1 0 0-16,4-5 0 0,4-3 0 0,4-1 0 16,2 0 0-16,2-1 0 0,-2-4 0 0,5-4 0 15,-1-6-160-15,8 1 160 0,-1 0 0 0,0-4 0 16,-2-2 0-16,4-7-128 0,2-1 128 0,4-7 0 0,3 1 0 15,0-8 0-15,0-6 336 0,2-4 48 0,0-2 16 0,-4 0 0 16,-5-2 48-16,-6 0 0 0,-4 1 0 0,-7 2 0 16,-2 2-192-16,-10 3-16 0,-7 5-16 0,-8 2 0 15,-9 1-224-15,-6 4 176 0,-10 3-176 0,-6 4 160 32,-7 0-1344-32,-5 2-272 0</inkml:trace>
  <inkml:trace contextRef="#ctx0" brushRef="#br0" timeOffset="1998.7">16447 9009 27695 0,'-3'-20'1216'0,"1"9"272"0,1 1-1184 0,0 2-304 15,0-1 0-15,1 9 0 0,-1-11 304 0,1 11 0 16,0 0 0-16,0 0 0 0,-1-9 48 0,1 9 16 15,0 0 0-15,0 0 0 0,0 0-368 0,-1 11 0 0,-3 2 0 0,1 4 0 16,-2 1 0-16,0 3 0 0,2 3 0 0,-2 3 0 16,-1 3 0-16,1 1 0 0,0 5 0 0,-1-3 0 15,0 0 0-15,-2 0 0 0,2-4 0 0,-1 0 0 16,0 0-384-16,2-3 0 0,0-3 0 0,1-1 0 31,1-1-1104-31,-1 1-224 0,3 0-32 0</inkml:trace>
  <inkml:trace contextRef="#ctx0" brushRef="#br0" timeOffset="2287.05">15981 9381 13823 0,'0'0'1216'0,"0"0"-960"15,-6 10-256-15,4 1 0 0,0 0 3104 0,4 6 576 16,0 1 112-16,4 2 32 0,2-3-2928 0,4 1-576 16,4 1-112-16,2-4-16 0,5-3 448 0,2-5 80 15,2-2 32-15,5-1 0 0,5-4-176 0,6-3-16 16,5-6-16-16,4 0 0 0,6-2-32 0,0-5 0 16,-2-5 0-16,3 2 0 0,-1-3-48 0,0 1-16 15,1 0 0-15,-2 1 0 0,-6-1-448 0,-3 3 0 16,-5 4 0-16,-4 0 0 15,-3 0-1312-15,-4 3-304 0,-2 3-64 0</inkml:trace>
  <inkml:trace contextRef="#ctx0" brushRef="#br0" timeOffset="6722.99">1566 17687 3679 0,'0'0'320'0,"0"0"-320"0,0 0 0 0,0 0 0 15,4-9 1920-15,-1 2 320 0,-3 7 64 0,5-8 16 16,-5 8-1040-16,0-8-224 0,0 0-32 0,-1 4-16 16,1 4-48-16,0 0 0 0,-6-5 0 0,6 5 0 15,0 0-160-15,0 0-32 0,-4-3-16 0,4 3 0 16,-8 3-144-16,2 1-32 0,-1 1 0 0,-1 4 0 16,2 2-80-16,-3 2-32 0,2 2 0 0,-3 1 0 15,4 3 0-15,-3 2 0 0,2 1 0 0,-3 1 0 16,1 1-80-16,0 3 0 0,0-4-16 0,1 4 0 15,1 2-176-15,-1-2-48 0,-1-1 0 0,2-2 0 0,1 0-144 16,-2-1 0-16,-2-2 144 0,3-1-144 16,-1-2 0-16,0-1-128 0,-4-2 0 0,2-1 0 15,2 0-512-15,3-3-80 0,-1-2-32 0</inkml:trace>
  <inkml:trace contextRef="#ctx0" brushRef="#br0" timeOffset="7025.32">1143 17833 24879 0,'0'0'2208'0,"-7"4"-1760"0,7-4-448 0,0 0 0 0,0 0 880 0,0 0 80 0,0 0 32 0,3 11 0 16,4 0-720-16,-1-1-144 0,4-4-128 0,3 0 192 16,3-1 176-16,1 1 32 0,6-2 16 0,2-1 0 15,0-2 32-15,2-2 0 0,3-1 0 0,2 0 0 16,-1-1-192-16,0-1-48 0,-2 0 0 0,1 0 0 16,-1-1-208-16,0 1 144 0,1 0-144 0,3 0 128 31,2-3-768-31,4 4-176 0,-3 1-16 0,2 0-12944 0</inkml:trace>
  <inkml:trace contextRef="#ctx0" brushRef="#br0" timeOffset="8400.03">9693 18060 1839 0,'0'0'160'0,"-7"-3"-160"0,-1-4 0 0,3 2 0 15,0 1 2112-15,5 4 400 0,-5-5 80 0,2-2 16 0,3 7-1104 16,-5-9-224-16,3-1-32 0,-1 4-16 16,3 6 256-16,0 0 48 0,-3-9 16 0,3 9 0 0,0 0-48 0,-2-7-16 15,2 7 0-15,0 0 0 0,0 0-320 0,0 0-64 16,0 0-16-16,0 0 0 0,0 0-448 0,0 0-80 15,4 11-32-15,0 5 0 0,-3 1-80 0,1 0-32 16,2 3 0-16,-2 3 0 0,-2 3-80 0,-1 1-16 16,-2-2 0-16,1 4 0 0,0 0-32 0,-1 3-16 15,-1 0 0-15,3-13 0 0,-2-1-128 0,2 4-16 16,0 2-128-16,0-1 192 16,0-1-192-16,-3 0 0 0,2-1 128 0,-1 13-128 15,0-8-336-15,1-5-112 0,2-5-32 0,0-2 0 16,2-3-1280-16,0-1-256 0,-2-10-48 0</inkml:trace>
  <inkml:trace contextRef="#ctx0" brushRef="#br0" timeOffset="9401.34">15285 18365 23951 0,'0'0'2128'0,"0"0"-1696"0,0 0-432 0,0 0 0 15,0 0 736-15,0 0 64 0,0 0 16 0,0 0 0 16,0 0 336-16,6-1 64 0,2-2 0 0,2 1 16 16,5 0-160-16,1 2-48 0,2 0 0 0,3 0 0 15,4-2-144-15,23-2-48 0,-4 2 0 0,-3 0 0 16,-4 0-112-16,1 1-16 0,-1 0-16 0,3 1 0 16,-3 1-480-16,3 1-80 0,-3 0-128 0,-1 0 176 15,-1-2-176-15,-4-1 0 0,2-1 0 0,-2 1 0 16,-2 2-1968-16,-5-1-416 0</inkml:trace>
  <inkml:trace contextRef="#ctx0" brushRef="#br0" timeOffset="10187.98">20715 17992 19343 0,'-4'-6'1728'0,"3"1"-1392"0,2-2-336 0,-1 7 0 16,0 0 144-16,5-8-144 0,-4 0 192 0,-1 8-192 15,0 0 448-15,0 0 0 0,0 0-16 0,0 0 0 16,1-8 544-16,-1 8 112 0,0 0 32 0,0 0 0 15,0 0 64-15,0 0 16 0,0 0 0 0,0 0 0 16,-2 15-64-16,-1 2-16 0,0-3 0 0,1 3 0 16,-1 2-272-16,-2 1-48 0,1 2-16 0,0 0 0 15,-1 1-208-15,3 2-32 0,-3-1-16 0,1 2 0 16,0-1-208-16,2 2-32 0,-4 1-16 0,5-12 0 16,0 1-144-16,0 4-128 0,0 1 192 0,0 1-192 15,0 1 160-15,-1-1-160 0,2-1 128 0,-1 15-128 16,0-6 128-16,1-5-128 0,0-3 0 0,0-3 128 0,0-3-128 0,0-4 0 15,1-1 0-15,2-2 0 16,-3-10-1408-16,2 10-224 0,-2-10-32 0</inkml:trace>
  <inkml:trace contextRef="#ctx0" brushRef="#br0" timeOffset="10411.51">20370 18367 23039 0,'-7'-16'1024'0,"5"8"192"15,2-1-960-15,3 3-256 0,8 4 0 0,0-2 0 0,2-1 3696 0,5 1 688 16,4-2 144-16,1 3 16 0,0 1-3360 0,3-1-672 16,4-4-144-16,4 5-32 0,-1 3-208 0,1 1-128 0,2 0 160 0,2 1-160 15,-5-3 0-15,1 2 0 0,1 0 0 0,-3 0 0 16,-3-1 0-16,-2 1-192 0,0 2 16 0</inkml:trace>
  <inkml:trace contextRef="#ctx0" brushRef="#br0" timeOffset="12131.7">15179 16882 9215 0,'0'0'816'0,"0"0"-656"0,0 0-160 0,0 0 0 0,-8 5 1200 0,-1-4 208 16,0-2 32-16,2 4 16 0,7-3-608 16,-9 4-112-16,0-2-32 0,1-1 0 0,0-2 352 0,8 1 64 15,-7-2 16-15,1 2 0 0,6 0-16 0,-11 2 0 16,1-3 0-16,1 2 0 0,2 2-272 0,-1 1-48 16,0-4-16-16,8 0 0 0,-6 3-96 0,6-3-32 15,0 0 0-15,0 0 0 0,0 0-176 0,0 0-32 16,0 0-16-16,0 0 0 0,0 0-80 0,14 0-16 15,3-1 0-15,1-1 0 0,3 0 32 0,1-1 0 16,1 2 0-16,1-1 0 0,1-1-48 0,0 1-16 16,1-1 0-16,0 0 0 0,-2-1-80 0,2 0-16 15,1 2 0-15,-1 0 0 0,-2-2-16 0,-4 1 0 16,0 2 0-16,-5 0 0 0,-3-1-192 0,0 1 176 16,-12 1-176-16,0 0 160 0,0 0-160 0,0 0 160 15,0 0-160-15,0 0 160 0,-5 6-160 0,-5 0 0 0,-5-1 0 0,-7 1 128 16,-4-2-128-16,-1 1 0 0,-2-1 0 0,1 1 128 15,-1-1-128-15,3-1 0 0,-2-2 0 0,2-1 0 16,-2 3 192-16,3 0-32 0,1 1-16 0,1 1 0 16,0-4 48-16,2 0 16 0,2 0 0 0,4 1 0 15,2 0-80-15,5-1-128 0,8-1 176 0,0 0-176 16,0 0 160-16,0 0-160 0,0 0 128 0,14-2-128 16,4-1 0-16,2 0 0 0,1-2 0 0,5 1 0 15,-2-1 0-15,2 1 128 0,2-3-128 0,-2 3 0 16,3 2 0-16,-1-3 0 0,0-1 0 0,-1 1 0 15,1 1 0-15,-4 1 0 0,-3-1 128 0,-5 1-128 16,-5 2 0-16,-11 1 0 0,0 0 0 0,0 0 128 0,0 0 0 0,0 0 0 16,-6-3 0-16,-7 1 0 0,-4 2 0 15,-4 0 0-15,-5 0 0 0,-1 1 0 0,1 0-128 0,1 0 0 16,-1-1 0-16,4 1 128 0,-1 1-128 0,2 0 0 16,1 1 0-16,4-2 0 15,4 2-2032-15,2 0-384 0</inkml:trace>
  <inkml:trace contextRef="#ctx0" brushRef="#br0" timeOffset="13310.83">15072 16837 12543 0,'0'0'560'0,"0"0"112"16,0 0-544-16,0 0-128 0,0 0 0 0,0 0 0 0,0 0 1008 0,0 0 160 15,0 0 48-15,1-7 0 0,1-1-208 0,-1 2-48 16,-1-2 0-16,0 8 0 0,0 0-208 0,2-10-48 16,-2 0-16-16,1 2 0 0,-1 8-16 0,5-10 0 15,-3-2 0-15,1 1 0 0,2 0-160 0,0-2-16 16,0 0-16-16,0 0 0 0,1 0-112 0,-2-4-32 15,3 0 0-15,-1-1 0 0,1 2-64 0,0 0-16 16,-1 3 0-16,1-2 0 0,-2-4-80 0,2 5-32 16,-1 2 0-16,0-1 0 0,0-2-144 0,0 0 160 15,3 3-160-15,-2-1 160 0,2 0-160 0,-1-1 128 16,-2-1-128-16,3 0 128 0,2 5-128 0,-1-3 0 16,2 0 0-16,0 0 128 0,3 0-128 0,0 0 0 15,2 2 0-15,-1-2 0 0,-1-1 0 0,2 1 0 16,1 1 0-16,1 0 0 0,2 2 0 0,1 1 0 0,1-1 0 15,-1 1 0-15,3 1 0 0,-3-1 0 0,1 0 0 0,-1 0 0 16,0-2 0-16,0 1 0 0,3 1 0 0,1 0 0 16,2 0 0-16,0-1 0 0,2 0 0 0,1 1 0 15,0 1 0-15,1-1 0 0,0-3 144 0,-1 2-144 16,0 2 0-16,-1 0 0 0,0 1 0 0,-4 1 128 16,2-1-128-16,-1 3 0 0,1-1 0 0,2 1 0 15,-1 0 0-15,0 0 0 0,0 2 0 0,2 0 0 16,1 1 0-16,0 1 128 0,-2 1-128 0,-2 1 0 15,-1 0 192-15,-1 4-16 0,-4 1-16 0,1 1 0 16,-3-5-160-16,1 4 192 0,2 4-192 0,-2 2 192 16,-3-2-192-16,1 4 0 0,1 0 0 0,-4 1 128 15,1 2-128-15,-2-3 160 0,1 0-160 0,-2 0 160 0,1 3-160 0,0-3 128 16,-6-2-128-16,2-1 128 0,0 1 0 16,-3-2 0-16,2 1 0 0,1-2 0 0,-6-3 48 0,1 2 0 15,3 0 0-15,0-1 0 0,-3-2-48 0,-1 1 0 16,-5-7 0-16,0 0 0 0,4 5-128 0,-4-5 0 15,4 8 0-15,-4-8 0 16,2 9-480-16,-2-9-128 0,0 11-32 0,-1-1-8992 16,1-10-1808-16</inkml:trace>
  <inkml:trace contextRef="#ctx0" brushRef="#br0" timeOffset="13686.75">16965 15992 6447 0,'0'0'576'0,"0"0"-576"0,0 0 0 0,0 0 0 16,0 0 3520-16,0 0 608 0,0 0 112 0,0 0 32 15,3 9-2720-15,1-2-528 0,-1 2-128 0,0 0 0 16,0 0-64-16,2 4-16 0,-3 4 0 0,2-1 0 15,2 3-144-15,-1 2-32 0,1 3 0 0,1-1 0 16,-2 1-80-16,0 0-32 0,2-2 0 0,-3 0 0 16,2 0-144-16,0 1-48 0,-2-5 0 0,1 0 0 15,-3 0 0-15,2 0 0 0,-3-3 0 0,-1 1 0 16,0-1 64-16,-1 1 16 0,-4-3 0 0,1 0 0 0,-2-3-64 16,-1-1-16-16,-1 1 0 0,-3-2 0 0,-2 1 80 0,-1-6 16 15,-1 0 0-15,0 0 0 0,-3 1-80 0,1-1-16 16,-3-3 0-16,0-2 0 0,0-1-208 0,2 1-128 15,-2-1 128-15,4-2-128 16,1-1-1136-16,3-1-288 0,4 2-64 0,4-3-14896 16</inkml:trace>
  <inkml:trace contextRef="#ctx0" brushRef="#br0" timeOffset="14477.02">16354 16059 24879 0,'0'0'1088'0,"0"0"256"0,1-9-1088 0,6 3-256 0,5 0 0 0,2 2 0 16,3-3 128-16,2 3-128 0,3-1 144 0,-2 1-144 16,7 0 0-16,1-2-128 0,1-1-16 0,3 1 0 15,2-1 144-15,6 0-208 0,5-1 80 0,2-1 128 16,4 0 0-16,0 2 128 0,2-1 32 0,1 1 0 0,0 0 160 16,2-2 16-16,5 0 16 0,0 2 0 0,4 2-96 15,-2 2-32-15,-2-1 0 0,-1 1 0 0,0-1-80 0,1-1-16 16,-2 2 0-16,5 0 0 0,0-1 16 0,-3 2 0 15,-2 1 0-15,-1-1 0 0,0-3 48 0,3 3 0 16,1-3 0-16,1 2 0 0,0 3 128 0,-4-1 48 16,-2 0 0-16,0-1 0 0,2-1-112 0,-1 1 0 15,1 0-16-15,-3 1 0 0,1-1-80 0,-2 1-16 16,-5 0 0-16,3 0 0 0,0-1-144 0,-1 1 128 16,1-1-128-16,0 2 128 0,0 2-128 0,-1 0 128 15,-4 1-128-15,-1-1 128 0,-1-1-128 0,1 0 0 16,0-1 0-16,1 2 0 0,-2 0 768 0,0 1 240 0,0 1 32 15,-1 1 16 1,-3 0-1664-16,-1-1-336 0,-1-1-64 0,-2-1-16 0,3 3 880 0,-1-2 144 16,1 0 0-16,1 0 128 0,-1 1-128 0,0 0 0 0,1 1 0 0,-1-2 0 15,-4-1 0-15,1 1 128 0,0 0-128 0,0-1 128 16,1 0 48-16,0 0 16 0,0-1 0 0,0 1 0 16,2 2-64-16,-1-1 0 0,2 3 0 0,-2 0 0 15,-3-1-128-15,3-1 0 0,0 3 0 0,2-3 128 16,1 0-128-16,0 1 0 0,-2-2 0 0,-1 3 0 15,1 0 128-15,-2 2-128 0,-3-2 0 0,-1-1 128 16,-2-1-128-16,-1 2 128 0,1 1-128 0,1 1 128 16,0-1 80-16,-1 2 16 0,-3-1 0 0,1 1 0 15,2-1 48-15,0 1 16 0,-5 1 0 0,0 1 0 16,-2 3-64-16,1 2-16 0,-5 1 0 0,1 2 0 16,-4-2-16-16,0 5 0 0,-1 2 0 0,-1 1 0 0,1-2 32 15,1 1 0-15,0-1 0 0,2 0 0 0,-1-2 0 0,-2-1 0 16,-1-2 0-16,1-1 0 0,-2-2 64 0,1 0 16 15,-1-4 0-15,1-1 0 0,-4-3-80 0,0 2-16 16,1-2 0-16,-1-2 0 0,-1-2-64 0,-2 0-16 16,0-4 0-16,-10 1 0 15,6-3-1136-15,2 0-224 0,-4-2-48 0,0-3-16 16,-4-1-2032-16,-1-1-384 0</inkml:trace>
  <inkml:trace contextRef="#ctx0" brushRef="#br0" timeOffset="14826.1">21728 16065 29487 0,'0'0'1296'0,"0"-8"288"0,0 8-1264 0,0 0-320 0,0 0 0 0,9-5 0 15,-3 2 384-15,3 1 0 0,-9 2 16 0,9 0 0 16,1 3-240-16,1 1-160 0,-4-1 192 0,2 5-192 15,-3 4 320-15,3 2-32 0,-2 1-16 0,3 3 0 16,-1 3 160-16,1 1 16 0,2 2 16 0,-1-1 0 16,0 5 48-16,1-1 0 0,1 2 0 0,-3-1 0 15,0 2-96-15,1-1-16 0,-3-5 0 0,-1-1 0 16,-2-2-64-16,-1-1-16 0,1-2 0 0,-3-2 0 16,-2-5 240-16,-1 1 32 0,-4-2 16 0,1-1 0 15,-2-2 224-15,-1 0 32 0,-5-2 16 0,-4 0 0 0,-2-3-144 0,-4-1-32 16,-4-2 0-16,0 0 0 0,-1-1-288 0,0-1-64 15,-2 1-16-15,1 1 0 0,1 1-208 0,0 0-128 16,0 1 160-16,1 1-160 16,0 2-1408-16,-3 1-384 0,0 1-80 0</inkml:trace>
  <inkml:trace contextRef="#ctx0" brushRef="#br0" timeOffset="18641.63">7771 3353 24879 0,'1'-20'2208'0,"2"11"-1760"16,4 0-448-16,-1 4 0 0,5 1 0 0,2 2 0 16,-4 2 0-16,6 2 0 0,1-1 0 0,2 2 0 15,-2 2 0-15,4 1 0 0,1-3 0 0,1 1 0 16,-1-2 0-16,3 1 0 0,3 4-160 0,1 0 160 0,3 2 0 0,1 1-144 15,1-1 144-15,1 2-208 0,2 3 80 0,3-1 128 16,1-3-160-16,4 1 160 0,0 0 0 0,6 2-144 16,-1 3 144-16,5-2 0 0,4 2 0 0,1 1 0 15,1 1 0-15,3 2 0 0,1-1 0 0,4 3 0 16,5 0 144-16,2 4-144 0,3 3 192 0,2 2-192 16,4-1 144-16,1 3-144 0,6 1 0 0,-1 0 144 15,0-2-144-15,0 0 0 0,4-2 0 0,2 0 128 16,1 3-128-16,1 0 0 0,1 1 0 0,-2-1 0 15,0-1 128-15,-1 2-128 0,-3 3 128 0,5 1-128 16,2 0 192-16,-4-1-32 0,-4-2-16 0,2 0 0 16,2 1 32-16,-2-3 0 0,-2 1 0 0,-4 2 0 0,-1 3 80 15,1-1 0-15,-2 1 16 0,-2-2 0 0,-4-2-32 16,-3-1-16-16,-2-2 0 0,-5 0 0 0,1-1-224 0,-3-1 144 16,-3-1-144-16,-5-1 128 0,-5 1-128 15,-2-1 0-15,-1-6 0 0,-4 1-8400 16,-3-2-1568-16</inkml:trace>
  <inkml:trace contextRef="#ctx0" brushRef="#br0" timeOffset="19482.96">7618 4760 19919 0,'16'-7'880'0,"-3"5"192"0,0 2-864 0,1 2-208 15,1 1 0-15,3 5 0 0,5-6 304 0,1 3 16 16,1 2 0-16,1 1 0 0,0-1-192 0,1 0-128 0,-4 2 144 15,4 2-144-15,4-1 0 0,0 0 128 0,0-2-128 0,2 3 0 16,2 2 0-16,3-1 0 0,1-2 0 0,2 1 0 16,2 1 128-16,-3 1-128 0,2-1 0 0,1 3 144 15,3-4 32-15,0 1 0 0,6 1 0 0,0 1 0 16,-1 3 160-16,1 0 48 0,-1 2 0 0,0 4 0 16,0 0-160-16,2 1-32 0,2 2 0 0,4-2 0 15,3 0-192-15,-1 1 128 0,0 4-128 0,-2-3 0 16,2 0 0-16,3-2 0 0,1 1 0 0,3 2 0 15,2 0 128-15,-4 0-128 0,-1-1 0 0,2 0 0 16,4 2 0-16,1-1 0 0,2 0 0 0,0-2 0 16,-4 0 0-16,0-4 128 0,1-1-128 0,2 0 0 15,1 0 0-15,1 1 0 0,-1 3 128 0,1-3-128 16,0-4 0-16,2 1 176 0,2 2-176 0,-2 1 160 0,-3 4 16 0,-1-2 0 16,1 1 0-16,-1 1 0 0,2 1-176 0,-4 0 0 15,-1 1 0-15,0-1 0 0,-1 0 0 0,1-1 0 16,1-1 0-16,0 1 0 0,-3 4 0 0,-2-4 0 15,-2-2 0-15,1 3 0 0,2 4 0 0,-2 0 0 16,1-2 0-16,-4 2 0 0,-3-1 0 0,-2-2 0 16,0-5 0-16,0 1 0 0,2 2 0 0,0-2 0 15,-4 0 0-15,-2-2 0 0,-5-3 0 0,-2-2 0 16,-3-3 0-16,-5-1-7600 16,-4 1-1552-16</inkml:trace>
  <inkml:trace contextRef="#ctx0" brushRef="#br0" timeOffset="20624.25">7781 6193 21711 0,'0'0'960'0,"12"1"192"0,3-1-912 0,2 0-240 16,1 1 0-16,0 5 0 0,1 0 0 0,2 1 0 15,0-2 0-15,2 2 0 0,2 3 0 0,2-2 0 16,0-4 0-16,1 4 0 0,2 1 0 0,2 0 0 15,2-2 0-15,4 2 0 0,0-4 0 0,3 5 0 16,1-2 0-16,-2 1 0 0,3 1 0 0,4-2 0 0,6-1 0 0,1 1 0 16,-1 1 128-16,2 3 48 0,2 1 0 15,-1 1 0-15,3 0-176 0,1 1 160 0,2-1-160 16,5 1 160-16,4 1-160 0,1 0 0 0,-2 0 0 0,5-1 128 16,4 1-128-16,0 0 0 0,2 3 144 0,-2-2-144 15,-1 0 176-15,3-1-48 0,4 1 0 0,3 0 0 16,2 4 0-16,2 0-128 0,-3-2 192 0,2 0-64 15,4-1-128-15,1 1 160 0,-1 0-160 0,5 3 160 16,2 1-160-16,0 0 0 0,-3-1 144 0,2 0-144 16,3-1 128-16,0 1-128 0,-3-1 160 0,3 1-160 15,1 2 176-15,2-1-176 0,0 3 192 0,1 0-192 16,1-3 176-16,-1 1-176 0,0 2 160 0,-3 4-160 16,2 3 0-16,2-1 128 0,2-1-128 0,-2 2 0 0,0 1 0 0,0 2 0 15,0-1 128-15,-5 2-128 0,-3-3 0 16,4 3 0-16,3 1 128 0,-1-2-128 0,-4 0 128 0,0 3-128 15,1 1 176-15,-4 2-176 0,1-1 208 0,2-1-64 16,2-3-16-16,-2-2 0 0,-4-2 96 0,1-2 16 16,-1-1 0-16,-2 0 0 0,-2 1 112 0,-6 0 32 15,-5-1 0-15,-1-2 0 0,-2-2-96 0,-4-2-16 16,-4-2 0-16,-7 0 0 0,-6 0-272 0,-5-3 128 16,-5-4-128-16,-5 0-8688 15,-4-1-1808-15</inkml:trace>
  <inkml:trace contextRef="#ctx0" brushRef="#br0" timeOffset="22012.63">7773 7938 13295 0,'0'0'576'0,"0"0"144"0,0 0-576 0,0 0-144 15,0 0 0-15,0 0 0 0,0 0 320 0,0 0 16 16,0 0 16-16,0 0 0 0,0 0-80 0,0 0-16 16,0 0 0-16,0 0 0 0,0 0 336 0,0 0 64 15,0 0 16-15,0 0 0 0,0 0 80 0,10-1 16 16,-10 1 0-16,9-3 0 0,-9 3-176 0,9 0-16 0,-2-2-16 16,2 1 0-16,2 0-48 0,-3 1-16 0,-8 0 0 0,10 0 0 15,2 2-224-15,-3 0-32 0,-1 1-16 0,3-1 0 16,1-2-16-16,2 1 0 0,-1 1 0 0,2 1 0 15,1 2-32-15,1-1-16 0,3-1 0 0,2 2 0 16,-1-1 32-16,4 0 16 0,4-3 0 0,-1 2 0 16,3 1 32-16,3 2 0 0,-1 2 0 0,3-4 0 15,-1-1-32-15,2 1 0 0,-1 0 0 0,5 3 0 16,1 1-16-16,2 1 0 0,0 0 0 0,3-1 0 16,4-1-64-16,-1 2-128 0,1 1 176 0,0 2-176 15,1 0 192-15,2 3-192 0,4-2 192 0,3 0-192 16,2-1 128-16,1 0-128 0,-2-1 0 0,3 1 0 15,2-1 128-15,-1 0-128 0,3 0 0 0,0 2 0 0,-2 4 128 16,1-1-128-16,0-2 0 0,2-1 0 0,1-1 192 0,3 1-192 16,-2 3 192-16,1-3-192 0,-1 1 192 0,-1-1-64 15,-1 2 0-15,4 0-128 0,0 0 144 0,1-1-144 16,-3-2 0-16,4 3 144 0,-1 3-144 0,2-1 0 16,1 1 0-16,-2-2 0 0,-3 0 0 0,1 0 0 15,2 2 128-15,1-1-128 0,0 1 0 0,-2 1 0 16,-1 1 0-16,-2-3 128 0,3-1-128 0,2 2 0 15,1 2 0-15,-3 0 0 0,-2-1 0 0,-2 0 128 16,4 0-128-16,0-2 0 0,0-2 128 0,-4 1-128 16,-2 2 0-16,1-1 128 0,-1-2-128 0,5 1 128 15,-1 1-128-15,-1 1 128 0,-4-1-128 0,1 1 0 0,4-1 0 16,-4 1 0-16,3-2 0 0,-4 2 0 0,1 0 0 16,-4 1 0-16,-2 1 0 0,0 1 0 0,0 1 0 15,3-1 0-15,3-3 0 0,-6-1 128 0,-1 3-128 0,1-1 128 16,1-2 32-16,-2 1 0 0,0 1 0 0,-1-1 0 15,1 4 32-15,-3-1 0 0,0 0 0 0,-2 2 0 16,2 3-64-16,0-3-128 0,-2-1 192 0,-4 0-64 16,-1 0-128-16,-1-2 128 0,-5-3-128 0,-1 0 128 15,-3-3-128-15,0-1 160 0,0-3-160 0,-5 1 160 16,-3 1-160-16,1-3 192 0,-3-4-192 0,-4 1 192 16,-4 1-192-16,-2-3 0 0,-3 1 0 0,-7-1 0 15,-2-2-2128-15,-10-2-368 16</inkml:trace>
  <inkml:trace contextRef="#ctx0" brushRef="#br0" timeOffset="26519.79">4769 17535 19343 0,'0'0'1728'0,"0"0"-1392"16,-1-7-336-16,1 7 0 0,-3-9 704 0,-3 1 80 15,1 0 16-15,5 8 0 0,-10-5-800 0,1 0 0 16,-3 0-192-16,0 1 48 15,-2 0-576-15,-1 1-112 0,-1 0-32 0,-3 0 0 16,-1 1-592-16,-2 1-112 0,-3 1-32 0,-3-1 0 0,2 0 1088 0,2 0 192 0,1-1 64 0,1-1 0 16,-3 0 768-16,3-1 144 0,-3-1 48 15,3 0 0-15,-3-1 400 0,3 2 96 0,-2-2 16 0,2 3 0 16,-3-2-64-16,0-2 0 0,0 4 0 0,-3-2 0 16,-3 0-240-16,0 0-48 0,-2 1-16 0,0 1 0 15,-3-1-384-15,3 1-80 0,1 0 0 0,2-2-16 16,-1 2-64-16,1 1-16 0,0-4 0 0,2 2 0 15,-1 0 160-15,1-2 16 0,-1 0 16 0,0 1 0 16,0-1 32-16,0 1 16 0,3 1 0 0,-2-1 0 16,1 0-48-16,0 0-16 0,1-1 0 0,1 1 0 15,-1 1-224-15,0 1-48 0,0-2-16 0,-2 2 0 16,2-1-176-16,-4-1 0 0,-2 1 0 0,-4 1 128 16,-3 1-128-16,2 1 0 0,2-1 0 0,-1 0 0 0,2 2 0 0,-1 2 0 15,1 0 0-15,0-2 0 0,1 1 0 16,-2 2 0-16,-2 0 0 0,-1 0 128 0,-7-2-128 0,0 3 0 15,-1-3 144-15,0 2-144 0,2 1 0 0,2 2 0 16,-2-1 0-16,1 2 128 0,1 0-128 0,-2-1 0 16,-1 1 0-16,2-1 0 0,2 2 0 0,0 1 0 15,0 1 0-15,0-1 0 0,4 2 0 0,0 2 0 16,1 0 0-16,0 2 0 0,-2 1 0 0,2-1 0 16,-1 2 0-16,0-1 0 0,2 2 0 0,1-2 128 15,3 1-128-15,1 0 0 0,2 3 0 0,-1-2 0 16,2-2 0-16,3 0 0 0,2 0 0 0,2 0 0 15,-1-1 0-15,2-1 0 0,0 1 0 0,2-3 0 16,-1 2 0-16,3-1 0 0,-1-1 0 0,3 0 0 0,-1 2 0 16,2-2 0-16,3 0 0 0,-3 1 0 0,1 0 0 15,0-1 128-15,1-1-128 0,1 1 0 0,6 3 128 0,0-2-128 16,-7-2 0-16,5 0 0 0,4 0 0 0,-1 1 128 16,-2 1-128-16,1 2 0 0,1-4 0 0,0 1 0 15,0 0 0-15,2 0 0 0,1-2 0 0,0 1 0 16,-2 1 0-16,1 0 0 0,0 0 0 0,2-1 0 15,1 0 128-15,1 0-128 0,-4-2 128 0,4 2-128 16,2 0 128-16,-3-3-128 0,-3-8 160 0,1 9-160 16,3 2 192-16,1-1-64 0,0-1-128 0,2-1 192 15,-7-8-192-15,5 10 128 0,2 0-128 0,0 0 0 16,-7-10 0-16,11 8 128 0,-3 0-128 0,1 1 0 16,-2 0 0-16,2-1 0 0,-3 0 128 0,2 0-128 0,-4 0 128 0,3 0 0 15,1 3-128-15,-2-1 192 0,3 0-64 0,0 1 0 16,-1-3-128-16,0 2 192 0,1 0-64 0,1-2 0 15,-4 0-128-15,-3-3 192 0,3 0-192 0,1 2 176 16,1-1-176-16,-3 2 160 0,3 0-160 0,1-1 160 16,0 1-160-16,7 6 160 0,-5-4-32 0,3 1-128 15,1-1 192-15,-3-1-64 0,0-2 0 0,2 0 0 16,2 1 0-16,-1 0 0 0,0-1-128 0,3 0 0 16,2-2 0-16,0 2 128 0,-1 2-128 0,0-4 0 15,2 1 0-15,1-1 0 0,-3 0 0 0,2 0 0 16,2 1 0-16,-4-2 0 0,0-1 0 0,1 4 0 15,-1-1-128-15,2 1 128 0,-1 1 0 0,1 0 0 16,-3-1 0-16,3 1 0 0,2 0 0 0,1-2 0 16,0 0 0-16,4-2 0 0,-2 0 0 0,4 0 0 15,1 0 0-15,0 1 0 0,-1-2-176 0,1 0 176 0,-1 1-128 0,0-2 128 16,-1-1-144-16,3-1 144 0,0-1-160 0,3 0 160 16,0 0 0-16,1 0 0 0,2-2-128 0,3 1 128 15,3 0 0-15,0 1 0 0,-5 1 0 0,1 0-144 16,-3-1 144-16,1 0 0 0,-3 0-144 0,7-1 144 15,3 1 0-15,-1 0 0 0,-1-2 0 0,0 3 0 16,-1 2-128-16,-3-1 128 0,0 0 0 0,-1-1 0 16,1 0 0-16,0 0 0 0,1 0 0 0,-1-1 0 15,0 0-144-15,4-1 144 0,0 2 0 0,-1-1 0 16,-2 0 0-16,-1-1-128 0,-1-3 128 0,-3 2 0 16,1 0 0-16,1-1 0 0,2 0-128 0,0 1 128 15,-3-2 0-15,3 2 0 0,-2 1-128 0,1-1 128 16,-3-1 0-16,0 1 0 0,0-2 0 0,-2 1 0 0,-3 0 0 15,0-2 0-15,-1-1 0 0,3 1 0 0,0-1 0 0,-1 2 0 16,-2-2 0-16,0-1 0 0,0 0 0 0,0-1 0 16,-6-1 0-16,1 0 0 0,-1-1 0 0,-1-3 0 15,-3-2 0-15,-2 0 0 0,0-2 0 0,-7 8 128 16,-2-3-128-16,5-1 0 0,-2-2 192 0,1 0-48 16,-2-4-16-16,2 3 0 0,-2-5-128 0,3-17 192 15,-3 4-192-15,-2 4 192 0,-1 0-192 0,-4 2 128 16,-2 0-128-16,-1-1 128 0,0 1-128 0,-3-1 192 15,-3 2-192-15,-2 0 192 0,0-2 16 0,-3 1 16 16,-1 1 0-16,-1 1 0 0,0 2 160 0,-2 1 48 0,0 3 0 16,-5-1 0-16,-1-1-64 0,0 1-16 0,-2 0 0 15,-1 1 0-15,-5 0-112 0,2 0-32 0,-2 0 0 16,1 2 0-16,-2 1-208 0,0 1 0 0,0 1 128 0,-1 1-128 16,2-1 0-16,-1 2-208 0,2 2 32 0,0 2 16 31,1-1-384-31,2 2-80 0,-3 0-16 0,2 5-17920 0</inkml:trace>
  <inkml:trace contextRef="#ctx0" brushRef="#br0" timeOffset="28236.4">7562 3201 17903 0,'-7'-13'784'0,"3"6"176"0,4 7-768 0,-7-5-192 15,1-1 0-15,1 1 0 0,-1-2 688 0,1 2 80 16,5 5 32-16,-2-7 0 0,2 7-448 0,-4-7-96 16,1 2 0-16,3 5-16 0,0 0 0 0,-3-6 0 15,0 0 0-15,3 6 0 0,-2-8 112 0,2 8 32 16,-5-6 0-16,5 6 0 0,-5-5 0 0,5 5 0 16,-7-4 0-16,7 4 0 0,0 0-256 0,0 0-128 0,0 0 160 15,0 0-160-15,0 0 0 0,0 0 128 0,0 0-128 0,0 0 0 16,0 0 128-16,0 0 0 0,0 0-128 0,0 0 192 15,0 0 144-15,0 0 32 0,11 2 0 0,-2 2 0 16,-9-4-16-16,11 5 0 0,-1-1 0 0,2 2 0 16,0 1-96-16,1 3-32 0,0 0 0 0,1 1 0 15,0 1-224-15,2 3 128 0,4-1-128 0,-2 1 0 16,-2 1 160-16,5-1-160 0,3-4 160 0,5 3-160 16,1 3 192-16,1-2-48 0,-3 3-16 0,5-2 0 15,0 1 64-15,-1-3 0 0,1 0 0 0,3 0 0 16,4 3 16-16,1 0 16 0,0-2 0 0,2 1 0 15,0 0-48-15,2-1-16 0,-4 0 0 0,1 0 0 0,1 1-32 16,3-1-128-16,1 1 192 0,2 1-64 0,-3-2 0 0,2 3-128 16,2 0 192-16,-1 1-64 0,2 2 64 0,-2-2 0 15,3-5 0-15,2 3 0 0,3 0-64 0,0 2 0 16,2 1 0-16,0-1 0 0,-4-2 0 0,2 0-128 16,2-1 192-16,-3-2-64 0,0 1-128 0,2-1 128 15,-1-1-128-15,-1 3 128 0,-1-1 0 0,-1 0-128 16,2-2 192-16,-1 1-64 0,1-1-128 0,3 1 0 15,-3 2 0-15,0-2 0 0,-1 0 144 0,-1 1-144 16,0 1 160-16,-1 1-160 0,-1 0 144 0,3 1-144 16,4-1 128-16,-3 3-128 0,-1 1 128 0,0-1-128 15,1-1 0-15,2 0 128 0,-2-1-128 0,3 1 0 16,0-1 0-16,-1 2 0 0,-3-2 0 0,-1-1 0 16,-2 0 0-16,2-1 0 0,0 1 0 0,2 1 0 0,-2-1 128 15,0 1-128-15,-4-1 0 0,0 2 0 0,-2 0 0 0,2 1 0 16,1 0 0-16,2 0 0 0,1 0 144 0,-1 2-144 15,1 1 192-15,-3 1-16 0,0-1-16 0,-3 1 0 16,0-2-32-16,2-2 0 0,1 4 0 0,-2-4 0 16,0 1-128-16,-3-1 128 0,-1 0-128 0,-1-1 128 15,-2-2-128-15,-4 1 0 0,1-3 0 0,1 1 128 16,2-2 0-16,0-1 0 0,-2 0 0 0,-1-2 0 16,5 1 192-16,-6 1 48 0,-2-2 0 0,-1 1 0 15,-2 0 32-15,0 0 16 0,0-1 0 0,-1-1 0 16,0-4-112-16,0 1-32 0,0 0 0 0,-3 0 0 15,-4 1-16-15,-1-3-16 0,1 0 0 0,0-1 0 16,-6 2 16-16,1-3 0 0,0 0 0 0,-2 0 0 0,-7-1-64 16,-2 0-16-16,1 0 0 0,-10-2 0 0,0 0-176 15,0 0 192-15,6-4-192 0,-6 4 192 0,0 0-384 0,0 0-80 16,-3-9-16-16,-5 0-12832 16,-8 0-2576-16</inkml:trace>
  <inkml:trace contextRef="#ctx0" brushRef="#br0" timeOffset="36589.33">9292 17646 26719 0,'-1'-7'2368'0,"1"7"-1888"0,1-7-480 0,-2 2 0 16,0-1 544-16,1 6 16 0,0-7 0 0,-1 1 0 15,-1 0-16-15,-1 1 0 0,2-2 0 0,1 7 0 16,-1407 0-304-16,2813-6-64 0,-1409-4-16 0,1 1 0 16,0 0-160-16,-1 0 0 0,-1-1 0 0,-2-1 0 15,2 3 336-15,-1 0 48 0,-4-1 0 0,1 1 0 16,-4 0 208-16,0 0 48 0,-2-1 16 0,-2 1 0 15,0 2-144-15,-2 1-16 0,-2 2-16 0,-5 0 0 16,-1 0-160-16,-2-1-48 0,-2 1 0 0,-2 1 0 0,-4-2 80 16,1 4 16-16,1 0 0 0,-4 0 0 0,-2 0-64 15,-6 3-16-15,-6-2 0 0,-4 0 0 0,-5 0-96 0,0 0 0 16,-2 0-16-16,-1 1 0 0,-2 2-16 0,-4-2 0 16,-5 3 0-16,2 0 0 0,4-2-32 0,1-1-128 15,0 3 192-15,1-1-64 0,-5 0 112 0,3 1 16 16,-4-2 0-16,3 2 0 0,2-1-16 0,-2 0 0 15,-1 1 0-15,-1 0 0 0,2 2-80 0,-1-2-16 16,7 0 0-16,-1-1 0 0,1 1-144 0,-2-1 0 16,0-1 0-16,2 3 128 0,2 0-128 0,5 0 0 15,4-5 0-15,3 2 0 0,-1-1 0 0,3 1 0 16,-1-1 0-16,4 2 0 0,1-2 0 0,4 2 0 16,2-2 0-16,4 1 0 0,2 2 0 0,4-4 0 15,0-2-144-15,5 1 144 0,3 0 0 0,-1 1 0 0,0 0 0 0,3 0 0 16,1-2-160-16,1 1 160 0,1-1-128 0,2 1 128 15,2 0 0-15,4 1 0 0,-2 0 0 0,2 0 0 16,-3 0 0-16,5 0-128 0,5-1 128 0,0 0-192 16,0 0 192-16,0 0 0 0,0 0 0 0,0 0 0 15,0 0 0-15,0 0-160 0,0 0 160 0,9 2-160 16,5 0 160-16,2-4-192 0,1 0 192 0,5 0-192 16,3 1 192-16,4-1-160 0,3-2 160 0,2 0-160 15,2-1 160-15,8-2 0 0,4-2-144 0,4 1 144 16,3 2 0-16,2-1 0 0,5-2-144 0,2 1 144 15,2-2 0-15,5 1 0 0,5 1 0 0,2-2 0 16,0 0 0-16,0 2 0 0,-1 1 0 0,6 0 0 16,2-1 0-16,0 1 0 0,-4 0 0 0,0 1 0 0,1-1 0 15,0 2 0-15,-2-1 0 0,0 2 0 0,-3 1 0 16,-2 0 0-16,-1 1 0 0,0 1 0 0,2 1 0 16,-5 2 0-16,-5 0 0 0,-2 2 0 0,-1 1 0 0,-4 0 0 15,-2-1 0-15,-4 3 0 0,-2 0-160 0,-7 1 160 16,-6 1-128-16,-5-1 128 0,-4-2 0 0,-3 1-160 15,-5-2 160-15,-3 2 0 0,-5-2-192 0,-2 1 192 16,-2-2-192-16,-9-4 192 0,0 0-224 0,0 0 64 16,0 0 16-16,-2 9 0 0,-4-5 144 0,-4 2-208 15,-4-4 80-15,-5 0 128 0,-2 1 0 0,-7-1 0 16,-5-2 0-16,-6 0 0 0,-3 0 0 0,-5 0 0 16,-6 0 128-16,-2 0-128 0,-1-1 160 0,-3 1-160 0,-5 0 192 0,-5 0-192 15,-7 0 128-15,1-1-128 0,-1-1 0 16,-2 1 0-16,-5 1 0 0,-1-1 0 0,-2-2 0 15,0 1 0-15,-1 1 0 0,-3 2 0 0,-5 0 0 16,3 0 0-16,2-1 0 0,1 2 0 0,-3 0 0 0,2-2 0 16,1-2 0-16,4 1 0 0,4 1 0 0,0 0 0 15,-1-1 0-15,2 0 0 0,1-4 0 0,3 4 0 16,4-1 128-16,3 1-128 0,-2 0 0 0,3 0 0 16,-1-1 0-16,8 1 0 0,3 1 0 0,6 0 0 15,2-2 0-15,4 2 0 0,3-1 0 0,1 1 0 16,1 0 160-16,5-1-160 0,3-1 128 0,7 1-128 15,2 0 0-15,5 0 0 0,3 0 0 0,5-2 0 16,2-1 0-16,2 2 0 0,7 2 0 0,0 0 0 16,0 0-176-16,0 0 48 0,0 0 0 0,10 0 0 0,2-2 128 15,6 2-208-15,-1-1 80 0,7 1 128 0,6 0-160 16,6 0 160-16,3-2 0 0,3 1-144 0,2-2 144 0,0 2 0 16,6 0 0-16,4 1 0 0,8-1 0 0,4 1 0 15,4-1 160-15,2 0-160 0,-4-3 128 0,4 4-128 16,5 0 0-16,2 0 144 0,1-3-144 0,-1 0 128 15,-1 2-128-15,7-1 128 0,0 1-128 0,1 0 0 16,-1-1 0-16,1 0 0 0,-4 5 0 0,2-3 0 16,1 0 0-16,-4 1 0 0,-2 0 0 0,-1 2 0 15,-1 1 0-15,2-1 0 0,-2 2 0 0,-4-2 0 16,-3 1 0-16,-6 0 0 0,1 2 0 0,-2 0 0 16,0-3 128-16,-3 3-128 0,-1-3 0 0,-7 1 0 15,-5 2 0-15,-3-2 0 0,-3 1 0 0,-3 0 0 16,0-1 0-16,-4 0 0 0,-1-2 0 0,-3-1 0 0,-1 0 128 0,-1 0-128 15,-1 1 0-15,-1-2 0 0,0 0 0 0,-4 3 0 16,-1-1 0-16,0-1 0 0,-2-1 0 0,-1 0 0 16,-1-1 0-16,0-1 0 0,-2-1 0 0,0-2 0 15,2 1 128-15,-1-1-128 0,0 0 0 0,1 0 128 16,0 0-128-16,2 1 0 0,2 0 0 0,1 0 0 16,-3-1 0-16,2 1 0 0,-1-1 128 0,-1 1-128 15,1 0 0-15,0 0 0 0,1 2 0 0,-2-1 0 16,-1-2 0-16,-2 2 0 0,0 1 0 0,-2 1 0 15,-1 1 0-15,-1 0 0 0,-1-1 0 0,-2 1 0 16,-9 0 0-16,11 0 0 0,-2 0 0 0,-9 0 0 16,9 2 0-16,-9-2 0 0,8 2 0 0,-8-2 0 15,10 3 0-15,-10-3 0 0,10 4 0 0,-10-4 0 0,10 6 0 16,-1 1 0-16,0 0 0 0,-2 0 0 16,0 1 0-16,1 2 128 0,0 1-128 0,1 2 128 0,-2-2-128 0,1 2 192 15,1 0-192-15,-3 4 192 0,-3 2-64 0,4-1 0 16,-1 3 0-16,0 0 0 0,-2 2-128 0,-1 0 0 15,0 0 0-15,-1 3 0 0,-2 0 0 0,1 3 0 16,0-1 0-16,1 3 0 0,-3 1 0 0,0 1 128 16,0 0-128-16,-1 1 0 0,0 1 128 0,-2-1-128 15,0-1 128-15,-1-3-128 0,-1-1 176 0,2 2-48 16,0-2-128-16,1 0 192 0,0-3-192 0,1 2 0 16,2 3 0-16,0-15 0 0,0 4 128 0,0 1-128 15,0 0 0-15,0 0 0 16,0-2 160-16,0 0-160 0,0 1 160 0,-2 10-160 0,-1-6 144 0,2-3-144 0,-1-5 128 15,1 0-128-15,0-4 0 0,1-12 0 0,-1 14 0 0,1-14 0 16,0 13 128-16,0-13-128 0,0 0 0 0,0 13 128 16,0-13-128-16,0 0 0 0,0 0 144 0,0 0-144 15,0 0 128-15,0 0-128 0,-5 11 160 0,5-11-160 16,0 0 192-16,0 0-48 0,0 0-16 0,-5 1 0 16,0-3 32-16,2-3 0 0,1-3 0 0,-3-3 0 15,0-2-16-15,0-3 0 0,3 0 0 0,-3-2 0 16,0 0-144-16,1-2 192 0,0-7-192 0,-1 1 192 15,1-3-64-15,2 14-128 0,0-6 192 0,-1-3-64 16,0-1-128-16,1-3 0 0,-2 0 0 0,2-1 0 16,1 0 0-16,-6-25 0 0,3 7 128 0,1 6-128 15,2 5 0-15,-3 1 0 0,1-4 0 0,0 3 0 16,1 3 0-16,-1 5 0 0,1 3 0 0,-1 3 0 0,0-1 0 0,-1 2 0 16,1 3 0-16,1 1 0 0,-4 2-192 0,3 0 192 15,1 1-160-15,0 2 160 0,0 0-160 0,-1 1 160 16,2 1-160-16,-1 1 160 0,0 0-208 0,-1 1 48 15,0 2 16-15,3 6 0 0,-1-9 16 0,0 3 0 16,-1-2 0-16,2 8 0 0,0 0 0 0,0 0 0 16,-2-9 0-16,0 5 0 0,2 4 128 0,0 0-208 15,0 0 80-15,0 0 128 0,0-8 0 0,0 8 0 16,0 0 0-16,0 0 0 0,0 0-160 0,0 0 160 16,0 0 0-16,0 0-144 0,0 0 144 0,0 0 0 15,0 0 0-15,0 0 128 0,0 0 0 0,0 0 0 16,-1-8 0-16,1 8 0 0,0 0-128 0,0 0 0 0,0 0 0 15,0 0 0-15,-3-7 0 0,3 7 0 0,0 0 0 0,0 0 0 16,-4-6 0-16,4 6 192 0,-9-5-64 0,3 1 0 16,6 4-128-16,-8-1 0 0,-1 1 0 0,-2 0 0 15,0-1 0-15,-1 0-160 0,0 0 160 0,-4 1-208 16,-1 0 208-16,0 0-192 0,-3 0 192 0,-2 0-192 16,-6 2 192-16,1-1-144 0,1 0 144 0,-1-1-128 15,-3 0 128-15,0 0 0 0,-1-2 0 0,-1 0 0 16,0 0 0-16,-6 0 0 0,-3-2 0 0,-3 3 0 15,1 1 0-15,0 1 0 0,-1 3-144 0,1-3 144 16,-1 1 0-16,0-1 0 0,-2 0 0 0,-3-1 0 16,-4-1 0-16,-1 1 0 0,-1 2 0 0,1 0 0 15,0 1 0-15,0 1 0 0,0-3 0 0,-2-1-176 0,-2-1 176 16,-1 1 0-16,-2 1 0 0,2 1 0 16,-2 1 0-16,3-1 0 0,-3-2 0 0,0 0 0 0,-4 1 0 0,-2 1 0 15,1 0 0-15,2 2 0 0,4 0 0 0,-2-1 0 16,-3-2 0-16,2 0 0 0,-3 1 0 0,5-1-128 15,1-1 128-15,2 2 0 0,2-1-160 0,-2-1 160 16,-1-3-192-16,4 2 192 0,5 1-192 0,0 1 192 16,-1 1-192-16,2-2 192 0,3 0 0 0,2 0 0 15,3 0 0-15,-2-2 0 0,2 1 0 0,-3-1 0 16,1 1 0-16,1 1 0 0,3 0 128 0,3 0-128 16,2 0 0-16,2 1 144 0,1-1-144 0,4 0 0 15,-1-1 0-15,3 0 0 0,-5-2 0 0,4 1 0 16,1-2 0-16,-1 2 0 0,1-2 0 0,2 1-176 15,0-2 176-15,2 4-192 0,2-2 192 0,-1 1 0 16,2-1 128-16,1 1-128 0,1 0 176 0,2 0-48 0,2-2 0 16,2 3 0-16,-3 0 80 0,3 0 16 0,3 0 0 15,0 0 0-15,2 1-96 0,5 0-128 0,0 0 176 0,-6-1-176 16,-3 0 128-16,9 1-128 0,0 0 0 0,0 0 0 16,0 0 160-16,0 0-160 0,-4 4 128 0,4-4-128 15,-6 9 0-15,2 1 0 0,0 0-144 0,2 1 144 16,0 1 0-16,0-1 0 0,0 1 0 0,0 2 0 15,-1-1 0-15,0 3 0 0,0-1 0 0,-2 2 0 16,3 0 0-16,-1 2 0 0,0 0 0 0,-2 1-160 16,1-2 160-16,-3 2 0 0,2 1 0 0,-1 2 0 15,1-1 0-15,-2 2 0 0,2-2 0 0,-2 4 0 16,-1-3 0-16,1-4 144 0,0-2-144 0,2-1 0 16,-2 1 240-16,3-2-64 0,-1 1-16 0,2-4 0 0,0-3-160 0,1-1 128 15,0 0-128-15,2-8 128 0,0 0-128 0,-2 8 0 16,2-8 144-16,0 0-144 0,-3 6 0 0,3-6 0 15,0 0 0-15,0 0 0 0,0 0 0 0,0 0 0 16,0 0 0-16,0 0 128 0,0 0-128 0,0 0 128 16,0 0-128-16,0 0 128 0,0 0-128 0,0 0 0 15,0 0 0-15,0 0 0 0,0 0 0 0,0 0 0 16,0 0 0-16,0 0 0 0,0 0 0 0,0 0 0 16,0 0 0-16,0 0 0 0,1-8 0 0,0-2-128 15,-1-5 128-15,0 1-128 0,2-2 128 0,-3-4 0 16,0-2 0-16,1-2 0 0,1-3 0 0,1-1 0 15,0 1 0-15,1 1 0 0,-2-1 0 0,3 2 128 16,-2 2-128-16,2 1 128 0,-3 1-128 0,0 2 0 0,1 2 0 16,0 0 0-16,3 1 0 0,-3 2 0 0,-1-1 0 0,0 3 0 15,-1-1 0-15,1 4 0 0,1-1 0 0,-2 1 0 16,-1 4 0-16,1 5 0 0,0 0 0 0,0 0 0 16,0 0 0-16,0 0-160 0,0 0 160 0,0 0-160 15,0 11 160-15,-1 3-192 0,-1 4 192 0,-1 3-192 16,3 2 192-16,-5 2-128 0,0 3 128 0,0 1-128 15,2 2 128-15,-5 2 0 0,1 3 128 0,-1 2-128 16,2-3 0-16,1 2 0 0,-2-2 0 0,0-1-192 16,-2-1-752-1,2-1-144-15,1 1-48 0</inkml:trace>
  <inkml:trace contextRef="#ctx0" brushRef="#br0" timeOffset="38776.03">7537 4685 21247 0,'0'0'944'0,"-6"-4"192"0,1-1-912 0,5 5-224 15,0 0 0-15,0 0 0 0,0 0 336 0,0 0 32 16,0 0 0-16,0 0 0 0,0 0-208 0,0 0-32 15,0 0-128-15,-4 7 192 0,4-7-192 0,0 0 0 16,-1 7 0-16,1-7 0 0,0 0 256 0,1 9 0 16,-1-9 0-16,5 9 0 0,-1-1 16 0,-4-8 16 15,7 5 0-15,0 0 0 0,0 2 352 0,2-1 64 16,1-2 0-16,3 1 16 0,2-1-144 0,2 0-48 0,-1 6 0 0,3-2 0 16,3 0-64-16,0 1-16 0,3 0 0 0,1 2 0 15,1 0-80-15,3 0-32 0,2 0 0 0,0 2 0 16,-1 0-80-16,2 0-32 0,3 1 0 0,1-2 0 15,5 2-32-15,-1-1-16 0,-2-1 0 0,4 2 0 16,-1 2-16-16,1-1 0 0,-3 0 0 0,1 2 0 16,-1-2-160-16,2 1 0 0,-1-3 144 0,2 1-144 15,0 2 192-15,1-1-48 0,-2 1 0 0,0 1 0 16,0-2 48-16,-1 2 16 0,-2-2 0 0,2 1 0 16,0-2 16-16,2 0 0 0,0 2 0 0,3-1 0 15,2 0-48-15,-3 1-16 0,-2-1 0 0,-2 1 0 16,2-1 16-16,2 0 0 0,-1-1 0 0,5 3 0 0,4 1-176 15,-2 1 0-15,-2-2 0 0,-1-1 0 0,1-2 0 16,-2 3 192-16,-1 3-32 0,0-3 0 0,-1-5-160 0,0 1 0 16,1 1 0-16,1 1 0 0,1 1 0 0,0 1 0 15,-2 0 0-15,-3-1 128 0,-2-3-128 0,-1 1 192 16,2-1-192-16,1 1 192 0,3 0-192 0,-3-1 0 16,0 2 144-16,0 0-144 0,-1 0 128 0,-1-1-128 15,0 0 128-15,0-2-128 0,-4 0 0 0,4 1 144 16,0 0-144-16,-1 2 0 0,2-1 192 0,-2 0-192 15,0 0 192-15,-1 3-192 0,-2-1 224 0,1 1-64 16,-3-1-16-16,0 0 0 0,-1-1-144 0,2-2 160 16,2 1-160-16,-2 0 160 0,-1 0-160 0,1 2 0 15,-2 0 144-15,0-2-144 0,-1 0 128 0,-1-3-128 0,-3 1 128 16,0 0-128-16,-2-1 144 0,2 0-144 0,-4 1 192 0,1 1-192 16,-2 1 176-16,3-1-176 0,2-4 160 0,-2 2-160 15,-1 0 192-15,1 2-48 0,1-1-16 0,0-1 0 16,1-3-128-16,0 1 192 0,-5 1-192 0,0 0 192 15,-1 0-64-15,0 1-128 0,-3 1 192 0,1-1-64 16,0-1 48-16,0-1 0 0,-3 0 0 0,1-1 0 16,1 2-176-16,-3 0 0 0,2 0 0 0,0-1 0 15,-2-3 144-15,1 0-144 0,-4 1 160 0,1-2-160 16,-3 1 192-16,-1 0-64 0,0-3-128 0,-2 2 192 16,0 0-192-16,-1 0 176 0,-8-5-176 0,10 4 160 15,0 3-160-15,-2-2 160 0,0 1-160 0,-2-3 160 16,-6-3-160-16,10 3 0 0,-5 3 144 0,2-2-144 0,-7-4 0 15,9 6 0-15,-9-6 0 0,6 4 128 0,-6-4-128 16,7 3 0-16,-7-3 0 0,8 5 0 0,-3 0 0 0,-5-5 128 16,0 0-128-16,0 0 0 0,0 0 0 0,0 0 144 15,7 5-144-15,-7-5 0 0,0 0 144 0,0 0-144 16,0 0 0-16,0 0 144 0,0 0-144 0,0 0 0 16,0 0 0-16,7 4 128 0,-7-4-128 0,0 0 0 15,5 7 0-15,-5-7 0 0,0 0 0 0,0 0 0 16,0 0 0-16,0 0 0 0,0 0 128 0,0 0-128 15,0 0 0-15,0 0 128 0,0 0-128 0,0 0 128 16,0 0-128-16,0 0 128 0,0 0-128 0,0 0 192 16,0 0-192-16,0 0 192 0,0 0-192 0,0 0 0 15,0 0 144-15,0 0-144 0,0 0 0 0,0 0 128 16,0 0-128-16,0 0 0 0,0 0 0 0,0 0 0 16,0 0 0-16,0 0 0 0,0 0-160 0,0 0-48 0,0 0-16 15,0 0 0 1,0 0-1376-16,0 0-288 0,0 0-48 0,-8 9-16416 0</inkml:trace>
  <inkml:trace contextRef="#ctx0" brushRef="#br0" timeOffset="42636.93">12085 6130 20271 0,'0'0'896'16,"-3"-6"192"-16,3 6-880 0,-5-5-208 0,4-1 0 0,1 6 0 0,0 0 0 0,0 0 176 15,0 0-176-15,9 7 160 0,1 0-160 0,3 2 0 16,3 1 0-16,3 0 0 0,0-2 0 0,3 5 0 15,1-1 176-15,5 1-176 0,5 0 192 0,0 2-48 16,2 2-16-16,1-3 0 0,2-1 64 0,0 0 0 16,3 1 0-16,2 0 0 0,4 0-64 0,1 1 0 15,4-3 0-15,1 2 0 0,-1 3 0 0,2-3 0 16,-1-3 0-16,6 2 0 0,-2-3 0 0,5 1 0 16,-2 1 0-16,1 1 0 0,-2 2 0 0,-1-2 0 15,1-3 0-15,-2 1 0 0,2 0-128 0,3 2 160 16,2 0-160-16,0 0 160 0,-1 1-160 0,-1-1 0 15,-1 0 0-15,5 1 128 0,0-2-128 0,0 0 0 0,-1-1 0 0,0 0 0 16,-2-1 0-16,1 0 0 0,2 2 0 0,0 0 0 16,1 1 0-16,-2-1 128 0,-4-4-128 0,1 2 0 15,-1 0 0-15,1 2 0 0,1 2 0 0,-1-2 0 16,-1-1 0-16,-1-1 128 0,-1 3-128 0,-1 0 0 16,0-1 128-16,3 0-128 0,0 4 0 0,2-1 128 15,-1 4-128-15,-2-3 0 0,0 0 0 0,0 0 128 16,2-1-128-16,0 0 0 0,1-1 0 0,0 0 0 15,-3-2 0-15,-2 1 0 0,0-4 0 0,2 1 0 16,4 1 0-16,2 0 0 0,0-2 0 0,-1 1 0 16,-2 0 0-16,-1 0 0 0,0 0 0 0,3-3 0 15,1 0 160-15,0-3-160 0,-2 1 192 0,-2 0-192 16,-1-1 0-16,4-1 0 0,3 0 0 0,0 1 0 0,-2-1 0 0,-3 0 240 16,-3-1-48-16,1 2-16 0,1 0 32 0,-1 2 16 15,2-1 0-15,2-1 0 0,1-1-224 0,0 0 128 16,-4 1-128-16,0 0 0 0,2-4 176 0,1-3-176 15,-1 0 192-15,-3 1-192 0,-3 0 128 0,-3-2-128 16,-1 0 0-16,0 0 0 0,1 0 0 0,2 0 0 16,0-2 0-16,-5 0 0 0,-3-1 0 0,-3 0 0 15,-1-1 0-15,0 0-144 0,-5 0 144 0,2 1 128 16,2-4-128-16,0 2 176 0,-3 1-176 0,1-1 0 16,0 1 0-16,-5-2 0 0,3 0 0 0,-6-1 0 15,-2-2 0-15,-1-1 0 0,-3-2 0 0,1-1 0 16,-5 1 0-16,-1-2 0 0,-1 0 0 0,-3-1 0 15,-4-1 0-15,-4 1 0 0,-2 1 288 0,-3 0-32 0,0 2 0 0,-6-2 0 16,-4-4 16-16,-2 1 0 0,0 2 0 16,-3-1 0-16,-2-2-80 0,-2 0-32 0,0-2 0 0,-3 2 0 15,0 0-160-15,-2 0 0 0,-1 0 0 0,1 2 128 16,0-4-128-16,-3 0 0 0,-1-1 0 0,-3-1 0 16,-3-1 0-16,-2 2 0 0,-3 0 0 0,-4-1 0 15,-1 1 0-15,-3 1 0 0,-2 1 0 0,0 0 0 16,-1 1 0-16,2 1 0 0,-3 1 0 0,-2 1 0 15,0 0-144-15,-2 2 144 0,-1-1 0 0,-2 2 0 16,-2-1 0-16,2 2 0 0,2-2 0 0,-3 2 0 16,-2 1 0-16,-2 0 0 0,-3 2 0 0,-1 5-160 15,-4 1 160-15,0 1 0 0,0-3 0 0,-2 4-128 16,-3-3 128-16,-1 0 0 0,3 0-144 0,3-1 144 16,2-1-144-16,1 1 144 0,-4 0-192 0,-1 1 192 0,0 2 0 0,1 0 0 15,1 0 0-15,1 1 0 0,0 1 0 0,0 0-128 16,-2-1 128-16,-3 2 0 0,0 2 0 0,-1 0 0 15,5-1 0-15,-2 2 0 0,-4 1 0 0,-1 0 0 16,1-2 0-16,3 0 0 0,1 2 0 0,1-2 0 16,0 1 0-16,-3 2 0 0,0 0 0 0,-2 3 0 15,0-1-128-15,3 1 128 0,1-2 0 0,-2 0 0 16,-3-2 0-16,-2 3 0 0,1 4 0 0,1-1 0 16,2-3 0-16,-2-1 0 0,2-3 0 0,-5 2 0 15,0 1 0-15,4 1 0 0,3-3 0 0,-4-1 0 16,1 0 0-16,-3 1 0 0,-2 2 0 0,2-4 0 15,3-2 0-15,0 0 0 0,2 0 0 0,-4 0 0 0,-1-1 0 16,0 1 0-16,1-1 0 0,0-2 0 0,-3-3 0 0,0 3 0 16,0 2 0-16,2 1 0 0,2-3 0 0,-2 0 0 15,-1-1 128-15,0-1-128 0,-1-1 0 0,3 0 0 16,-1-2 0-16,0 0 0 0,0-1 0 0,-1 0 0 16,-2-3 0-16,5 1 128 0,2 4-128 0,1-4 0 15,-1-2 0-15,1 2 128 0,-3-1-128 0,2 1 0 16,0 0 240-16,1-1-48 0,1-1-16 0,1-1 0 15,1 1-176-15,-2 0 128 0,0 0-128 0,3-1 128 16,3-2-128-16,2-2 0 0,-2-2 0 0,-1-1 128 16,1-1-128-16,1 0 0 0,1-1 144 0,1 2-144 15,2-1 0-15,0 2 0 0,-2-1 0 0,-2 1 128 16,-3 1 16-16,2 1 16 0,1 2 0 0,1-1 0 16,0-1 0-16,-1 0 0 0,-3 1 0 0,3 0 0 0,2 1-160 0,3-2 0 15,-3 0 0-15,4-2 128 0,2-2-128 0,-4 1 0 16,-2-1 0-16,3 0 0 0,3-1 0 0,1 0 0 15,2 2 128-15,1 0-128 0,2-2 0 0,1 1 0 16,0-3 0-16,-3 3 128 0,0 0-128 0,2 1 0 16,0-4 0-16,2 2 0 0,-1 0 0 0,1 1 0 15,2-2 0-15,-2 1 0 0,0 0 0 0,0 2 0 16,0 1 0-16,0-1 0 0,-2-4 0 0,3 3 0 16,4 3 0-16,-2 1 0 0,2 2 0 0,0-2 0 15,-3 0 0-15,-2 0 0 0,-3 1 0 0,1 2 0 16,1-1 0-16,1 3 0 0,0 1 0 0,-1-1 0 15,4 2 0-15,0-2 0 0,-2-3 0 0,0 2 0 16,-2-1 0-16,0 3 0 0,2 1 0 0,0-2 0 16,2 0 0-16,-2 2 0 0,1 4 0 0,0 0 0 0,-1 0 0 0,0 2 0 15,-5-1 0-15,2 1 0 0,-2 4 0 0,1 1 0 16,1 0-128-16,-1 0 128 0,-1 1 0 0,1 1 0 16,-2 0 0-16,0 3 0 0,-3 0 0 0,0 0 0 15,1-2 0-15,2 3 0 0,1-1-144 0,0 1 144 16,-1 1 0-16,2-1 0 0,0-1 0 0,-2 4 0 15,2 1 0-15,-4-1 0 0,1 1 0 0,3 2 0 16,2 3 0-16,1-2-128 0,-3 1 128 0,2 1 0 16,-1 1 0-16,2 2-128 0,1 3 128 0,-1 1 0 15,1-3 0-15,2 4 0 0,2-1 0 0,3-1 0 16,-1-3 0-16,2 1 0 0,1-2-128 0,-1 3 128 16,2-3 0-16,1 2 0 0,1-4 0 0,2 4 0 15,-1 1 0-15,4 1 0 0,1-1 0 0,2 0 0 0,3-2 0 0,1 1 0 16,2 4 0-16,1-2 0 15,2-2 0-15,2 1 0 0,3-2 0 0,-1 2 0 0,1 1 0 0,1-1 0 16,2 0 0-16,4 1 0 0,2-2 0 0,2 2 0 16,1-6 0-16,2 1 0 0,1 2 0 0,3-1 0 15,0 2 0-15,4 0-160 0,0-1 160 0,4-2 0 16,3 1-144-16,2 3 144 0,4-3-144 0,3 2 144 16,4-2-192-16,3 2 192 0,4 1-160 0,5 1 160 15,3 1-128-15,1 0 128 0,1 0 0 0,5-3-160 16,5-3 160-16,4 1 0 0,6-1-128 0,2 0 128 15,4 2 0-15,2-3 0 0,3-1 0 0,9 0 0 16,6 0 0-16,2 0 0 0,-3 0 0 0,9 2 0 16,1-2 0-16,3 1 0 0,-3 0 0 0,4 0 0 15,3-1 0-15,-2-2 0 0,-3 1 0 0,2 0 0 0,3 0 0 16,-5 0 0-16,-3 0 0 0,-4 0 0 0,-3 3 0 16,0-1 0-16,-2 1 0 0,-7 3 0 0,-5 0-192 0,-3 3-8704 15,0 2-1760 1</inkml:trace>
  <inkml:trace contextRef="#ctx0" brushRef="#br0" timeOffset="44819.94">9680 18119 10943 0,'0'0'480'0,"0"0"96"0,0 0-448 0,0 0-128 0,0 0 0 0,0 0 0 16,6-7 384-16,-6 7 48 0,2-9 16 0,1 1 0 15,-3 8 320-15,4-9 64 0,0 2 0 0,-2-2 16 16,-2 9-80-16,4-7 0 0,-2-3-16 0,-2 10 0 16,2-7 112-16,-2 7 32 0,2-8 0 0,-2 8 0 15,5-8-32-15,-4 2 0 0,1-1 0 0,-2 7 0 16,0 0-112-16,0 0-32 0,0 0 0 0,0 0 0 16,1-5 0-16,-1 5 0 0,0 0 0 0,0 0 0 15,0 0-272-15,-2 12-64 0,1 1-16 0,-1 1 0 16,-4 2-112-16,3 0 0 0,1 1-16 0,-2 1 0 15,-1 3 16-15,0-1 0 0,1-1 0 0,-3 0 0 16,1 3-32-16,2 0 0 0,-2 2 0 0,0-2 0 0,3 2-32 0,0-11-16 16,1 0 0-16,-1 3 0 0,1-1-48 0,0 1-128 15,-1 1 192-15,2-1-64 16,-3 0 0-16,0 12-128 0,1-6 192 0,0-4-64 0,2-3-128 0,0-1 160 16,-2-1-160-16,2-3 160 0,1 0-160 0,0-3 160 15,0-7-160-15,0 0 160 0,1 9-160 0,0-1 128 16,-1-8-128-16,0 0 128 0,0 0-128 0,0 0 128 15,0 0-128-15,0 0 128 0,0 0-128 0,0 0-144 16,0 0 144-16,0 0-208 16,0 0-1712-16,7-3-352 0,-3-3-64 0</inkml:trace>
  <inkml:trace contextRef="#ctx0" brushRef="#br0" timeOffset="47339.51">14917 17953 12095 0,'0'0'528'0,"0"0"112"0,13 6-512 0,-3-4-128 0,-3-3 0 0,2 1 0 16,0 2 704-16,2 0 128 0,-3-1 0 0,0-1 16 16,-8 0-272-16,10 3-64 0,-2 0-16 0,0 0 0 15,-8-3 224-15,10-3 48 0,-10 3 16 0,0 0 0 16,10 0 192-16,-10 0 48 0,0 0 0 0,0 0 0 16,0 0-32-16,0 0 0 0,5-7 0 0,-5 7 0 15,0 0-48-15,0 0-16 0,0 0 0 0,0 0 0 16,2-9-176-16,-2 2-48 0,0-1 0 0,-1 0 0 15,-2 1-320-15,3 7-64 0,-7-9 0 0,2 0-16 16,-1 2-128-16,0-1-32 0,-3-2 0 0,-2 3 0 16,-2 1-16-16,1-1 0 0,2-1 0 0,-5 1 0 15,-1-1 16-15,-1 0 0 0,2 2 0 0,-2-2 0 0,-3 0 0 0,0 0 0 16,0 0 0-16,-1 0 0 0,-2 0-16 16,0 1-128-16,-2-4 192 0,-2 2-64 0,-1 0-128 0,-3 0 0 15,-1 0 0-15,-2-1 128 0,0-1-128 0,-4 2 128 16,1 0-128-16,2-1 128 0,-4-2-128 0,3 0 0 15,0-2 144-15,-2 2-144 0,-1 0 144 0,-4-1-144 16,-5-1 192-16,3 1-192 0,0 0 240 0,0 5-64 16,-1-1-16-16,-1-1 0 0,-1-2-160 0,1 1 192 15,0 2-192-15,-5 2 192 0,-1-2-192 0,3-1 160 16,-3 2-160-16,2-1 160 0,2 1-160 0,0 1 0 16,-1 0 0-16,-2 2 0 0,-1-1 0 0,-2 2 0 15,2-1 0-15,-2 2 0 0,3 0 0 0,-1-1 0 0,2 1 0 16,1 1 0-16,-4 1 0 0,-1 0 0 0,-6-4 0 15,5 4 0-15,1 1 0 0,1-1 0 0,4-1 0 0,-2 1 0 16,-2 0 0-16,-1 1 0 0,-1 0 0 0,-1 0 0 16,-2 0 0-16,4 1 0 0,3 1 0 0,-1 0 0 15,1-1 0-15,-3 2 0 0,-1-1 0 0,2 0 0 16,0 0 0-16,4 0 0 0,2 1 0 0,3-1 0 16,1 1 0-16,-1 0 0 0,0 1 0 0,0 0 0 15,0 0 0-15,0 3 0 0,1-3 0 0,1 1 0 16,2 1 0-16,-1 0 0 0,2-1 0 0,0 2 0 15,-1 0-144-15,1 1 144 0,-3-1 0 0,1 1 0 16,6-1 0-16,-2 1 0 0,1 0 0 0,2 0 0 16,3-2 0-16,1 3 0 0,2 1 0 0,1-4 0 15,-3 1 0-15,2 1 0 0,2-1 0 0,-1 2 0 16,1 0 0-16,-2 0 176 0,3 0-176 0,0 1 160 0,2 1-160 16,0 0 0-16,0-2 0 0,2 4 0 0,2 0 0 0,0-1 0 15,0-2 0-15,2 2 0 0,0-2-144 0,3 2 144 16,-1 0-192-16,2 1 192 0,1 0-128 0,0 2 128 15,0-1 0-15,1 0 0 0,2 1 0 0,2-1 0 16,-1-2 0-16,2 3 0 0,3 0-144 0,-2 0 144 16,2 3 0-16,3-2-144 0,0 1 144 0,-1-2 0 15,2-1 0-15,3 1 128 0,-1 2-128 0,1 0 0 16,2-1-128-16,0 1 128 0,3 0 0 0,1 0 0 16,0-3 0-16,-1 2-128 0,1-2 128 0,0-1 0 15,1 0 0-15,0-1 0 0,2 3 0 0,1-1 0 16,0 0 0-16,3 1 0 0,0-1 0 0,2 1 0 0,0 1 0 15,2 0 0-15,-1 0 0 0,-7-8 0 0,2 6 0 0,1-2 0 16,1 2 0-16,4 1-128 0,1 2 128 0,3 0 0 31,-1 1 0-31,21 11 0 0,-6-3 0 0,-3-4 0 0,-4-3 0 0,1-2 0 0,-2 0 0 0,2-2 0 16,0 1 0-16,3-2 0 0,3-1 128 0,-1 0-128 16,-1 1 0-16,2-2 128 0,-2 0-128 0,0 0 0 15,1 1 0-15,-3-1 128 0,0 0-128 0,2-1 0 16,4-1 128-16,2 1-128 0,-4 0 128 0,3 0-128 15,3 0 0-15,-2 1 144 0,-1 0-144 0,0-1 0 16,-1-2 176-16,0 0-176 0,4 0 160 0,3 0-160 16,1-2 160-16,3 2-160 0,-2-2 160 0,0 0-160 15,-3-1 176-15,-1-1-176 0,0 1 192 0,2-1-192 0,2 0 0 0,2-1 0 16,4 0 0-16,0-2 0 0,-1-1 0 16,-2-1 0-16,-3 0 128 0,2 1-128 0,0 2 0 0,5 0 0 15,5 1 0-15,0-2 0 0,-4-2 0 0,-3 0 0 16,1 0 0-16,-2 1 0 0,2 0 0 0,2 0 0 15,6-1 0-15,-2-1 0 0,-2-2 0 0,-3 0 0 16,-2-2 0-16,-1 2 0 0,1 1 128 0,5-2-128 16,2 1 0-16,0-1 0 0,-3-2 0 0,-4 2 0 15,1-1 128-15,-1 2-128 0,-1 0 128 0,2-2-128 16,5 0 144-16,-3-1-144 0,-4 1 0 0,-1-2 0 16,-4 3 0-16,1-2 0 0,-1 1 0 0,3-1 0 15,3-1 0-15,-2-1 0 0,4 0 0 0,-4 2 0 16,-2-1 0-16,-3-1 0 0,-1 1 0 0,-1-3 0 15,1-2 0-15,1 0 0 0,1-2 128 0,3 1-128 0,-3 0 0 16,-2 1 0-16,-5 0 144 0,-3-1-144 0,0-2 128 0,-4-3-128 16,-3-6 176-16,0 0-48 0,-1-2-128 0,0-3 192 15,-4-2 0-15,-1 1-16 0,-4-3 0 0,-10 13 0 16,1-1 160-16,-1-4 48 0,-1 4 0 0,-2-2 0 16,1 0 64-16,-2-1 32 0,-2 1 0 0,-1-20 0 15,-4 8-224-15,-5 2-64 0,-5 0 0 0,-1 1 0 16,-5 2-32-16,-3-1-16 0,-2 1 0 0,-3 1 0 15,0 0-144-15,-3 1 0 0,-1 3 0 0,-1 2 0 16,2 2 0-16,-3 1-224 0,1-3 48 0,-4 2 16 16,-1 1-1216-1,-1 2-240-15,0-3-48 0,0-1-16736 0</inkml:trace>
  <inkml:trace contextRef="#ctx0" brushRef="#br0" timeOffset="48892.23">8406 6300 3167 0,'0'0'128'0,"0"0"48"0,0 0-176 0</inkml:trace>
  <inkml:trace contextRef="#ctx0" brushRef="#br0" timeOffset="49766.52">8395 6307 911 0,'0'0'0'0,"0"0"0"16,0 0 0-16,0 0 0 0,0 0 0 0,0 0 0 0,0 0 3456 0,0 0 624 16,1-6 112-16,-1 6 32 0,0 0-2480 0,0 0-480 15,0 0-112-15,0 0 0 0,-1-8-544 0,-2 0-96 16,3 8-32-16,0 0 0 0,-6-7-256 0,1-1-48 15,1-1-16-15,-2 2 0 0,6 7-32 0,-6-9 0 16,-2-1 0-16,4 1 0 0,4 9 128 0,-10-9 32 16,2-2 0-16,0 0 0 0,1 0 96 0,-1 1 0 15,-2 0 16-15,1 2 0 0,-1-2 32 0,-1-2 0 0,-1 2 0 16,-2 0 0-16,0 0-144 0,-3-3-32 0,-1 0 0 16,1 2 0-16,1 2-64 0,-4-1-32 0,-1 0 0 15,-2 0 0-15,0 0-160 0,0 4 0 0,-1-2 0 0,1 2 0 16,0 1 0-16,-3-3 0 0,-1 0 0 0,-1 2 0 15,-2-2 0-15,-4 3 0 0,-3-5 0 0,1 4 0 16,-1 1 0-16,-1 0 0 0,-2 1 0 0,1-2 0 16,-1 0 0-16,1 1 0 0,-3 2 0 0,2 0 0 15,0-2 0-15,-3 2 0 0,-1 0 0 0,1 2 0 16,3 1 0-16,-2 1 0 0,-2-1 0 0,0 3 0 16,2 4 0-16,-1-1 0 0,-1-1 0 0,0 1 0 15,-1 1 0-15,0 0 0 0,1-1 0 0,0 1 0 16,-4 3 0-16,4-3 0 0,0 0 0 0,2 0 0 15,-2-1 0-15,1 1 0 0,0-1 0 0,0 2 0 0,2 2 0 0,2 1 0 16,-4-2 0-16,2 2 0 0,4 0 0 0,2 2 0 16,-2-2 0-16,4 1 0 0,1 1 0 0,2 0 0 15,-1 1 0-15,1 1 0 0,3-2 0 0,0 3 0 16,-1-1 0-16,3 2 0 0,3-1 0 0,4-1 0 16,-2 4 0-16,3 0 0 0,2 1 0 0,2-1 0 15,2 1-144-15,2 2 144 0,1 1 0 0,4-2 0 16,1-5 0-16,0 1 0 0,2 2 0 0,2-1 0 15,3-1 0-15,1 1 0 0,0-1-128 0,3 3 128 16,2-1 0-16,5-3 0 0,2 0 0 0,2 0 0 16,1 0 0-16,-1 1 0 0,3-4 0 0,3 3 0 15,2-1 0-15,0 1 0 0,1-1 0 0,3 0 0 16,1 0 0-16,0-1 0 0,0 1 0 0,2 0 0 16,1 1 128-16,3-1-128 0,2-4 0 0,3 0 0 0,2-2 0 15,0 4 0-15,-1 0 128 0,1-2-128 0,-2-2 0 0,2-2 144 16,3 1-144-16,-1 1 0 0,2-2 0 0,3 0 128 15,-1-1-128-15,0-1 0 0,2-1 144 0,-2 0-144 16,0-4 128-16,4-1-128 0,4-2 128 0,-4 0-128 16,-1 2 176-16,0-2-48 0,1-3 0 0,-2 1 0 15,1-2-128-15,0-2 128 0,1-3-128 0,-1 0 128 16,1 0-128-16,-1 0 192 0,-1-1-192 0,-6 0 192 16,-2-4-32-16,-3 2 0 0,0-4 0 0,0 0 0 15,-2-1 32-15,0 1 0 0,1-4 0 0,-5 2 0 16,0 1 0-16,-3 0 0 0,-2 0 0 0,-3 0 0 15,-3 1 112-15,-2-1 16 0,-1 0 16 0,-6-1 0 16,0-3 48-16,-2 2 0 0,-5 2 0 0,0 3 0 0,-2-2-48 0,-1 1 0 16,-5 0 0-16,-2 1 0 0,-2 2-144 0,-3-2-16 15,0 1-16-15,-2 0 0 0,-1 1-160 0,-2 4 0 16,-1 0 0-16,1 1 0 0,0 0-192 0,0 2-80 16,0 4-16-16,1 1 0 15,-2 0-2448-15,1 3-480 0,-6 3-112 0,5 0 0 0</inkml:trace>
  <inkml:trace contextRef="#ctx0" brushRef="#br0" timeOffset="51249.5">8203 6376 12543 0,'0'0'560'0,"5"-7"112"0,-5 7-544 0,0 0-128 0,0 0 0 0,4-7 0 16,1 2 640-16,-5 5 80 0,0 0 32 0,10-4 0 15,-1-2-144-15,0 4-32 0,-9 2 0 0,10 2 0 16,1 2-208-16,1-4-48 0,-1-4-16 0,1 4 0 16,1 4-32-16,2-1 0 0,0-1 0 0,1 0 0 15,2 0 112-15,4 0 0 0,-1 1 16 0,4 0 0 0,-2 0 0 0,5 1 0 16,2-3 0-16,-1 3 0 0,-2 4-96 0,1-2-32 16,4 0 0-16,1 0 0 0,2 3-80 0,-1 0 0 15,2 0-16-15,0-1 0 0,-2-1-48 0,2 1 0 16,3 0 0-16,-1 0 0 0,5 2 0 0,1 1 0 15,1-1 0-15,-1 2 0 0,1 0-128 0,1-1 160 16,-4-2-160-16,5 1 160 0,0-1-160 0,0 1 0 16,-1 1 0-16,1-1 0 0,-1 1 0 0,1 0 128 15,2-1-128-15,-3 0 0 0,-1-1 0 0,2 0 0 16,2 0 0-16,1 0 0 0,0 4 0 0,1-1 0 16,3 0 0-16,-3-1 0 0,1 0 0 0,-1 1 0 15,-1 2 0-15,3-1 0 0,-1-1 144 0,3 3-144 16,0 1 160-16,-1-1-160 0,-1-1 128 0,-1 2-128 0,3-3 0 0,-2 0 144 15,4 1-144-15,-1 2 0 0,1-1 144 0,-1 0-144 16,-3-1 128-16,2-1-128 0,-3 0 128 0,2 2-128 16,0-4 0-16,1 2 0 0,2 2 0 0,-2 2 128 15,-2-3 0-15,-3-1 0 0,1-2 0 0,-2 1 0 16,4 4-128-16,1-1 0 0,1 0 0 0,0 1 0 16,-1-2 0-16,-1 3 176 0,-1 0-48 0,2-1 0 15,-1-4-128-15,1 2 0 0,-4 1 0 0,2 2 0 16,3-1 0-16,-2 1 0 0,-4-2 0 0,-2 1 0 15,0-2 0-15,4-1 0 0,0-2 0 0,1 2 0 16,0 4 0-16,-4-2 0 0,2 0 0 0,-2-1 0 16,-2 0 0-16,1 1 128 0,-1 0-128 0,0 0 192 15,-1-1-32-15,0 1 0 0,0 1 0 0,-1 0 0 0,1-1-160 0,-4 1 160 16,0-1-160-16,-3 0 160 0,1 4-160 16,0-2 0-16,2-3 144 0,-1 0-144 0,-5 2 0 0,2 0 0 15,2 1 0-15,-2-1 128 0,1 2-128 0,-5-3 0 16,-2 1 0-16,1-2 0 0,0-1 0 0,-1-1 0 15,-2 0 128-15,0 0-128 0,2 0 144 0,-3 2-144 16,-2 0 192-16,2-2-192 0,0-1 192 0,1 1-192 16,-5-1 192-16,1 0-192 0,1 0 176 0,-3-1-176 15,0-1 160-15,-1 1-160 0,-1 1 128 0,2 0-128 16,-3-1 0-16,0-3 144 0,1 2-144 0,0 1 0 16,1 1 144-16,-1 0-144 0,-2-2 144 0,1-1-144 15,2-1 192-15,-4 1-192 0,0 1 288 0,0-2-48 16,-1-2-16-16,4 1 0 0,1 2-48 0,0 0-16 0,-4 0 0 0,-1-1 0 15,0 0-160-15,-1 1 0 0,0-1 144 0,-1 0-144 16,-1-3 0-16,0 1 0 0,1-1 0 0,-2 2 128 16,-2-2-128-16,2-1 128 0,3-1-128 0,-2 2 128 15,-2 0-128-15,2 1 176 0,2-1-176 0,-2-1 192 16,-2-1-192-16,1 1 192 0,1 0-192 0,-1-1 192 16,-1 0-64-16,0 1 0 0,-2-1 0 0,1 0 0 15,0 0 0-15,-3-1 0 0,-8-1 0 0,8 1 0 16,-8-1 32-16,9 3 0 0,-9-3 0 0,9 0 0 15,-9 0-16-15,0 0 0 0,0 0 0 0,0 0 0 16,0 0-144-16,0 0 0 0,0 0 0 0,0 0 128 0,0 0-128 16,0 0 0-16,0 0 0 0,0 0 128 15,0 0-128-15,0 0 0 0,0 0 0 0,0 0-176 16,0 0-336-16,0 0-80 0,0 0-16 0,0 0 0 16,0 0-528-16,0 0-96 0,0 0-32 0,-8 0-11984 15</inkml:trace>
  <inkml:trace contextRef="#ctx0" brushRef="#br0" timeOffset="53306.14">18188 7646 1839 0,'7'-12'0'0,"-4"4"160"0,1 0-160 0,0 0 0 0,-1 0 0 0,-2-1 0 16,1 1 2560-16,1-1 464 0,1 0 112 0,-4 9 0 0,4-7-2336 16,-4 7-480-16,0 0-80 0,2-7-32 0,-2 7-416 0,3-9-96 15,0 0-16-15,0 2 0 0,-3 7 0 0,2-7-16 16,-1-1 0-16,-1 8 0 0,0 0 336 0,3-10 208 15,-3 1-16-15,0-1-16 0,-3 1 496 0,0 0 96 16,-2 0 32-16,-1 2 0 0,-4 0-224 0,-1-3-32 16,-2 0-16-16,-1 0 0 0,-2 1-144 0,-2 1-48 15,-4 2 0-15,-3-2 0 0,0-3-16 0,-3 3-16 16,-2 5 0-16,-2-2 0 0,0-3-128 0,-6 0-32 16,-5 2 0-16,-5-2 0 0,-3 2-144 0,-2 1 0 15,-3 2 0-15,1-1 128 0,-1 4-128 0,-2 0 0 16,-2-1 0-16,-2 0 0 0,-3 0 0 0,2 2 128 15,0 1-128-15,1 2 128 0,2-4-128 0,-4 0 0 16,-4-3 0-16,-1 6 0 0,-2-1 0 0,0 2 0 0,-2 0 0 0,-3 0 128 16,-4 3-128-16,-2 0 0 0,1 2 0 0,2 1 128 15,2 1-128-15,3 1 0 0,-2 2 0 0,3 2 0 16,-1-2 0-16,3 3 0 0,2 2 0 0,0 2 0 16,-2 2 0-16,2 3 0 0,-3 1 0 0,6 3 0 15,0 5 0-15,4 1 0 0,4 3 0 0,-1-1 0 16,2 4 0-16,5 0 0 0,4 3 0 0,4 0 128 15,3-2-128-15,6-2 0 0,5-2 0 0,8 3 0 16,3 4 0-16,8-3 0 0,2-3-144 0,7-3 144 16,4-2 0-16,7-2 0 0,3-3 0 0,8-2 0 15,3-1 0-15,10 0 0 0,7-2 128 0,5 0-128 16,4-2 320-16,6 0-48 0,1 0 0 0,3-1 0 16,2 0 0-16,6-2 0 0,7-2 0 0,0-1 0 15,2 3-112-15,2-3-32 0,3-4 0 0,2 2 0 0,4 0-128 16,1 0 0-16,-3-4 0 0,3 0 0 0,3 0 0 0,4 0 0 15,1 1 128-15,0-1-128 0,1-2 144 0,1 0-144 16,7-3 160-16,-3 2-160 0,1-5 0 0,5 1 0 16,2-1 0-16,-2-1 0 0,-5-6 0 0,4 0 0 15,3-1 0-15,-4-5 0 0,-9-3 192 0,4-4-48 16,0 1-16-16,-6-6 0 0,-7-3 80 0,-8-4 16 16,-8-6 0-16,-7 0 0 0,-4-2 464 0,-10 1 80 15,-8-4 32-15,-6 2 0 0,-6-1 32 0,-7 2 0 16,-9-2 0-16,-8 1 0 0,-9-2-176 0,-5 2-16 15,-12-1-16-15,-6 5 0 0,-6 3-624 0,-11 6-192 16,-10-1 0-16,-9 6-9408 16,-11 7-1904-16</inkml:trace>
  <inkml:trace contextRef="#ctx0" brushRef="#br0" timeOffset="57659.36">1517 17561 14735 0,'-10'-6'640'0,"10"6"160"0,0 0-640 0,0 0-160 16,-5-5 0-16,5 5 0 0,-8-4 1408 0,8 4 240 15,0 0 48-15,-7 2 16 0,-2 1-608 0,2 2-112 16,2 2-32-16,-2 3 0 0,-1 2-240 0,0 3-48 15,-1 3-16-15,1 3 0 0,1 3-272 0,1 2-48 0,-3 1-16 0,0 0 0 16,-1 3 144-16,3 3 32 0,-3 1 0 0,0 0 0 16,0-1-48-16,0 0 0 0,-1 2 0 0,1 2 0 15,2-1-80-15,0-5-32 0,-3-3 0 0,2 0 0 16,1-4-80-16,3-1-32 0,-2-2 0 0,3-2 0 16,0-5-96-16,-2 1 0 0,1 0-128 0,3-4 192 15,2-11-192-15,-1 12 0 0,1-12 0 0,0 0 0 31,0 0-1760-31,0 0-400 0,0 0-80 0,0 0 0 0</inkml:trace>
  <inkml:trace contextRef="#ctx0" brushRef="#br0" timeOffset="59326.3">9705 17877 33343 0,'0'0'1472'0,"0"0"320"0,0 0-1440 0,0 0-352 0,0 0 0 0,0 0 0 15,0 0 384-15,-3 8 0 0,2-1 0 0,1 5 0 16,0 2 112-16,3 5 16 0,0 4 16 0,0 1 0 16,2 5-336-16,-3 0-192 0,-1 3 192 0,1 1-192 15,1 1 256-15,1 0-64 0,0-2-16 0,-3 2 0 16,0 3-48-16,-1-16 0 0,-1 3 0 0,0 1 0 15,1 3-128-15,0-2 0 16,-3 0 0-16,2-1 0 0,0-2-224 0,-2 16-80 0,1-7-16 0,0-8 0 16,1-4-448-16,0-4-112 0,1-4-16 0</inkml:trace>
  <inkml:trace contextRef="#ctx0" brushRef="#br0" timeOffset="60452.7">15616 18281 15663 0,'0'0'1392'16,"-12"-1"-1120"-16,2 1-272 0,-3 0 0 0,1 2 1984 0,-1 0 352 16,-3 2 64-16,1-2 16 0,-1 0-1232 0,0 1-240 15,-2 0-48-15,2-1-16 0,0-2-240 0,3 2-64 16,-1 0 0-16,2-1 0 0,2 0 64 0,10-1 0 15,0 0 0-15,-10 1 0 0,10-1 384 0,0 0 64 16,0 0 32-16,0 0 0 0,0 0-528 0,12-1-96 16,5 2-32-16,4-1 0 0,2-2-32 0,1-1-16 15,2 0 0-15,3 0 0 0,2 2-32 0,-1-3 0 0,0-2 0 16,0 2 0-16,0 1-48 0,-2-1-16 0,3 1 0 16,0 0 0-16,0 0-32 0,-6 0-16 0,-4 0 0 0,-1 1 0 15,-2 0-80-15,-1-1-32 0,-5 2 0 0,-12 1 0 16,4 0-160-16,-4 0 128 0,0 0-128 0,0 0 128 15,-6 4-128-15,-6 2 0 0,-4 1 0 0,-5 1 0 16,-5-2 0-16,-4 3 0 0,-3 0 0 0,1 0 0 16,0-4 0-16,-2 2 0 0,0-1 0 0,0 1 0 15,1 2 0-15,1-4 0 0,2-3 144 0,3 2-144 16,4 0 192-16,1-2-48 0,6 0 0 0,4-2 0 16,4-2-144-16,8 2 128 0,0 0-128 0,0 0 128 15,0 0 128-15,0 0 0 0,7-2 16 0,4 1 0 16,5-1-144-16,1-2-128 0,2 0 144 0,2 0-144 15,1 0 176-15,2 1-176 0,0-1 192 0,2-1-192 0,-2 0 0 0,0 1 0 16,1 1 0-16,-2-1 0 16,2-4-2048-16,-6 3-512 0</inkml:trace>
  <inkml:trace contextRef="#ctx0" brushRef="#br0" timeOffset="63439.63">15998 18137 15663 0,'0'0'1392'0,"0"0"-1120"15,0 0-272-15,0 0 0 0,0 0 896 0,0 0 112 16,0 0 16-16,0 0 16 0,0 0-768 0,0 0-144 16,11-2-128-16,-11 2 144 0,0 0-16 0,0 0-128 15,0 0 192-15,0 0-64 0,0 0 448 0,0 0 96 16,0 0 16-16,0 0 0 0,0 0 448 0,0 0 80 16,0 0 32-16,0 0 0 0,0 0-96 0,0 0 0 15,0 0-16-15,0 0 0 0,0 0-112 0,-6-2-32 16,1-1 0-16,-3 2 0 0,0-2 16 0,1-3 0 0,-1 0 0 0,-1-2 0 15,3 0-144-15,-1 1-32 0,0-5 0 16,4-3 0-16,-2 1-192 0,1-1-32 0,0-3-16 0,1-3 0 16,-4-1-176-16,0-1-32 0,0-1-16 0,-1-3 0 15,-1 0-128-15,2-2-32 0,-1 1 0 0,0-1 0 16,-1-1-48-16,2 2-16 0,-3-1 0 0,2 2 0 16,1 0-144-16,1 3 160 0,-2 1-160 0,2 0 160 15,-1 3-160-15,3 3 192 0,-1-2-192 0,1 3 192 16,-2 0-192-16,4 2 0 0,1 0 144 0,0 3-144 15,0 0 0-15,2 3 0 0,0-1 0 0,0 0 128 16,-1 9-128-16,2-7 0 0,-2 7 0 0,5-7 0 16,-5 7 0-16,5-7 0 0,-5 7 0 0,9-4 0 15,-1 0 0-15,-8 4 0 0,8-1 0 0,1-1 0 0,0 2 0 0,0 2 0 16,1 1 0-16,-1-1-128 0,3 1 128 16,0 1 0-16,1 1 0 0,3-1-128 0,2 1 128 0,1-1 0 15,1 4 0-15,0-3 0 0,1 0 0 0,2-1 0 16,-1-1 0-16,4 2 0 0,-2-1 0 0,5-1 0 15,0-3 0-15,5 0 0 0,4 0 0 0,1 0 0 16,6-1 0-16,3 0 0 0,0-1 0 0,-1-1 0 16,0-2 0-16,-1 3 0 0,1 0 0 0,0 0 128 15,3-2-128-15,-2 2 0 0,2 0 0 0,-3-1 0 16,-1-2 0-16,-2 2 128 0,-1 1-128 0,-1 0 0 16,4-2 0-16,2 2 0 0,2 1 0 0,0 1 0 15,1 0 0-15,0 0 0 0,0-1 0 0,-4 1 0 16,-5 0 0-16,1 0 0 0,-2 0 0 0,2 0 0 0,-2 1 0 0,2 0 0 15,2 0 0-15,0 0 0 0,-2-2 0 16,-2 2 128-16,-4 2-128 0,-1-1 0 0,0-1 0 16,0 0 0-16,0 0 0 0,0 1 0 0,2-1 0 0,3 0 0 15,0 2 0-15,0-2 0 0,-4-3 0 0,2 2 0 16,-5 1 0-16,1 0 0 0,-1-1 0 0,3-1 0 16,-3 0 0-16,2-1 0 0,1 2 0 0,1-1 0 15,1-2 0-15,-1 3 0 0,0-1 0 0,-1-1 128 16,-3-2-128-16,-1 2 0 0,0 1 0 0,-2 0 0 15,-1-1 0-15,2 1 128 0,0-1-128 0,1 0 0 16,-2 0 0-16,0 1 0 0,1 0 0 0,-3 0 0 16,-1 1 0-16,-1-1 0 0,-1 0 0 0,-1 1 0 15,-1 0 0-15,-1 0 0 0,-1-1 0 0,-1 1 0 16,1 0 0-16,-2 0 0 0,0 0 0 0,2 0-128 0,-4 0 128 16,1 1 0-16,-2-1 0 0,-1 0 0 0,1-2 0 15,-3 0 0-15,-2 1 0 0,0 1 0 0,-2-3 0 0,0 1 0 16,0-1 0-16,-1 0 0 0,1 0 0 0,-3 0 0 15,-7 3 128-15,9-5-128 0,1 1 0 0,-3 1 0 16,-7 3 0-16,0 0 128 0,6-4-128 0,-6 4 0 16,0 0 0-16,0 0 0 0,7-3 0 0,-7 3 0 15,0 0 0-15,0 0 0 0,0 0 0 0,0 0 0 16,0 0 0-16,0 0 0 0,6 3 0 0,1 3 0 16,-3 0-144-16,-1 3 144 0,-3-9 0 0,-2 16 0 15,1 0 0-15,-1 2 0 0,-1 0 0 0,-3 2 0 16,0 3 0-16,1 4 0 0,-2 2 0 0,2 4 0 0,2 2 128 0,0 0-128 15,2 0 0-15,-2 3 0 16,0 0 0-16,3-3 0 0,2-1 0 0,2-1 0 0,-2 0 0 0,2 1 0 16,1-4 128-16,0 0 0 0,1-1 0 0,-4 0 0 15,1-4 0-15,0-3-128 0,3-3 192 0,-4-3-64 16,0 1 128-16,-1-3 32 0,-1-1 0 0,0-3 0 16,0-1-96-16,0-1 0 0,-1-3-16 0,1-5 0 15,0 0-48-15,0 0 0 0,0 0 0 0,0 0 0 16,-2 7-128-16,2-7 160 0,0 0-160 0,0 0 160 15,0 0-160-15,0 0 0 0,-9-4 0 0,9 4-176 16,-5-9-1376-16,-3 0-288 0,-2-2-48 16</inkml:trace>
  <inkml:trace contextRef="#ctx0" brushRef="#br0" timeOffset="66027.03">7787 7937 12895 0,'-8'-7'576'0,"8"7"112"0,-7-7-560 0,1 3-128 15,-1 0 0-15,7 4 0 0,-5-6 1920 0,5 6 368 16,0 0 64-16,0 0 16 0,-4-5-1216 0,4 5-224 16,-7-7-48-16,7 7-16 0,0 0-240 0,0 0-48 15,-7 0-16-15,7 0 0 0,0 0-80 0,0 0-16 16,-7-4 0-16,7 4 0 0,0 0 112 0,0 0 32 16,0 0 0-16,0 0 0 0,0 0 16 0,0 0 0 15,7-6 0-15,-1 4 0 0,4-1-112 0,1 3-32 16,0 0 0-16,1 2 0 0,1-2-160 0,2 1-16 15,0 0-16-15,1 0 0 0,-1 2-96 0,0 2 0 16,1-4-16-16,-1 2 0 0,1 2 16 0,-1-1 0 16,0-1 0-16,3 2 0 0,1 0-32 0,0 2 0 15,3-2 0-15,-1 2 0 0,5-2 0 0,-1 3 0 0,2 1 0 0,1-1 0 16,-1 0-16-16,1 0 0 0,-1-1 0 0,2 0 0 16,-1 2-16-16,0 0-128 0,1-2 192 0,-2 1-64 15,3 1-128-15,-1-1 160 0,-1-3-160 0,1 4 160 16,2 1-32-16,-1-1 0 0,1 2 0 0,0-1 0 15,0 0 32-15,0 0 0 0,-1-2 0 0,0 2 0 16,-2 1-16-16,0 0 0 0,0-2 0 0,-1 1 0 16,2 0-144-16,0-1 160 0,3-3-160 0,-1 1 160 15,0 2-160-15,1-1 128 0,0 2-128 0,2 0 128 16,1-1-128-16,-2 0 0 0,-2-1 0 0,0 1 128 16,-1 0-128-16,0 0 128 0,1-1-128 0,-1-2 128 15,-1 2-128-15,3 0 128 0,2-1-128 0,0 1 128 16,-2 0-128-16,0 0 128 0,2 0-128 0,-1 0 128 0,0 0-128 0,-2-1 0 15,-1 0 0-15,0 1 128 0,0 1-128 0,3-2 0 16,0 0 0-16,-1 2 0 0,-2-2 0 0,3 0 128 16,2-2-128-16,-3 1 0 0,1 2 0 0,-1-2 128 15,0 0-128-15,-1 0 0 0,-3 1 144 0,2-3-144 16,-1 2 160-16,-2 0-160 0,3 2 192 0,-1-2-64 16,2 0-128-16,-1 0 192 0,-1-3-192 0,3 4 176 15,2-1-176-15,0 2 160 0,1 1-160 0,-3-2 0 16,-1 0 144-16,1 0-144 0,-1 0 0 0,2 0 0 15,-1-4 0-15,2 2 128 0,1-1-128 0,-1 0 0 16,-2 0 0-16,1 1 0 0,1 2 0 0,1 1 0 16,0 0 0-16,-3 1 0 0,1-1 0 0,-2-2 0 15,-2 0 0-15,3-1 0 0,0 0 0 0,1 0 0 16,1 0 0-16,-1 0 128 0,-2 1-128 0,2 1 0 0,2 2 0 16,-3-1 0-16,0-1 0 0,-1 0 0 0,0 2 0 0,-3 1 0 15,2-3 0-15,-1-1 0 0,0 1 0 16,2 0 0-16,1 1 0 0,-1 0 0 0,-1 0 0 0,1-1 0 15,4 2 0-15,-2 0 176 0,0 0-176 0,-2-1 192 16,0-2-192-16,-1 2 0 0,0 0-160 0,0 0 160 16,0-1 0-16,2 0 0 0,1 1 0 0,-1 0 0 15,-2 0 0-15,2-1 0 0,2 0 0 0,0-1 0 16,1 2 0-16,-2 0 0 0,-2 0 0 0,0-1 0 16,-2 1 0-16,0 0 0 0,-1-2 160 0,2 2-160 15,1 0 0-15,1 2 0 0,1-2 128 0,2-1-128 16,-2-3 0-16,0 3 0 0,0 3 0 0,0 1 0 0,0 2 0 15,1-1 0-15,-5-2 0 0,-1 1 128 0,1-2-128 16,0 0 0-16,0 1 0 0,2-1 0 0,-1-1 0 0,-2 0 0 16,-3-3 128-16,2 5-128 0,3 0 0 0,-1 0 0 15,1 1 0-15,1-3 128 0,-7-1-128 0,1 2 0 16,2-1 0-16,-4 1 0 0,1 0 0 0,-2-2 128 16,2 0-128-16,2-1 0 0,0 0 0 0,0 4 128 15,0-2-128-15,1 0 0 0,2 1 128 0,1-1-128 16,-3-3 0-16,1 2 128 0,-1 2-128 0,1 0 0 15,-1-1 0-15,1 1 0 0,-5-2 0 0,2 2 0 16,-2-1 128-16,2 1-128 0,1 0 0 0,0 1 192 16,2-1-192-16,-2-1 192 0,-4 2-192 0,2 0 0 15,-2-1 0-15,3 0 128 0,-3 0-128 0,2-2 0 0,-5 1 0 0,2-2 0 16,1 4 0-16,-3 1 0 0,0 0 0 0,-2-3 0 16,1-2 0-16,2 2 128 0,-3-1-128 0,2 2 128 15,-1 0-128-15,0-3 0 0,1-1 0 0,-1-1 128 16,0 2-128-16,1-1 0 0,0 2 0 0,-2-1 128 15,-1-1-128-15,-1-1 0 0,-1 0 144 0,1-1-144 16,-1-1 160-16,-1 0-32 0,0 2-128 0,-1 0 192 16,-2-1-64-16,0 2 0 0,2-5-128 0,-2 3 192 15,-1 4-192-15,1-4 144 0,-2-3-144 0,0 1 128 16,1 1-128-16,-1 1 0 0,-1 2 0 0,-7-5 0 16,8 2 128-16,-8-2-128 0,9 0 0 0,-9 0 128 15,8 1-128-15,-8-1 192 0,0 0-192 0,8 0 192 16,-8 0-64-16,0 0 0 0,0 0 0 0,0 0 0 15,0 0 0-15,0 0-128 0,8-1 192 0,-8 1-64 16,0 0-128-16,0 0 160 0,0 0-160 0,0 0 160 0,0 0-160 0,0 0 160 16,0 0-160-16,0 0 160 0,0 0-160 0,0 0 0 15,0 0 0-15,0 0 128 0,0 0-128 0,0 0 0 16,0 0 0-16,0 0 0 0,0 0 0 0,0 0 128 16,0 0-128-16,0 0 0 0,0 0 0 0,0 0 0 15,0 0 128-15,0 0-128 0,0 0 0 0,0 0 0 16,-1-8 0-16,1 8 0 0,0 0 0 0,0 0 0 15,0 0 0-15,0 0 0 0,0 0 0 0,0 0 128 16,0 0-128-16,0 0 0 0,0 0 0 0,0 0 0 16,-2-7 0-16,2 7 0 0,0 0 0 0,0 0 0 15,0 0 128-15,0 0-128 0,0 0 0 0,0 0 0 16,0 0 0-16,0 0 0 0,0 0 0 0,0 0 0 16,0 0 0-16,0 0 0 0,0 0 0 0,0 0-176 0,0 0 176 15,1-7-128 1,-1 7-736-16,0 0-144 0,0 0-16 0,0 0-13008 0,0 0-2608 0</inkml:trace>
  <inkml:trace contextRef="#ctx0" brushRef="#br0" timeOffset="67923.45">16006 18067 6447 0,'0'0'272'0,"0"0"80"0,0 0-352 0,0 0 0 0,3 8 0 0,-3-8 0 15,0 0 960-15,0 0 128 0,0 11 32 0,0-1 0 16,-1-1-224-16,1-9-64 0,0 0 0 0,-4 9 0 15,1 0 128-15,3-9 0 0,0 0 16 0,-4 7 0 16,-3 0 208-16,2 0 32 0,5-7 16 0,-5 6 0 16,0 1-128-16,5-7-16 0,0 0-16 0,-8 3 0 15,0-1 64-15,8-2 16 0,-7 0 0 0,7 0 0 16,-10-3-288-16,0-3-48 0,0 0-16 0,1-3 0 16,1-1-48-16,0-3-16 0,-1-4 0 0,-2-1 0 15,0-2-48-15,2-1-16 0,0-1 0 0,0-3 0 16,0-3-160-16,0 2-48 0,1 4 0 0,-1-2 0 15,-1-1-144-15,-1 0-16 0,1 0-16 0,2 0 0 16,-6-1-128-16,5 0-32 0,0-2 0 0,-1 2 0 0,1 0-128 16,2-1 128-16,4 2-128 0,-1 3 128 0,-1 1-128 0,3 0 0 15,1 3 144-15,1 3-144 16,0 1 0-16,0 2 144 0,1 1-144 0,1 2 0 0,1-1 0 0,-2 2 0 16,3 2 0-16,-2-1 0 0,-2 7 0 0,5-7 0 15,-5 7 0-15,0 0 0 0,5-5 0 0,1 1-144 16,-6 4 144-16,7-6 0 0,2 2 0 0,-1 0-128 15,-8 4 128-15,11-3 0 0,1 1 0 0,1 1-160 16,3-3 160-16,-1 2 0 0,1 0 0 0,3 0-128 16,3 0 128-16,3-1 0 0,4-1 0 0,2 1 0 15,2 1 0-15,3 0 0 0,2 1 0 0,0 0 0 16,2-1 0-16,5 1 0 0,4-2 0 0,2 2 0 16,-1-1 0-16,1 1 0 0,0 0 0 0,-3 0 0 15,-1 1 0-15,0 0 0 0,-2 0 0 0,2 1 0 0,2 1 0 0,2 1 0 16,-5 0 0-16,-2-2 0 0,-2 1 0 0,-1 2 0 15,-3-1 0-15,2 0 0 0,-1 0 0 0,3 0 0 16,0-2 0-16,3 1 0 0,-1 0 0 0,0-1 0 16,1-1 0-16,-1 0 0 0,-2-1 0 0,1 1 0 15,-2 2 0-15,2 1 0 0,1-1 0 0,1-2 0 16,1 1 0-16,0 1 0 0,1 1 0 0,-2 1 0 16,-3-2 0-16,-1 0 0 0,0 1 0 0,-4 1 0 15,3-1 0-15,-2 1 0 0,2 1 0 0,0 0 0 16,2-3 0-16,0 1 0 0,-1-2 0 0,-3 2 0 15,-1-1 0-15,1 2 0 0,-1-1 0 0,5 1 0 16,1 1 0-16,-1-1 0 0,1 0 0 0,1-1 0 16,1 0 0-16,-2-1 0 0,-6 0 0 0,0 1 0 0,-1-2 0 15,-2-1 0-15,1-1 0 0,-1-1 0 0,1 1 0 0,-3 0 144 16,1 0-144-16,-1 0 128 0,0-1-128 0,-2 0 0 16,0 4 0-16,-2-1 128 0,-4-1-128 0,-2-1 0 15,-1-1 144-15,-1 2-144 0,-2 0 0 0,0 0 0 16,-1 2 0-16,-2-1 128 0,1 0-128 0,1 1 0 15,-1 0 0-15,-1 3 128 0,-2 0-128 0,0 1 0 16,-2-1 128-16,0 0-128 0,0-1 128 0,-4 3-128 16,1 2 128-16,-4 5-128 0,2 5 0 0,-3 4 144 15,-4 1-144-15,-1 6 0 0,-3 5 192 0,-2 0-64 16,-6 0 0-16,2 0-128 0,2 1 192 0,0 1-192 16,-1-1 192-16,2-2-192 0,0-2 160 0,2-2-160 15,0-3 128-15,2-2-128 0,0-3 144 0,1-5-144 16,0-4 160-16,1 0-160 0,2-1 128 0,-1-5-128 0,1-7 0 0,0 0 0 31,0 0-1872-31,0 0-480 0</inkml:trace>
  <inkml:trace contextRef="#ctx0" brushRef="#br0" timeOffset="69038.02">7667 7827 10127 0,'28'1'448'0,"-3"2"96"0,7 1-544 0,7 4 0 16,2-1 0-16,6 1 0 0,-1 3 1808 0,7-1 256 16,3-1 48-16,5 0 16 0,5 3-1472 0,-1-1-288 15,-2 0-64-15,3-2-16 0,-1 1-288 0,3-3 0 16,1 1 0-16,1 1 0 0,-2-1 0 0,-3-2 0 15,0 0 0-15,2 0 0 0,4 3 0 0,2-1 0 16,-3 1 0-16,0 1 0 0,-4 1 208 0,2 1-16 0,1 1 0 0,1 0 0 16,2 0 112-16,-1 5 16 0,-2 1 0 0,3-3 0 15,4-3-320-15,2 2 128 0,1 1-128 0,0 3 0 16,-4 2 224-16,2-4-64 0,-1-2-16 0,5 0 0 16,1 3-16-16,2 0 0 0,-5 2 0 0,5-1 0 15,0-2 0-15,0 1 0 0,0 2 0 0,-2-3 0 16,-1 0 64-16,1-1 16 0,1 2 0 0,-1 2 0 15,-1 1 96-15,1 0 16 0,-1-2 0 0,-1 2 0 16,4 3-64-16,0 2 0 0,-5-1 0 0,1 0 0 16,0 1-64-16,3-2 0 0,-1 0-16 0,-2-1 0 15,-6 2 16-15,3 2 0 0,3-2 0 0,-1-1 0 16,-1-2 96-16,-1 3 32 0,-5-1 0 0,3 0 0 16,-1-2-320-16,-3-2 160 0,-2 3-160 0,-2 0 128 15,-3 0 112-15,-4-1 16 0,-1-2 0 0,-1 0 0 0,1-1 160 0,-1-1 32 16,1 1 16-16,-5-1 0 0,-2 0-16 0,-3 0-16 15,-1-2 0-15,-1 0 0 0,-1 1-144 0,-1 1-32 16,0-2 0-16,-5 2 0 0,0 1-256 0,-3-3 128 16,1-2-128-16,-5 2 0 0,-1-1 224 0,-1-2-64 15,-2 2-16-15,1-4 0 0,-5 0 48 0,1-1 16 16,-1 1 0-16,-2-1 0 0,1-3 48 0,-4 0 16 16,0 2 0-16,-2 1 0 0,2-2-112 0,-4 2-32 15,-1-1 0-15,-2 1 0 0,-2-2-128 0,-1-2 0 16,0 0 0-16,-6 0 0 15,-4-6-2336-15,3 6-448 0</inkml:trace>
  <inkml:trace contextRef="#ctx0" brushRef="#br0" timeOffset="71465.05">20628 17979 2751 0,'0'0'128'0,"0"0"16"0,0 0-144 0,0 0 0 15,3-10 0-15,-1 2 0 0,-2 8 3280 0,3-10 624 16,-3-1 128-16,0 1 32 0,-3-1-2112 0,2 5-416 15,1 6-96-15,0-8-16 0,-1-3-304 0,1 2-64 16,0 9-16-16,0 0 0 0,-2-10-80 0,0 2 0 16,2 8-16-16,0 0 0 0,-2-8-128 0,2 8-32 15,-3-8 0-15,3 8 0 0,0 0-192 0,0 0-32 16,-5-7-16-16,5 7 0 0,0 0-176 0,0 0-48 0,0 0 0 16,0 0 0-16,0 0-160 0,0 0-32 0,0 0-128 0,0 0 192 15,-5 9 0-15,2 2 0 0,1 2 0 0,-1 2 0 16,2 2 32-16,1 5 0 0,0 2 0 0,0 3 0 15,-2 1 16-15,1 1 0 0,0 0 0 0,-1 0 0 16,0 2 16-16,1 1 0 0,-3 0 0 0,1-1 0 16,1-4-48-16,-1 4 0 0,-3 0 0 0,3-12 0 15,0 1-48-15,-1 5-16 16,2 0 0-16,0 0 0 0,1 1 48 0,0-2 0 0,-2-1 0 0,2 15 0 16,0-7 0-16,1-6 16 0,0-4 0 0,1-4 0 15,0-5-80-15,2-1-128 0,-3-11 176 0,0 0-176 0,2 11 208 0,-2-11-64 16,0 0-16-16,0 0 0 0,0 0 64 0,0 0 16 15,0 0 0-15,0 0 0 0,-5-6 64 0,3-3 16 16,0-2 0-16,2-7 0 0,1-4-48 0,-2-2-16 16,-3-3 0-16,1-1 0 0,3-4-96 0,2 13-128 15,-4-5 176-15,4 0-176 0,0-3 128 0,0 0-128 16,0 2 0-16,0-4 0 0,2 3 0 0,-2-24 0 16,0 7 0-16,1 7 0 0,-2 1 0 0,2 4 0 15,-1 2 0-15,1 4 0 0,-2-1 0 0,1 2 0 16,0 4 0-16,1 1 0 0,-1 0 0 0,0 4 0 15,0 0 0-15,0 4 0 0,-1 0 0 0,-1 11 0 16,0-8 0-16,0 8-144 0,0 0 144 0,0 0 0 16,0 0-144-16,0 0 144 0,0 0 0 0,0 0-144 15,0 0 144-15,1 10 0 0,0 5-192 0,0 4 192 16,-1 3-192-16,0 6 192 0,0 6 0 0,0 3 0 16,2-1 0-16,0 0 0 0,2 1 0 0,0-1 0 0,-3-1 0 0,2-3-160 15,0 3 160-15,-2-16 0 0,-1 4 0 0,1 0 0 16,0 1 0-16,0 3 0 15,-1-2 0-15,0-1 0 0,0-2 0 0,2 14 0 0,-1-8 128 0,0-6-128 16,-1-3 0-16,0-4 0 0,3-6 0 0,-3-9 128 31,2 9-1040-31,-2-9-208 0,0 0-32 0,0 0-16 16,0 0-1952-16,0 0-384 0</inkml:trace>
  <inkml:trace contextRef="#ctx0" brushRef="#br0" timeOffset="71707.99">20302 18366 28559 0,'-17'-21'2544'0,"9"11"-2032"16,1 1-512-16,5 3 0 0,2 6 1744 0,0 0 256 16,3-9 48-16,4 1 16 0,2 0-1776 0,4 3-288 15,5 2-192-15,3-1 16 0,3 1 336 0,5 0 64 16,7 0 16-16,3 2 0 0,1 2 144 0,2 2 48 15,1 0 0-15,-2 0 0 0,1 3 80 0,1 1 0 16,0 1 16-16,-1 0 0 0,0-2-272 0,-4 2-48 16,-4 0-16-16,-17-4 0 15,1 2-1216-15,2-2-240 0,1 2-48 0</inkml:trace>
  <inkml:trace contextRef="#ctx0" brushRef="#br0" timeOffset="73576.12">5810 10595 10127 0,'-18'4'896'16,"-1"-1"-704"-16,-2 1-192 0,2-1 0 0,-1 0 208 0,2 0 16 16,2 0 0-16,-1 2 0 0,1-2-224 0,1 0 144 15,2 0-144-15,1-2 128 0,1-2-128 0,2 0 160 16,-1-1-160-16,4 0 160 0,-3-1 176 0,2 1 48 16,1 0 0-16,0-1 0 0,6 3 512 0,-6-3 128 15,-1-1 0-15,7 4 16 0,0 0 144 0,0 0 32 16,0 0 0-16,0 0 0 0,-1-8-320 0,1 8-64 15,0 0-16-15,0 0 0 0,8-9-448 0,0 3-96 16,2 0-16-16,0 1 0 0,3 0 64 0,2 1 16 16,-1-1 0-16,3 1 0 0,1 0-80 0,4-1 0 15,0 2-16-15,4 0 0 0,2-2-96 0,0 1-16 16,6-1 0-16,1 1 0 0,2 1 48 0,4-2 0 16,2 0 0-16,-2 3 0 0,0-1 16 0,3 0 0 0,2-2 0 0,1-2 0 15,2-1 0-15,4 1 0 0,2-2 0 0,1 4 0 16,-4 3 0-16,2-1 16 0,-1-5 0 0,4 3 0 15,-2-2 0-15,3 3 0 0,3 1 0 0,-1 1 0 16,-4-1 0-16,0-1 0 0,2-2 0 0,-1 2 0 16,2-1-80-16,3 3 0 0,2-2-128 0,-2 0 192 15,-1 1-192-15,0 1 0 0,2 0 128 0,3-2-128 16,-2-1 0-16,1-1 0 0,1 3 128 0,-2-2-128 16,-3-2 0-16,3 4 0 0,3 3 0 0,0-3 0 15,0-2 0-15,1 2 0 0,0 0 0 0,2 0 0 16,-1-2 0-16,3 1 0 0,-2 1 0 0,-1 0 0 15,0-3 128-15,0 3-128 0,0 1 0 0,2 1 0 16,1-2 0-16,0 1 128 0,-1 0-128 0,-3 2 0 0,2 2 0 16,-3-1 0-16,1-1 128 0,1 1-128 0,2-1 0 15,-2 4 0-15,-2-2 0 0,2 0 0 16,0 0 0-16,2 2 0 0,0 0 0 0,0-1 0 0,-1-2 128 0,1 2-128 16,0 1 0-16,1 0 144 0,0-4-144 0,2 3 0 15,-2 1 0-15,-1-1 0 0,2 0 0 0,-3 1 0 16,3 3 128-16,-2-3-128 0,0-1 0 0,-3-1 0 15,0 2 0-15,-1-1 128 0,3-1-128 0,-2 0 0 16,3 2 0-16,-4 1 0 0,-2-1 0 0,3-2 0 16,1 1 0-16,3-1 0 0,0 3 176 0,-1-1 0 15,-3 2 0-15,3-2 0 0,3 0 0 0,-3 3 0 16,2 2 0-16,-2-2 0 0,-4 1-176 0,0 0 128 16,0-2-128-16,3 2 128 0,5 1-128 0,-2-1 0 15,-5-2 144-15,3 0-144 0,-4-2 0 0,2 1 128 0,3-2-128 16,1 2 0-16,1 0 0 0,-6-2 144 15,-1-1-144-15,1 0 0 0,-1-2 224 0,3 2-64 0,2 0-16 0,-3 0 0 16,-2 0 112-16,0 0 0 0,0-1 16 0,-1 3 0 16,0 0-64-16,-1 1-16 0,1 0 0 0,-2 1 0 15,-1-3-192-15,-1 1 176 0,1 1-176 0,2 0 160 16,1 1-160-16,-1 1 0 0,-4-1 0 0,-1-1 0 16,-1-2 0-16,2-1 0 0,1 1 0 0,1 0 0 15,-1 1 128-15,-3-2-128 0,-3-2 0 0,0 1 128 16,1 1-128-16,1-1 0 0,-1-1 0 0,1 1 0 15,-1 2 160-15,-1-2-160 0,-5-1 192 0,3 1-192 16,0 0 288-16,0 0-48 0,0 1-16 0,1 3 0 16,2-3-96-16,0 1 0 0,-2-1-128 0,0 0 192 15,-1 2-64-15,3-2-128 0,4 0 176 0,0-1-176 16,2-1 160-16,-4-1-160 0,0 3 128 0,-5-1-128 0,2-3 128 0,-1 1-128 16,2 1 0-16,0 0 128 0,-3 0-128 0,1 0 128 15,-7 0-128-15,1 1 128 0,-2 1-128 0,1 0 0 16,2-2 0-16,2 2 0 0,-3 0 0 0,0 2 0 15,-3 0 0-15,-1 1 0 0,-2-2 0 0,-6 2 0 16,-1-1 0-16,1 3 0 16,0 3-320-16,1 0-112 0,-5-2-16 0,-2 6-11216 15,1 2-2256-15</inkml:trace>
  <inkml:trace contextRef="#ctx0" brushRef="#br0" timeOffset="81555.64">23433 10769 17103 0,'0'0'752'0,"-8"-6"160"0,3 0-720 0,5 6-192 0,0 0 0 0,-9-5 0 0,1 1 144 0,8 4 0 15,-8-2 0-15,8 2 0 0,0 0 256 0,0 0 48 16,0 0 16-16,0 0 0 0,0 0-64 0,0 0-16 15,0 0 0-15,0 0 0 0,0 0-16 0,0 0-16 16,0 0 0-16,11 1 0 0,-1-2-16 0,4 1 0 16,0 0 0-16,3 0 0 0,7-3-32 0,-2-2-16 15,3 1 0-15,5-2 0 0,3-2-96 0,-2 0 0 16,1 1-16-16,1 0 0 0,0-2-176 0,-1 0 160 16,-3 0-160-16,-2 2 160 0,-1-2-32 0,0 0 0 15,-2 0 0-15,-2 1 0 0,0 2 176 0,-3-2 16 16,0 0 16-16,-2 2 0 0,0-1 128 0,-1 1 32 15,1 0 0-15,-2 3 0 0,-1 0-48 0,-3-2-16 16,-11 5 0-16,13-2 0 0,-2 1-208 0,-2 0-32 0,-9 1-16 0,10 0 0 16,-2 3-32-16,-8-3 0 0,0 0 0 0,9 6 0 15,-4-2-144-15,3 1 128 0,-1 2-128 0,-3 0 128 16,-4-7-128-16,4 10 0 0,0 1 144 0,-1 0-144 16,-3 1 0-16,1 0 0 0,2-1 0 0,1 2 128 15,-4 2 0-15,1 2 0 0,0-1 0 0,1 1 0 16,-1 4-128-16,1 1 0 0,2 0 0 0,0 1 128 15,-2 0-128-15,1 1 176 0,-3 1-176 0,3 1 192 16,1-2-64-16,2 1-128 0,-5 2 192 0,1-1-64 16,1 0-128-16,0 4 128 0,-3 0-128 0,1 3 128 15,0 0-128-15,1 2 0 0,-1 2 144 0,0 3-144 16,-1 2 0-16,1 0 144 0,0-2-144 0,-1 1 0 0,0 0 128 16,3-1-128-16,0 1 0 0,0 4 0 15,-4 4 0-15,2-1 0 0,2-3 0 0,0-1 0 16,0 1 0-16,1-1 0 0,3 1 0 0,-4-1 0 0,3 0 160 0,0 4-160 15,1 1 128-15,1 1-128 0,-4-4 160 0,3 0-160 16,0-3 192-16,2 1-192 0,0 1 128 0,1 1-128 16,-2 3 0-16,0 0 0 0,-2 2 0 0,0 0 0 15,1 2 0-15,1-2 0 0,-1-3 128 0,1 1-128 16,0-2 0-16,0 4 0 0,-2 1 128 0,3 1-128 16,1-2 0-16,1-2 0 0,-3 4 0 0,3-1 0 15,2 1 128-15,-2-1-128 0,-4-2 0 0,3 3 0 16,0 1 128-16,-1 2-128 0,-2-2 0 0,-1-2 0 15,1-1 128-15,1 1-128 0,-2-1 0 0,3 2 0 16,-5 2 0-16,2-2 0 0,-1 1 0 0,-2-1 0 16,-1-1 0-16,1 0 0 0,3-1 128 0,-2 4-128 0,-3 0 0 0,2 0 0 15,2-1 128-15,0-2-128 0,-1 1 192 0,0-1-192 16,-1 0 144-16,3-3-144 0,-4 5 0 0,2 1 144 16,1 1-144-16,-1-3 160 0,1-6-160 0,-1 4 160 15,0-1-160-15,-1 5 0 0,-3 0 144 0,3-2-144 16,1 0 144-16,-2-2-144 0,2-2 192 0,-2-2-192 15,0 0 176-15,0-1-176 0,-1 0 160 0,1 2-160 16,0 2 160-16,0-1-160 0,2 2 160 0,-3-3-160 16,2-1 144-16,-1-1-144 0,0 0 128 0,0 1-128 15,3 2 128-15,-4 2-128 0,0 3 0 0,1-2 128 16,0-4-128-16,2 4 0 0,-1-1 144 0,0-2-144 16,-1-1 128-16,1 2-128 0,-1 4 128 0,1 0-128 15,3 0 128-15,-3-4-128 0,0-2 128 0,2-1-128 0,-1-1 0 16,-1 0 128-16,-3 0-128 0,2 1 0 0,3 6 0 0,-1-7 144 15,-2-1-144-15,2-2 0 0,-1-1 128 0,0-2-128 16,2-3 0-16,-3-1 0 0,1 0 0 0,1 2 0 16,1-1 128-16,-3 2-128 0,2-2 0 0,0-3 160 15,3-2-160-15,-4 0 128 0,0 1-128 0,2-3 0 16,-1-4 0-16,0 3 128 0,2 0-128 0,0 0 0 16,-1-1 0-16,0 1 128 0,1 1-128 0,-2-1 0 15,0 0 0-15,1-1 0 0,1-1 0 0,-2-2 0 16,-2 0 128-16,3-2-128 0,-2 0 0 0,0-3 0 15,0-2 0-15,2 0 0 0,-3-1 0 0,2 0 0 16,1-2 0-16,-1 0 0 0,-2-2 0 0,1 0 0 16,0 1 0-16,2 0 0 0,1-5 0 0,-2 0 0 15,-4-9 0-15,5 10 0 0,2 0 0 0,-2-3 128 0,-5-7-128 16,0 0 0-16,0 0 128 0,2 7-128 0,-2-7 0 0,0 0 128 16,0 0 0-16,0 0-128 0,0 0 192 0,0 0-64 15,0 0 32-15,0 9 0 0,-1 0 0 0,1-9 0 16,0 0-16-16,0 0 0 0,-6 3 0 0,6-3 0 15,0 0-144-15,0 0 128 0,-6-1-128 0,-2 1 128 16,0 0-128-16,2 1 128 0,1 0-128 0,-4-1 128 16,-2-2 0-16,1 1 0 0,-2 1 0 0,-2-1 0 15,2 1 0-15,-3-1 0 0,-3-2 0 0,-4 1 0 16,-1 5 64-16,-2-2 0 0,-5-2 0 0,-1 4 0 16,-7 1 16-16,16 0 16 0,-5 2 0 0,-3 1 0 0,-6 1-16 15,0-1 0-15,-1 0 0 0,-1-1 0 16,0 1-80-16,-30 6-128 0,10-3 176 0,7 0-176 0,2 0 0 0,3-1 0 15,0-2 0-15,2 0-192 16,3-4-1136-16,4 1-208 0,5-2-64 0</inkml:trace>
  <inkml:trace contextRef="#ctx0" brushRef="#br0" timeOffset="82972.47">2018 10063 28383 0,'0'0'1264'0,"0"0"256"15,-6-6-1216-15,1 2-304 0,-1-1 0 0,0 2 0 0,-4 1 192 16,-1 1-32-16,-3 2 0 0,-6 1 0 15,-7-1-16-15,-5 1 0 0,-4 3 0 0,-5 1 0 0,-5 1-144 0,-2 2 0 16,-3 0 0-16,1 0 0 0,-5-3 0 0,-1 1 0 16,-3-1 128-16,-1 1-128 0,-3-3 240 0,4 0-48 15,3-2 0-15,3-2 0 0,3-2 128 0,-1-4 32 16,2 0 0-16,3 0 0 0,2 3 16 0,2 0 0 16,-2-1 0-16,4 3 0 0,4 3-240 0,2-1-128 15,2-1 160-15,1 4-160 0,2 2 0 0,-1 3 0 16,-1 1 0-16,1 0-160 0,2 1 160 0,-1 2-128 15,0 1 128-15,3 3-128 0,1 2 128 0,5-1-128 16,-1 2 128-16,1 2-128 0,0 1 128 0,2 6-128 16,3 6 128-16,-1 4-128 0,-3 1 128 0,4 4 0 15,1 2 0-15,2 4 0 0,-2 3 0 0,2 5 0 0,1 6 0 0,1 4 128 16,-3 4-128-16,3 0 128 0,3-1-128 0,-2 8 128 16,0 3-128-16,-1 3 128 0,2-1-128 0,2 0 128 15,-1 3-128-15,0 2 0 0,1 1 0 0,1 0 0 16,-1-2 0-16,2 2 192 0,1 1-64 0,0 1 0 15,1 1 64-15,0-4 32 0,1 0 0 0,1 2 0 16,2 1-16-16,1-3 0 0,0-2 0 0,0 4 0 16,3 6-16-16,2 1-16 0,-5-4 0 0,2 2 0 15,-1 2-48-15,2 1 0 0,0-1 0 0,1 0 0 16,-4 0 64-16,3 3 0 0,1 1 0 0,-2-4 0 16,-2-5-192-16,-1 1 160 0,1 1-160 0,0-1 160 15,-3-8-32-15,0 2 0 0,1 1 0 0,-2-1 0 16,0 0-128-16,-4-1 192 0,0-1-192 0,0 2 192 15,0 4-192-15,0-1 0 0,0-5 0 0,-1 1 128 16,0 2-128-16,1 0 0 0,1 2 0 0,0-2 0 0,-2-2 0 0,2 2 0 16,1 2 0-16,2-1 0 0,0-3 0 0,0-2 0 15,-1-4 0-15,2 1-176 0,2 1 176 0,-1 1-160 16,-1-5 160-16,1 1-160 0,0 3 160 0,1-2 0 16,-1-1 0-16,-1-8-128 0,-1-3 128 0,-1-1 0 15,0 2 0-15,0-3 0 0,-1-2 0 0,1-4 0 16,-5-5 0-16,3-2 0 0,-1 0 0 0,-1-1 144 15,-1-2-144-15,-1-1 0 0,2 0 128 0,-1-4-128 16,3-3 0-16,-1-6 0 0,-1-2 128 0,-1-4-128 16,0-2 0-16,-1-2 0 0,3-2 0 0,2 1 0 15,-5-2 0-15,4 0 0 0,-2-1 128 0,4-7-128 16,-1 1 0-16,-2 3 0 0,-1 0 224 0,0 3-64 0,2 0-16 16,-3 0 0-16,3-1-16 0,-3 19-128 0,2-8 192 0,2-5-64 15,0-4-128-15,3-3 0 0,4-4 144 16,0 0-144-16,0-3 0 0,6 0 0 0,7 0 0 0,2 1-128 15,-2-2 128-15,-1 3-208 0,-1-4 80 16,5 2 128-16,3 0-272 0,4-1 64 0,4 1 16 0,2-2 0 31,3-1-192-31,4-2-48 0,5-3 0 0,8-3 0 16,5-3-304-16,4-6-64 0,-3-6-16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0T21:38:40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8791 403 9727 0,'6'-12'432'0,"1"3"80"0,-1-3-512 0,2-3 0 16,-1-1 0-16,0 3 0 0,-1 1 880 0,-1-3 64 15,2-1 16-15,-4 1 0 0,1 4-256 0,-1 0-64 16,-4-1 0-16,0 0 0 0,0 0-192 0,-3 1-32 16,1 1-16-16,-5 3 0 0,1-2 208 0,-4 2 32 15,-4 1 16-15,0 0 0 0,-3 2-320 0,0 0-64 16,-6 4-16-16,-1 0 0 0,-5 3-64 0,2-2-32 16,-1 2 0-16,0 1 0 0,-3 1-160 0,2 0 192 15,-1 1-192-15,0-2 192 0,-1-1 16 0,1 2 16 0,-1 0 0 16,-1 2 0-16,-1-2 48 0,-6 3 16 0,-1 0 0 0,-1 2 0 15,3 1-96-15,-1 0 0 0,-4 0-16 0,2 2 0 16,2 2-48-16,-1 1 0 0,0-2 0 0,-3 0 0 16,-2 0-128-16,1-1 160 0,2 0-160 0,0 2 160 15,3 2-160-15,1-1 160 0,-2 1-160 0,5 0 160 16,-2 4-160-16,18-6 0 0,-4 3 0 0,-3 4 0 16,-1 3 0-16,-2 2 0 0,-1 5 0 0,0 1 0 15,0 2 0-15,-22 30 0 0,13-11 0 0,8-6 0 16,5-4 0-16,6 1 0 0,4 2 0 0,3-3 0 15,4-6 0-15,4 0 0 0,2 1 0 0,4-3 0 16,4-1 0-16,4-4 0 0,1-1 0 0,4 1 0 16,1-1 0-16,3 0 0 0,1 1 0 0,4 0 0 15,3-1 0-15,3 1 0 0,0-1 0 0,2 1 0 0,0-2 176 0,1-2-48 16,-1 1-128-16,0-3 192 0,-1-3-48 0,1-1-16 16,0-1 0-16,-1-2 0 0,0 0-128 0,2-1 192 15,2-4-192-15,-1-1 192 0,-1 0-192 0,0-4 160 16,1-4-160-16,1 0 160 0,-1 1-32 0,0-2-128 15,-1 2 192-15,0-7-64 0,-2-3 64 0,2-3 16 16,0-1 0-16,2-2 0 0,4-2 0 0,1-1 0 16,1-4 0-16,3-1 0 0,0-3-16 0,1-5 0 15,-1-3 0-15,-4-4 0 0,-1 0 32 0,0-4 0 16,1-5 0-16,0 1 0 0,-6 2 32 0,-1 2 0 16,-2-1 0-16,0 1 0 0,-4-1-128 0,-1-1 0 15,-3-2-128-15,-2-2 192 0,-3-4-64 0,-1 4-128 16,-2-2 176-16,-3 2-176 0,-4 3 256 0,-2-1-64 0,-4 4-16 15,-4 3 0-15,-2-2 224 0,-2 1 48 0,-1-2 16 16,2 17 0-16,-2-4 112 0,-3-3 0 0,-1 2 16 16,-3 0 0-16,-1 1-288 0,-2 1-64 0,-3 2-16 0,-20-12 0 15,2 9-224-15,5 6 128 0,2 4-128 0,0 2 0 16,2 2 0-16,2 1 0 0,-2 1-176 0,1 2 176 31,1 2-1280-31,-2 4-144 0,-1 4-32 0</inkml:trace>
  <inkml:trace contextRef="#ctx0" brushRef="#br0" timeOffset="1669.38">8726 1808 4607 0,'-12'-3'400'0,"12"3"-400"15,-7-1 0-15,7 1 0 0,-8-3 1680 0,8 3 256 16,-7 0 48-16,7 0 16 0,0 0-1344 0,0 0-272 15,0 0-48-15,0 0-16 0,0 0 80 0,0 0 16 0,0 0 0 0,0 0 0 16,0 0-32-16,0 0-16 0,0 0 0 0,11 1 0 16,0 2 208-16,1-1 32 0,-2-2 16 0,3 0 0 15,1-1-64-15,1 1-16 0,1-1 0 0,1 0 0 16,5-1-64-16,-1 1-16 0,2 0 0 0,5 0 0 16,2-3-96-16,3 1-32 0,4 0 0 0,-1 2 0 15,4 2-144-15,0 0-16 0,2-2-16 0,1 1 0 16,-1 2-160-16,3 1 192 0,3-1-192 0,2 1 192 15,0-3-192-15,1 1 0 0,3 0 0 0,0-1 0 16,0 0 0-16,-1409 1 0 0,2815-2 0 0,-1404 1 128 16,4 0-128-16,2 0 0 0,0 0 0 0,0-1 128 15,-5 0-128-15,2 1 0 0,-1 0 144 0,0 0-144 16,-1-2 176-16,-1 1-48 0,3 0 0 0,-3 0 0 16,-4 0 48-16,-1 1 0 0,1 0 0 0,-4 0 0 0,4 0-176 0,-2 0 192 15,-3-1-192-15,-2 1 192 0,-3 1-192 0,-3-1 0 16,-3-1 0-16,-3 0 128 0,-3 0-128 0,-1 0 0 15,-1 0 144-15,-5 1-144 0,1-3 144 0,-4 2-144 16,-2 0 192-16,0 0-192 0,-2-1 224 0,-2 0-64 16,-4-1-16-16,-2 2 0 0,-8 1 32 0,0 0 0 15,0 0 0-15,0 0 0 0,0 0 192 0,0 0 32 16,0 0 16-16,0 0 0 0,0 0 32 0,0 0 16 16,-8-6 0-16,-3 0 0 0,-6 1-464 0,-1 1 0 15,-1 2 0-15,-2 0 0 0,-3-1 0 0,-2 2 0 16,-1-2 0-16,-1 2 0 0,-3-2 0 0,-5 1 0 15,-2 1 0-15,-6-1 0 0,-4-2 128 0,-1 2-128 16,-5 1 0-16,1-1 0 0,0 1 0 0,-3 0 0 0,-1-1 0 16,-5 1 0-16,-4 0 0 0,4 1 0 0,-1 1 0 0,1 0 0 15,-1-1 0-15,-6 2 0 0,-3-1 0 0,-1 0 0 16,2-1 0-16,1 0 0 0,4-1 0 0,-1 1 0 16,-2 3 0-16,-3-1 0 0,4 1 0 0,0 1 0 15,4-1 0-15,4 0 0 0,0 2 0 0,3 0 0 16,-2 1 0-16,3-1 0 0,3 1 0 0,7 1 0 15,3 0 0-15,8 1-128 0,4-2 128 0,3 0-160 16,7-1-32-16,3 2 0 0,3-2 0 0,5 1 0 16,4-3-32-16,6-3-16 0,0 0 0 0,0 0 0 15,0 0-80-15,13 7 0 0,5-4-16 0,6 0 0 16,6 0 336-16,10-2 0 0,12 0-144 0,10-3 144 16,7-3 0-16,6-1 144 0,4 2-16 0,6-1 0 15,7-2-128-15,1 3 0 0,0-2 0 0,5 1 0 16,5 3 0-16,-1-1 128 0,1 1-128 0,0 2 0 0,-4 1 0 0,5 3 0 15,-3 0 0-15,-1 0-12480 16</inkml:trace>
  <inkml:trace contextRef="#ctx0" brushRef="#br0" timeOffset="4469.88">7592 2549 2751 0,'0'0'256'0,"0"-8"-256"0,-4 1 0 0,4 7 0 15,-4-7 1920-15,4 7 352 0,0 0 64 0,0 0 16 16,-3-10-1808-16,-2 2-352 0,3 0-192 0,-1 2 192 15,-2-1-192-15,1 3 0 0,1-3 0 0,-1 2 0 16,0-1 0-16,-1-1 0 0,-1-2 0 0,-1 1 128 16,-2 0 192-16,1 0 16 0,-2-3 16 0,-1 1 0 15,0 0 144-15,0-2 16 0,-2-6 16 0,-1 4 0 16,-1 1 112-16,0-1 0 0,-1 0 16 0,0 1 0 16,-3 0-64-16,-2 3-16 0,1 3 0 0,-1-2 0 15,-5 3-240-15,1-2-48 0,-1 0-16 0,1 2 0 16,-2 1-16-16,0 3-16 0,-3 1 0 0,2 1 0 15,0-1-240-15,1 2 0 0,-2 2 128 0,1 1-128 0,-5-1 0 0,-1 4 0 16,-4 2 0-16,0 0 0 0,-2-1-256 0,2 1 48 16,-1-2 16-16,5 6 0 0,0-4 192 15,2 2 0-15,0-1-160 0,-1 1 160 0,1 3 0 0,0-2 0 16,-1-2-144-16,-1 3 144 0,-2-1 0 0,2 2 0 16,2 2 0-16,0 0 0 0,0 2 0 0,2-2 0 15,2 0 0-15,2-1 0 0,0 1 0 0,2 2 0 16,1 0 0-16,1 0 0 0,0 0 144 0,2 3-144 15,-2 2 128-15,1 1-128 0,-2 0 0 0,2 3 0 16,0-2 0-16,1 4 0 0,2 1 0 0,-1 2 0 16,-1 2 0-16,3 4 0 0,-3-3 0 0,2 2 0 15,1 0 0-15,1-2 0 0,1 0 0 0,4-2-224 16,1-2 80-16,1 0 16 0,2 0 128 0,3-3-208 16,2-1 80-16,1-3 128 0,2 0-144 0,1-1 144 0,2 1 0 15,1 0 0-15,-1-2 0 0,3 0 0 0,-2-1 0 0,4 1 0 16,-2-2 0-16,3 1 0 0,0-2 0 0,1 1 144 15,0-3-16-15,3 5-128 0,2 0 192 0,2-1-64 16,0-1-128-16,1 1 0 0,2 0 0 0,-1 1 128 16,2 0-128-16,0 0 0 0,-1-3 0 0,2 1 0 15,-2 0 0-15,0-3 0 0,1-3 0 0,-1 0 0 16,3 0 0-16,-1-3 128 0,1-1-128 0,2 0 0 16,0-1 192-16,1-1-32 0,2-3-16 0,3 0 0 15,0-1-16-15,1-3 0 0,0-1 0 0,0 1 0 16,1 1-128-16,1-2 160 0,-2-1-160 0,3-2 160 15,4-4-160-15,-4 0 0 0,3-1 144 0,0-1-144 16,3-3 0-16,1 1 128 0,-5-1-128 0,-1-1 0 0,0 0 0 16,1-5 144-16,-1 2-144 0,-3-4 0 0,0-2 256 0,3-1-48 15,0-2-16-15,-1 0 0 0,0 0 176 0,0-2 16 16,0-1 16-16,-1-2 0 0,-2 0 160 0,-2 0 16 16,-3-3 16-16,-1-3 0 0,0-2-16 0,0-3-16 15,-3-2 0-15,0 0 0 0,-5 1-48 0,-2 2-16 16,-4-1 0-16,-1 3 0 0,-4 0 80 0,-2 1 0 15,-4-3 16-15,-2 3 0 0,-2 0 16 0,-5 0 0 16,-1 0 0-16,-3 6 0 0,0 4-64 0,-2 1-16 16,-3 3 0-16,0 2 0 0,-3 0-528 0,-2 4 0 15,-2 1 0-15,-3 3 0 16,-4 3-2048-16,-7 5-400 0,-5 3-96 0</inkml:trace>
  <inkml:trace contextRef="#ctx0" brushRef="#br0" timeOffset="5290.57">6530 3801 14735 0,'-8'-19'640'0,"4"12"160"0,0 2-640 0,-1-1-160 15,1 1 0-15,4 5 0 0,-4-6 848 0,4 6 144 16,0 0 32-16,0 0 0 0,0 0-512 0,0 0-112 15,0 0-16-15,0 0 0 0,0 0-80 0,0 0-32 16,0 0 0-16,-4 8 0 0,-3 3 48 0,3 2 16 16,1 1 0-16,-4 3 0 0,-1 2 32 0,1 2 0 15,0 1 0-15,3 1 0 0,-4 1-64 0,3-1-16 16,-3 0 0-16,1 1 0 0,5 3-128 0,-2-2-32 16,-2-1 0-16,4-1 0 0,2 0-128 0,0-1 0 15,-1-4 0-15,1 0 128 0,2-3-128 0,1-2 0 16,1-1 0-16,1 0 0 15,-3-3-480-15,3-2-32 0,-5-7 0 0,6 7-6528 0,-1 0-1328 16</inkml:trace>
  <inkml:trace contextRef="#ctx0" brushRef="#br0" timeOffset="5602.58">6280 4122 28559 0,'-18'-13'2544'0,"9"7"-2032"0,1 6-512 0,2 3 0 16,-1 3-416-16,1 3-176 0,1 3-48 0,3 2 0 0,-2 3 464 0,4 1 176 16,0 1-128-16,4-3 128 0,-3 1 0 0,2-1-128 15,6 0 128-15,1-1 0 0,0 1 0 0,3-2 0 16,0 0 0-16,3-4 0 0,-1-1-160 0,4-4 160 15,-1-1-192-15,3-1 192 0,2-3-336 0,-2-2 32 16,2-1 16-16,-2-3 0 0,0-2-32 0,1 0-16 16,-3-3 0-16,2-3 0 0,1-1 160 0,-4 0 48 15,-1-1 0-15,-2 2 0 16,1 0-976-16,-1-1-192 0,-1 3-48 0</inkml:trace>
  <inkml:trace contextRef="#ctx0" brushRef="#br0" timeOffset="6455.66">7821 4371 6447 0,'-17'-14'576'0,"4"6"-576"16,-5 1 0-16,-1-1 0 0,1-1 3168 0,-2 0 528 15,1 1 96-15,-1 0 32 0,-3 0-2976 0,-1 1-592 16,-2-2-112-16,1 0-16 0,-1 0-128 0,-1-1 0 16,-2 0 0-16,-1-1 0 0,-2-1 0 0,-1 0 0 15,-1-1 0-15,0 1 0 0,-3-1 0 0,2 3 0 16,-1-2 0-16,1 2 0 0,-1 1 272 0,2-3-16 0,0 3 0 15,2 2 0-15,-2 4 48 0,1 1 0 16,-3 1 0-16,1 1 0 0,1 1-176 0,-4 3-128 0,-3 2 192 16,-1 2-192-16,-2-1 0 0,3 5 0 0,4 4 0 0,2 0 0 15,-4 1 0-15,2-1 0 0,0 1 0 0,0 1 0 16,3 0 0-16,-2 3 0 0,2-1 0 0,-1 0 0 16,-3 2 0-16,3-3 0 0,1 1 0 0,3-1 0 15,4-3 0-15,1 1-144 0,0 0 144 0,1 2 0 16,0 0 0-16,-1 0-128 0,1 1 128 0,0 5 0 15,1 2 0-15,0 0 0 0,-2-4 0 0,3 3 0 16,3 3 0-16,1-1 0 0,0 1 0 0,4-1 0 16,2 1 0-16,2 0 0 0,2-2 0 0,0 2 0 15,4 0 0-15,-1-1 0 0,3 1 0 0,3 0 0 0,3 5 0 16,3-1 0-16,0-2 0 0,3 0-128 0,3 0 128 16,2-4 0-16,3 1 0 0,3-3-128 0,0 0 128 0,5 1 0 15,1-2 0-15,4-2-128 0,1-2 128 0,1 2 0 16,1-1 0-16,3-2 0 0,2-2 0 0,4-2 0 15,3 1 0-15,4-3 0 0,0-3 0 0,5-3 0 16,1-5 0-16,0-2 0 0,-3-3 0 0,3 0-128 16,2-4 128-16,2-2 0 0,3-4 0 0,0 1 0 15,-4 1 0-15,-1-2 0 0,-1-4 0 0,-1-1 0 16,0 1 0-16,-1 0 0 0,-2-4 0 0,0-1 0 16,-4-1 128-16,-4-1-128 0,-7-2 192 0,0 0-16 15,-4-2-16-15,-6 2 0 0,-5-4 176 0,-2 0 48 16,-4-3 0-16,-3 1 0 0,-5 1-144 0,-2 0-32 15,-6 0 0-15,-6 3 0 0,-2 2-32 0,-3 4-16 0,-3 1 0 16,0 2 0-16,-2 0-160 0,-3 2-192 0,-2 3 32 0,-2 2 16 31,1 3-1296-31,-3 0-256 0,-15-2-48 0,-1 9-16 0</inkml:trace>
  <inkml:trace contextRef="#ctx0" brushRef="#br0" timeOffset="6877.57">6574 5445 18431 0,'-5'-14'816'0,"2"5"160"0,0 5-784 0,3 4-192 16,-2-8 0-16,2 8 0 0,-2-6 176 0,2 6-16 15,0 0 0-15,-4-7 0 0,4 7 0 0,0 0 0 16,0 0 0-16,0 0 0 0,0 0 80 0,0 0 16 15,0 0 0-15,0 0 0 0,0 0 128 0,0 0 16 16,0 0 16-16,6 13 0 0,-3-1 192 0,0 6 32 0,-1 0 16 16,-2 5 0-16,0 4-400 0,0-1-64 0,-2-2-32 0,1 1 0 15,0-3-160-15,0-2 0 0,0-1 0 16,1-2 0-16,-1-4 0 0,1 0-176 0,0 0 48 0,1-2 0 31,-1-11-272-31,2 9-48 0,-2-9-16 0,0 0-6512 0,9 6-1312 0</inkml:trace>
  <inkml:trace contextRef="#ctx0" brushRef="#br0" timeOffset="7142.19">6412 5625 25103 0,'-15'4'1104'0,"8"1"240"0,3 3-1072 0,1 3-272 16,-1 1 0-16,2 3 0 0,0 2 0 0,4-1 0 16,4 1 0-16,1-1 0 0,0 2 0 0,3-3 0 15,4 1 0-15,-3-5 0 0,2-1 192 0,3 0-64 16,0-3 0-16,2 1-128 0,1-2 128 0,-4-2-128 16,1-1 0-16,0-1 0 0,3-2-144 0,-1-4-96 15,4-5-16-15,-1 0 0 16,0 1-1232-16,1-6-256 0,-3 0-48 0</inkml:trace>
  <inkml:trace contextRef="#ctx0" brushRef="#br0" timeOffset="7978.12">8266 6115 20271 0,'-29'-18'896'0,"13"10"192"0,-2-2-880 0,-1 1-208 16,-3-2 0-16,2 2 0 0,0 1 656 0,-1 1 96 16,1-1 16-16,0-3 0 0,-2-1-512 0,-2-1-80 15,-2-2-32-15,-2 0 0 0,1-2-144 0,-4 2 0 16,-1-1 144-16,-2 0-144 0,-2 2 128 0,-2 0-128 15,0-3 160-15,-1 2-160 0,-3-1 416 0,1 1-16 16,-2-2 0-16,2 3 0 0,-1 1-176 0,3 1-32 16,-2 1-16-16,-3 1 0 0,-5 1-176 0,2 2 0 15,0 2 144-15,1 2-144 0,-5 2 0 0,2 3 0 0,-1 1 0 0,1 0 0 16,-2 1 0-16,-4 2 0 0,-2 3 0 0,1 5 0 16,-3 1 0-16,4 1 0 0,3 3 0 0,-3 1-128 15,0 6 128-15,-2-1-128 0,1 3 128 0,-1 3-128 16,2 2 128-16,3-1-192 0,3-3 192 0,2 1-192 15,0-3 192-15,3 1-128 0,-2-1 128 0,3 1-128 16,0-1 128-16,5 1-208 0,4-1 80 0,0 3 128 16,3 4 0-16,3 0 0 0,1 3 0 0,4 1 0 15,2 2-144-15,2-2 144 0,2-3 0 0,3 2 0 16,3-1 0-16,4 0 0 0,-3 3 0 0,5-4 0 16,4-1 0-16,4 2 0 0,1 2 0 0,4-2 0 0,-1-2 0 15,5-2 0-15,4-1 0 0,3-4 0 16,4-1 0-16,1-4-160 0,3-2 160 0,7-1-128 0,6 1 128 0,5-1 0 15,1-2 0-15,3 1 0 0,-1-3 0 0,3 1 0 16,-1-1 0-16,5-2 0 0,4-3 0 0,1 0 0 16,2-3 0-16,-1-3 0 0,1-4 0 0,1-1 0 15,-1-3 0-15,5-2 0 0,6-4 0 0,-1-2 0 16,1-2 0-16,-1-1 0 0,-3-2 0 0,1-1 0 16,3 0 0-16,1-3 128 0,-1 1-128 0,-3-1 0 15,-5 1 0-15,-3-4 128 0,1-1 32 0,-2 1 16 16,-8 2 0-16,1-1 0 0,-2-2-48 0,-6-1 0 15,-4-3 0-15,-8 1 0 0,-3-1 0 0,-4 2 0 16,-6-2 0-16,-4 2 0 0,-7-2 128 0,-5 0 0 16,-3 0 16-16,-3-2 0 0,-2-3-80 0,-5 0-32 15,-3-2 0-15,-3 6 0 0,1 0-432 0,-1 5-96 16,-3-1-16-16,-1 7-7664 0,0 4-1536 16</inkml:trace>
  <inkml:trace contextRef="#ctx0" brushRef="#br0" timeOffset="8342.41">6541 6997 24879 0,'-11'-11'1088'0,"6"5"256"16,-2 1-1088-16,7 5-256 0,0 0 0 0,0 0 0 0,-8 5 576 0,4 1 64 16,-1 3 16-16,2 0 0 0,0 1-528 0,1 2-128 15,1 3 0-15,-1 3 0 0,1 3 0 0,0 1 0 16,1 0 0-16,-1 3 0 0,0 1 0 0,0 3 0 15,-1 1 0-15,2-3 0 0,-1 0 0 0,1-3 0 16,1-1 0-16,-1-2 128 0,0-4-128 0,0 0 0 16,0-2 0-16,0 0 0 0,1-3-384 0,1-1 64 15,0-3 0-15,3 1 0 16,-5-9-1376-16,5 9-272 0,-5-9-48 0</inkml:trace>
  <inkml:trace contextRef="#ctx0" brushRef="#br0" timeOffset="8671.74">6156 7367 33743 0,'-12'-2'1488'0,"12"2"320"0,0 0-1440 0,-3 8-368 15,-1 3 0-15,4 1 0 16,4 3-320-16,-1 0-128 0,5 1-16 0,3-2-16 0,2 0 256 16,4 0 48-16,4 0 16 0,1-2 0 15,-2-1-320-15,2 0-64 0,1-4-16 0,3-1 0 0,-2-3 144 0,0-2 32 16,0-2 0-16,0-2 0 0,3-3 384 0,-4-2 0 16,1-4 0-16,-1-4 0 0,2 1 0 0,-3-3 0 15,3-2 0-15,-6-3 128 0,1-2-128 0,-2 2 0 16,1 0 128-16,-3-1-128 15,-2-1-304-15,3 3-128 0,-1 1-16 0,4 1-11744 0</inkml:trace>
  <inkml:trace contextRef="#ctx0" brushRef="#br0" timeOffset="9371.45">7914 7591 22111 0,'-11'-12'1968'0,"3"5"-1584"0,-1 3-384 0,1 0 0 0,-1-1 0 0,-2 0-176 16,-4-2 16-16,0 1 0 0,0-1 160 0,-5 0 0 16,-2-3 0-16,1 1 128 0,-3-2 0 0,0-5 0 15,-2 2 0-15,-1 0 0 0,-5-1 144 0,0 0 48 16,0-2 0-16,0 2 0 0,-1 3 336 0,-2-1 80 16,-2-2 16-16,-5 2 0 0,-2 0-112 0,1 1 0 15,0 1-16-15,-2 2 0 0,-5 1-240 0,3 3-32 16,1-2-16-16,-1 5 0 0,-3 2-144 0,-1 0-48 15,-2 2 0-15,-4 6 0 0,-1 4-144 0,2 3 192 16,2 2-192-16,0 3 192 0,-2-2-192 0,-1 3 0 16,-2 1 0-16,0 1 0 0,3 2 0 0,3-1 0 15,4 0 0-15,0 1 0 0,5-2 0 0,0 3 0 16,2 0 0-16,0 3 0 0,2 4 0 0,3-2 128 16,5-3-128-16,3 2 128 0,3 3-128 0,3 0 128 15,2 1-128-15,3-2 128 0,3 0-128 0,3 0 0 0,1 0 0 0,3 1 0 16,1 2 0-16,4 1 0 0,2 0-144 0,4 3 144 15,4 0 0-15,2 1 0 0,4-1 0 0,3-2 0 16,3-2 0-16,3 1-160 0,5 1 160 0,2-2-128 16,5-2 128-16,2 2 0 0,2 4 0 0,2-3 0 15,-2-2 0-15,3-3-128 0,1-3 128 0,4-2-128 16,2-4 0-16,5-2 0 0,1-6 0 0,0-1 0 16,1-3 128-16,0-2 0 0,-1-3 0 0,4-3 0 15,1-2 0-15,4-5 0 0,4-4 0 0,-1-3 0 16,-2-5 0-16,1-3 0 0,1-7 0 0,-1-3 0 15,1-4 0-15,-2-2 0 0,-5 0 0 0,-3-2 0 0,-4-1 0 16,-5-1 0-16,-4-4 0 0,-3 1 128 16,-3-1 128-16,-5-2 16 0,-5-2 16 0,-6 0 0 0,-3 4 688 0,-5 6 144 15,-4 4 32-15,-6 4 0 0,-4 3-848 0,0 3-176 16,-2 5-128-16,-4 2 192 16,-1 1-1424-16,-4 0-288 0,-1 1-48 0,-6 3-12576 15</inkml:trace>
  <inkml:trace contextRef="#ctx0" brushRef="#br0" timeOffset="9781.27">6624 8749 21423 0,'-10'-11'944'0,"4"7"208"0,1-3-928 0,-1 3-224 0,1 0 0 0,5 4 0 15,-5-5 768-15,5 5 96 0,0 0 32 0,0 0 0 16,0 0-336-16,0 0-64 0,0 0-16 0,-2 9 0 0,1 0-240 16,1 3-48-16,-1 1-16 0,0 5 0 0,0 2 272 15,0 4 64-15,1 0 16 0,0 1 0 0,0 1-272 0,0 0-48 16,-2 0-16-16,1 3 0 0,-1 3-192 0,1-2 0 16,-1-4 0-16,2-4 0 0,-2-4 0 0,1-2 0 15,1-1 0-15,0 0 0 16,0-3-560-16,1-2 0 0,-1-10 0 0,4 9-7824 15,0-1-1552-15</inkml:trace>
  <inkml:trace contextRef="#ctx0" brushRef="#br0" timeOffset="10092.17">6357 8879 34431 0,'-22'2'1536'0,"10"2"304"0,1 0-1472 0,2 7-368 0,5 6 0 0,2 1 0 31,-3 3-320-31,5 2-144 0,6 4-32 0,2 1 0 0,5 4 288 0,3-3 48 0,3-3 16 0,2-2 0 16,1 0-112-16,1-5 0 0,-2-3-16 0,1-3 0 15,0-1-176 1,0-3-16-16,0-3-16 0,0-3 0 0,2-6 352 0,1-2 128 0,2-3 0 0,1-3-144 16,3-3-32-16,1-4 0 0,0-3 0 0,-1-3 0 15,0-3-528-15,-2-3-96 0,0 0-32 0,0-2-11056 16</inkml:trace>
  <inkml:trace contextRef="#ctx0" brushRef="#br0" timeOffset="10865.02">7590 9354 28559 0,'-13'-13'2544'0,"1"2"-2032"0,-2 1-512 0,2 0 0 0,-1 1-192 0,-2-2-144 16,-1 0-32-16,0 0 0 15,1-2 368-15,-3 2 0 0,0 2 0 0,-1-2 0 0,-3-4 0 16,0 2 0-16,-2 0 0 0,-3 0-176 0,-3 3 48 0,-1 2 0 16,0-1 0-16,-2 5 0 0,0-1 128 0,-2 1 0 15,0 0 0-15,-3-3 0 0,0-1 0 0,-3 4 0 16,-2 1 0-16,-2 3 0 0,-1-1 0 0,-2 2 144 15,0 4-144-15,1 2 160 0,-1 0-160 0,2 1 0 16,-2 2-160-16,3 3 160 0,1 3 0 0,0-1 0 16,1 0-128-16,-1 0 128 0,2-1 0 0,5-1 0 15,3 6 0-15,4 1 0 0,-1 0 0 0,2-1 0 16,2 0 0-16,2 3 160 0,0 4-160 0,1 6 0 16,0 5 0-16,-1 2 0 0,3 2 0 0,-1 1 0 15,2 0 0-15,0 1 0 0,4-4-256 0,3 2 64 16,3-2 0-16,0 0 16 0,2-1-64 0,3 1-16 0,2-2 0 0,4 1 0 15,3-2 256-15,2-1 0 0,3-2 0 16,-1 1 0-16,6-2 0 0,2-1 0 0,4-1 0 0,3-1 0 16,1 2 128-16,2 0-128 0,6 2 144 0,0-2-144 15,1-3 128-15,4-2-128 0,3-3 0 0,5-6 0 16,0 1 0-16,7-3 0 0,1-2 0 0,4-4 0 16,-2 0 0-16,1-3 0 0,0-5 0 0,3-1 0 15,3-3 0-15,-2-2 0 0,-2-1 0 0,-2-2-160 16,0-1 160-16,-4-4 0 0,-3-5 160 0,1-4-160 15,-4-3 0-15,-1-3 0 0,-1 0 0 0,-4-3 0 16,1 1 352-16,-5 1 32 0,-6-4 0 0,-5 1 0 16,-4-1 240-16,-5-2 48 0,-2-1 16 0,-5-3 0 15,-5-9-176-15,-1 1-48 0,1 0 0 0,-3 3 0 0,-4 3-672 0,1 5-144 16,-3 4-32-16,-1 4 0 16,-2 3-1824-16,-2 5-368 0</inkml:trace>
  <inkml:trace contextRef="#ctx0" brushRef="#br0" timeOffset="11307.26">6410 10556 1839 0,'-5'-9'0'0,"5"9"160"0,-8-8-160 0,2 3 0 0,6 5 0 0,0 0 0 16,0 0 5344-16,0 0 1040 0,0 0 208 0,0 0 32 15,0 0-5152-15,0 0-1024 0,0 0-192 0,-5 6-64 0,2 4 112 0,0 2 16 16,1 2 0-16,0 3 0 0,1 4 256 0,0 3 64 16,0 3 16-16,3 0 0 0,0 2-272 0,3 2-64 15,-3 0-16-15,3 4 0 0,1-1-304 0,3-1 0 16,-3-6 0-16,3-2 0 0,-5-3 0 0,3-2 0 15,0-3-128-15,-3-4 128 16,0-3-1696-16,3-2-240 0,-7-8-48 0,0 0-16 0</inkml:trace>
  <inkml:trace contextRef="#ctx0" brushRef="#br0" timeOffset="11640.6">6197 10864 31327 0,'-16'2'2784'0,"8"1"-2224"0,-2 2-560 0,3 2 0 15,-2 4 128-15,5 1-128 0,-3 1 0 0,5-1 0 16,4-1 0-16,3 0 0 0,-2-1 0 0,2 2-192 15,4-2 192-15,0-2 0 0,3 2 0 0,2-2 0 16,2-1 0-16,3-2 0 0,4 1 128 0,-1-2-128 16,2-1 128-16,1-2-128 0,3-3 144 0,0-3-144 15,2-2 144-15,-1-2-144 0,-2-2 128 0,2-3-128 16,0-3 0-16,1-1 0 0,-1-4 128 0,0 0-128 0,0-7 0 16,1 1 0-16,0 0 0 0,1-2 0 15,0 1-1504-15,-1-1-288 0,9-10-48 0,-6 8-16 0</inkml:trace>
  <inkml:trace contextRef="#ctx0" brushRef="#br0" timeOffset="15123.41">18063 2958 14735 0,'0'0'1312'0,"0"0"-1056"0,0 0-256 0,2-8 0 16,-1 2 176-16,0-1-32 0,1-1 0 0,0 2 0 16,-2 6 352-16,3-8 64 0,0 0 16 0,-2 1 0 15,-2-1 48-15,-1 2 16 0,-1-2 0 0,-2-1 0 16,-3 1-192-16,-2-1-48 0,0 1 0 0,-3 0 0 16,-1 2 0-16,-1-2 0 0,-4-7 0 0,-2 5 0 15,-1 3-32-15,-3 2-16 0,-2 2 0 0,-6-5 0 16,-3-2-224-16,-1 2-128 0,-2 1 160 0,1-1-160 15,-5-2 192-15,1 2-48 0,1-2-16 0,-1 2 0 0,1 0 32 16,-5 1 0-16,-2-1 0 0,0 0 0 0,0 0-160 16,-1 1 0-16,-3-1 144 0,3 3-144 0,0 2 0 0,2-1 0 15,1-3 0-15,-4 4 0 0,-4 1 0 0,-1 1 0 16,-1 1 0-16,-2 0 0 0,-1 1 0 0,-2 1 0 16,-1 1 0-16,-4 2 0 0,-2-1 0 0,1 1 0 15,3-1 0-15,3 3 0 0,0-1 0 0,0 1 0 16,1-3 0-16,1 3 0 0,1 0 0 0,1 1 0 15,0 0 0-15,6 0 0 0,0-1 0 0,1 1 0 16,1 1 0-16,3 0 0 0,1-1 0 0,-2 3-128 16,2 1 128-16,1 2 0 0,1 0 0 0,3 1 0 15,1 3 0-15,3-2 0 0,1 3 0 0,2 2 0 16,-2 3 0-16,2-1-128 0,0 3 128 0,2 2 0 0,2 0 0 0,2 4 0 16,0 2 0-16,2 1 0 0,3 0 0 0,3 0-128 15,3 5 128-15,5-2 0 0,1 0-144 0,4-4 144 16,1-1-208-16,4-1 16 0,3-1 16 0,3-2 0 15,4-3 176-15,3-1-208 0,5 1 80 0,3 0 128 16,1-4 0-16,2 0 0 0,2-1 0 0,7 3 0 16,7 0 0-16,4 1 0 0,4-5 0 0,4-5 128 15,2-4-128-15,9-3 0 0,5-5 144 0,4 4-144 16,3 0 0-16,2-5 0 0,-2-4 0 0,1-2-192 16,2 1-48-16,0-1-16 0,3-2 0 0,-3-2 0 15,-4-3 256-15,4 0-192 0,5 2 192 0,-2-4-192 16,-5-1 192-16,0 0 160 0,-4 0-32 0,3-1 0 15,0 0-128-15,-2-2 0 0,-3 1 144 0,-6-1-144 16,-8 1 384-16,-1-2 0 0,-4-3 0 0,-1 3 0 0,-1-2-32 16,-4-1 0-16,-6-2 0 0,-4 1 0 0,-4 1 0 0,-6 0 0 15,-4 1 0-15,-6-1 0 0,-4-2-128 0,-1 0-32 16,-6 0 0-16,-3 4 0 0,-2 4-400 0,-5 2-96 16,-1 2-16-16,-4 2-11696 15</inkml:trace>
  <inkml:trace contextRef="#ctx0" brushRef="#br0" timeOffset="15526.35">16108 3879 11055 0,'-6'-12'976'0,"1"-1"-784"0,0 1-192 0,3 1 0 15,-2 1 2752-15,1 2 512 0,0 1 112 0,1 2 16 16,0-2-2704-16,2 7-544 0,0 0-144 0,0 0 0 15,0 0 0-15,0 0 0 0,0 0 0 0,0 0 0 16,3 9 0-16,1 1 0 0,-2 2 0 0,2 1 0 16,-2 2 224-16,3 3-16 0,0 3 0 0,0 1 0 0,-2 2-208 15,1 2 176-15,0 3-176 0,0-1 160 0,-2-1-160 0,2 1 0 16,-2 1 0-16,1 3 0 0,0 2 0 0,0-3 0 16,-1-5 0-16,0 0 0 0,0-5-128 0,0-4-64 15,1 1-16-15,0-3 0 16,-2-4-624-16,0-2-112 0,0 0-16 0,-1-9-8576 0</inkml:trace>
  <inkml:trace contextRef="#ctx0" brushRef="#br0" timeOffset="15824.49">15976 4175 29311 0,'-9'-5'1296'0,"9"5"272"0,0 0-1248 0,-5 8-320 0,0 5 0 0,2 4 0 16,2 0 0-16,1 4 0 0,0 3-208 0,2 0 80 15,1 1 128-15,6-1 0 0,1-1-144 0,1 0 144 16,1 0 0-16,2-2-144 0,3-3 144 0,-1-3 0 16,2-3-304-16,1-2 48 0,2-4 16 0,1-2 0 15,4-4 240-15,3-4 0 0,-1-3-160 0,6-4 160 16,-1-3 0-16,4-4 0 0,1-5 0 0,-1-2 0 15,4-5 0-15,-3-2 192 0,-2-3-64 0,-1 1 0 16,-1 0-128-16,-1 4 192 0,-1 0-192 0,-1 4 192 16,-1 2-784-16,-2 4-160 0,1 4-16 15,-5 5-16-15</inkml:trace>
  <inkml:trace contextRef="#ctx0" brushRef="#br0" timeOffset="16564.09">18026 4524 7359 0,'-7'-7'656'0,"-3"-1"-528"0,-1 0-128 0,-1 1 0 16,-3 1 3216-16,-2-1 624 0,-4 1 112 0,-5 1 16 15,-3 3-3120-15,-6 0-624 0,-6-1-224 0,-4 1 144 16,-4-4-144-16,0 2 0 0,-3 0 0 0,-1 1-176 16,-1 0 176-16,-3-2 0 0,-5 0-144 0,-4-2 144 0,-4 1 0 15,3-3 0-15,1 2 0 0,-1-2 0 16,-2 3 0-16,-1-1 192 0,1 2-192 0,1 1 192 0,-2-1 64 0,2 2 0 16,-1 0 16-16,0 3 0 0,-3 3-80 0,3 1-32 15,-2 3 0-15,5 0 0 0,2 2-160 0,-2 1 192 16,-1 2-192-16,1 1 192 0,-1 2-192 0,2 1 0 15,3 3 0-15,3 0 128 0,1 4-128 0,2 0 0 16,2 2 0-16,2 3 0 0,3 2 0 0,6 1 0 16,5-1 0-16,6-2-176 0,1-1 48 0,6-1 0 15,4-2 0-15,1 2 0 0,7-1 128 0,0 3 0 16,3-1-144-16,3 2 144 0,4-1 0 0,1 5 0 16,2 4 0-16,2-1 0 0,1-1 0 0,3-1 0 15,3-1 0-15,0-3 0 0,6 0 0 0,2-4 0 16,5-2 0-16,7-3 0 0,4-1 0 0,9-6 0 0,8-2 0 15,3-3 0-15,3-6 0 0,4 1 0 0,-2-2 0 16,5-2 0-16,4-6 0 0,2 1 0 0,4-1 144 0,-3 0-144 16,-2-2 176-16,6-1-48 0,3-1 0 0,1 5 0 15,0-3 32-15,0 2 0 0,-3-1 0 0,0-1 0 16,3-2-160-16,-1 0 128 0,-1 4-128 0,-4-3 128 16,-1 1-128-16,-4 0 0 0,0-1 0 0,0-1 0 15,-3-1 0-15,-4-1-272 0,-8-3 64 0,-6 1 16 16,-5 0-64-16,-8 0-16 0,-9-1 0 0,-2-2 0 15,-6-6 272-15,-4 1 0 0,-5 2 0 0,-3 2 0 16,-5 1 0-16,-5 1 0 0,0 3-144 0,-4 2-6688 16,-5 0-1328-16</inkml:trace>
  <inkml:trace contextRef="#ctx0" brushRef="#br0" timeOffset="16907.47">16551 5383 30399 0,'-6'-14'1344'0,"2"8"288"0,4 6-1312 0,0 0-320 0,0 0 0 0,0 0 0 16,-3 11-256-16,0 7-112 0,0 1-16 0,2 6-16 15,1 5 256-15,1 3 144 0,1 7-160 0,1-3 160 16,-1-2-192-16,1 1 192 0,2 2-208 0,-3-4 80 31,0-1-240-31,0-2-32 0,-1 0-16 0,-1-1 0 16,0 1-496-16,0-2-112 0,-1-3 0 0,-1-3-16 15,0-2-432-15,1-3-96 0,0-5-16 0,-1-1 0 0</inkml:trace>
  <inkml:trace contextRef="#ctx0" brushRef="#br0" timeOffset="17179.43">16243 5851 35007 0,'0'0'1552'0,"0"0"320"0,0 0-1488 0,0 0-384 15,0 18 0-15,3-1 0 16,5 1-256-16,3-1-128 0,2-1-32 0,5 0 0 0,4 0 176 0,4-1 48 16,4-1 0-16,2-4 0 0,1-5-64 0,1-2-16 15,0-1 0-15,-1-3 0 16,0-2-160-16,1-4-16 0,1-3-16 0,2-3 0 15,-1-5-48-15,-3-1-16 0,-2-3 0 0,1 1 0 16,0 2-240-16,-2 0-64 0,-2 0 0 0,-2 0-7040 0,-3 1-1424 0</inkml:trace>
  <inkml:trace contextRef="#ctx0" brushRef="#br0" timeOffset="17930.82">18731 6120 26719 0,'-6'-23'1184'0,"2"11"240"0,0 1-1136 0,0 2-288 16,-1 3 0-16,1 0 0 0,-4-2 784 0,0 2 112 15,-3 1 0-15,-1 1 16 16,-2 3-1232-16,-2-1-240 0,-4 0-48 0,-6 0-16 16,-4-3 32-16,-4 1 0 0,-3-1 0 0,0 0 0 0,-3-3 464 0,-2 3 128 15,-3 1 0-15,-4 1 0 0,-5-2 256 0,1 1 112 16,3-2 16-16,-4 5 16 0,0 2 32 0,-2-1 0 15,-4-3 0-15,-4 0 0 0,-4-2-80 0,0 1-16 16,-2 1 0-16,-2 0 0 0,1 3-144 0,-6 0-48 0,-6 4 0 0,2-1 0 16,-1 1-144-16,0-1 0 0,-1-2 0 0,2 7 0 15,1 2 0-15,2 1 0 0,2-1 0 0,-1-3 0 16,0 1 0-16,-1 2 0 0,-4-1 0 0,5 3 0 16,5-1 0-16,-3 1 0 0,1 0 0 0,-1 2 0 15,-1 3 0-15,4-2 0 0,4-2 0 0,3 2 0 16,1 1 0-16,1 1 0 0,0-1 0 0,3 1 0 15,3 0 0-15,6 2 0 0,6 0 0 0,7 4 128 16,-1 2-128-16,7 4 0 0,4 2 0 0,3-3 0 16,1-1 0-16,4 0 0 0,3 3 0 0,4 1 0 15,5-1 0-15,6 3-144 0,3-1 144 0,5-1-160 16,3 0-16-16,5 0 0 0,6-1 0 0,4 3 0 16,4 4 176-16,5-2 0 0,4-2 0 0,6-2 0 0,5-3 0 0,8 1 0 15,6 0 0-15,3-5-128 0,-1-1 128 0,3-1 0 16,2-1 0-16,5 0 0 0,2 0 0 0,1-1 0 15,0 0 0-15,2-3 0 0,5-3 0 0,4-1 0 16,3-3 0-16,3-1 0 0,-2-2 0 0,2-5 0 16,5-4 0-16,2-3 0 0,-4 1 0 0,6-5 0 15,0-2 0-15,0-3 0 0,-4-3 0 0,-1 1 0 16,-5 1 0-16,-4-3 0 0,-2-3 176 0,-9 0-48 16,-9-1 0-16,-9-1 0 0,-8-3 128 0,-4 0 0 15,-3-3 16-15,-6 0 0 0,-8 6-32 0,-5 0-16 16,-8-1 0-16,-4 1 0 0,-4 0-32 0,-9 1 0 15,-4 0 0-15,-5 4 0 0,-3-1-448 0,-6 2-80 16,-5 4-32-16,-4 1-8992 16,-5 1-1808-16</inkml:trace>
  <inkml:trace contextRef="#ctx0" brushRef="#br0" timeOffset="18325.22">16770 7311 32303 0,'-15'-14'1424'15,"5"5"304"-15,0-4-1376 0,2 4-352 0,5 1 0 0,3 8 0 0,0 0 0 0,0 0-240 16,0 0 48-16,0 0 0 0,0 0 16 0,1 12 16 16,0 2 0-16,1 6 0 0,-3 5 160 0,3 2-192 15,4 2 192-15,-1 0-192 0,-2 1 192 0,-1-1-160 16,-1 2 160-16,1-2-160 0,0-3-160 0,-1 0-48 15,-2-1 0-15,1-2 0 16,0-1-464-16,-2-2-112 0,-2-4-16 0,0 0 0 16,3 0-64-16,0-6-32 0,1-10 0 0,0 0-9280 0</inkml:trace>
  <inkml:trace contextRef="#ctx0" brushRef="#br0" timeOffset="18545.83">16466 7537 26719 0,'0'0'2368'0,"0"0"-1888"0,0 0-480 0,0 0 0 15,0 0 1264-15,0 0 144 0,-2 13 48 0,3-2 0 16,3-1-1264-16,3 0-192 0,0-3-176 0,4 3 48 16,3 2 128-16,3-1 0 0,1 1 0 0,2-4 0 15,2-5 0-15,0-1 0 0,4-1 0 0,2 0 0 0,1-1 0 0,4-1-160 16,-1-2 16-16,0-4 0 15,2-3-1264-15,1-2-240 0,0-2-48 0,0 1-10416 16</inkml:trace>
  <inkml:trace contextRef="#ctx0" brushRef="#br0" timeOffset="19281.04">19154 7676 27647 0,'-27'-32'2448'0,"8"15"-1952"0,-7 2-496 0,-2 2 0 15,-3 2 128-15,-2 1-128 0,-2 0 0 0,-3 1 0 16,-4 2 0-16,-2-2 0 0,-4 2 0 0,-4 3 0 16,-5 2 0-16,-2 0 0 0,-4 1 0 0,-1-2 0 15,-2 0 0-15,-3 1 0 0,-6-1 0 0,-3 1 0 16,-1 1 0-16,-3-2 0 0,-2 1 0 0,-3 0 0 0,-8 4 0 15,4-1 256-15,1 0-64 0,-4 1 0 0,-5 1 48 0,2 2 0 16,1-1 0-16,2 2 0 0,4 0 112 0,0 2 32 16,0 0 0-16,4 1 0 0,4 2-144 0,3 4-32 15,0 1 0-15,-1 0 0 0,-1-3-208 0,5 2 0 16,5 2 0-16,-1 1 0 0,-3 1 0 0,1 2 0 16,1 1 0-16,3 0 0 0,5 2 0 0,0-1 0 15,3-1 0-15,4 3-160 0,-1-3 160 0,3 2-192 16,3-2 192-16,4 1-192 0,5 2 0 0,6-1 0 15,2 2 0-15,5 0 0 0,4 5-144 0,4 0-48 16,2 3 0-16,4 0 0 16,1-1-48-16,4 0-16 0,4-1 0 0,4 1 0 0,3 0 240 0,4 0 32 0,5 0 16 15,5 1 0-15,3-2 160 0,7 4-192 0,2 4 192 0,7-2-192 16,4-3 192-16,9-2 0 0,3-2 0 0,7-2 0 16,7-4 0-16,6-2 0 0,-2 0 0 0,7-4 0 15,4-6 0-15,6-2 144 0,6-2-144 0,3-4 0 16,2-2 128-16,5-2-128 0,4-2 0 0,-2-4 0 15,1-1 0-15,5-3 128 0,7-2-128 0,-5 0 0 16,-7-3 320-16,3 1-64 0,7 2 0 0,-7-3 0 16,-5-2-64-16,0-4-32 0,-4-2 0 0,0 3 0 15,-3 6-160-15,-7-6 192 0,-9-5-192 0,-5 1 192 16,-3-1-192-16,-6 0 0 0,-6-2 144 0,-8 1-144 16,-10-3 128-16,-7 2-128 0,-7 0 160 0,-7 1-160 15,-6 2 128-15,-7 1-128 0,-5-1 0 0,-3 0 144 16,-2-2-144-16,-7 2-256 0,-3 2 64 0,-8 2-8320 15,-8 5-1664-15</inkml:trace>
  <inkml:trace contextRef="#ctx0" brushRef="#br0" timeOffset="19656.86">16480 8925 22111 0,'-12'-13'1968'0,"6"6"-1584"0,-3-1-384 0,5 5 0 15,4 3 3232-15,0 0 560 0,0 0 112 0,-2 15 32 16,-3 3-3744-16,3 4-768 16,2 4-128-16,0 3-48 0,-1-1-80 15,0 5 0-15,2 3-16 0,0 2 0 0,0-3-320 0,2-1-64 0,-1 0-16 16,-1-3 0-16,-1-2 288 0,1 0 64 0,-1 2 16 0,1-3-9808 15</inkml:trace>
  <inkml:trace contextRef="#ctx0" brushRef="#br0" timeOffset="19926.13">16054 9294 38703 0,'-10'5'3440'0,"10"-5"-2752"15,0 0-560-15,0 0-128 16,-2 13-400-16,4 2-112 0,2 3-32 0,7 0 0 0,0-1 112 0,6-2 32 0,2-2 0 0,6-1 0 16,6 2 240-16,6-7 160 0,8-8-192 0,3-2 192 31,1-3-512-31,2-1 0 0,-1-4 0 0,1-5 0 15,-5-1-160-15,0-4-32 0,3-2 0 0,-2 1 0 16,-1-2-144-16,-2 0-48 0,-2 2 0 0,-5-2-11792 0</inkml:trace>
  <inkml:trace contextRef="#ctx0" brushRef="#br0" timeOffset="20616.71">18344 9348 32879 0,'-31'-21'1456'0,"8"10"304"0,-6 0-1408 0,-7 4-352 15,-4-1 0-15,-3 0 0 16,-2-4-288-16,-2 0-128 0,0 2-32 0,-2 0 0 0,-4-1 304 0,-5 1 144 0,-6 2-160 16,0 2 160-16,-4-1-192 0,-2 3 192 0,0 1-208 0,-7 0 80 15,-5-2 128-15,0 4 0 0,0 1 0 0,0-2 0 16,-1-1 0-16,-3 1 176 0,-4 2-48 0,3 1 0 15,2-1 160-15,-1 0 32 0,-6-1 0 0,1 4 0 16,0 5 0-16,6 0 0 0,2-2 0 0,-1 3 0 16,-1 1-112-16,2 2-16 0,4 0 0 0,2 4 0 15,4 0-192-15,0 1 0 0,-3 3 0 0,5 0 0 16,6 0 0-16,4 3 0 0,0 4 0 0,4 3 0 16,0 4 0-16,2 5 0 0,0 3-128 0,3 3 128 15,3 0 0-15,4 2-192 0,5 1 192 0,6 3-160 16,4 2 0-16,8 3 0 0,4 3 0 0,5-3 0 15,5-4-160-15,7-2-16 0,6-5-16 0,5-3 0 16,6-5-48-16,4 0-16 16,6-2 0-16,5-1 0 0,9-3 256 0,1-3 160 0,4-2-192 0,5-4 192 0,7-4 0 0,1-1 0 15,1-3 0-15,8-3 144 0,7-3 64 0,4-1 16 16,5-2 0-16,2-3 0 0,3-3 0 0,8-1 0 16,3-4 0-16,1 0 0 0,0-2-96 0,6-2-128 15,3 0 176-15,0-2-176 0,-3-1 0 0,2 1 0 16,2 0 0-16,-2-4 0 0,-5-2 0 0,3-1 0 15,3 1 0-15,-5-2 0 0,-6-3-304 0,-5-2 48 16,-6 2 0-16,-8-2 0 0,-7-4 256 0,-8 2-160 16,-9-3 160-16,-11-2-128 0,-7-1 128 0,-12-8 128 15,-3-4-128-15,-9 3 176 0,-9 3-48 0,-4 5-128 16,-4 1 192-16,-9 2-64 16,-5 0-528-16,-5 6-112 0,0 4-32 0,-7 3-12896 0</inkml:trace>
  <inkml:trace contextRef="#ctx0" brushRef="#br0" timeOffset="20954.04">16334 10552 14735 0,'-9'-11'640'0,"3"7"160"16,-2 1-640-16,3 2-160 0,5 1 0 0,0 0 0 0,-7 4 4912 0,4 6 944 15,1 1 192-15,0 7 32 0,-3 1-5072 0,4 2-1008 16,2 3-240-16,2 4-16 0,-1 2-80 0,-1 5-16 15,0 0 0-15,0 0 0 16,1 0-128-16,-1 0-32 0,0-1 0 0,1-1 0 16,1-4-240-16,0-2-48 0,-3-4-16 0,1-4 0 15,2-2-1904-15,1-4-384 0</inkml:trace>
  <inkml:trace contextRef="#ctx0" brushRef="#br0" timeOffset="21251.21">15891 10886 37775 0,'-10'3'3360'0,"4"6"-2688"0,3 3-544 0,-1 7-128 15,-1 0-192-15,5 5-64 0,5-1 0 0,4 1-16 16,3 0 0-16,4-1 0 0,3-3 0 0,8-2 0 15,-1-3-112-15,5-2 0 0,0-3-16 0,2-4 0 16,1-5 32-16,1-5 16 0,2 0 0 0,4-4 0 16,2-5 352-16,2-3 0 0,1-2 0 0,-3-5 128 15,0-2 64-15,-2-4 16 0,-4 0 0 0,-3 0 0 16,-1-1 32-16,-1 0 0 0,0-1 0 0,-6 4 0 0,0 5-240 0,-1 1 0 16,0 5-192-16,1 1-10112 15,-3 4-2048-15</inkml:trace>
  <inkml:trace contextRef="#ctx0" brushRef="#br0" timeOffset="26745.2">7720 12930 11055 0,'0'0'976'0,"0"-7"-784"0,0 1-192 0,0 2 0 15,0 4 1568-15,0 0 272 0,0 0 48 0,-3-8 16 16,2 1-784-16,1 7-160 0,0 0-16 0,0 0-16 16,-2-7-272-16,2 7-48 0,0 0-16 0,0 0 0 0,0 0-48 0,0 0-16 15,-7-1 0-15,7 1 0 0,0 0 192 0,-2 8 48 16,-5 2 0-16,4 3 0 0,1 0-64 0,0 3-16 16,0 2 0-16,-1 1 0 0,1 2-176 0,0 2-48 15,-2 0 0-15,2 2 0 0,2 6-32 0,-2 0-16 16,-2 0 0-16,-1-2 0 0,2 0-48 0,-1-2-16 15,-6-1 0-15,0-4 0 0,0 0 0 0,1-3 0 16,2 0 0-16,-1-2 0 0,1-2-64 0,-1-2-16 16,2-1 0-16,2-2 0 0,0-1-128 0,4-9-16 15,-2 10-128-15,2-10 192 0,0 0-192 0,0 0 0 16,0 0 128-16,0 0-128 16,0 0-1216-16,0 0-272 0,2-10-64 0,-1 0-13648 0</inkml:trace>
  <inkml:trace contextRef="#ctx0" brushRef="#br0" timeOffset="27011.86">7207 13221 22111 0,'0'0'976'0,"0"0"208"0,0 0-944 0,0 0-240 0,0 0 0 0,8 0 0 15,4-4 2080-15,4 5 368 0,-2 4 80 0,5-1 16 16,6-2-1968-16,2 0-384 0,2-1-64 0,4 0-128 16,2 2 272-16,1-5-32 0,2-4-16 0,5 0 0 15,3 1 288-15,2-1 64 0,-1 1 16 0,-1 1 0 16,1 0 32-16,-4-2 0 0,-2 0 0 0,-6 0 0 0,-2 2-208 0,-2 0-32 16,-1-1-16-16,-4 2 0 15,-4 4-944-15,0-1-192 0,-4-1-48 0,-2 1-15312 16</inkml:trace>
  <inkml:trace contextRef="#ctx0" brushRef="#br0" timeOffset="27928.08">11977 13678 14735 0,'-12'2'640'0,"5"-2"160"0,-4-1-640 0,2 1-160 0,0 0 0 0,0 1 0 16,1 1 2304-16,-3-1 416 0,0 2 96 0,2 0 0 16,-2 0-1504-16,3 1-304 0,8-4-64 0,-7 5-16 15,7-5 0-15,0 0 0 0,0 0 0 0,0 0 0 16,0 0-304-16,12 3-64 0,5-2-16 0,2-1 0 15,3-1 192-15,2 0 32 0,2-1 16 0,2 2 0 16,1-3-208-16,3 2-32 0,3 1-16 0,0-2 0 16,-4-1-144-16,6 1-16 0,3-1-16 0,-1 2 0 15,-4 1 64-15,-3-1 16 0,-2-1 0 0,-7 1 0 16,-4 1-160-16,-2 1-16 0,-5-1-16 0,-1 0 0 0,-11 0-48 16,9 0 0-16,-9 0 0 0,0 0 0 0,0 0 96 0,0 0 16 15,0 0 0-15,-14 0 0 0,-2 0-48 0,-6-1-16 16,-3 0 0-16,-6 2 0 0,-5 0-16 0,1 1 0 15,-2-2 0-15,-1 1 0 0,-3 5 80 0,1-2 16 16,4 1 0-16,2-3 0 0,2 1-96 0,5 0-16 16,-2 1 0-16,6-1 0 0,2-2-208 0,5 0 144 15,4 1-144-15,4 0 128 0,8-2-128 0,0 0 128 16,0 0-128-16,9-4 128 0,4 0-128 0,5-1 0 16,5 2 0-16,0 0 0 0,4 1 0 0,5-3 0 15,2 2 0-15,6 0 0 0,2-2 0 0,-2 1 0 16,-2-1 0-16,-1 2 0 0,2 2 0 0,-2 0 0 15,-5 0 0-15,-3 1 0 16,-3 0-864-16,-3 0-96 0,-2 1-32 0,-3 0-19216 0</inkml:trace>
  <inkml:trace contextRef="#ctx0" brushRef="#br0" timeOffset="28580.59">9706 15326 29247 0,'-9'-11'1296'0,"5"6"272"0,4 5-1248 0,-4-8-320 0,1-2 0 0,2 4 0 16,1 6 512-16,-5-9 32 0,5 9 16 0,0 0 0 15,0 0 80-15,0 0 0 0,0 0 16 0,0 0 0 16,0 0-80-16,0 0-32 0,0 0 0 0,-4 12 0 16,0 1 80-16,3 3 16 0,-2 0 0 0,3 4 0 15,1 5-48-15,1 2 0 0,-2-3 0 0,0 1 0 16,0 2-96-16,1 0-32 0,0 3 0 0,0-2 0 16,-3 0-32-16,1 0-16 0,1 2 0 0,-2 0 0 0,1-2-144 0,-2-3-16 15,1-4-16-15,1 3 0 0,1 0-64 0,0-3-16 16,-1-2 0-16,2-2 0 0,-1 0-160 0,1-2 0 15,0-3 0-15,0-1 0 0,-1-2-208 0,0-9 80 16,4 9 128-16,-4-9-208 16,0 0-1120-16,0 0-208 0,0 0-64 0,0 0 0 15,0 0-1488-15,0 0-304 0</inkml:trace>
  <inkml:trace contextRef="#ctx0" brushRef="#br0" timeOffset="28776.18">9314 15641 39615 0,'0'0'1760'0,"0"0"352"0,0 0-1680 0,8 0-432 0,6 0 0 0,5-2 0 15,2-3 832-15,4 2 96 0,4 1 16 0,5 0 0 16,3-2-304-16,4 1-48 0,1-2-16 0,-1-1 0 16,2 2-384-16,-3-1-192 0,1 1 160 0,2 1-160 31,-2-2-1104-31,2 1-320 0,-1-2-64 0,4 1-11056 0,-1-1-2224 0</inkml:trace>
  <inkml:trace contextRef="#ctx0" brushRef="#br0" timeOffset="29557.81">17011 15730 23439 0,'-10'-6'1024'0,"1"2"240"0,0 1-1008 0,2 0-256 16,-1 0 0-16,0 1 0 0,0 4 208 0,-1 0 0 15,1 0 0-15,8-2 0 0,-8 1 688 0,8-1 144 16,-8 2 32-16,8-2 0 0,0 0 272 0,0 0 48 16,0 0 16-16,0 0 0 0,11 7-112 0,3-1-16 15,1 0 0-15,4-2 0 0,2-1-144 0,2 1-48 0,4 0 0 0,3-2 0 16,2-4-384-16,0 1-64 0,1 1-32 0,5 0 0 16,6-2 32-16,2 1 0 0,-2 0 0 0,-3 1 0 15,-3-3-96-15,-3 0-16 0,-1 3 0 0,-2-2 0 16,0-2-272-16,-1 0-64 0,-1 2-16 0,-3 1 0 15,-2 0-176-15,0 1 0 0,-1 0-160 0,0 2 160 32,0 1-3104-32,-3 1-528 0</inkml:trace>
  <inkml:trace contextRef="#ctx0" brushRef="#br0" timeOffset="30472.96">14325 17321 23263 0,'0'0'1024'0,"2"-9"224"0,-2 0-992 0,1 0-256 0,0 1 0 0,0 0 0 15,0 1 1040-15,2 1 176 0,-1-2 16 0,-2 8 16 16,2-7 48-16,-2 7 16 0,0 0 0 0,0 0 0 16,0 0-32-16,0 0-16 0,0 0 0 0,0 0 0 15,0 0-368-15,2 9-80 0,-1 2-16 0,-1 5 0 16,0 1-224-16,-1 4-64 0,-1 3 0 0,0 6 0 16,-2 4-32-16,1 3-16 0,1 3 0 0,-2 5 0 15,-1 1-144-15,1-3-16 0,0-2-16 0,0-3 0 16,1 0-128-16,-1-3-32 0,1-2 0 0,-1-1 0 0,0-1-128 0,1-2 160 15,1-1-160-15,0-3 160 0,1 1-160 0,-3-6 128 16,3 0-128-16,1-2 128 0,0-3-128 0,1-2 0 16,2-3 0-16,-1-1 0 15,-2-9-736-15,2 8-224 0,-2-8-64 0,0 0 0 16,0 0-1600-16,0 0-336 0,4-9-64 0</inkml:trace>
  <inkml:trace contextRef="#ctx0" brushRef="#br0" timeOffset="30684.38">13920 17757 39615 0,'0'0'3520'0,"0"0"-2816"0,0 0-560 0,7-7-144 16,2-1 432-16,7 1 48 0,4 1 16 0,4 1 0 16,3 1-256-16,6 0-48 0,6-4-16 0,2 1 0 15,4 2 16-15,2-1 16 0,1-1 0 0,3-1 0 16,1 2-64-16,-2 2-16 0,1 2 0 0,-3-1 0 15,0 3-128-15,-3 0 0 0,-6 2 0 0,-1 0 128 32,-2-2-1024-32,4 0-192 0,-3 0-64 0</inkml:trace>
  <inkml:trace contextRef="#ctx0" brushRef="#br0" timeOffset="31604.56">19515 17638 23951 0,'0'0'2128'0,"-10"1"-1696"0,-1 1-432 0,0-1 0 0,5 2 832 0,6-3 96 16,0 0 16-16,-8 2 0 0,3 3 128 0,5-5 16 15,0 0 16-15,4 4 0 0,2 0 0 0,3 0 0 16,4-2 0-16,2 0 0 0,1 2 0 0,5-1 0 16,4 1 0-16,5-1 0 0,0-1-384 0,2-1-80 15,-1-1 0-15,0 1-16 0,0-3-128 0,2 0-32 16,2-1 0-16,5-1 0 0,-1 2-16 0,0-2 0 15,-2 1 0-15,2 2 0 0,-1 1 0 0,-3-1 0 16,-2 0 0-16,-6 1 0 0,-3 1-128 0,-3 0-16 16,-4-1-16-16,-1 2 0 0,-4 0-112 0,-1 1-32 15,-2-2 0-15,-9-1 0 0,0 0-144 0,0 0 160 16,0 0-160-16,0 0 160 0,0 0-32 0,0 0 0 16,-7 5 0-16,-3 0 0 0,-3-3 16 0,-4-1 0 0,-3-2 0 0,-6 1 0 15,-1-1-144-15,-4 1 128 0,-8-1-128 0,3-2 128 16,0 1-128-16,-3-2 128 0,-4-2-128 0,5 2 128 15,6 0-128-15,2 1 0 0,3 0 0 0,4 0 0 16,1-1 0-16,2 2 0 0,3 0 0 0,2 0 0 16,1 1 0-16,4 0 0 0,10 1 0 0,0 0 0 15,-7-1 0-15,7 1 0 0,0 0-128 0,0 0 128 16,0 0-144-16,12 0 144 0,4-2-192 0,2 2 192 16,2 2-128-16,2-2 128 0,1-2 0 0,5 1 0 15,-1 0 0-15,3-2 0 0,1 0 0 0,1-1 0 16,0 1 0-16,2 1 0 0,-2 0 0 0,-2 1 0 15,-1 2 0-15,-6-1 0 0,-2-3 0 0,-2 1 0 16,-7 0 0-16,-1 2 0 0,-11 0 128 0,0 0-128 0,0 0 0 0,0 0 128 16,0 0-128-16,0 0 0 15,0 0 0-15,0 0-240 0,0 0 32 0,-7 4 0 16,-4 3-3136-16,-2 2-624 0,-10 0-128 0,-3-3-32 0</inkml:trace>
  <inkml:trace contextRef="#ctx0" brushRef="#br0" timeOffset="34671.26">7699 3158 5519 0,'-5'-19'496'0,"0"8"-496"0,0 2 0 0,2-1 0 0,0 0 960 0,1 0 80 16,0 0 32-16,-2 0 0 0,-2 3 16 0,2 2 0 15,4 5 0-15,-2-7 0 0,-4 3-272 0,6 4-48 16,0 0-16-16,0 0 0 0,-3-9-80 0,3 9-16 16,0 0 0-16,0 0 0 0,0 0-384 0,0 0-80 15,0 0 0-15,0 0-16 0,0 0-48 0,0 0-128 16,10 5 192-16,-3-2-64 0,-7-3 96 0,14 4 16 16,-1 2 0-16,0 0 0 0,1 1 144 0,1 0 48 15,1-3 0-15,1 3 0 0,0 2-16 0,2 0 0 16,1-1 0-16,2 2 0 0,2 0-32 0,1 1-16 0,2 1 0 0,-1 1 0 15,5 0-112-15,1 2-32 0,3-3 0 0,0 1 0 16,5 0-48-16,-1 1-16 0,2 2 0 0,1 1 0 16,0 1 0-16,-1-2 0 0,1-2 0 0,-2-1 0 15,2 0-160-15,2 1 0 0,-2 0 0 0,5 0 0 16,-1-2 0-16,-1 1 192 0,-2 1-64 0,-1-1 0 16,-2-4 32-16,2 0 0 15,2 3 0-15,0-1 0 0,1-1 48 0,3-1 16 0,3 0 0 0,0 1 0 16,-1 2-96-16,-1 0 0 0,0 0-128 0,1 0 192 15,0 1-192-15,2 1 128 0,1-2-128 0,0-1 0 16,-4-4 128-16,1 4-128 0,-3 3 0 0,1-1 0 16,2-2 0-16,-1-1 128 0,-2-2-128 0,1 3 0 15,6 2 192-15,0-1-16 0,-1 1 0 0,-3-3 0 16,1 0 0-16,-1-2 0 0,4-1 0 0,0 1 0 16,-2-3-176-16,2 4 160 0,1 0-160 0,-1 1 160 0,-2 0-160 15,4 1 0-15,0-4 144 0,1 1-144 0,0-1 128 0,0 1-128 16,1 0 128-16,-1 0-128 0,-2 0 160 0,1 0-32 15,1 1-128-15,2-1 192 0,2-4 720 0,1 2 144 16,-2 0 32-16,1 1 0 16,-3 0-1664-16,1-2-336 0,3-1-64 0,-1 3-16 0,1 0 800 0,-1 0 192 15,0 1 0-15,-4 0 0 0,-1-4 0 0,2 2 0 16,-2-1 128-16,2 4-128 0,3 2 0 0,-1 0 160 16,-2-1-160-16,0-1 128 0,-2-1-128 0,3 2 0 15,4 2 0-15,2 1 128 0,-2-4-128 0,0 2 0 16,-2 0 0-16,-1 0 0 0,2-1 128 0,-2 1-128 15,-1 0 0-15,0 4 128 0,-2 0-128 0,-1 2 160 16,-2-2-160-16,-1-1 160 0,0 1-160 0,0 0 160 16,-1 0-160-16,3 2 160 0,-1 0-160 0,1 1 0 0,-2-1 0 0,-2 0 128 15,-2 1-128-15,0-1 0 0,1-1 0 0,0 1 0 16,-2-1 0-16,0 0 0 0,1 1 0 0,-4-1 0 16,0 1 0-16,0 1 0 0,1 2 0 0,3-2 0 15,-2-4 0-15,1 3 0 0,-1 0 0 0,-1 2 128 16,-3 0-128-16,0 0 160 0,-3-1-160 0,2-1 160 15,-1-2-160-15,0 0 192 0,0 0-192 0,-1-3 192 16,-3 0 0-16,1-3 0 0,-2 1 0 0,-2-1 0 16,-2 1 128-16,-3-1 16 0,-3 0 16 0,-1 0 0 15,-2-2 48-15,1 1 16 0,-7-2 0 0,2 1 0 16,-2 2-160-16,0 0-48 0,-2-1 0 0,0-2 0 16,-2 0-208-16,0 0 128 0,0 0-128 0,-3 0 0 15,0-2 128-15,-1 1-128 0,-3 0 0 0,3-1 144 0,1 2-144 0,-1-1 0 16,-1-1 0-16,-8-4 128 0,0 0-128 0,0 0-272 15,2 10 64-15,-2-10-11168 16,-3 9-2224-16</inkml:trace>
  <inkml:trace contextRef="#ctx0" brushRef="#br0" timeOffset="36017.47">6863 14558 2751 0,'-7'-3'256'0,"-2"1"-256"16,1-1 0-16,-4 0 0 0,1-1 2384 0,2 2 432 15,0 1 96-15,9 1 16 0,-7-3-1584 0,-1 0-320 16,8 3-64-16,0 0-16 0,0 0-192 0,0 0-48 15,0 0 0-15,0 0 0 0,11 3-128 0,2 0-48 16,3 0 0-16,1 1 0 0,6-3 160 0,2 1 16 16,1 0 16-16,1-1 0 0,4-2-80 0,4-1-32 15,2 2 0-15,6-3 0 0,2-2-96 0,4 1 0 0,5 0-16 16,3 1 0-16,1 1-80 0,1-1-16 0,-1-3 0 0,6 3 0 16,3 0-32-16,4 1-16 0,1 2 0 0,2 0 0 15,-3-1-32-15,4 0-16 0,2 0 0 0,2 2 0 16,4 4-64-16,-3-3-16 0,2-2 0 0,-1 0 0 15,1 1-32-15,0 1-16 0,-2-2 0 0,0-2 0 16,2 0 64-16,-2 1 16 0,3-2 0 0,-2 2 0 16,0 1-16-16,-2-2 0 0,2-1 0 0,-1 2 0 15,-1-1-48-15,-3-1 0 0,-4 0 0 0,2 0 0 16,-3-1-32-16,2 3-16 0,-3 1 0 0,-1-2 0 16,-2 1 0-16,-2 0 0 0,-3-1 0 0,0 1 0 15,-4-4 0-15,2 4 0 0,3 2 0 0,-3 0 0 16,-3-1 32-16,-3-2 0 0,1-2 0 0,-4 0 0 0,0 2-32 0,1 1 0 15,-4 0 0-15,-1 0 0 0,-3 0 0 16,-4-1 0-16,-4-2 0 0,-3 1 0 0,-2 0 48 0,-1-1 0 16,-7 1 0-16,1-2 0 0,-3 1 80 0,0 0 32 15,-1-2 0-15,-5 2 0 0,0 0 48 0,-2 1 16 16,-5 2 0-16,2-1 0 0,0-2-80 0,-1 2-16 16,-1 0 0-16,-8 2 0 0,0 0-48 0,6-4-16 15,-6 4 0-15,0 0 0 0,0 0-16 0,8-3 0 16,-1-1 0-16,-7 4 0 0,0 0 0 0,0 0 0 15,0 0 0-15,3-6 0 0,-3 6 64 0,0 0 0 16,0 0 0-16,0 0 0 0,-1-9-128 0,0 2-128 16,-2 1 176-16,3 6-176 0,0 0 144 0,0 0-144 15,-5-8 0-15,5 8 144 0,0 0-144 0,0 0 0 0,0 0 0 16,0 0 0-16,0 0 0 0,0 0 0 0,0 0 0 0,0 0 0 31,-7-4-464-31,7 4 16 0,0 0 16 0,0 0 0 16,0 0-2144-16,0 0-432 0,-8 6-96 0</inkml:trace>
  <inkml:trace contextRef="#ctx0" brushRef="#br0" timeOffset="39014.89">7399 4976 12831 0,'-3'-12'576'0,"3"12"112"0,0 0-560 0,0 0-128 16,0 0 0-16,-5-7 0 0,3-2 832 0,-1 1 128 16,0 3 16-16,3 5 16 0,0 0-368 0,0 0-80 0,0 0-16 0,0 0 0 15,0 0-96-15,0 0-32 16,0 0 0-16,0 0 0 0,0 0-16 0,0 0 0 0,0 0 0 0,7-5 0 15,-7 5 48-15,10-3 0 0,-10 3 0 0,11-1 0 16,-1 2-48-16,1 2 0 0,0 1 0 0,2-2 0 16,-2-2 0-16,2 0 0 0,0 1 0 0,2 1 0 15,3 0 0-15,0 3-16 0,3 0 0 0,0 2 0 16,3-1-96-16,-2 0-16 0,0-3 0 0,2 6 0 16,3 1-80-16,-1 1-32 0,2-1 0 0,0-1 0 15,4-2-144-15,0 1 0 0,0 0 144 0,0-3-144 16,0 1 128-16,3-2-128 0,0 0 128 0,3 0-128 15,1-3 128-15,3 1-128 0,-2 0 160 0,0 3-160 0,-1 0 176 0,-1 2-176 16,1-3 192-16,-1-2-192 16,1 1 192-16,2-3-192 0,3 2 192 0,-4 1-192 0,1 0 144 15,2 4-144-15,-1-2 0 0,1 2 144 0,-2-1-144 0,1-2 0 16,-2-1 0-16,3 1 0 0,2-1 128 0,1 2-128 16,-1 1 0-16,1 0 128 0,0 0-128 0,2-1 0 15,-1 1 144-15,-1-1-144 0,-1 2 0 0,4 1 128 16,1-3-128-16,1 0 0 0,0-2 128 0,-2 1-128 15,1 3 128-15,-2 1-128 0,-2-2 0 0,1 1 0 16,0-3 0-16,2 3 128 0,2-1-128 0,0 1 0 16,2 1 128-16,-1-1-128 0,-1 2 128 0,-3 0-128 15,-2-2 160-15,3 0-160 0,2 2 144 0,1 0-144 16,2-2 128-16,0 0-128 0,2 1 176 0,-4 1-48 16,-2 3-128-16,3-3 192 0,0-1-64 0,2 0 0 15,-1 1-128-15,2 2 192 0,-1 1-192 0,-1 2 144 0,-3 2-144 0,0-2 128 16,-3-2-128-16,3 0 160 0,-3 0-160 15,4 2 160-15,-2-3-160 0,-1 3 0 0,-3 5 0 0,-2-4 128 16,-1-3-128-16,1-1 0 0,1-1 144 0,0 3-144 16,2-1 0-16,-1 1 0 0,0 1 0 0,0-2 128 15,-1-1-128-15,0-1 0 0,-4 0 0 0,0-1 128 16,1 2-128-16,-2 0 0 0,4 2 0 0,-2-4 0 16,-1 0 0-16,-2 1 0 0,2 0 0 0,-3 1 0 15,1-1 0-15,-4 2 0 0,-1 0 0 0,1-1 0 16,-2-3 0-16,2 0 128 0,2-1-128 0,2 3 0 15,-3 6 0-15,1-3 128 0,0 1-128 0,-3-1 0 16,1 0 128-16,-1-2-128 0,-2-2 128 0,1 1-128 16,0 1 128-16,-2 2-128 0,1 2 160 0,0-4-160 15,-3-3 144-15,2 1-144 0,-1-1 128 0,2 2-128 0,1 4 128 0,-1-1-128 16,-2-2 0-16,0 0 128 0,0-3-128 0,-4 1 0 16,-1 0 0-16,2 3 128 0,0 0-128 0,-2-1 0 15,-1 0 144-15,0-2-144 0,1-2 0 0,-1 1 144 16,0 2-144-16,1 1 0 0,0 0 0 0,2 1 0 15,-1-3 0-15,-2 2 0 0,1 1 128 0,1-1-128 16,-4-2 0-16,0 1 0 0,0 1 0 0,-2 1 0 16,0 0 0-16,1-2 0 0,0-1 0 0,0-3 0 15,-1 2 0-15,0 0 0 0,0 4 128 0,2 0-128 16,-3 0 0-16,4-2 0 0,1 1 128 0,1 0-128 16,-4-2 0-16,0-1 0 0,1 2 0 0,-5 0 0 15,2 0 0-15,0 0 0 0,-1-3 144 0,1 1-144 16,-1 0 0-16,-2 1 144 0,1-3-144 0,0 0 128 15,1 1-128-15,-2-1 128 0,1 2-128 0,2 0 0 0,-2-3 0 0,1 1 128 16,-3-1-128-16,2 1 0 0,-1-2 144 0,0-1-144 16,-2 2 0-16,-1 1 144 0,-2 0-144 0,1-1 0 15,0-1 192-15,-1-1-192 0,0 0 192 0,0 0-192 16,1 4 192-16,0-3-64 0,-1 0 0 0,-1-1-128 16,0 4 128-16,0-1-128 0,0 3 0 0,1-2 0 15,-1-3 128-15,0 0-128 0,0 0 0 0,-3-1 0 16,3 4 128-16,0-2-128 0,-1 1 0 0,1-1 0 15,-10-5 0-15,10 3 0 0,1 1 0 0,1-1 0 16,-3 0 192-16,0 2-192 0,-1 0 192 0,1 0-192 16,1-3 256-16,-2 0-64 0,1 0-16 0,-1 0 0 15,-8-2-176-15,9 5 160 0,0-2-160 0,-1 0 160 16,-8-3-160-16,11 2 128 0,-3-4-128 0,1 4 128 0,-9-2-128 16,9 3 160-16,-9-3-160 0,10 2 160 0,1 0-160 15,-11-2 160-15,0 0-160 0,9 0 160 0,0 1-160 0,-9-1 160 16,0 0-160-16,8 0 160 0,-8 0-160 0,10-1 160 15,0-3-160-15,-10 4 160 0,0 0-160 0,0 0 0 16,6-3 0-16,-6 3 128 0,0 0-128 0,0 0 0 16,0 0 144-16,0 0-144 0,5-8 128 0,1 1-128 15,-6 7 128-15,0 0-128 0,5-3 128 0,-5 3-128 16,1-9 160-16,1 4-160 0,-2 5 144 0,0 0-144 16,0 0 128-16,0 0-128 0,6-6 0 0,-6 6 128 15,0 0-128-15,0 0 0 0,1-9 0 0,-1 9 0 16,0 0 128-16,0 0-128 0,0 0 0 0,0-7 0 15,-1-2 0-15,1 9 0 0,0 0 0 0,0 0 0 0,0 0 0 16,0 0 0-16,-3-9 0 0,3 9 128 16,0 0-128-16,0 0 0 0,0 0 0 0,0 0 0 0,0 0 0 0,0 0 0 15,-3-5 0-15,3 5 0 0,0 0 0 16,0 0 0-16,0 0 0 0,0 0 0 0,0 0 0 0,0 0 0 16,0 0 0-16,0 0 0 0,0 0 0 0,0 0 0 15,0 0 0-15,0 0 0 0,0 0 128 0,-3-8-128 16,-2 1 0-16,5 7 0 0,0 0 0 0,0 0 0 15,0 0 0-15,0 0 0 0,0 0 0 0,0 0 0 16,0 0 0-16,0 0 0 0,-5-6 0 0,5 6 0 16,0 0 0-16,0 0 0 0,0 0 0 0,-4-6 0 15,4 6 0-15,0 0 0 0,-3-6 0 0,3 6 0 0,0 0 0 16,0 0 0-16,0 0 0 0,0 0 0 0,0 0 0 0,0 0 0 16,0 0 0-16,0 0 0 0,0 0 0 0,0 0 0 15,0 0 0-15,0 0 0 0,0 0 0 0,0 0 0 16,0 0 0-16,0 0 0 0,0 0 0 0,0 0 0 15,0 0 0-15,0 0 0 0,0 0 0 0,0 0 0 16,0 0 0-16,0 0 0 0,0 0 0 0,0 0 0 16,0 0 0-16,0 0 0 0,0 0 0 0,0 0 0 15,0 0 0-15,0 0 0 0,0 0-176 0,0 0 176 16,0 0-128-16,0 0 128 0,0 0-256 0,0 0 48 16,0 0 0-16,0 0 0 15,0 0-240-15,0 0-64 0,0 0 0 0,0 0 0 16,0 0-1824-16,0 0-368 0,0 0-80 0</inkml:trace>
  <inkml:trace contextRef="#ctx0" brushRef="#br0" timeOffset="40900.07">12984 14593 15999 0,'-10'-7'704'16,"4"4"160"-16,2 1-688 0,4 2-176 0,0 0 0 0,-8-4 0 0,8 4 752 0,0 0 112 15,-5-3 32-15,5 3 0 0,0 0-240 0,0 0-32 16,0 0-16-16,0 0 0 0,0 0-208 0,10-2-32 16,1 0-16-16,1 1 0 0,0 1 16 0,2-2 0 15,-1 0 0-15,6 0 0 0,1 0-48 0,2-1 0 16,0-1 0-16,2 0 0 0,4-1-16 0,1 2-16 16,3 2 0-16,1 0 0 0,0-1 64 0,2-2 16 15,0 3 0-15,2-1 0 0,0-1-48 0,3 0-16 16,2-1 0-16,4 3 0 0,3-2-16 0,2 2 0 15,0 1 0-15,-2-1 0 0,3 0-32 0,1-1-16 0,-3 1 0 16,4 0 0-16,2-1-80 0,1 0-16 16,0 1 0-16,-2-3 0 0,-2 4-144 0,5 0 0 0,1-2 0 15,-1 0 128-15,0 0-128 0,-1 1 192 0,0 0-192 0,-2 1 192 16,-1 0-192-16,2-1 192 0,0-1-192 0,0 1 192 16,0 1-192-16,1-2 160 0,2 2-160 0,-1 2 160 15,-5-2-160-15,3 0 192 0,0 0-192 0,2 0 192 16,3 0-192-16,-1 0 192 0,1 0-192 0,-4 0 192 15,-2 1-192-15,2-2 0 0,-1-1 0 0,3 2 128 16,-1 0 0-16,0 2-128 0,-3 2 192 0,0-1-64 16,-5 0-128-16,3 1 160 0,-1-2-160 0,2 1 160 15,1 0-160-15,0 2 0 0,0 2 0 0,-1-1 0 16,-2-3 0-16,-2-1 0 0,4 2 128 0,-1-3-128 16,0 0 0-16,1 0 0 0,0 0 144 0,-1 0-144 0,-5 1 224 15,1-2-32-15,-2 0 0 0,1 0 0 0,2 2 64 0,1-1 0 16,-1-1 0-16,-1 1 0 0,2 0-112 15,-4 1-16-15,-3 0 0 0,-1 2 0 0,-1-4-128 0,0-2 128 16,-2 1-128-16,3 2 128 0,3 2-128 0,1-1 0 16,-2-1 144-16,-3 1-144 0,-2-1 0 0,0-1 144 15,-5 2-144-15,-1 0 0 0,0-1 144 0,0 1-144 16,2-1 0-16,-1 0 144 0,-2-1-144 0,-1 1 128 16,-3 0-128-16,0 1 128 0,-2 1 64 0,-1-1 16 15,-3 0 0-15,0-1 0 0,-2-1-32 0,-1 1-16 16,-2 1 0-16,0 0 0 0,1-2 32 0,-4 0 16 15,-2-2 0-15,0 4 0 0,1 0-48 0,-1-2-16 16,1-1 0-16,-2 1 0 0,-1 0-144 0,-1 0 128 16,-1 0-128-16,-2 0 128 0,1-1 32 0,-8 1 0 0,8-2 0 15,-8 2 0-15,0 0 32 0,10-3 0 0,-1 2 0 0,-9 1 0 16,0 0-32-16,0 0 0 16,0 0 0-16,0 0 0 0,0 0-32 0,6-4-128 0,-6 4 192 0,6-4-64 15,-6 4 16-15,0 0 0 0,0 0 0 0,0 0 0 16,0 0-16-16,3-5-128 0,-3 5 192 0,0 0-64 15,0 0-128-15,0-7 192 0,-1 1-192 0,1 6 192 16,0 0-192-16,0 0 128 0,0 0-128 0,-4-6 128 16,4 6-128-16,0 0 0 0,0 0 144 0,0 0-144 15,-4-8 0-15,4 8 0 0,0 0 0 0,0 0 0 16,-7-5 0-16,7 5 0 0,0 0 0 0,0 0 0 16,0 0 0-16,0 0 0 0,-6-6 0 0,6 6 0 15,0 0 0-15,0 0 0 0,0 0 0 0,0 0 0 16,0 0 0-16,0 0 0 0,-9-2 0 0,9 2 0 0,0 0 0 0,0 0 0 15,-8-2 0-15,8 2 0 16,0 0 0-16,0 0 0 0,0 0 0 0,0 0 0 0,-8-2 0 0,8 2 0 16,0 0 0-16,0 0 0 0,-10 0 0 0,10 0 0 15,0 0 0-15,-10-2 128 0,10 2-128 0,0 0 0 16,-8-3 0-16,8 3 0 0,0 0 0 0,-7 0 0 16,7 0 0-16,-9 0 0 0,9 0-240 0,0 0 48 15,-9 4 0-15,9-4 0 16,-10 4-848-16,2-1-176 0,8-3-16 0,-9 10-10752 15,-1 0-2160-15</inkml:trace>
  <inkml:trace contextRef="#ctx0" brushRef="#br0" timeOffset="43263.19">7908 6474 15663 0,'0'0'1392'0,"0"0"-1120"16,0 0-272-16,0 0 0 0,0 0 560 0,0 0 48 16,0 0 16-16,0 0 0 0,0 0-624 0,8 8 0 15,-8-8 0-15,7 6 0 0,-7-6 256 0,0 0 16 16,8 3 16-16,-8-3 0 0,0 0 176 0,0 0 48 16,8 3 0-16,-8-3 0 0,0 0 64 0,0 0 32 0,0 0 0 0,9 3 0 15,-9-3 16-15,0 0 0 0,0 0 0 0,10 0 0 16,-10 0-48-16,10 0 0 0,-10 0 0 0,0 0 0 15,9-1-128-15,-9 1-48 0,9 2 0 0,2-1 0 16,-3-2-16-16,2 1-16 0,-10 0 0 0,10 2 0 16,1-2-48-16,-1 1-16 0,-10-1 0 0,15 2 0 15,3 2 720-15,-3-4 128 0,-3 0 48 0,3 1 0 16,2 1-1696 0,2 1-336-16,0 2-64 0,2-1 0 0,-1-3 768 0,1 3 128 0,1 1 0 0,-2 0 128 15,2 1-128-15,0 0 0 0,1 2 128 0,0-1-128 16,0-3 0-16,4 2 128 0,1-2-128 0,3 3 0 15,0 0 0-15,0 2 128 0,-1 0-128 0,1 1 0 16,5-1 0-16,0-1 128 0,1-1-128 0,-3 2 0 0,1-3 0 16,0 2 0-16,1 0 0 0,1 2 128 0,2-1-128 0,1-1 128 15,0 0-128-15,2 1 128 0,-1 0 32 0,-1-2 16 16,0 3 0-16,0 0 0 0,0 0 48 0,0 0 16 16,2 1 0-16,2-1 0 0,1-1 0 0,-2-1 0 15,0 0 0-15,0 2 0 0,-1 2-64 0,0 1-16 16,-1 1 0-16,1-1 0 0,-4-1-32 0,5 0 0 15,0-1 0-15,2-1 0 0,-2 0-128 0,2 2 0 16,0 2 144-16,0-2-144 0,-2-1 0 0,0-1 128 16,-4 0-128-16,2 0 0 0,5 0 0 0,-2 1 128 15,-6 1-128-15,6-1 0 0,3-1 0 0,0 0 128 16,-6 0-128-16,1 0 0 0,0-1 0 0,1 1 0 16,0-2 0-16,2 2 128 0,-1 2-128 0,2-2 0 15,3-1 0-15,-3 0 128 0,-4-2-128 0,0 4 0 16,-1 2 0-16,1 0 0 0,0-5 0 0,1 2 0 0,2 0 0 0,0 2 128 15,-4 1-128-15,0 0 0 0,1-1 0 0,0 0 0 16,-1-1 0-16,-2 1 0 0,-1 0 0 0,1-1 0 16,-1-3 0-16,2 0 0 0,-1 1 0 0,2 1 0 15,0 1 0-15,0-1 128 0,0 0-128 0,-6-1 0 16,0 2 0-16,-1-2 0 0,0-2 0 0,-2 2 0 16,2 3 0-16,0-3 0 0,-1 1 0 0,-1-1 0 15,-2-3 0-15,2 3 0 0,1 0 0 0,0 2 128 16,-2-2-128-16,-3 2 0 0,2 1 0 0,-1-1 0 15,-2-2 0-15,2-2 0 0,-1 3 0 0,3-1 0 0,-1 2 0 16,1 2 0-16,1 1 0 0,-1-1 0 16,0-6 0-16,0 3 0 0,-1 1 0 0,-3 1 0 15,2-2 0-15,-2 1 128 0,0 1-128 0,-4 1 0 0,1-2 0 16,0-2 144-16,0-3-144 0,1 1 0 0,-2 4 160 0,3 0-160 16,-1-1 128-16,0-1-128 0,-4 0 128 0,2 0-128 15,2 2 0-15,1-1 128 0,0 0-128 0,1 1 0 16,-2-2 0-16,1 0 0 0,-5-2 0 0,2-1 0 15,-3 0 128-15,0 1-128 0,1 1 0 0,-1 3 0 16,0-2 0-16,0 0 0 0,0-2 128 0,-2-2-128 16,2 1 0-16,-1 1 128 0,1 1-128 0,-3-1 0 15,4-1 144-15,1 0-144 0,-1-1 128 0,0 2-128 16,0-3 160-16,-3 2-160 0,1 0 176 0,-1 2-176 16,-3 1 192-16,2-3-192 0,-1-1 176 0,1 0-176 15,-2 1 160-15,-1-1-160 0,0 1 0 0,1 1 128 0,0 2-128 0,1-1 0 16,-1-1 0-16,1-1 0 0,-1 0 128 0,0-1-128 15,1 1 0-15,1 0 0 0,1 1 0 0,1-1 0 16,-3-2 0-16,1 1 0 0,-1 0 0 0,2 0 0 16,-1 2 0-16,1-1 128 0,1 0-128 0,-1 3 0 15,-1-5 0-15,-1 2 0 0,1-1 128 0,-1 1-128 16,1-1 128-16,-1 1 0 0,-2-2-128 0,0 3 192 16,0-2-192-16,2 1 176 0,-3-1-176 0,-2 1 160 15,1-2-160-15,0-1 128 0,1 1-128 0,-2-1 128 16,0 1-128-16,1 1 0 0,0-2 0 0,-3-1 0 15,1-1 128-15,2 0-128 0,-3 0 0 0,2 2 128 16,1-1-128-16,-3 1 0 0,0 3 0 0,2-3 128 0,-3-1-128 16,2-1 0-16,-1 0 144 0,2 2-144 0,1-1 128 0,0 2-128 15,-4-2 128-15,2 1-128 0,0-1 0 0,2-1 0 16,-2 0 0-16,0 1 128 0,-1 1 0 0,0 1 16 16,-1-1 0-16,1-1 0 0,-9-2 32 0,11-1 0 15,-1 1 0-15,0 2 0 0,-1 1-32 0,0 2 0 16,1-2 0-16,-1 1 0 0,2-2-144 0,0-1 0 15,-2 3 144-15,1-1-144 0,-1-1 0 0,-1 1 128 16,3 3-128-16,-2-4 0 0,0 0 144 0,1-1-144 16,-1-1 192-16,2 2-192 0,-1 3 192 0,1-1-64 15,-11-4 0-15,11 4-128 0,0 1 144 0,-1 0-144 16,-1 0 0-16,-1-2 144 0,-8-3-144 0,9 1 0 16,-9-1 0-16,0 0 0 0,0 0 0 0,0 0 0 15,8 3-192-15,-8-3 192 16,0 0-1904-16,0 0-256 0,-8 4-48 0</inkml:trace>
  <inkml:trace contextRef="#ctx0" brushRef="#br0" timeOffset="45206.14">9997 16822 11967 0,'-9'-8'1072'0,"9"8"-864"0,0 0-208 0,-5-6 0 16,5 6 2368-16,0 0 416 0,-3-8 96 0,3 8 0 16,-9-3-1984-16,9 3-416 0,0 0-80 0,0 0-16 15,0 0-64-15,0 0-32 0,9-2 0 0,-9 2 0 16,11-2-32-16,0 2 0 0,0-1 0 0,1 0 0 0,-1 1 128 0,1 0 0 16,-1 0 16-16,2 0 0 0,2-2 32 0,2 1 0 15,-1-1 0-15,2 1 0 0,1 0-112 0,1-1-32 16,0-3 0-16,2 2 0 0,2 1-48 0,0 0-16 15,1-3 0-15,3 2 0 0,1 1-32 0,2-3 0 16,1-1 0-16,0 1 0 0,-1 3-16 0,0 0-16 16,-1 1 0-16,2 0 0 0,0 0-32 0,0 1-128 15,2-1 192-15,0-1-64 0,4-1-128 0,-2 2 128 16,1 0-128-16,4 1 128 0,1 0-128 0,2 2 0 16,-3 0 0-16,-1-2 128 0,0-2-128 0,1 2 0 15,-1-2 0-15,2 0 0 0,-1 0 128 0,1-1-128 16,-2 0 0-16,1 0 128 0,1 3-128 0,-2 0 128 0,-1-2-128 15,-2 2 128-15,1 1 32 0,-2-4 0 16,1-3 0-16,3 0 0 0,1 0 0 0,-1 0 0 0,3 0 0 16,0-1 0-16,0 3-160 0,-2-4 192 0,0 1-192 0,-1 3 192 15,0 0-192-15,2-1 0 0,4 0 144 0,-4-2-144 16,-2 0 0-16,2 2 0 0,3-1 0 0,-2 2 128 16,-2 0-128-16,-3 0 0 0,-2 1 128 0,1 0-128 15,0 2 0-15,0-3 128 0,2 0-128 0,1 3 0 16,2 1 128-16,-2-1-128 0,0-3 128 0,0 2-128 15,-4 2 0-15,1-3 128 0,1-1-128 0,-1 0 0 16,0 2 128-16,0 0-128 0,1 0 160 0,0-2-160 16,-4 1 192-16,2 1-48 0,0 1-16 0,0 0 0 15,-3 0 48-15,0-1 0 0,-2 0 0 0,0 2 0 16,-1 2-16-16,3-2 0 0,1-3 0 0,-2 3 0 16,-2 3-32-16,3 2-128 0,1-2 192 0,2-1-64 0,1-2-128 15,-2 1 160-15,-2 2-160 0,0-3 160 0,0 2-160 0,0 0 0 16,1 1 0-16,-2 2 0 0,1 0 0 0,1-3 0 15,-2 2 0-15,1-1 0 0,0 0 0 0,1 1 0 16,-4-4 0-16,-1 1 0 0,0-1 0 0,-1 2 128 16,1 2-128-16,-1 1 192 0,1-2-64 0,-1 1-128 15,2 2 192-15,4-1-64 0,-1-2-128 0,3 1 128 16,-1 0-128-16,2 1 128 0,-2-1-128 0,2 1 0 16,-2-2 0-16,-1 1 0 0,-1 0 0 0,-1-1 0 15,1-2 0-15,-1 0 0 0,-2 1 0 0,1 3 0 16,1-1 128-16,1-1-128 0,3 1 0 0,-2-1 0 15,0-2 0-15,-1 1 128 0,-1 1-128 0,0-3 0 16,-2-4 0-16,1 3 128 0,0 1-128 0,2 1 0 0,2-1 0 16,1-1 128-16,1 0-128 0,0 3 0 0,-1 2 144 0,-1-1-144 15,-1-1 0-15,-2 0 128 0,-3-1-128 0,-1-1 0 16,-2-1 0-16,1 0 144 0,-2 0-144 0,0 1 0 16,2 0 128-16,-2-1-128 0,1-2 0 0,0 2 0 15,-2 4 0-15,0-2 0 0,0-3 0 0,0 0 0 16,2 0 128-16,-3 1-128 0,1 0 0 0,-3 0 0 15,-1 1 0-15,-1 0 160 0,-1 0-160 0,0 1 128 16,-3 1 16-16,2-3 0 0,-2-2 0 0,-1 0 0 16,-1 2 48-16,0 0 16 0,-1-2 0 0,0 1 0 15,0 1-48-15,0 1-16 0,-4 0 0 0,2 0 0 16,1-1-144-16,0 0 128 0,-3 1-128 0,1 0 128 0,-9 0 0 16,10 0-128-16,-10 0 192 0,10-1-64 0,-10 1 0 0,7 0 0 15,-7 0 0-15,9-1 0 0,-9 1 64 0,0 0 0 16,0 0 0-16,8 0 0 0,-8 0-192 0,0 0 192 15,0 0-192-15,0 0 192 0,0 0-192 0,0 0 0 16,9-5 0-16,-9 5 128 0,0 0-128 0,0 0 0 16,0 0 0-16,0 0 128 0,7-2-128 0,-7 2 0 15,0 0 144-15,0 0-144 0,0 0 0 0,0 0 144 16,0 0-144-16,0 0 0 0,0 0 176 0,0 0-176 16,0 0 160-16,0 0-160 0,0 0 128 0,0 0-128 15,0 0 0-15,0 0 0 0,0 0 0 0,0 0 128 16,0 0-128-16,0 0 0 0,0 0 0 0,0 0 0 15,0 0 0-15,0 0 0 0,0 0 0 0,0 0 0 16,0 0 0-16,0 0 0 0,0 0 0 0,0 0-208 0,0 0 16 16,0 0 0-1,-7-2-1536-15,7 2-320 0,-13 1-48 0,0 2-16 0</inkml:trace>
  <inkml:trace contextRef="#ctx0" brushRef="#br0" timeOffset="46986.03">16981 15797 21183 0,'-7'-7'944'0,"3"0"192"0,-2-1-912 0,0-1-224 16,3 3 0-16,-3 1 0 0,6 5 576 0,-4-4 64 15,1-1 0-15,3 5 16 0,-3-8-320 0,0 3-64 16,3 5-16-16,0 0 0 0,-2-5-16 0,2 5-16 15,0 0 0-15,0 0 0 0,0 0-224 0,2-8 128 16,1 2-128-16,-3 6 0 0,0 0 160 0,0 0-160 16,0 0 160-16,8-1-160 0,-8 1 384 0,11 0 0 0,1 1-16 0,-3-1 0 15,1-1 48-15,3 2 16 0,-1 1 0 0,5-1 0 16,1-1 32-16,3 0 16 0,5 2 0 0,0-1 0 16,6-1-80-16,2-1-16 0,-2-2 0 0,3 0 0 15,3 1-128-15,-1-1-48 0,-3 0 0 0,0 0 0 16,-2 0-32-16,-2 2-16 0,-2 1 0 0,0 0 0 15,-1 0-32-15,-4-1-128 0,2 1 192 0,-7 2-64 16,-1 2 0-16,-4-1 0 0,-3-1 0 16,0 1 0-16,0 2 80 0,-10-5 16 0,0 0 0 0,0 0 0 15,-7 11-224-15,-2-5 176 0,-4 0-176 0,0-1 160 16,-2 0-160-16,-3-1 160 0,-2 0-160 0,-2 0 160 16,1 0-32-16,0 1-128 0,2-3 192 0,-1 2-64 15,1-1-128-15,3-2 192 0,-1 0-192 0,4-1 192 16,0 1-64-16,3-1 0 0,2-1 0 0,8 1 0 15,0 0 64-15,0 0 0 0,0 0 0 0,0 0 0 0,0 0 64 16,0 0 0-16,0 0 16 0,0 0 0 16,10-4-80-16,2 1 0 0,1-1-16 0,4 0 0 0,0 2-176 0,2-1 128 15,1-1-128-15,-1 1 128 0,1-1-128 0,2 0-272 16,0-2 64-16,4-1-11248 16,-1-1-2256-16</inkml:trace>
  <inkml:trace contextRef="#ctx0" brushRef="#br0" timeOffset="48843.28">7720 8459 11967 0,'0'0'1072'0,"0"0"-864"16,-11-1-208-16,4 0 0 0,7 1 736 0,0 0 96 15,-10-1 32-15,2 1 0 0,-1 0-336 0,9 0-64 16,0 0-16-16,-9-2 0 0,1-1 32 0,-1 2 0 15,9 1 0-15,-8-1 0 0,-3 1-208 0,1 0-32 16,2 0-16-16,0 0 0 0,1 2 48 0,-2-1 16 16,3 1 0-16,-3 0 0 0,9-2-16 0,-8 3 0 15,-1-1 0-15,9-2 0 0,-7 2 48 0,7-2 0 16,-8 3 0-16,8-3 0 0,0 0 32 0,-6 5 16 16,6-5 0-16,0 0 0 0,0 0 112 0,0 0 32 0,0 0 0 0,0 0 0 15,0 0 16-15,0 0 16 0,0 0 0 16,0 0 0-16,0 0-80 0,0 0-16 0,0 0 0 0,0 0 0 15,0 0-48-15,0 0-16 0,0 0 0 0,5 8 0 16,-1 0-128-16,-4-8-16 0,8 5-16 0,1 1 0 16,0-1-96-16,2-1-128 0,-2 0 176 0,4-2-176 15,-1-2 192-15,1 2-192 0,-4 3 192 0,2-2-192 16,1-1 192-16,1 0-64 0,-1 0 0 0,2 1-128 16,3 3 256-16,-1 0-64 0,3-1-16 0,-1 1 0 15,0-3-48-15,2 1 0 0,0 4 0 0,0-1 0 16,2-3-128-16,0 3 192 0,-5 0-192 0,4 1 192 15,1-2-192-15,-1 1 160 0,1-1-160 0,1 0 160 16,1 2-160-16,1-1 160 0,0-1-160 0,2 2 160 16,4 2-32-16,0 1-128 0,1 0 192 0,1-1-64 0,-2-2-128 15,1 0 128-15,-2 3-128 0,2-1 128 0,-1-1-128 0,3-1 0 16,1-4 0-16,1 2 0 0,-3 1 0 0,0 2 0 16,3-2 0-16,0 0 128 0,-1 1-128 0,-2 0 0 15,-2-2 0-15,-1 1 0 0,1 0 128 0,0 0-128 16,-2 2 128-16,3-1-128 0,1-2 144 0,1 2-144 15,0 0 160-15,4 0-160 0,-3-2 128 0,1 0-128 16,2-1 0-16,-4 2 144 0,0 0-144 0,0 1 0 16,-1-1 0-16,2-1 128 0,0-2-128 0,2 2 0 15,0 2 0-15,-1-4 128 0,1 0-128 0,-1 1 0 16,0 0 0-16,-2 3 0 0,-3 2 0 0,1-1 0 16,0-5 128-16,1 2-128 0,-2 1 0 0,1 0 0 15,0 4 0-15,-2-2 128 0,3-3-128 0,1 1 0 16,3 3 144-16,0 0-144 0,1-4 0 0,-3 1 144 0,-1 2-144 0,-2 0 0 15,0-1 144-15,1-1-144 0,-1-1 0 0,-1 1 144 16,1 1-144-16,0 0 0 0,1-2 0 0,0 2 128 16,1 2-128-16,-1 0 0 0,0 0 0 0,0-1 0 15,-1-2 0-15,0 1 128 0,-1 0-128 0,0-1 0 16,0 1 0-16,1-1 0 0,2-1 128 0,1 2-128 16,-2 0 0-16,1-2 0 0,2-1 0 0,1 0 0 15,-4 1 128-15,0 0-128 0,-3 1 0 0,1 0 128 16,0-2-128-16,0 1 0 0,-2-1 0 0,3 1 0 15,1-4 0-15,-1 3 0 0,-2 0 0 0,1 0 0 16,2 1 0-16,0 0 0 0,-2 0 0 0,-2-1 128 16,0 2-128-16,-1-2 0 0,0 2 144 0,-1 1-144 0,1-2 0 15,1 0 128-15,0-2-128 0,1 3 0 0,0 0 0 0,-1 1 144 16,2 0-144-16,0 0 0 0,-1-1 128 16,0 1-128-16,0 0 0 0,-1 0 0 0,2 2 0 0,-2-1 0 15,0-1 0-15,-1 0 0 0,2 0 0 0,2-1 0 16,0 1 0-16,0-2 0 0,1-3 0 0,0 3 0 15,1 1 0-15,-2 2 0 0,2 2 0 0,-1 1 0 16,0-4 0-16,-2 2 0 0,-3 1 0 0,1 0 0 16,1-1 0-16,-1 0 0 0,3-2 144 0,0 0-144 15,1-2 0-15,2 3 144 0,3 2-144 0,-5-1 0 16,1-5 144-16,-1 4-144 0,-1 2 192 0,-1-1-16 16,-2-1-16-16,2 1 0 0,1-1-160 0,0-1 0 0,1 0 0 15,3 1 0-15,0 0 0 0,0-2 128 16,-3 1-128-16,1 0 128 0,-1-1-128 0,0 1 0 0,-2-2 0 15,-2 1 128-15,1 2-128 0,0-1 160 0,-5-2-160 16,1 2 160-16,2 0-160 0,2 2 160 0,-3 1-160 0,-1-1 160 16,-1-4-160-16,-1 2 160 0,2 1-160 0,1 0 160 15,-1-1-160-15,-1 1 128 0,0 0-128 0,-5 3 128 16,2-1 0-16,0-1-128 0,-1-2 192 0,1-1-64 16,-4 1 32-16,1 1 0 0,-2 2 0 0,0-3 0 15,-1-3 0-15,0 2 0 0,-2-2 0 0,1 1 0 16,1-1 0-16,-3 0 0 0,-1-2 0 0,-1 2 0 15,1 2-16-15,-1-2 0 0,1 1 0 0,-3-1 0 16,0 1-144-16,0-1 192 0,-1 1-192 0,2 1 192 16,-2-3-192-16,1 1 0 0,-1 2 0 0,-1 0 0 15,0-2-1264-15,-1 2-224 0,-2 2-48 0,-3 2-16256 16</inkml:trace>
  <inkml:trace contextRef="#ctx0" brushRef="#br0" timeOffset="50656.44">18009 16411 17903 0,'-15'-3'784'0,"7"-1"176"15,-1 3-768-15,-1 0-192 0,0 0 0 0,1 1 0 0,0-1 528 0,1 0 64 16,-2 0 16-16,10 1 0 0,0 0 96 0,0 0 0 15,-7-3 16-15,7 3 0 0,0 0-304 0,0 0-64 16,0 0-16-16,0 0 0 0,0 0-96 0,0 0-32 16,0 0 0-16,0 0 0 0,0 0 160 0,6 5 16 15,1-1 16-15,3 1 0 0,2-2 112 0,3-2 32 16,0-2 0-16,4 0 0 0,3 1 80 0,2 0 16 16,3 2 0-16,3-2 0 0,2-2 640 0,1 1 128 15,3 3 16-15,2 0 16 16,-4-2-1808-16,1-1-352 0,0-1-80 0,1 2-16 0,2 2 816 0,3-1 0 0,4-3 144 0,0 2-16 15,1 0-128-15,0 2 160 0,-2 1-160 16,1-1 160-16,-1-3-160 0,1 1 0 16,0 0 0-16,1 1 0 0,-1 0 0 0,1 0 0 0,2-2 0 0,0 2 0 15,-2 2 0-15,-2 1 0 0,-1-2 0 0,-3 0 128 16,1-2-128-16,3 2 0 0,0 0 0 0,1 1 0 16,4-3 0-16,-5-3 0 0,-2 2 128 0,-1 0-128 15,-1 3 0-15,-3-2 0 0,-2-2 144 0,1 2-144 16,0 5 208-16,0-4-16 0,5-2-16 0,-3 1 0 15,1 0-48-15,1 1 0 0,-2-1 0 0,-1-1 0 16,-2 1-128-16,0-3 0 0,-3 2 144 0,1 1-144 16,-1 0 0-16,1 0 0 0,1-2 0 0,2 1 128 15,-1 2-128-15,1 0 0 0,0-1 0 0,-1 1 0 16,-3-1 0-16,1 1 0 0,-1 2 0 0,1-3 0 0,0 0 0 0,0 0 0 16,1 2 0-16,-1-2 128 0,2-1-128 0,2 1 128 15,0-1-128-15,-1 2 128 0,0 1-128 0,-1-2 144 16,-3-1-144-16,1 1 160 0,0 1-160 0,-1 0 160 15,-1-1-160-15,1 1 160 0,2 1-160 0,2 0 128 16,2 2-128-16,-1-3 128 0,-6-1-128 0,-1-1 160 16,3 0-160-16,-3 1 160 0,-1 0 32 0,0 0 0 15,-1-3 0-15,0 3 0 0,-2 3-32 0,-2-1 0 16,2 0 0-16,2 1 0 0,0-2-16 0,1 2 0 16,2 0 0-16,1-2 0 0,2-1-144 0,-3 0 0 15,-3-1 144-15,-1 1-144 0,-2 1 0 0,0 0 144 16,-3-2-144-16,-2 2 0 0,-1 0 176 0,1 3-176 15,-2-2 160-15,-1-1-160 0,0-1 192 0,0 0-48 16,1-1-16-16,-1 1 0 0,2 0 16 0,0 0 0 0,3 0 0 0,-1 0 0 16,-4-1-144-16,2 2 0 0,1 2 144 0,1-2-144 15,-4-2 128-15,1 1-128 0,-2 4 128 0,1-1-128 16,-2-4 0-16,2 1 128 16,-4 0-128-16,0 1 0 0,2 1 128 0,-4-2-128 0,0-2 128 0,0 2-128 15,1 0 0-15,-2 2 144 0,1-2-144 0,1 0 0 16,-4 0 176-16,3 0-176 0,2 0 160 0,-1 0-160 15,-4 0 192-15,3 0-64 0,-1 0-128 0,0 1 192 16,0 1-64-16,0 0-128 0,0-4 176 0,0 2-176 16,0 1 176-16,0 1-176 0,1-3 160 0,-3 1-160 15,2 0 0-15,1 0 128 0,-3 0-128 0,2 0 0 16,3 0 0-16,-3 1 0 0,-1 3 0 0,0-2 0 0,-1-3 0 16,-8 1 128-16,10 1-128 0,-2 0 0 0,2-1 0 15,-2 0 176-15,-8 0-176 0,7-2 160 0,-7 2 0 0,0 0 0 16,8-1 0-16,-8 1 0 0,0 0-16 0,0 0 0 15,8-2 0-15,-8 2 0 0,0 0-144 0,0 0 160 16,0 0-160-16,0 0 160 0,0 0-160 0,6-3 0 16,-6 3 0-16,0 0 0 0,0 0 0 0,9-1 0 15,-9 1 0-15,0 0 0 0,0 0 0 0,0 0 0 16,6 2 0-16,-6-2 0 0,0 0 0 0,0 0 0 16,0 0 0-16,0 0 0 0,0 0 0 0,0 0 0 15,0 0 0-15,0 0 0 0,0 0 0 0,0 0 0 16,0 0 0-16,0 0 0 0,0 0 0 0,0 0 0 15,8 5 128-15,-8-5-128 0,0 0 0 0,0 0 0 16,0 0-192-16,0 0 192 0,0 0 0 0,0 0 0 0,0 0 0 0,0 0 0 16,5 5 0-16,-5-5 0 0,3 7 0 0,-3-7 128 15,0 0-128-15,0 0 0 16,0 0-160-16,0 0 160 0,0 0 0 0,0 0 0 0,0 0 0 0,0 0 0 16,0 0 0-16,0 0-144 0,0 0 144 0,0 0 0 15,0 0-224-15,0 0 32 0,6 5 16 0,-6-5 0 16,0 0-1024-1,0 0-208-15,6 3-32 0,1-3-16224 0</inkml:trace>
  <inkml:trace contextRef="#ctx0" brushRef="#br0" timeOffset="53693.54">7204 9985 28559 0,'0'0'2544'0,"0"0"-2032"16,3-8-512-16,-3 8 0 0,0 0-192 0,0 0-128 16,0 0-16-16,0 0-16 0,0 0 224 0,0 0 128 15,0 0-160-15,6 9 160 0,0 0-144 0,-3-3 144 16,-3-6-128-16,0 0 128 0,0 0 0 0,0 0 0 16,3 8 0-16,-3-8 0 0,0 0 0 0,0 0 0 0,1 7 0 0,-1-7 0 15,0 0 160-15,0 0 16 0,6 7 0 0,-6-7 0 16,0 0 256-16,0 0 48 0,11-1 16 0,-11 1 0 15,0 0 832-15,9 2 160 0,-1-2 48 0,3 3 0 32,-1 1-1824-32,1 2-352 0,0 0-80 0,3-3-16 0,-1-1 736 0,1 2 0 0,0 0 0 0,3 3 0 15,2 0 0-15,-2-2 0 0,2-2 0 0,2 4 0 16,1 1 0-16,2-3 0 0,2 1 0 0,4-3 0 16,2 1 128-16,0-1-128 0,1 0 144 0,2 1-144 15,4-2 208-15,0 2-48 0,2-1-16 0,0 0 0 16,-4 0-16-16,4-1 0 0,0-1 0 0,1 2 0 0,1-1 64 15,1 3 0-15,1 0 0 0,1 2 0 0,2-1-64 16,-2 3-128-16,-4 0 192 0,2 0-64 0,1-1-128 0,0-1 0 16,-1 1 0-16,1 0 0 0,1 0 0 0,0 1 0 15,1-2 0-15,-2 4 0 0,-1 0 0 0,-1-2 128 16,0 1-128-16,3-1 0 0,1 1 192 0,1 0-64 16,0 3 0-16,1-2 0 0,0-3 0 0,-2 2-128 15,-1 5 192-15,0-1-64 0,1-7 0 0,2 3-128 16,3 0 192-16,2 2-64 0,-4 1-128 0,2 1 0 15,0-1 144-15,-2-1-144 0,-1 2 0 0,1 1 144 16,3-2-144-16,1 0 0 0,0 0 192 0,0 0-192 16,0 1 192-16,-2-1-192 0,-1-1 144 0,1 0-144 15,-3 0 0-15,2 1 144 0,-1 2 32 0,4 0 0 16,3 0 0-16,-5-1 0 0,0-1 16 0,0 1 16 0,-2 1 0 16,3 1 0-16,0-2 32 0,1 0 0 15,1 1 0-15,-2 0 0 0,-5 2-64 0,0-2-16 0,1-2 0 0,-1 2 0 16,2-1-160-16,0-1 128 0,1-1-128 0,1 2 128 15,0 3-128-15,0-1 160 0,-5 1-160 0,1-3 160 16,-1-2-160-16,1 0 0 0,3 2 0 0,0-2 128 16,-1 0-128-16,0 0 0 0,-3-1 0 0,-2 0 0 15,-1 0 0-15,-1 1 0 0,0 0 0 0,2-1 128 16,1-1-128-16,-1 0 0 0,-2 1 0 0,1-1 0 16,-3 0 0-16,0 0 0 0,-3 1 128 0,0 1-128 15,-2-1 0-15,2 1 192 0,2 0-192 0,1 0 192 16,3 0-192-16,-3 0 128 0,0 0-128 0,1 0 128 0,-1 3 16 15,-3-2 0-15,1-1 0 0,-2-1 0 16,0 0-144-16,2 0 0 0,-2 0-160 0,2 0 160 0,-4 0 0 16,2 0 0-16,2 0 0 0,-1 0 0 0,0 0 0 15,-3-1 0-15,-1 2 0 0,0-1 0 0,0 0 0 0,-1 0 0 16,-1 1 0-16,2-2 0 0,2 0 0 0,0-1 0 16,-2 0 0-16,2 0 0 0,3 1 0 0,-4 1 0 15,-1 0 0-15,-1 0 0 0,1 0 0 0,0 0 0 16,-1-1 0-16,2 1 0 0,2 0 0 0,-1 2 0 15,-3 0 128-15,3-2-128 0,3-2 0 0,-2 5 0 16,-2-1 128-16,2-1-128 0,-1-1 0 0,0 0 160 16,2 0-160-16,0 1 128 0,3 0 32 0,0 0 0 15,-4 0 0-15,4 2 0 0,-2-1 0 0,1 0 0 16,-2-2 0-16,0 1 0 0,-2 0-160 0,4-1 192 0,-3-1-192 16,4 1 192-16,-4-1-192 0,4 1 192 0,1-2-192 15,0 0 192-15,-1-1-192 0,0 1 0 0,-2-1 0 0,-2 0 0 16,-1 0 0-16,-1 1 0 0,-2 0 128 0,0-1-128 15,0-3 0-15,-3 3 0 0,-2 1 0 0,-2-1 0 32,-2 0-1104-32,-2 1-160 0,-6 0-16 0,-8 1-17024 0</inkml:trace>
  <inkml:trace contextRef="#ctx0" brushRef="#br0" timeOffset="54406.55">14285 17464 17503 0,'-4'-8'1552'0,"-5"0"-1232"15,2 1-320-15,-1 1 0 0,1 1 784 0,0-1 112 16,1 1 0-16,6 5 16 0,0 0 512 0,-7-7 112 15,7 7 0-15,0 0 16 0,0 0-320 0,0 0-64 16,0 0-16-16,0 0 0 0,-3 8-576 0,1 2-128 16,2 3-32-16,-1 4 0 0,1 1-96 0,0 4 0 15,1 6-16-15,0 0 0 0,-1 0 16 0,0-1 16 16,0 0 0-16,1-1 0 0,0-1-176 0,1-2-32 16,1 0-128-16,-1-1 192 0,-2-1-192 0,2-1 0 0,1-2 0 15,-1-2 0-15,-1 0-192 0,2-2-96 0,0-2-16 0,-1-2 0 31,-2-10-2112-31,7 8-416 0</inkml:trace>
  <inkml:trace contextRef="#ctx0" brushRef="#br0" timeOffset="54608.05">14097 17606 41471 0,'2'-7'3680'0,"-2"7"-2944"0,7-5-592 0,5 1-144 16,6 3-288-16,1 0-96 0,-2 1 0 0,4 0-16 0,4 0 208 0,1 0 64 15,3 2 0-15,5-1 0 16,5-1-1056-16,4 1-208 0,-1 1-32 0,5-1-9440 16,1-1-1872-16</inkml:trace>
  <inkml:trace contextRef="#ctx0" brushRef="#br0" timeOffset="55536.51">15272 18290 25791 0,'0'0'2304'0,"-9"1"-1856"16,1 0-448-16,8-1 0 0,0 0 272 0,-7 3-32 15,1 1-16-15,6-4 0 0,0 0 112 0,0 0 32 16,0 0 0-16,0 0 0 0,0 0-368 0,0 0 0 16,0 0 0-16,9 3 0 0,-9-3 0 0,14 4 0 15,2 1 0-15,-1-4 0 0,2-1 144 0,1 0 16 16,1-1 0-16,2 1 0 0,2 3 288 0,-1-3 64 16,4-3 16-16,3 3 0 0,-3 1 128 0,3 0 32 15,0-2 0-15,0 0 0 0,2 1-128 0,1 0-32 0,2 1 0 16,3-1 0-16,2-1-144 0,2 1-48 0,-1 0 0 15,2 1 0-15,1-2-96 0,1 1-32 0,-4-2 0 16,0 2 0-16,0 2-80 0,1-2 0 0,-1 0-128 0,4 1 192 16,0 0-192-16,3 0 176 0,-1-2-176 0,0 1 160 15,-2-1-160-15,0 1 0 0,-1-1 144 0,1 1-144 16,-2 1 0-16,4-1 0 0,6-3 0 0,-4 3 128 16,1 2-128-16,0-4 0 0,-2-4 128 0,-1 3-128 15,-3 1 0-15,1 2 0 0,0 0 0 0,-1 0 128 16,-1-2-128-16,1 4 0 0,1-2 128 0,0 0-128 15,-6-2 160-15,1 2-32 0,-4 3-128 0,0 0 192 16,0-1-16-16,2 1-16 0,1 1 0 0,1 0 0 16,-1-2-32-16,4 2-128 0,1-2 192 0,-1 1-64 0,-2-1-128 15,1 1 128-15,-3 1-128 0,1 0 128 16,-3 0-128-16,3-2 0 0,1-3 144 0,1 3-144 0,-2 1 208 0,-1-1-16 16,0 0-16-16,-1-1 0 0,-4 0 48 0,-1-1 16 15,-2-5 0-15,-4 4 0 0,-1 2-64 0,1 2-16 16,-4-3 0-16,2 0 0 0,-1-3-32 0,1 3 0 15,0 4 0-15,1-1 0 0,-1-3 48 0,-2 0 0 16,-2 0 0-16,-1 1 0 0,2 1-48 0,-2 0-128 16,2-3 192-16,-10 2-64 0,1 1-128 0,1-1 0 15,-1 0 0-15,2 1 0 0,0 0 0 0,-1-1 0 16,0 3 128-16,8-1-128 0,-4-1 0 0,-5 0 128 16,-1-1-128-16,-4 2 128 0,-7-3-128 0,0 0 0 15,0 0-192-15,0 0 192 16,8 0-496-16,-8 0 32 0,0 0 0 0,0 0 0 15,0 0-2064-15,-2-3-416 0,-12-4-64 0,-8-7-32 0</inkml:trace>
  <inkml:trace contextRef="#ctx0" brushRef="#br0" timeOffset="60671.07">18791 11106 8063 0,'0'0'352'0,"-8"-2"80"0,-1-1-432 0,0 3 0 16,-2 0 0-16,-1 0 0 0,-2 0 0 0,0 0 0 16,-1 0 0-16,0 1 0 0,0 1 160 0,-4-2-160 15,-3 0 192-15,-2 0-192 0,0-2 432 0,-3 2-32 16,0 2 0-16,-2-2 0 0,-1-3 208 0,0 0 32 15,-2 0 16-15,-1-1 0 0,-3 0 96 0,-1 0 16 16,-4-2 0-16,-3 0 0 0,-2 2-208 0,0-1-48 16,-1-2 0-16,-1-1 0 0,1 3-16 0,-2-2-16 15,-8 0 0-15,0-1 0 0,-3-1-128 0,-2 1-32 16,-1 1 0-16,1 0 0 0,-2 1-128 0,-5-2-48 0,-8 0 0 16,-1 2 0-16,-2 3-144 0,-2-1 0 0,0-3 0 0,-3 1 0 15,-4-1 0-15,-4 2 0 0,2-1 0 0,-4-2 0 16,-7-1 0-16,2 0-256 0,0 3 64 0,0-3 16 15,-6-4 176-15,0-2 0 0,1-1 0 0,-2 4 128 16,-2 1-128-16,-2-1 0 0,-2-2 0 0,0 3 0 16,-1 2 160-16,1-1 16 0,-1 0 0 0,-1 0 0 15,1-1-16-15,-6 4 0 0,-1-1 0 0,0 0 0 16,0 1 0-16,1-2 0 0,-2-1 0 0,0 1 0 16,0 0 32-16,2 2 0 0,2 0 0 0,-4 0 0 15,-1 0-192-15,-2-1 192 0,4 0-192 0,-3 2 192 16,-6-1-192-16,6 2 128 0,5-1-128 0,-3 1 128 15,-2-2-128-15,0 2 0 0,3-1 0 0,0 2 0 0,-2-1 0 0,5 1 0 16,-1-4 0-16,1 2 0 0,2 4 0 0,-1-1 128 16,1-1-128-16,0 0 0 0,0 1 256 0,1 2-16 15,-2-1-16-15,3 3 0 0,2 0-224 0,-1 0 176 16,2 1-176-16,-3 1 160 0,-1 2-160 0,1 1 0 16,0 0 144-16,-1 2-144 0,0 1 0 0,0 1 0 15,1-5 0-15,1 2 0 0,-1-1 0 0,4 0 0 16,1-2 0-16,-2 1 0 0,1-2 0 0,3 0 128 15,0-1-128-15,1 3 0 0,-5-3 0 0,4 1 0 16,2 1 0-16,0-1 0 0,-1 0 192 0,2 2-16 16,4 0-16-16,-2 1 0 0,-2 0-160 0,0 1 192 15,3-1-192-15,-2 1 192 0,-1 1-192 0,1-1 192 16,1 0-192-16,3 2 192 0,-1 2-192 0,3 0 0 16,-2-2 0-16,3-1 0 0,-1 2 0 0,-1 0 0 0,0 0 0 0,3-1 0 15,2-1 0-15,1 0 0 0,-2 2 0 0,2-1 0 16,-1-1 0-16,5 1 0 0,2 0 0 0,-4 2 0 15,-1 0 0-15,1 0 0 0,1-2 0 0,1 1 0 16,1 2 0-16,0 1 0 0,-2 2 0 0,2-2 0 16,3-2 0-16,-2 2 0 0,1 3 0 0,0-1 128 15,4-4-128-15,2 1 0 0,1 1 0 0,1 0 0 16,-1 1 0-16,1-2 0 0,1-1 0 0,3 2 0 16,0 2 0-16,0 2 0 0,0-1 0 0,0 1 0 15,3-1 0-15,2 0 0 0,2-1 0 0,0 3 0 16,-3 2 0-16,2-1 0 0,2 0 0 0,3 0 0 15,2 1 0-15,4-4 0 0,1 1 0 0,0-1 0 16,1 1 0-16,0-1 0 0,2 1 0 0,3-1 0 0,3 1 0 16,3 0 0-16,1 0 144 0,4-1-144 0,0 2 0 0,2-3 144 15,1 3-144-15,-3-1 0 0,5 2 128 0,4 0-128 16,3 1 0-16,2-3 0 0,2 2 128 0,1 1-128 16,4-1 0-16,2 1 0 0,3 0 0 0,4-1 0 15,4-1 0-15,0 1 0 0,2-1 0 0,4-1 0 16,3 0 0-16,1 0 0 0,0 2 0 0,5-1 0 15,5-3 0-15,3 4 0 0,1-2 0 0,5 0 0 16,3-2 0-16,3 0 0 0,1-1 0 0,1 0 0 16,-1 1 0-16,3-3 0 0,2 0 0 0,4 1 192 15,1 0-64-15,3 0-128 0,6-1 288 0,0 2-48 16,7-7-16-16,-5 3 0 0,4 5-224 0,4-3 176 16,4-2-176-16,1-1 160 0,2-1-160 0,3 0 128 15,2 4-128-15,3-3 128 0,2-5-128 0,6 2 160 0,4-1-160 0,2 2 160 16,-1-2-160-16,3-1 0 0,4-3 144 0,1 1-144 15,1 4 0-15,1-2 0 0,-1-2 0 0,6 0 128 16,5-2-128-16,1 1 0 0,-1-1 0 0,6 0 128 16,3-1-128-16,3 1 0 0,0-2 0 0,-1 0 0 15,1 1 0-15,4-4 144 0,4 1-144 0,-1-1 0 16,-1 1 144-16,6 1-144 0,4-1 0 0,2 1 144 16,-4-3-144-16,1 0 0 0,1 2 144 0,3-2-144 15,4-2 0-15,1 1 128 0,-3-2-128 0,2 2 0 16,-2 3 0-16,3-3 0 0,0-3 0 0,1 4 128 15,-1 1-128-15,3 3 0 0,4 0 0 0,0-2 128 16,1-2-128-16,-3 3 0 0,-5 2 0 0,4 1 0 16,4-4 0-16,-2 4 0 0,0 4 0 0,-2 0 0 0,-5-1 0 15,3 0 0-15,0-1 0 0,-3 1 0 0,-5 3 0 0,2 0 0 16,1 2 0-16,1 1 0 0,4 1 0 0,-7 0 0 16,-3 1 0-16,-1 0 0 0,2 0 0 0,-2-2 0 15,-2 0 0-15,-1 1 0 0,2 2 0 0,-2-2 0 16,2-1 0-16,-2 1 0 0,-5 2 0 0,4-1 128 15,4 0-128-15,-3 0 0 0,-2-3 0 0,0-1 0 16,0 2 0-16,0-1 0 0,-1-5 0 0,-2 0 144 16,0 1-144-16,-2 0 0 0,3 2 224 0,-2-3-64 15,-4-3-16-15,2 2 0 0,3 4 48 0,-4-1 16 16,-2 0 0-16,1-1 0 0,-1-3-208 0,-1 1 176 16,-2 3-176-16,1-3 160 0,-1-2-160 0,0-1 0 15,-2 0 0-15,-2 1 128 0,-2 0-128 0,0-3 0 0,-5-1 0 16,1-1 0-16,2 1 0 0,-3 0 0 15,-3-2 0-15,-3 1 0 0,1-2 0 0,-4 0 0 0,-4-2 0 0,1-1 0 16,-1-3 128-16,0-1-128 0,-4-1 0 0,0 0 128 16,-4-2 176-16,1 1 16 0,-1-2 16 0,-4 0 0 15,-3 2 112-15,0-1 32 0,-2-1 0 0,1-2 0 16,-4-2-224-16,-4 3-64 0,-6 3 0 0,-6-2 0 16,-5-4-192-16,-1 1 144 0,-1 3-144 0,-8-3 128 15,-8-2-128-15,-5-1 0 0,-6 0 0 0,-6-1 0 16,-5 1-240-16,-7-2-80 0,-7 2 0 0,-8 1-16 15,-5-1-1248-15,-8 3-240 16,-9 3-48-16,-8 2-11504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0T21:39:52.3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21527 17388 17503 0,'0'0'768'0,"0"0"176"0,-2-8-752 0,2-1-192 0,-1 1 0 0,1 8 0 0,-1-11 1152 0,1 2 192 16,-1 0 32-16,1 1 16 0,0 8-208 0,0-10-32 16,0 0-16-16,0 3 0 0,0 7-32 0,0 0 0 15,-1-9 0-15,1 9 0 0,0-9-208 0,0 9-32 16,0 0-16-16,0 0 0 0,0 0-352 0,0 0-80 15,0 0-16-15,0 0 0 0,-5 9-208 0,-1 0-32 16,2 4-16-16,-3 3 0 0,-1 3 48 0,2 3 0 16,-1 2 0-16,2 4 0 0,-4 2 80 0,3-1 32 15,-2 1 0-15,2 2 0 0,2 1-64 0,-1 0-16 16,0-1 0-16,1 0 0 0,-2-3-96 0,1-1-128 16,2-3 176-16,-2-1-176 0,-1-1 176 0,2-2-176 15,-1-1 160-15,1 1-160 0,1-1 208 0,-1-5-48 0,0-4-16 16,2 0 0-16,1 1-16 0,1-3-128 0,0-9 192 15,0 11-64-15,0-11-128 0,0 10 128 0,0-10-128 16,0 0 128 0,0 0-512-16,0 0-128 0,0 0 0 0,0 0-16 15,7-5-2032-15,-1-4-416 0,-5-4-80 0</inkml:trace>
  <inkml:trace contextRef="#ctx0" brushRef="#br0" timeOffset="273.45">21138 17718 26431 0,'0'0'1168'0,"0"0"240"16,0 0-1120-16,0 0-288 0,0 0 0 0,7-6 0 0,1 2 256 0,0 1 0 16,1-1 0-16,3 1 0 0,4 1 224 0,1 0 32 15,4-2 16-15,3 2 0 0,5 0 384 0,1 0 80 16,2-2 16-16,1 2 0 0,3 2 16 0,2 0 0 15,-1-1 0-15,-1-1 0 0,-1 4-208 0,-2-2-48 16,0-2 0-16,0 2 0 0,-1 3-320 0,-2-1-64 16,-3 1 0-16,1-1-16 0,-5-3-240 0,1 2-128 15,-4 0 128-15,-1 0-128 0,-2 0 0 0,-3 1 0 16,0 1-192-16,-4-1-11888 16,-10-2-2368-16</inkml:trace>
  <inkml:trace contextRef="#ctx0" brushRef="#br0" timeOffset="1689.17">22867 17242 1839 0,'0'0'0'0,"0"0"160"0,0 0-160 0,0 0 0 16,0 0 0-16,0 0 0 0,0 0 4704 0,0 0 912 16,0 0 176-16,6-7 32 0,-2 0-3856 0,-4 7-784 15,0 0-160-15,0 0-16 0,0 0-32 0,-2-7 0 16,-2 1 0-16,4 6 0 0,0 0-224 0,-9-4-48 16,-1 0-16-16,0 1 0 0,-1 0-176 0,0 1-16 15,-2 1-16-15,-4 1 0 0,-3 0-64 0,0 1-16 16,1 1 0-16,-1 1 0 0,-3 0-112 0,1 3-32 15,-2 1 0-15,1-1 0 0,1 2-48 0,1 0-16 0,2 3 0 0,-2 0 0 16,2 0-192-16,0 1 128 0,0 1-128 0,-1 1 0 16,2 0 128-16,-1 3-128 0,0-1 0 0,-1 3 144 15,3 1-144-15,-1 2 0 0,-2-1 0 0,3 2 0 16,1-1 0-16,3 0 0 0,2 0 0 0,2 1 0 16,0-1 0-16,4 0 0 0,4 0 0 0,0 0 0 15,-1 0 192-15,5-1-64 0,0-2 0 0,2-1 0 16,-2 0 128-16,3-2 0 0,2 1 16 0,3-2 0 15,1 0-16-15,3-2 0 0,0 1 0 0,1-1 0 16,-1-1-64-16,3 1-32 0,-1-1 0 0,1-1 0 16,-2-1-16-16,1-2 0 0,-2 1 0 0,-1 0 0 15,1 0-144-15,-2-2 128 0,-1-1-128 0,2-3 128 16,-2 3-128-16,3-2 160 0,-2-1-160 0,1-1 160 0,1-4-160 16,-1 2 128-16,1-1-128 0,0 1 128 0,-2 0-128 0,1 0 0 15,0-1 144-15,-3 1-144 0,-2 2 0 0,-9-2 0 16,0 0 0-16,0 0 128 0,0 0-128 0,0 0 0 15,0 0 0-15,0 0 128 0,0 0-128 0,0 0 0 16,0 0 128-16,0 0-128 0,0 0 128 0,0 0-128 16,-8 2 160-16,1-1-160 0,-2 1 192 0,0-1-64 15,-3-2-128-15,0 1 192 0,1 0-64 0,0 0-128 16,-1 0 176-16,0-2-176 0,-1-1 288 0,-2 0-48 16,1-1-16-16,0-4 0 0,-4-2-224 0,2-1 144 15,-2-3-144-15,0 3 128 0,-1 1 64 0,1-1 0 16,-2-3 0-16,3 0 0 0,-2 2-192 0,-1-1 0 15,0-1 0-15,3 0 0 0,2 0 0 0,2-1 160 16,-1-2-160-16,0 1 160 0,1-2-32 0,2 0 0 0,2-2 0 0,0 0 0 16,4 2 32-16,0 1 0 0,0-4 0 0,5 2 0 15,3 2-32-15,2 1-128 0,1 2 192 0,1-1-64 16,1-3-128-16,3-3 0 0,-1 5 0 0,3-1 0 16,1 2 0-16,3-1 0 0,1 1-144 0,0 1 144 15,3 0 0-15,-1 2 0 0,-1 0 0 0,0 1 0 16,-1 1-128-16,2 1 128 0,0 2 0 0,2 0 0 15,-3 2-144-15,3 1 144 0,2 0 0 0,0 1-144 16,2 0 144-16,1 2 0 0,-1 0-144 0,-1 1 144 16,1 2 0-16,-4 2 0 0,-6-2-144 0,1 0 144 15,-2 1 0-15,-3 2 0 0,-2-1 0 0,-1 0 0 16,-9-4 0-16,9 4-128 0,-2 0 128 0,-7-4 0 16,0 0 0-16,0 0 0 0,0 0 0 0,0 0 0 15,7 6 0-15,-7-6 0 0,0 0 0 0,0 0 0 0,0 0 0 0,0 0 144 16,0 0-144-16,0 0 128 0,0 0-128 0,0 0 128 15,0 0-128-15,0 0 128 0,-9-7-128 0,0 2 128 16,0-3-128-16,2 3 128 0,-3-1-128 0,-1 1 0 16,-3-2 144-16,-2 0-144 0,0 1 0 0,-2 1 0 15,0 1 0-15,-1 1 128 0,-2 0-128 0,-1 1 0 16,1 1 0-16,-2-1 0 0,1 2 0 0,1 0 0 16,1 4 0-16,0 0 0 0,0 0 0 0,-3-1 0 15,2 3 0-15,-3 0-128 0,0 3 128 0,-5 3 0 16,1-2 0-16,3 3-128 0,0 1 128 0,0 1 0 15,2 2 0-15,0 0-128 0,3 1 128 0,4-1 0 16,-2 0 0-16,4 3-128 0,0-3 128 0,5 2 0 0,1 0 0 16,0 2-128-16,4 1 128 0,0 1 0 15,3-1 0-15,-1-1-128 0,2-1 128 0,3 0 0 0,2 0 0 16,3-1 0-16,0-2 0 0,2 0-128 0,1-2 128 0,4 1 0 16,0-1 0-16,5-1-128 0,0-2 128 0,0-1 0 15,1-1 0-15,0 0 0 0,3 0 0 0,3-3 0 16,-1-4 0-16,2 0 0 0,-4 2 0 0,0-2 0 15,-1 0 0-15,-1-3 0 0,-1-2 128 0,-1 2-128 16,1 0 0-16,-1 2 128 0,-3-2-128 0,1-2 0 16,-2 1 0-16,1 1 128 0,-2 3-128 0,-3-3 0 15,-2-2 128-15,-1 1-128 0,-9 1 128 0,9-1-128 16,-9 1 128-16,11-1-128 0,-11 1 160 0,0 0-160 16,0 0 0-16,0 0 128 0,8 0-128 0,-8 0 0 0,0 0 0 15,0 0 0-15,0 0-192 0,8 5 192 16,-8-5-2784-16,0 0-448 0</inkml:trace>
  <inkml:trace contextRef="#ctx0" brushRef="#br0" timeOffset="6779.5">13314 1015 14735 0,'5'-10'1312'0,"-5"10"-1056"0,0 0-256 0,7-5 0 16,-2-3 0-16,2 2 0 0,-7 6-208 0,6-3 80 15,-6 3 384-15,6-6 96 0,-6 6 16 0,0 0 0 16,2-8-16-16,-2 8 0 0,0-9 0 0,-1-1 0 16,0 3 144-16,-3-2 16 0,-1-1 16 0,1 1 0 15,0-2 48-15,-2 1 16 0,-1-2 0 0,-2 1 0 16,-1-2 48-16,1 1 0 0,-1-3 0 0,-2 0 0 15,-2 0-272-15,-3 1-48 0,-3 1-16 0,2-1 0 16,-1-1-176-16,-2-1-128 0,-3 0 144 0,-3 2-144 16,-1 1 0-16,-2-1 128 0,0-1-128 0,13 6 0 15,-3-3 0-15,-3-2 144 0,-2-2-144 0,-4 0 128 16,-2-3 0-16,-2 0 0 0,-1-1 0 0,-35-11 0 0,10 6 64 0,7 7 16 16,3 0 0-16,4 2 0 0,1-1-208 0,-2-1 0 15,-2 0 128-15,-2-1-128 0,2 0 0 0,-5 1 176 16,0-1-176-16,0 1 160 0,0 3-160 0,1 1 0 15,-3 0 0-15,-3 1 0 0,-2 3 0 0,2 3 0 16,-4-1 0-16,5 2 0 0,4 3 0 0,-3 0 0 16,-1-2 0-16,1 2 0 0,-3 2 0 0,3 0 0 15,1 0 0-15,0 0 0 0,2-1 0 0,2-1 0 16,0 0 0-16,-2 0 0 0,-1-1 0 0,-1 1 0 16,-2 0-144-16,3-3 144 0,2 5 0 0,1-2 0 15,3-1 0-15,-4-1 0 0,1 1 0 0,1-1 0 16,0 2 0-16,-3 1 0 0,0 1 0 0,3 0 0 0,0-3 0 15,0 2 0-15,-2 0 0 0,-4 0 0 0,-1 1 0 0,1 0 0 16,-2 1 0-16,7-2-128 0,-1 2 128 0,1-1 0 16,1 0 0-16,-4-1 0 0,-5 0 0 0,1 0 0 15,2 2 0-15,2 0 0 0,-4 0 0 0,4 0 0 16,1 0 0-16,-3-1 0 0,-4-1 0 0,0 2 0 16,0 3 0-16,2-1 0 0,3 0 0 0,1 0 0 15,0-2 0-15,-2 0 0 0,-3 1 128 0,0 2-128 16,-3-1 0-16,3 0 0 0,3 0 0 0,-1-1 0 15,3-1 0-15,-5-1 0 0,-2 0 0 0,0 1 0 16,4 1 0-16,2 1 0 0,-1-1 0 0,3-1 0 16,-2 0 0-16,-1 3 0 0,-2-1 0 0,-4 2 0 15,2 3 0-15,-1-1 0 0,3 2 0 0,-1 2 0 0,-3-2 0 0,-1 2 0 16,-1-2 144-16,2 1-144 0,-1 1 0 16,4-1 0-16,4 0 128 0,-4 1-128 0,0-3 0 15,2 3 0-15,2-1 0 0,1 0 0 0,0 1 0 0,2-1 0 16,4-1-160-16,-1 3 160 0,2 1 0 0,0 1 0 15,1-5 0-15,-2 4 0 0,1 2 0 0,-1-1 0 16,-1-1 0-16,3 1 0 0,1-2 0 0,-1-1 0 16,0 0 0-16,-1 1 0 0,2 1 0 0,-1 0 0 15,-2 2-144-15,3 3 144 0,3 2 0 0,20-7 0 16,-2 3 0-16,-1 4-128 0,-3 4 128 0,0-1 0 16,1 0 0-16,-1 2 0 0,1 1 0 0,-26 22 0 15,12-8 0-15,4-6-128 0,3-4 128 0,5-2 0 16,7 2 0-16,1-4 0 0,-1 3 0 0,4-2-128 15,2 1 128-15,3 2 0 0,1 0 0 0,0-1-160 0,2 0 160 0,2-2 0 16,2 0-128-16,-1-1 128 0,1 1 0 0,2-1 0 16,3-1 0-16,0-1-128 0,-1 0 128 0,2-1 0 15,3 0 0-15,-1 1-192 0,3 0 192 0,-1 4-160 16,1 0 160-16,1 2-160 0,4-2 160 0,-1 1-160 16,1-2 160-16,3 0-192 0,1 0 192 0,1-1-192 15,2 1 192-15,2-2-160 0,2 0 160 0,2 0-160 16,1-1 160-16,2 2 0 0,1-2 0 0,2-1 0 15,1-1 0-15,1 2 0 0,0 5 0 0,-1-1 0 16,2-2 0-16,0-3 144 0,2-3-144 0,4-2 0 16,0-2 144-16,3-1-144 0,1-1 0 0,1 0 144 15,1-1-144-15,0 0 0 0,-4 2 144 0,1 0-144 16,1-6 176-16,0 1-48 0,1 0 0 0,2 1 0 0,0 0-128 0,1 1 160 16,2-1-160-16,0-3 160 0,-2 2-160 0,1 0 192 15,2 0-192-15,3 1 192 0,0 0-192 0,4 1 160 16,0-1-160-16,1-2 160 0,1 1 0 0,-2-3 0 15,1 0 0-15,2 1 0 0,3-1-160 0,1 2 0 16,0 0 0-16,1-4 0 0,-2 1 0 0,1-2 0 16,-2 0 128-16,5 2-128 0,1-3 0 0,1 1 0 15,2 0 0-15,-3 0 128 0,1-2-128 0,4 1 0 16,2 3 0-16,2-2 0 0,-2-4 0 0,2-2 0 16,0 0 0-16,1 2 0 0,5 1 0 0,-1-1 128 15,-2-2-128-15,-1 0 0 0,-2 2 0 0,4-1 0 16,6-3 0-16,-3 0 0 0,1 2 0 0,0-2 0 15,-2 0 0-15,4-1 128 0,-2 0-128 0,-2 1 0 0,-2-2-192 0,0 1 192 16,1 1 0-16,1 0 0 0,2 3 0 0,-1-2 0 16,-3-1 0-16,2 2 0 0,-2 1 0 0,0-1 0 15,-1-4 0-15,-3 0 0 0,-1 0 0 0,2 0 0 16,0 2 0-16,-3 0 0 0,-2 1 0 0,-1-2 0 16,-7-1 0-16,2-1 128 0,4 1-128 0,-3 2 192 15,0-4-192-15,0 2 0 0,-4 1 0 0,-2 0-176 16,2-1 176-16,2-2 0 0,1-1 0 0,2 2 0 15,-2 0 0-15,-1-1 0 0,-3-5 0 0,1 0 128 16,3-1-128-16,0 0 0 0,-3 0 0 0,-1-2 0 16,-3 0 0-16,-4-4 0 0,0 0-128 0,-2-2 128 15,3-2 0-15,-2 2 0 0,1 1 0 0,-4 1 0 16,-4-1 0-16,-3-1 144 0,-3-2-144 0,-5 3 0 16,0-2 304-16,2-1-48 0,-4-5-16 0,0 2 0 0,-2-5 192 15,-2 1 32-15,0-2 16 0,-1 1 0 0,-2-2 0 16,-3 2 0-16,-2 2 0 0,-3-1 0 0,-2-1-112 0,-3 3-32 15,-2 0 0-15,-4 3 0 0,-2-2 32 0,-3 2 0 16,-3-3 0-16,-2 5 0 0,-5 3-64 0,-1-4-16 16,-3-2 0-16,-4 1 0 0,-6 4-288 0,-5 1-256 15,-1 2 64-15,-9 1 0 16,-11-1-512-16,-3 3-80 0,-8 3-32 0,-6 3 0 16,-7 1-2192-16,-7 2-448 0</inkml:trace>
  <inkml:trace contextRef="#ctx0" brushRef="#br0" timeOffset="13615.96">6474 3744 2751 0,'-14'-19'128'0,"7"8"16"0,0 0-144 0,1 0 0 0,-2 0 0 0,-1 5 0 16,1 4 4288-16,0 1 832 0,1 0 176 0,0 2 16 15,-2 2-4112-15,0 0-832 0,1 1-176 0,3 1-16 16,5-5-176-16,-5 11 0 0,-2 4 0 0,2-1 0 16,3 0 0-16,-1 5 0 0,2 3 0 0,0 1 0 15,-1 0 0-15,2 2 160 0,2 3-16 0,-1-2 0 16,-2 1-144-16,-1 0 0 0,0 1 0 0,1 0 0 15,-1 0 0-15,0 0 0 0,-4-3 0 0,2 1 0 0,-1 1 0 0,3 0 0 16,-2-3 0-16,4-3 0 16,3-3-608-16,0-2-96 0,0-1-32 15,-1-2-8688-15</inkml:trace>
  <inkml:trace contextRef="#ctx0" brushRef="#br0" timeOffset="13867.97">6251 4099 20559 0,'-10'-5'896'0,"10"5"208"0,0 0-880 0,0 0-224 0,0 0 0 0,-5 10 0 16,4 3 176-16,1 2-16 0,0 0 0 0,2 2 0 16,3 1 112-16,4 3 32 0,-2-2 0 0,5 0 0 15,3-3-64-15,2 1-16 0,2-3 0 0,3-1 0 16,-2-1-32-16,1-2 0 0,1-2 0 0,-1-3 0 15,2 0-64-15,-3-2-128 0,2-3 176 0,-4-2-176 16,1-4 128-16,-3 0-128 0,1-1 0 0,1-3 0 31,-3-3-1104-31,0-4-336 0</inkml:trace>
  <inkml:trace contextRef="#ctx0" brushRef="#br0" timeOffset="14256.83">6487 5261 22111 0,'0'0'1968'0,"0"0"-1584"0,0 0-384 16,0 0 0-16,0 0 0 0,0 0 0 0,-2 11 0 0,1 3-176 15,1 1 176-15,0 3 144 0,-1 1-16 0,1 2-128 16,-1 3 288-16,1 4-48 0,1 4-16 0,0 1 0 15,0 0 96-15,1 1 0 0,0 1 16 0,2-4 0 16,0 0-208-16,-2-3-128 0,2 0 160 0,-1-3-160 16,1-2 0-16,1-3 0 0,-2-2-128 0,0-3 128 31,2-2-2176-31,-1-5-336 0</inkml:trace>
  <inkml:trace contextRef="#ctx0" brushRef="#br0" timeOffset="14543.47">6211 5762 31327 0,'-24'8'2784'0,"10"1"-2224"16,0 2-560-16,3 6 0 0,1 4 0 0,4 3 0 15,1 1-192-15,4 4 48 0,0 1 144 0,3-3 0 16,3-2 0-16,1-1 0 0,2-4 0 0,3 0 0 15,-1-1 0-15,5-4 0 0,3-4 0 0,2-2 0 16,-3-1 0-16,3-6 0 0,0-5 0 0,1-3 0 16,2-1 0-16,1-4 0 0,4-5 0 0,-4-3 0 15,0-1 0-15,-1-5 0 0,-3 0-160 0,0-2 0 16,-4-4 0-16,0 1 0 16,-2 1-288-16,-1 4-64 0,-3 2-16 0,-1 3 0 15,-2 3-2288-15,-1 2-464 0</inkml:trace>
  <inkml:trace contextRef="#ctx0" brushRef="#br0" timeOffset="14899.11">6702 7014 30399 0,'-19'-4'2704'0,"7"4"-2160"16,0 4-544-16,2 1 0 0,2 2 0 0,3 4 0 15,-4 2 0-15,3 5 0 0,0 2 0 0,1 2 0 16,2 2-208-16,-1 4 80 0,0 2 128 0,2 3-160 16,1 3 160-16,0-2-160 0,0-1-144 0,0-1-16 15,1 0-16-15,-1-3 0 16,1-3-272-16,0-2-48 0,0 2-16 0,2-4-7360 16,0-4-1472-16</inkml:trace>
  <inkml:trace contextRef="#ctx0" brushRef="#br0" timeOffset="15170.64">6243 7531 25791 0,'-19'8'1152'0,"8"0"224"0,0 3-1104 0,0 1-272 0,2 4 0 0,5 1 0 16,3 2 560-16,2 0 48 0,2-2 16 0,5 1 0 15,3-2-448-15,3-1-176 0,3-4 128 0,2-4-128 16,-3-2 240-16,6 0-48 0,7 0 0 0,-1-5 0 16,1-5-64-16,1-1-128 0,0-4 176 0,2-6-176 0,-3-5 0 0,2-3 0 15,-2-2 0-15,2 1 0 0,-2-1-128 0,-4 0-144 16,-4-2-32-16,-2 1 0 16,-3 2-128-16,-3 1-16 0,-3 1-16 0,-2 2 0 15,-1 3-416-15,-2 3-80 0,-2 3 0 0</inkml:trace>
  <inkml:trace contextRef="#ctx0" brushRef="#br0" timeOffset="15601.86">6565 8657 17503 0,'0'0'1552'0,"0"0"-1232"16,0 0-320-16,0 0 0 0,-5-5 1712 0,5 5 272 15,0 0 64-15,0 0 16 0,0 0-1040 0,0 0-192 16,-7 6-64-16,6 4 0 0,2 3-256 0,0 4-48 16,-1 0-16-16,2 4 0 0,2 2-64 0,-3 5-32 15,-1 5 0-15,0 0 0 0,2 0-160 0,-1 1-48 16,-1 1 0-16,0 3 0 0,1 0-144 0,1-2 0 15,2-2 0-15,0-4 0 16,1-3-1504-16,-1-4-288 0,4-2-48 0,0-3-6240 16,-1-3-1264-16</inkml:trace>
  <inkml:trace contextRef="#ctx0" brushRef="#br0" timeOffset="15895.93">6342 9169 24879 0,'-13'4'1088'0,"2"0"256"0,-1 4-1088 0,4 2-256 0,-1-1 0 0,5 5 0 15,2 5 2032-15,3-1 336 0,2 0 80 0,2-1 16 16,3 1-1824-16,3-2-352 0,-1-2-80 0,4-1-16 16,3-1 48-16,2 0 0 0,1-1 0 0,2-4 0 15,3-5-240-15,-2-2 128 0,-1-2-128 0,1-2 0 16,1-4 0-16,0-2 0 0,-1-2 0 0,-1-4 0 15,0 0 0-15,-2-3 0 0,0-1 0 0,-4-3 0 16,-1-3-176-16,-1 1 176 0,0-3-160 0,-3 1 160 16,-4-2-512-16,-3-1-16 15,0 0 0-15,-1 1 0 0,4 3-2144 0,0 1-416 16,1 2-96-16,0 3-16 0</inkml:trace>
  <inkml:trace contextRef="#ctx0" brushRef="#br0" timeOffset="16484.13">6369 10416 24879 0,'-19'-16'2208'0,"9"9"-1760"16,1 4-448-16,0-1 0 0,0 1 672 0,1 2 48 16,1 1 16-16,7 0 0 0,0 0-384 0,0 0-80 15,-4 8-16-15,0 3 0 0,2 2 16 0,1 4 0 16,-1 4 0-16,2 4 0 0,2 1-64 0,0 0-16 16,1 3 0-16,2 1 0 0,-3 0 64 0,1 2 0 15,1 1 0-15,2 0 0 0,0 0-128 0,3 1-128 16,-3 1 176-16,1-2-176 0,-2-2 0 0,1-2 0 15,1-3 0-15,-1-2 0 16,-1-1-512-16,2-6-128 0,-1-4 0 0,2-3-16 16,0-3-2032-16,0-5-384 0,-8-2-96 0,10-12-16 0</inkml:trace>
  <inkml:trace contextRef="#ctx0" brushRef="#br0" timeOffset="16729.25">6077 10860 35007 0,'-22'-3'1552'0,"10"5"320"0,0 5-1488 0,1 2-384 0,1 2 0 0,3-1 0 0,4-3 384 0,3-7 16 16,0 10 0-16,6-2 0 0,7-3-208 0,2-1-32 16,1-2-16-16,5 0 0 0,2 0-144 0,1-2 0 15,3-3 0-15,2 0 0 0,1 1 0 0,2-3 0 16,2-1 0-16,1-2 0 0,-1-1 0 0,1-3 0 15,-1-3 0-15,0-4-176 16,-1-2-1296-16,2-3-256 0,0-3-48 0,3 0-12752 16</inkml:trace>
  <inkml:trace contextRef="#ctx0" brushRef="#br0" timeOffset="27209.1">16013 3828 17503 0,'0'-26'1552'0,"1"9"-1232"15,0 1-320-15,1 0 0 0,-1 1-240 0,1 2-96 16,-1 3-32-16,-1 1 0 0,0-3 976 0,0 4 192 16,0 8 32-16,0 0 16 0,0 0-416 0,0 0-96 15,0 0-16-15,0 0 0 0,5 10-320 0,-2 1 0 16,-1 1 0-16,0 4 0 0,0 0 0 0,-1 6 128 16,-1 0-128-16,0 2 0 0,-1 3 0 0,0-2 0 15,0 1 0-15,-1 2 128 0,0 0-128 0,1-1 0 16,-4-1-176-16,3 1 176 15,0-2-768-15,1-2-64 0,0 1-16 0,-2 0-7328 0</inkml:trace>
  <inkml:trace contextRef="#ctx0" brushRef="#br0" timeOffset="27512.18">15870 4036 23727 0,'-7'-9'1040'0,"7"9"240"0,0 0-1024 0,0 0-256 0,0 0 0 0,0 0 0 0,-5 11 0 0,4 1-160 16,-1 0 32-16,5 4 0 0,2 0 128 0,0 2-128 16,1 1 128-16,0-1-128 0,4 3 128 0,3-2 0 15,-2 0 0-15,1-1 128 0,0-3-128 0,3-2 0 16,-1-1 0-16,0-2-128 0,-3-1 128 0,3-4 0 15,1-3 128-15,0 0-128 0,1-4 288 0,0-1-16 16,3-4 0-16,2-3 0 0,1-5 160 0,2-1 16 16,4-3 16-16,-1-2 0 0,3-1-288 0,1 0-176 15,-1 4 192-15,1-1-7920 16,-2 0-1568-16</inkml:trace>
  <inkml:trace contextRef="#ctx0" brushRef="#br0" timeOffset="27911.58">16187 5315 13823 0,'-3'-11'608'16,"3"11"128"-16,-1-10-592 0,1 4-144 0,0 6 0 0,0 0 0 0,0 0 1744 0,0 0 320 15,0 0 64-15,0 0 16 0,0 0-1648 0,4 10-336 16,0 1-160-16,0 4 160 0,-2 4-160 0,0 2 0 15,-1 1 0-15,-1 5 0 0,-1 6 0 0,-1 2 0 16,-1 2 0-16,-1 0 0 0,0-1 0 0,1 1 0 16,-5-2 0-16,2 0 0 0,3-2 0 0,-2 1 0 15,0-4 0-15,2 1 0 0,-1-1 0 0,-1 3 0 16,1 2 0-16,0-6 0 0,1-1-160 0,0-3-64 16,-2-2-16-16,1-1-6080 15,0-4-1216-15</inkml:trace>
  <inkml:trace contextRef="#ctx0" brushRef="#br0" timeOffset="28179.68">15890 5832 25791 0,'-2'-12'2304'0,"2"12"-1856"0,0 0-448 0,0 0 0 16,0 0 0-16,0 0 0 0,0 10 0 0,1 4 0 15,-1 4 0-15,4 1 0 0,4 0 0 0,0 5 0 16,-1 3 128-16,4 1-128 0,3 1 0 0,0-2 0 16,0-3 128-16,2-2-128 0,0-2 0 0,2-4 0 15,0-3 0-15,2-4 0 0,-2-2 0 0,4-6 0 16,2-4 192-16,1-7-64 0,4-2-128 0,3-6 192 0,2-5-192 16,1-5 0-16,1-2 0 0,1-2 0 15,-2 2-640-15,-3 0 0 0,-2 1-16 0,-4 1 0 16</inkml:trace>
  <inkml:trace contextRef="#ctx0" brushRef="#br0" timeOffset="28562.15">16426 7356 25279 0,'-8'-10'1120'0,"8"10"224"0,0 0-1072 0,0 0-272 0,0 0 0 0,0 0 0 16,0 0 128-16,0 0-128 0,0 0 144 0,2 12-144 16,0 3 256-16,0 2-64 0,-4 0 0 0,1 2 0 15,0 0-64-15,0 3 0 0,1 2-128 0,-2 1 192 16,1 2-192-16,-1 0 0 0,-3 3 0 0,2-1 0 16,0-1 0-16,0 2-192 0,1 2 48 0,-1-1 0 15,1-2-1584-15,-2-1-304 0,0-4-64 0,-1-4-7408 16</inkml:trace>
  <inkml:trace contextRef="#ctx0" brushRef="#br0" timeOffset="28844.87">16102 7656 34095 0,'-12'-12'1504'0,"12"12"320"0,0 0-1456 0,0 0-368 0,-5 12 0 16,1 6 0-1,3 6-560-15,1-1-176 0,3 1-32 0,1 0-16 0,1-1 640 0,4-1 144 0,2-1 0 0,2-2 0 16,0-2 0-16,2-3 0 0,0-3 0 0,1-5 0 16,1-3 144-16,3-6-144 0,3-4 0 0,3-6 144 15,4 0-144-15,3-6 0 0,3-6 0 0,-1-3 128 16,0-4-128-16,-1-2-256 0,-1-4 64 0,-4 3 16 31,-2 2-384-31,0 5-80 0,-1 1 0 0,-6 5-8192 0,-3 5-1616 0</inkml:trace>
  <inkml:trace contextRef="#ctx0" brushRef="#br0" timeOffset="29254.92">16292 8829 31151 0,'0'0'1376'0,"0"0"288"0,-3-8-1328 0,3 8-336 0,0 0 0 0,0 0 0 15,0 0 0-15,-6 11 0 0,0 3 0 0,3 4 0 16,-1 3 0-16,-1 5-160 0,0 4 160 0,-3 5-208 15,2 4 208-15,0 1 0 0,-1 1-160 0,2 0 160 16,-2-5-192-16,3 1 48 0,0 1 0 0,0-3 0 16,1-2-688-16,1-2-144 15,-1-2-32-15,1-1 0 0,-3-2-1568 16,0 0-320-16</inkml:trace>
  <inkml:trace contextRef="#ctx0" brushRef="#br0" timeOffset="29532.65">15866 9354 32943 0,'-9'-5'1456'0,"9"5"304"0,0 0-1408 0,0 0-352 15,-7 4 0-15,7-4 0 0,2 10-176 0,1 2-96 16,0 4-32-16,3-1 0 0,0 1 304 0,5-1 0 15,5 0 0-15,0 1 0 0,3-2 0 0,1 0 0 16,1-2 176-16,-1 0-176 0,1-5 160 0,1-4-160 16,1 0 128-16,-2-7-128 0,5-3 0 0,-1-9-176 15,4-4 16-15,-2 0 0 16,1 0-576-16,1-4-112 0,3-3-32 0,0 1 0 16,-1-2-1696-16,-1 1-352 0,8-15-64 0,-6 8-16 0</inkml:trace>
  <inkml:trace contextRef="#ctx0" brushRef="#br0" timeOffset="29948.02">16286 10348 23039 0,'-7'-14'1024'0,"7"14"192"0,-3-8-960 0,3 8-256 0,0 0 0 0,0 0 0 16,-1 13 1776-16,1 8 304 15,0 5 64-15,0 5 16 0,0 4-1840 0,1 3-320 16,0 1-176-16,0 4 32 0,-1 0 144 0,-1 2-192 0,1 1 192 0,-1 1-192 31,1 0-192-31,-4-1-32 0,-2-1-16 0,2-4 0 16,1-6-272-16,-5-3-48 0,0-1-16 0,-1-5 0 15,4-2-1312-15,-4-3-272 0,1-2-48 0</inkml:trace>
  <inkml:trace contextRef="#ctx0" brushRef="#br0" timeOffset="30227.96">15943 10885 39615 0,'0'0'3520'0,"0"0"-2816"15,0 0-560-15,2 10-144 0,4 3-288 0,0 4-96 16,4 3 0-16,4 3-16 0,3-2 208 0,2 1 64 16,3 0 0-16,4 0 0 0,4-3-128 0,2-3-32 15,2-1 0-15,4-3 0 16,6-2-288-16,2-3-48 0,3-4-16 0,1-7 0 15,2-6 0-15,1-2-16 0,-4-4 0 0,4-6 0 16,1-7-80-16,5-5-16 0,4-6 0 0,-1-6-8272 16,-5-5-1664-16</inkml:trace>
  <inkml:trace contextRef="#ctx0" brushRef="#br0" timeOffset="35743.12">5859 10779 9503 0,'0'0'416'0,"0"0"96"0,0 0-512 0,0 0 0 16,0 0 0-16,0 0 0 0,0 0 656 0,1-10 48 16,2 0 0-16,0 4 0 0,-3 6-192 0,5-6-48 15,-5 6 0-15,7-9 0 0,-2-1 144 0,1 2 32 16,-1-2 0-16,-1 1 0 0,-4 9 96 0,5-8 32 15,-5 8 0-15,7-6 0 0,-5-2 16 0,-2 8 16 16,3-9 0-16,2 3 0 0,-5 6-64 0,0 0-16 16,6-6 0-16,-6 6 0 0,9-5-80 0,-9 5 0 0,8-4-16 0,-8 4 0 15,0 0-224-15,8 0-32 0,-8 0-16 0,0 0 0 16,7 7 96-16,-1 1 0 0,-3 0 16 0,1 3 0 16,-2 4-80-16,1 2 0 0,0 0-16 0,0 1 0 15,2 4-128-15,-2 2-32 0,1-1 0 0,2 1 0 16,0 0-208-16,2 0 0 0,1 0 0 0,1 1 0 15,-2-4 0-15,3-1 0 0,-2 1 0 0,4-2 0 16,-1 0 0-16,0-3 0 0,1 1 0 0,1-3 0 16,2-4 0-16,-1-1 128 0,-2 2-128 0,3-7 0 15,1-1 192-15,-2 0-64 0,-2-2-128 0,2-2 192 16,-1-2-64-16,-1-2 0 0,-4-3-128 0,2-1 192 16,2 1-48-16,-1-2-16 0,0 0 0 0,-2-2 0 0,-4 0-128 15,1 0 192-15,1-2-192 0,-3 0 192 16,3-1-64-16,-2-1 0 0,1 1 0 0,0-1 0 0,-1 2 32 0,1-1 0 15,-3-3 0-15,2 3 0 0,0 0-160 0,2 1 128 16,-1408-1-128-16,2814-1 128 0,-1405 1-128 0,0-2 0 16,-1 3 0-16,0 0 0 0,1 0 0 0,1-1 0 15,-2 2 0-15,1 1 0 0,0 0 0 0,1-1 0 16,1-2 0-16,-2 3 0 0,-1 2 0 0,0 2 0 16,-1-1 0-16,1 1 0 0,0 1 0 0,-2 2 0 15,-6 5 0-15,9-6 0 0,-9 6 0 0,6-4 0 16,-6 4 0-16,0 0 0 0,0 0-128 0,0 0 128 15,0 0 0-15,0 0 0 0,0 0 0 0,2 10 0 16,-1-1-144-16,-2 0 144 0,-1-1 0 0,-2 3 0 16,1 1 0-16,-3 3 0 0,-1-4 0 0,-2 4 0 15,-1 3 0-15,-1 0 0 0,0 2 0 0,-1 1 0 16,-2 1 0-16,0 0 0 0,0 2 0 0,-1-1 0 0,-1 1 0 16,0-4 0-16,0-2 0 0,1 0 0 0,1-2 0 0,-2 0 0 15,2-2 0-15,-1-1 0 0,-1-1 0 0,2-1 0 16,2 1 0-16,0-2 0 0,-1-3 0 0,0-1 0 15,-2 2 0-15,1-1 0 0,-1-3 0 0,2 2 0 16,0-3 0-16,1-1 0 0,-2-1 0 0,0-1 0 16,1-2 0-16,-2 0 0 0,1-3 128 0,-2 1-128 15,1-3 0-15,-1-1 128 0,2-2-128 0,0 0 0 16,-1-1 128-16,2 0-128 0,0 0 0 0,0-2 144 16,1-4-144-16,1 2 0 0,0-1 144 0,0-1-144 15,-2-3 128-15,-1 0-128 0,1 0 128 0,2 4-128 16,2 0 128-16,-2 1-128 0,1-3 160 0,2 5-160 0,1 3 128 0,2 0-128 15,0 2 0-15,-1 0 0 0,-2 0 0 0,6 4 0 16,2 4 0-16,0 0 0 0,-1-6 0 0,1 6 0 16,0 0 0-16,0 0 0 0,0 0 0 0,0 0 0 15,0 0-160-15,0 0 160 0,3 15-128 0,0-3 128 16,0 1-128-16,3 0 128 0,-4 1 0 0,4 2-160 16,2 5 160-16,-3-3 0 0,0 0 0 0,4 1 0 15,3-1 0-15,-2 1 0 0,0 1 0 0,2-1-128 16,-2-3 128-16,2 1 0 0,1-1 0 0,-1-1 0 15,2 0 0-15,-2-3 0 0,1 0 0 0,1-4 0 16,2-1 0-16,-3-1 0 0,-1-1 0 0,1 0 0 16,-2-5 0-16,2 0 0 0,1 0 0 0,-1-4 128 15,-1-1-128-15,1-2 0 0,-2 1 0 0,1-3 0 16,0-3 0-16,1-1 0 0,-2-2 176 0,2 0-176 0,0-4 192 0,0-2-192 16,-1-2 224-16,0-2-64 0,0-1-16 0,1-1 0 15,3-3 0-15,0 1 0 0,1-1 0 0,-1 4 0 16,0 3-144-16,-1-1 128 0,-2 9-128 0,1-1 128 15,0 2-128-15,-2 2 0 0,-4 5 0 0,-1 1 128 16,-7 6-128-16,0 0 0 0,0 0 0 0,0 0 0 31,0 0-1664-31,-1 11-272 0,-4 3-48 0</inkml:trace>
  <inkml:trace contextRef="#ctx0" brushRef="#br0" timeOffset="42082.83">8749 3035 11967 0,'-1'-12'528'16,"1"12"112"-16,-3-8-512 0,1 0-128 0,1 0 0 0,0 0 0 0,0 0 368 0,1 8 32 15,-4-4 16-15,-1-4 0 0,1 0-96 0,-2 0 0 16,0 1-16-16,-2-2 0 0,0 3 16 0,-1-3 16 16,-2-1 0-16,0 0 0 0,-1 2-144 0,0 1-48 15,1-1 0-15,-4-1 0 0,-2-2 64 0,-1 0 16 16,-2-2 0-16,0 1 0 0,0 0 48 0,-2 2 16 16,0-1 0-16,-2 0 0 0,1-3-32 0,-1 0-16 15,1 1 0-15,-4 1 0 0,1 0 144 0,-4-2 16 16,-1 0 16-16,-1 3 0 0,1 4-16 0,-4-4 0 15,0 0 0-15,3 0 0 0,0 2-192 0,-2 0-32 16,-1 1-16-16,0 1 0 0,1-2-160 0,-2-1 0 16,-2-1 144-16,-1 1-144 0,-1 2 0 0,-2 0 0 0,0-1 0 15,2 1 0-15,-5 2 0 0,1 0 0 0,0 2 0 0,0-2 0 16,0 0 128-16,-3-1-128 0,-4-1 160 0,1 1-160 16,4 0 0-16,0 1 0 0,-2-3 0 0,3 3-160 15,2-1 160-15,2 1 0 0,0-4 0 0,-2 2 0 16,-2 3 0-16,1-1 0 0,3-1 128 0,-2 1-128 15,0 3 0-15,2-1 0 0,-1 2 0 0,1 2-128 16,-1 0 128-16,1 0 0 0,-6-4 0 0,1 2 0 16,1 1 0-16,1 4 0 0,1 0 0 0,1 2 0 15,1-2 0-15,1 1 0 0,3 3 160 0,2-3-160 16,0 1 0-16,1-2 0 0,-1 0 0 0,2 3-160 16,-3 4 160-16,3-3 0 0,0 3 128 0,1 0-128 0,1 1 0 15,1 1 0-15,2 3 0 0,1-2 0 0,0 0 0 16,0 2 0-16,1 0 0 0,1 0 0 0,-1-1 0 0,1 1 0 15,0-2 0-15,2 1 128 0,2 2-128 16,1-1 0-16,-1 0 0 0,3-1 0 0,3-2 0 0,2 2 0 16,2-1 0-16,0 1 0 0,2 0 0 0,2 1 0 15,4 2 0-15,-1-3 0 0,2-3 0 0,4 0 128 16,2 0-128-16,1 1 0 0,1 1 128 0,2 0-128 16,2 1 160-16,0 0-160 0,3-1 320 0,1 1-16 15,2 0-16-15,2 0 0 0,5 0-96 0,0 0 0 16,3 0-16-16,1 0 0 0,-1 0-176 0,1 2 192 15,1-1-192-15,2-1 192 0,2 0-192 0,6-1 0 16,2 0 144-16,3 1-144 0,-2 2 0 0,2-1 128 0,0-1-128 16,2 2 0-16,0-1 144 0,2 1-144 15,-1 2 192-15,2-2-192 0,2-3 128 0,5 0-128 0,0 0 0 16,3 0 0-16,-1 1 192 0,0 1-192 0,5-3 192 0,2-1-192 16,2-1 208-16,2-1-64 0,0 0-16 0,0 1 0 15,-2-1-128-15,5 0 0 0,2 1 0 0,0-1 0 16,-4-1 0-16,-2 0 192 0,0 1-192 0,1 1 192 15,2 0-192-15,2 1 0 0,4-1 0 0,-1 0 0 16,-5 0 128-16,3-1-128 0,1-2 0 0,0 3 128 16,6 1-128-16,-2 0 0 0,-3 0 144 0,0-1-144 15,0-1 128-15,0 0-128 0,0 1 160 0,-1-2-160 16,-6 3 128-16,2 0-128 0,-5-4 0 0,4 4 144 16,4 5-144-16,1 1 0 0,-2-2 144 0,2-1-144 0,-1-3 0 0,1 1 0 15,0 1 0-15,0 2 128 0,-1 2-128 0,1-2 0 16,-1-2 0-16,0 4 128 0,2-2-128 0,1 1 0 15,0 0 0-15,-1 0 0 0,-1 0 0 0,0-1 0 16,3 0 0-16,1-1 0 0,1 1 0 0,-1 0 0 16,-1-2 0-16,4 1 0 0,1 1 0 0,-1-2 0 15,-3-2 0-15,0 4 0 0,-1 5 0 0,1-2 0 16,3-3 0-16,-1 4 0 0,-3 3 0 0,-2-1 0 16,1-5 0-16,2 3 0 0,2 2 0 0,-2 1 0 15,-2 0 0-15,-1-1 0 0,1-1 0 0,0 1 0 16,-1 0 0-16,0 0 0 0,-1 0 0 0,-4-1 0 15,-1-4 0-15,2 6 0 0,4 3 0 0,-1-2 0 16,-2-1 0-16,-3 2 0 0,-1 1 0 0,1 3 0 16,5 0 0-16,-5 1 0 0,1-3 0 0,-3 1 128 15,-1-1-128-15,0 0 0 0,-2-2 0 0,3 1 0 0,5 0 0 0,-5-1 0 16,-2-1 0-16,-1 3 0 0,-2 0 0 0,4 1 0 16,-2-2 0-16,1 1 0 0,-2 2 0 0,-2 0 0 15,0 1 0-15,-1-2 0 0,1 0 0 0,0-1 128 16,2-2-128-16,-1 3 0 0,-2-1 0 0,-3-2 0 15,-1-2 0-15,4 0 0 0,0 0 0 0,1 0 0 16,0 2 0-16,-1 3 0 0,0 1 0 0,-1-6 128 16,-2-5-128-16,3 0 0 0,2 4 0 0,0-3 0 15,1 1 0-15,0-1 128 0,-1-2-128 0,-2-1 128 16,2 0 64-16,-1 1 32 0,1 1 0 0,1-1 0 16,-1 0 32-16,-1-2 0 0,-2-2 0 0,0 3 0 15,1-1-80-15,2 1-16 0,3 3 0 0,-1-3 0 16,-2-3-160-16,-3-1 160 0,-1-3-160 0,-1 2 160 0,1 2-160 15,-1 0 0-15,3-2 0 0,-3-2 0 16,-2-4 0-16,-2-2 0 0,0 1 176 0,0 2-176 0,-1 3 0 0,3-1 0 16,-1 1 0-16,2-1 0 0,-3-5 0 0,-2 0 128 15,-4 0-128-15,3 0 0 0,-1 1 0 0,1-1 128 16,2-2-128-16,1 0 0 0,1 0 0 0,-1 0 0 16,-3 2 0-16,0-4 0 0,-3-6 0 0,1 0 0 15,0 3 128-15,0-2-128 0,1 1 0 0,-2-2 0 16,-1 0 0-16,-4-1 0 0,-4 2 128 0,-4-1-128 15,-3-3 0-15,-2 1 144 0,-3 1-144 0,-2-1 128 16,0-1-128-16,-4-1 128 0,-2 0 48 0,-1-1 0 16,-1 0 0-16,-2-3 0 0,-2 0-48 0,-1 1 0 15,-1 0 0-15,-1-2 0 0,-3-3 64 0,-2-1 0 0,-4 0 0 16,-1-1 0-16,-1-1-192 0,-2 1 128 16,-2 1-128-16,-3 1 128 0,0 0-128 0,-4 0 0 0,-1 2 0 0,-2-3 0 15,0-2 0-15,-2 2 0 0,-4-2 0 0,1 2 0 16,2 2 0-16,-6 0 0 0,2-3 0 0,-4-3 0 15,-2 0 0-15,-2 1 0 0,-1-1 0 0,-1-1 0 16,-1 1-144-16,-2-3 144 0,1 0 0 0,0-2 0 16,-4 0 0-16,1 2 0 0,-2-2 0 0,-4 2 0 15,-5-1 0-15,-2 0 0 0,1 1 0 0,-7 0 0 16,-5 3 0-16,-1 0-128 0,2 0 128 0,-4 1 0 16,-4-3 0-16,3 3 0 0,7-2 0 0,-2 1 0 15,-1-5 0-15,-4 3 0 0,-2-4 0 0,1 5 0 16,2 1 0-16,1 1 0 0,0-1 0 0,-2-2 0 15,0 1 0-15,0 0 0 0,1-1 0 0,-6-1 0 0,1 1 0 0,-1-1 0 16,3 0 0-16,-3 2 0 0,-2-1 0 0,0 0 0 16,-7-1 0-16,2 1 0 0,0-1 0 0,-2 2 0 15,-1 1 0-15,-5 0 0 0,-2 1 0 0,0 1-128 16,4 1 128-16,-5-3 0 0,-3-3 0 0,3 3 0 16,1 1 0-16,0-1 0 0,-5-5 0 0,0 1 0 15,-5 1 0-15,3 2 0 0,3 4 0 0,-1 1 0 16,-2-2 0-16,0 2 0 0,3 4 0 0,-4-1 0 15,-1 1 0-15,0-2 0 0,4 1 0 0,2 1-128 16,1-2 128-16,-3 1 0 0,-7 1 0 0,4-1 0 16,4 1 0-16,-5-2 0 0,-4-2 0 0,3 1 0 15,7 3 0-15,-5-2 0 0,-3 0 0 0,3-1 0 16,5 2 0-16,4-2 0 0,0 2 0 0,-1 2 0 0,-3-1 0 0,3 1 0 16,2-1 0-16,1 0 0 0,2-1 0 0,-1 3 0 15,-1 0 0-15,2 2 0 0,1-1 0 0,-1 0 0 16,-3-1 0-16,0 3 0 0,1 1 0 0,2 0 0 15,3-1 0-15,-3-2 0 0,-1-2 0 0,1 3 0 16,0 4 0-16,2-2 0 0,5-2 0 0,-3 0 0 16,-2-1 0-16,2-1 0 0,1 3 0 0,3 1 0 15,3 0 0-15,-3-1 0 0,-3-1 0 0,3 2 0 16,1 3 0-16,3-2 0 0,0 1 0 0,1 0 0 16,-1-1 0-16,-2 0 0 0,-1-3 0 0,6 2 0 15,4 3 0-15,0 0 0 0,-4 1 0 0,0-1 144 16,0-2-144-16,2 2 0 0,2 0 144 0,0 1-144 15,0-2 0-15,2 0 144 0,-2 4-144 0,-1-1 0 16,2 2 176-16,6-3-176 0,2-1 160 0,3 2-160 0,1 2 0 16,-2-2 128-16,0-2-128 0,0 1 0 0,4 5 0 0,0-3 0 15,3 2 128-15,1-3-128 0,3 2 0 0,3-2 0 16,-1-1 0-16,3 0 0 0,-4 2 0 0,5 1 128 16,-1 1-128-16,4 1 0 0,-1 0 0 0,2 1 0 15,2 1 0-15,1 2 0 0,5 1 0 0,0 1 0 16,4 1-144-16,3 0 144 15,-1 2-1568-15,2 5-224 0,4 3-32 0,0 3-16 0</inkml:trace>
  <inkml:trace contextRef="#ctx0" brushRef="#br0" timeOffset="44365.15">19015 6589 18431 0,'-1'-13'1632'0,"1"-1"-1312"16,0-1-320-16,0 5 0 0,1-1 944 0,0 3 112 16,-1-1 32-16,-2-1 0 0,-2 2-736 0,-1-2-144 15,1 1-16-15,-4 3-16 0,-2-2-176 0,-3 4 0 16,0-5 0-16,-3 0 0 0,-2-1 0 0,-4-1 0 15,-2-3 0-15,-2 1 0 0,-2 3 0 0,-5 1 0 16,-5-1 0-16,-1-1 0 0,-1-3 0 0,-4 1 0 16,-2-2 128-16,0 1-128 0,-1-1 320 0,-1-1 0 15,0 3-16-15,-7-1 0 0,-5-3 16 0,-4 1 16 16,-3-1 0-16,-1 3 0 0,0 2-192 0,-5-2-144 16,-6-3 192-16,-2 2-192 0,-3 0 128 0,1 0-128 15,0-3 0-15,-4-1 0 0,-6-2 0 0,-2 1 0 16,0 1 0-16,1-3 0 0,-5-1 0 0,0 0 0 0,-2 2 0 0,-1-1 0 15,1 0 0-15,-1 1 0 0,-5 1 0 16,4 1 0-16,3-5 0 0,-5 2 0 0,-3 0 0 0,3-2 0 16,1 1 0-16,-4 0 0 0,-7 4 0 0,3-2 0 15,2-2 0-15,-3-1 0 0,-4-2 0 0,2 2 0 16,0 0 0-16,-3 1 0 0,1-1 0 0,-2-1 0 16,2-4 0-16,1 4 128 0,0 2 0 0,2 0-128 15,1 0 0-15,-2-2 0 0,1 1 0 0,3-1-192 16,-2 0 192-16,2-2 160 0,-2 1-32 0,1-1 0 15,2 0 48-15,-5 1 0 0,0-2 0 0,5 3 0 16,1 1-176-16,-2 2 160 0,-2-3-160 0,3 2 160 0,3 1-160 16,-4-1 128-16,-1 0-128 0,3 2 128 0,4 2 16 15,1-1 0-15,-4-4 0 0,2-2 0 0,4 2 64 16,-1-1 16-16,-3-2 0 0,0 2 0 0,3 1 32 0,-1-2 0 16,-3 2 0-16,5 2 0 0,0 2-64 0,2 2 0 15,0-1 0-15,-2 0 0 0,-2 1-192 0,4 1 128 16,6-2-128-16,-3 2 0 0,-2 2 0 0,3 0 128 15,3 0-128-15,0-2 0 0,1-3 0 0,1 1 0 16,1-2 0-16,1 1 0 0,6 1 0 0,-2 0 0 16,-2-3 128-16,0 3-128 0,-1 0 0 0,-1 1 0 15,-1 1 128-15,0 4-128 0,-3-1 832 0,2 3 128 16,4 3 32-16,-2-1 0 16,-2-1-1632-16,2 1-336 0,1 0-64 0,1 3-16 0,0 1 848 0,-1 2 208 0,1-1 0 0,1 0 0 15,4 1 0-15,-3 3 0 16,1 0 0-16,0 0 0 0,-1 0 0 0,6 2-144 0,2 3 144 0,-4 0 0 15,1-2 0-15,-1 4 0 0,-2-3 0 0,3 4-128 16,4 1 128-16,-1 3 0 0,-2 1 0 0,3 0 0 16,0 1 0-16,2 1-128 0,8 1 128 0,1 2 0 15,2-1 0-15,2 0 0 0,4 3 0 0,1-1-128 16,4-4 128-16,4 0 0 0,3 4-144 0,3-2 144 16,2-1 0-16,2 1 0 0,-1-1 0 0,4 1 0 15,3 1 0-15,1 0 0 0,3-2-144 0,4 2 144 16,0-4 0-16,6 5 0 0,1 1 0 0,5 0 0 15,3-3 0-15,2 2 0 0,2 0 0 0,5 0 0 16,5 1-128-16,3 1 128 0,0-1 0 0,4 1 0 16,3-1 0-16,0-2 0 0,4-1 0 0,5 0 0 15,1 1 0-15,6 2-128 0,2 0 128 0,2-4 0 16,-2-2 0-16,3 1 0 0,4-1 0 0,2-2 0 0,5 1 0 0,4 2 0 16,2-1 0-16,3-1 0 0,4-1 0 0,1-1 0 15,-4-2 0-15,7 2 0 0,4 1 0 0,3 0 0 16,2 0-128-16,0-2 128 0,-2-3 0 0,-1 2 0 15,3 3 0-15,3 0 0 0,1-1 0 0,-2 2 0 16,-3 0 0-16,4 2 0 0,3-6 0 0,2 4 0 16,0-1 0-16,-1 1 0 0,2 1 0 0,4 0 0 15,1-1 0-15,-1-1 0 0,0-1 0 0,1-1 0 16,1-1 0-16,0 1 144 0,0 0-144 0,0 1 0 16,-3 1 0-16,4-2 0 0,4-4 0 0,1 0 0 15,-1 1 0-15,1 1 0 0,-3 0 0 0,3 2 0 16,-1 1 0-16,-1-3 0 0,-4-2 0 0,3-2 0 15,3 1 0-15,1 2 0 0,-1 2 0 0,-2 0 0 0,0 2 0 0,0-4 0 16,-2-1 0-16,-3 0 0 0,-1 3 0 16,0 1 0-16,2 0 0 0,3 1 0 0,-1 1 0 0,-2-2 0 15,-2-4 0-15,1 1 0 0,0 5 0 0,-2-1 0 16,-1 1 0-16,3-2 0 0,0-1 128 0,-1 3-128 16,-2 3 0-16,-1-1 0 0,-6 1 0 0,1 1 0 15,1 0 0-15,0 1 0 0,0-1 0 0,-2 2 0 16,-4-3 0-16,2 1 0 0,0-2 0 0,3 2 0 15,1 0 0-15,-6 0 0 0,-4 3 0 0,2-1 0 16,2-2 0-16,-2 3 0 0,-2-2 0 0,-4 5 0 16,-4 4 0-16,-1-2 0 0,-2-2 0 0,0 0 0 15,-2 1 0-15,4 1 0 0,-2 3 0 0,1-3 128 0,-5 0-128 16,3 0 0-16,1-3 0 0,-3 3 0 0,1 0 0 0,3 1 0 16,2 0 0-16,-4-1 0 0,-2-1 160 0,0 4-160 15,0-2 192-15,3 1-192 0,-1-1 0 0,1 0 0 16,-3-1 0-16,-2 0-192 0,4 0 192 0,-1 1 0 15,-1-4 0-15,3 1 0 0,0 2 0 0,3-1 0 16,-3-1 0-16,0 0 0 0,1-3 0 0,1-1 0 16,2 1 0-16,-2 0 0 0,2 0 0 0,2 1 0 15,-1 0 0-15,-4-1 0 0,-4-2 144 0,2-1-144 16,2-4 0-16,2 3 144 0,3 3-144 0,-1-1 0 16,-1 2 0-16,0-1 0 0,-1-3 0 0,1 1 0 15,2-3 0-15,3 2 0 0,3 2 128 0,-4-1-128 16,-2 2 0-16,0-3 128 0,1-2-128 0,2 1 0 15,-1 1 0-15,-1 0 0 0,0 1 0 0,-1-1 0 16,-3-3 0-16,4 3 0 0,-1 0 0 0,4-1 0 0,2-1 0 0,0 2 128 16,-3 0-128-16,-1-1 0 0,3-6 0 0,1 1 128 15,1 0-128-15,-2 1 0 0,-3 1 0 0,2-4 0 16,-4 0 0-16,3 0 0 0,4-2 0 0,-3 2 0 16,1-1 0-16,-2 0 0 0,-4-2 0 0,1 1 0 15,1-1 0-15,3 1 128 0,-2-1-128 0,0-1 0 16,-4 0 0-16,1-2 0 0,-2-3 0 0,0 0 0 15,3 0 0-15,-1-1 0 0,-2-3 0 0,-2-1 0 16,-4 0 0-16,-4-2 0 0,1-3 0 0,1 0 128 16,-1 1-128-16,-2 1 0 0,2-1 0 0,-6-3 128 15,-3-5-128-15,-1-2 160 0,-2 0-160 0,-3 1 160 16,-2 3-160-16,0-1 160 0,-2-2-160 0,-1 0 160 0,-3-3 128 0,-6-1 32 16,-1-1 0-16,-7-3 0 0,-5-1 80 0,-3-4 32 15,-6-4 0-15,-2 0 0 0,-8-3-64 0,-7 3-16 16,-6-2 0-16,-7 1 0 0,-3-1-352 0,-6 2 0 15,-6 0 0-15,-6 0 0 0,-10 1-224 0,-6 3-112 16,-5 3-32-16,-2 2 0 16,-4-1-608-16,-1 3-128 0,-3 4-32 0,-4 3 0 0</inkml:trace>
  <inkml:trace contextRef="#ctx0" brushRef="#br0" timeOffset="46317.52">19201 7974 27407 0,'4'-18'1216'0,"0"11"256"0,-4 7-1184 0,5-7-288 15,-5 7 0-15,4-4 0 0,2-4 0 0,-6 8 0 0,0 0-208 0,0 0 80 16,0 0 128-16,0 0-208 16,0 0 80-16,0 0 128 15,0 0-496-15,-9-6 32 0,-3 1 0 0,-1-2 0 0,-2 3 176 0,-4-2 32 0,-4 1 16 0,-2 3 0 16,-5-2 240-16,-2 2 0 0,-3 0 0 0,-3 0 0 16,2-1 0-16,-2 1 240 0,-2-2-48 0,-5 1-16 15,-2-1 16-15,-1 1 0 0,-5-2 0 0,0 0 0 16,-5 0-192-16,2 3 192 0,0-2-192 0,-3-2 192 15,-5-5-192-15,-4 1 0 0,-5 3 0 0,1 1 0 16,-2-2 0-16,-2-4 0 0,-4-3 0 0,-4 4 0 16,-4 2 144-16,0-2-144 0,0-3 160 0,-4-1-160 15,-5-3 0-15,1 0 0 0,3-4 0 0,-2 1 0 16,-2 2 0-16,2 0 0 0,-2-2 0 0,1 3-160 0,1-4 160 16,-2 0 0-16,-6 0 160 0,4 0-160 0,5-4 272 0,-8 0-32 15,-4-5-16-15,0 4 0 0,3 1-224 0,-3 0 128 16,-3-4-128-16,1 0 0 0,2-3 128 0,-2 0-128 15,-1 1 0-15,1-1 0 0,3 1 144 0,2-1-144 16,-3-6 128-16,1 2-128 0,-2 2 464 0,2-1 16 16,0 0 0-16,1 0 0 0,0-3-96 0,2 3-32 15,0 2 0-15,-2-1 0 0,-1 0-144 0,3 0-16 16,1 4-16-16,0-5 0 0,-7 2-176 0,2 2 128 16,2 3-128-16,-1-2 128 0,-6-2-128 0,3 1 0 15,3 1 0-15,-2 3 0 0,-5-1 0 0,2 1 128 16,3 2-128-16,-2-1 0 0,-3-3 0 0,3 1 0 15,2 1 0-15,-1-3 0 0,0-2 0 0,1 1 0 16,-2 2 0-16,-2 1 0 0,-3-3 0 0,2 3 0 16,1 3 0-16,0 1 0 0,-1 2 0 0,-2 1 0 0,0 3 0 0,-4-2 0 15,2-2 0-15,-3 3 0 0,0-1 0 0,1 3 0 16,1 0 0-16,-1 2 0 0,-3 2 0 0,1-3 0 16,-1-4 0-16,3 3 0 0,3-1 0 0,0 4 0 15,-1-1-192-15,0 1 192 0,2 1-160 0,-4 4 160 16,-3 1 0-16,6 1 0 0,5 0 0 0,0 2 0 15,-5 0 0-15,5 0 0 0,4 0-128 0,-2 5 128 16,-1 3 0-16,1 2 0 0,2-2 0 0,0 0-144 16,-1 0 144-16,3-1 0 0,1 3 0 0,4 0 0 15,1 4 0-15,0 5 0 0,-1 5 0 0,4-1 0 16,6-4 0-16,0 2-128 0,-4 1 128 0,3 4 0 16,6 3 0-16,4 1-160 0,2-3 160 0,3 0 0 15,3 2-208-15,1-1 64 0,6-1 16 0,4 2 0 0,5 1 128 16,4 2 0-16,2 0-144 0,3 2 144 0,0 1 0 0,1 4-144 15,5 0 144-15,5 1 0 0,-1 2-128 16,6-3 128-16,5 1 0 0,1-2 0 0,5-2-144 0,5-1 144 16,4 0 0-16,5-2-144 0,6 1 144 0,1-1-208 15,2-1 80-15,4 3 128 0,4-3-304 0,4 3 64 16,4 0 16-16,3-2 0 0,5-3 224 0,3 1-192 16,3-1 192-16,4 0-192 0,2 2 192 0,5 0 0 15,1-2 0-15,2-1 0 0,0-1 0 0,6-2 0 16,4 0 0-16,6 0 0 0,4 1 0 0,1 0 0 15,0-1 0-15,2-1 0 0,5-1 0 0,3 1 0 16,4-1 0-16,-1-1 0 0,-2 0 128 0,-1-1-128 0,2 1 0 16,4-2 0-16,5 0 144 0,1-1-144 15,-4 1 0-15,6 0 144 0,6-6-16 0,-1412 2 0 0,2814 2 0 0,-1406 0 0 16,6-4-128-16,0 2 0 0,-1-3 0 0,1 0 128 16,-3-2-128-16,4-1 0 0,2 1 144 0,-1 0-144 15,-4 1 0-15,5-1 144 0,2 1-144 0,-2 0 0 16,-2-2 144-16,0 2-144 0,4-2 0 0,-1 2 144 15,-8 2-144-15,6-4 0 0,2-4 144 0,1 4-144 16,-1 4 0-16,-2 0 144 0,2-1-144 0,0-1 0 16,0-2 128-16,1 1-128 0,1 0 0 0,-1 1 0 15,1 0 0-15,-4 1 0 0,-2-1 0 0,1 3 0 16,-1 0 0-16,-2-1 0 0,-4 0 0 0,5 1 0 16,-1 3 0-16,-3 3 0 0,-4 1 0 0,-1 0 0 15,-2-3 0-15,1 3 0 0,3 4 0 0,-5-1 0 16,-6-1 0-16,3 1 0 0,2-1 0 0,1 3 0 0,-3-1 0 0,-3 1 0 15,-3 0 0-15,-1 0 0 0,0 1 0 0,0 1 0 16,-1 1-160-16,-3 0 160 0,-5 1 0 0,0 0 0 16,1 3-144-16,2 0 144 0,-3 0 0 0,-1-1 0 15,-2-2 0-15,-2 4 0 0,1-1 0 0,1 2 144 16,1 0-144-16,-3 1 128 0,-1 0-128 0,-1 2 160 16,-2 0-160-16,3 1 160 0,2 1-160 0,0 1 0 15,0-1 0-15,-3-3 0 0,0-3 0 0,1-1 128 16,2 0-128-16,-2 1 0 0,2 1 128 0,-1-1-128 15,-2 0 128-15,1 0-128 0,0-1 0 0,1 0 0 16,2-3 128-16,1 1-128 0,0-1 128 0,-2 1-128 16,1-2 192-16,-1-1-64 0,1-5-128 0,0 1 0 15,2 1 0-15,2-1-176 0,4 0 176 0,-4-3 0 0,-3-2 0 0,3 4 0 16,5 3 0-16,1-1 0 0,1-3 0 0,-3 2 0 16,2 1 0-16,3-1 128 0,4 3-128 0,-3-2 0 15,1-3 0-15,-1-2 0 0,-1-1 0 0,4 0 0 16,2-1 0-16,1 0 0 0,0 0 0 0,0-2 0 15,-1 0 0-15,3 0 0 0,1-2 0 0,-1 0 0 16,-6 0 0-16,3-1 0 0,1 1 0 0,2-3 0 16,2-3 0-16,-3 1 0 0,-7-1 0 0,3 1 0 15,4-1 0-15,-1-2 0 0,-3-2 128 0,0 0-128 16,-3 0 128-16,2 0-128 0,2 0 128 0,-3-1-128 16,-7-4 192-16,-3-2-16 0,-2-1-16 0,0-1 0 15,2 0 32-15,-4-4 0 0,-2-1 0 0,-7 0 0 16,-3 1 128-16,-2-6 16 0,-1-7 16 0,0 0 0 15,-4 1-32-15,-1-1 0 0,-2-2 0 0,-5-1 0 16,-3-1-160-16,-3-3-32 0,-7-1-128 0,-4-2 192 0,-3 2-48 0,-6-2-16 16,-5-4 0-16,-5-3 0 0,-5-3 0 0,-6-2 0 15,-5-3 0-15,-8-2 0 0,-10 3-128 0,-10-3 128 16,-9-1-128-16,-8-1 128 0,-9-2-128 0,-11-4 0 16,-11 2 0-16,-6 2 0 0,-8 3-208 0,-3 3 80 15,-2 4 128-15,-5 3-208 16,-6 2-176-16,-1 2-48 0,-1-2 0 0,-3 8-15056 0</inkml:trace>
  <inkml:trace contextRef="#ctx0" brushRef="#br0" timeOffset="48175.65">18666 9693 26783 0,'11'-6'1184'0,"-11"6"240"0,0 0-1136 0,10 2-288 0,-3-2 0 0,0 4 0 31,-1 4-416-31,0 0-144 0,-6-8-16 0,4 7-16 0,-4-7 432 0,-1 13 160 0,-3-4 0 0,-3 1-144 15,-1 1 144-15,-4-2 0 0,-3-3 0 0,-3 0-128 16,-3 3 128-16,-3-2 0 0,-3-4 0 0,-4-2 0 16,-3 2 0-16,1 0 0 0,-3-2 0 0,1-4 0 15,-3-2 0-15,-2-1 0 0,-5 1 0 0,-1-3-128 16,-1-3 128-16,-4 0 0 0,0-2 0 0,2 1 0 16,-1 0 0-16,1 0 0 0,-6-4 0 0,-1 1 0 15,-1 0 128-15,-5 1 48 0,-2 2 16 0,-1-2 0 16,1-4-192-16,-4 0 192 0,-7-2-192 0,-3-2 192 15,-3-2-192-15,-2 1 0 0,3 2 0 0,-5-4 0 16,-6-1 0-16,1 0 0 0,1-1 0 0,-5 1 0 0,-5-1 0 0,0 1 0 16,0-5 0-16,0-2 0 0,-2-5 0 0,-1 0 192 15,-3 1-32-15,-1-2 0 0,0-1 160 0,-4 1 48 16,-5 2 0-16,1 0 0 0,4 2-64 0,-3-2-16 16,-7-2 0-16,3 1 0 0,3-2-32 0,-5 0-16 15,0-3 0-15,-3 2 0 0,0 2-48 0,0 4-16 16,-2-1 0-16,-3 0 0 0,2-2-176 0,-3 1 0 15,4 1 144-15,-2-2-144 0,-4-3 0 0,1 4 0 16,1-4 0-16,-2 3 128 0,-4 2-128 0,7-1 0 16,3 2 128-16,-2 2-128 0,-4 2 0 0,3-1 144 15,0-1-144-15,3 0 0 0,0 1 128 0,-2-2-128 16,1-4 0-16,-3 0 0 0,3 0 128 0,-2 3-128 0,-2 2 0 16,3 3 0-16,0 3 0 0,0 0 160 0,0 1-160 0,1 0 128 15,3 2 64-15,0 1 0 0,-2-1 0 0,2 1 0 16,3-2-192-16,-2 1 0 0,0 5 0 0,0-3 0 15,2-3 0-15,0 3 128 0,4 3-128 0,0 0 0 16,1 2 0-16,1 1 0 0,3-1 0 0,1 3 0 16,0 0 0-16,0 2 0 0,0 1 0 0,4 1 0 15,-1 1 0-15,4 2 0 0,-1 1 0 0,3 3 0 16,0 1 0-16,0 2 0 0,-2-1 0 0,2 2 0 16,2 1 0-16,0 1 0 0,0 3-128 0,1 1 128 15,0 0-176-15,3 4 48 0,1 4 0 0,4-2 0 16,1-2 128-16,2 0-160 0,5-2 160 0,2 5-160 15,2 4 160-15,0 1 0 0,2-2 0 0,4 4 0 16,3 1 0-16,5 0 0 0,1-2 0 0,2 1-128 0,-3 1 128 0,3 1 0 16,3 1 0-16,3 1-128 0,5 0 128 0,2 0 0 15,0 0 0-15,3 3 0 0,1 0 0 0,2 1 0 16,0-2 0-16,2 4 0 0,1 3 0 0,6-1 0 16,2-1 0-16,4 0 128 0,6-1-128 0,4 0 0 15,0 2 0-15,6-5 0 0,5-1 0 0,-1-1 0 16,4 1 0-16,4 1 0 0,4 2 0 0,4 0 0 15,1-4 0-15,4 3 0 0,3-1 0 0,2 0 0 16,2-1-144-16,5 0 144 0,3-2 0 0,4 0 0 16,4-1-144-16,3-2 144 0,-1-3 0 0,5-1 0 15,4-3 0-15,4 2 0 0,5-1-128 0,6 2 128 16,3-3 0-16,3 0 0 0,-3 1 0 0,5-2 0 16,6-1 0-16,5 2 0 0,4-1 0 0,-3 1 0 15,1 2 0-15,3-3 0 0,6-5 0 0,-2 0 0 0,-2 2 0 16,2 0 0-16,3-2 0 0,3 2 0 0,-2 1 128 15,1 1-128-15,-2 0 176 0,5-1-176 0,2 0 192 0,-1 1-192 16,-1-2 128-16,3 0-128 0,5 0 0 0,-1 0 0 16,-3 0 0-16,5 2 0 0,6-1 0 0,-3-1 0 15,-3-4 0-15,2 2 0 0,2 0 0 0,-3 1 0 16,-4 1 0-16,2 0 0 0,0 1 0 0,-1-1 0 16,-3-1 0-16,1 0 0 0,3-1 0 0,-2 0 0 15,-4 2 0-15,-1 5 0 0,1 5 0 0,1-6 0 16,2-4 0-16,-1-1 0 0,-4 2 0 0,1 2 0 15,0 6 0-15,-2 3 0 0,-2-3 0 0,2 1 0 16,1-1 0-16,-4 2 0 0,-5 1 0 0,-3 1 0 0,-1 0 0 0,0 1 0 16,2 1 0-16,-8-1-144 0,-4-1 144 0,-1 2-128 15,0 0 128-15,0 5-128 0,-1 3 128 0,-2 1 0 16,-3-1 0-16,-4 2 0 0,-1 0 0 0,3-1 0 16,-1-3 0-16,0 2 0 0,-3-1 0 0,-2-1 128 15,-3-1-128-15,3 3 128 0,1 4-128 0,3 1 0 16,-2-4 128-16,0 3-128 0,-1-1 128 0,-1-2-128 15,2-2 128-15,1 1-128 0,2-2 128 0,-1 0-128 16,4-2 128-16,-1 2-128 0,0 0 128 0,4 1-128 16,3-2 128-16,3 0-128 0,2-1 0 0,3-1 0 15,-2-3 0-15,3-1 0 0,0-1 0 0,-1 0 0 16,0-1 0-16,3 0 0 0,3-1 0 0,1-4 0 0,1 1 0 0,-2 2-128 16,-1-3 128-16,3 1 0 0,3-1 0 15,0 0-128-15,-4-2 128 0,2 2-192 0,4 3 192 16,0-3-192-16,1 2 192 0,-3-2 0 0,-2-4 0 0,1 1 0 15,0 1 0-15,-3 0 0 0,-3 0 0 0,0-2 0 16,4-2 0-16,-2 0 0 0,-2 0 0 0,-4 0 0 16,-3-1 0-16,5-3 0 0,4-1 0 0,-6-1 0 15,-6 1 0-15,-1-3 0 0,1-4 0 0,1 0 0 16,2-1 0-16,-5-1 0 0,-5-1 0 0,-3-3 0 16,-1 0 0-16,1-2 128 0,0-2-128 0,-1-1 176 15,1-2 16-15,-6 0 0 0,-5-3 0 0,1 0 0 16,-4-3 0-16,-1-1 0 0,-3-1 0 0,-1-1 0 15,-1-2-192-15,-6 0 160 0,-6-2-160 0,-4-2 160 16,-6-2 32-16,-4 0 0 0,-1-2 0 0,-7-2 0 16,-5-3 96-16,-2-3 32 0,-6-3 0 0,-8-4 0 0,-3-1-64 15,-6-1 0-15,-8-1 0 0,-9 2 0 0,-9-1-64 0,-11 2-32 16,-10-4 0-16,-4 3 0 0,-3 0-160 0,-8 2-144 16,-9 7 144-16,-4 1-208 15,-5 5-1248-15,-3 6-240 0,-6 3-48 0</inkml:trace>
  <inkml:trace contextRef="#ctx0" brushRef="#br0" timeOffset="50500.44">18523 11520 13823 0,'0'0'608'0,"0"0"128"0,-4-4-592 0,4 4-144 0,0 0 0 0,-9-1 0 16,3 1 1520-16,6 0 272 15,-10 2 48-15,1 0 16 0,0 1-1520 0,0-1-336 0,1 0 0 0,-1 0 0 16,0-2 0-16,-2 2 0 0,1 1 0 0,0-1 0 16,-3-4 0-16,0 2 176 0,-3 0-48 0,2-2-128 15,-1 1 256-15,-2 0-64 0,0 0-16 0,-2-1 0 16,-3-2-176-16,0-1 0 0,-1 0 0 0,0 0 128 16,-3 0-128-16,2-1 0 0,-2 0 0 0,0 0 128 15,2 1 192-15,-3-3 48 0,-1 2 0 0,0 0 0 16,-2-2-32-16,-3-1 0 0,-2-1 0 0,-6-2 0 15,-4 0-128-15,-1 0-16 0,0-1-16 0,-3 0 0 16,0-3-176-16,-1-1 160 0,1-4-160 0,-4 0 160 16,-2-1-160-16,-3 0 192 0,-4-2-192 0,-1 2 192 15,3 1 208-15,-1 0 48 0,2 0 16 0,-4 1 0 0,-3-1-192 0,-3-1-32 16,-2-1-16-16,1 2 0 0,1 2-224 16,-4-3 176-16,-2-3-176 0,-1 1 160 0,-2 1-160 0,4-2 0 15,-1-2 0-15,-2-1 0 0,-2-1 0 0,-3 1 128 16,2 0-128-16,1-1 0 0,-1 3 208 0,-1-1-32 15,-7 0-16-15,1 2 0 0,0 1 128 0,1-3 32 16,2-2 0-16,-6 0 0 0,-4 3-176 0,3-2-16 16,3-3-128-16,-6 2 192 0,-4 0-192 0,2-1 0 15,-3-1 0-15,1 4 0 0,0-2 128 0,-1 2-128 16,2-2 0-16,0 1 0 0,0 0 224 0,1-2-48 16,-1 1-16-16,1 0 0 0,-1 1 32 0,-1-2 16 15,-3-3 0-15,-3 1 0 0,0-2-208 0,-2 3 0 0,-4 2 128 16,1 2-128-16,2 2 0 0,-2-3 0 0,0-3 0 0,-1 3 0 15,-1 1 0-15,-1-1 0 0,-3-4 0 16,2 0 0-16,1 3 0 0,-2 1 0 0,-1-1 128 16,1 2-128-16,0-2 0 0,0 4 0 0,-5 2 0 0,4-1 0 15,-2-1 0-15,4 0 0 0,-5 0 0 0,6 1 0 16,2 2 0-16,1-2 0 0,-4 0 0 0,4 2 0 16,5 0 128-16,-1-1-128 0,0 0 0 0,1 0 0 15,0 0 0-15,1 1 0 0,4 1 0 0,-3 2 0 16,-2 3 0-16,5-3 0 0,7 0 0 0,-4 2 0 15,-2 0 128-15,3 1-128 0,3 0 0 0,2 2 144 16,1 3-144-16,-3-1 0 0,-1 3 0 0,6-1 0 16,4 0 240-16,0 2-48 0,0 3 0 0,0 1 0 15,1-1-32-15,2 3-16 0,4 0 0 0,-1 2 0 0,-1 2-144 16,0 2 0-16,1 1 0 0,1-1 0 0,5 1 0 0,0-1 0 16,1 1-176-16,-3 2 176 0,2-1-192 0,4 0 64 15,3 1 0-15,1 3 0 0,0-3 128 0,1 2 0 16,5 1 0-16,1 0 0 0,0 0 0 0,4 1-128 15,2-1 128-15,2 3-128 0,0 2 128 0,0 3 0 16,-1 1 0-16,3-1 0 0,-1-4 0 0,3 3 0 16,0 3 0-16,3-1 0 0,3-2 0 0,4 4 0 15,-1 0 0-15,3-2 0 0,4-1 0 0,0 1 0 16,0 0-144-16,3-2 144 0,1-3 0 0,3 3 0 16,1 4 0-16,4 0 0 0,0-1 0 0,1 1 0 15,3 1 0-15,3-1 0 0,-2 0 0 0,5-3 0 16,1 1 0-16,3 2 0 0,1 1-128 0,2-1 128 15,1-5 0-15,3 4 0 0,0 3 0 0,5 0 0 0,0-1 0 16,3-1 0-16,1-2 0 0,4 0 0 0,4-2 0 0,0 1 0 16,3-2 0-16,-1 2 0 0,3 1 0 0,1-2 0 15,3 1 0-15,0-2 0 0,3-4 0 0,2 4 0 16,2-2 0-16,1 0 0 0,4 2 0 0,2 0 0 16,0 3 0-16,2-1 0 0,-2 1 0 0,1 0 128 15,-2-3-128-15,3-2 0 0,3-2 0 0,0-1 0 16,0 1 0-16,3 0 0 0,0 1 0 0,1-2 0 15,0-1 0-15,3-1 0 0,3 1 128 0,1-2-128 16,1 0 0-16,1 0 0 0,-4-1 0 0,-3-1 128 16,-1 3-128-16,1-1 0 0,2 0 0 0,0-1 0 15,1 1 0-15,-2 0 0 0,-2-1 0 0,-1 1 0 16,-1 0 0-16,0-2 0 0,2 2 0 0,3 0 0 0,-1-1 0 16,2 1 0-16,-1 0 0 0,0 3 0 0,-3-3 0 15,4-1 0-15,1 1 0 0,2 0 0 0,-2-1 0 0,1 2 0 16,-4-1 0-16,-1 0 0 0,2-1 0 0,3 3 0 15,2 1 0-15,-2 1 0 0,0 0 0 0,-2 3 0 16,-1-3 0-16,2 0 0 0,-1-3-128 0,3-1 128 16,3 0 0-16,1 3 0 0,2 1 0 0,-5 0 0 15,-1-1 0-15,3-1 128 0,1 2-128 0,3-1 0 16,0 0-192-16,0 0 192 0,-4 0-176 0,0-1 176 16,0-1-128-16,3 0 128 0,0 0 0 0,0-1 0 15,-1 0 0-15,-1 0-128 0,-3 2 128 0,2-3 0 16,3 2 0-16,-2 1 0 0,-4-2 144 0,-3 0 16 0,1-1 0 15,-3 2 0-15,3 0 32 0,2 0 0 0,1 1 0 0,2 1 0 16,1-3-64-16,-4 1-128 0,-1-1 192 16,1 4-64-16,0 0-128 0,0 1 0 0,-1 0 0 0,0 4 0 15,-3 1 0-15,0-2 0 0,-2-3 0 0,1 0 0 16,-1-2 0-16,1 3 0 0,-1-1 0 0,0 0 0 16,-2 0 0-16,-1 0 0 0,-4-2 0 0,0 0 0 15,-2-1 0-15,1 0 0 0,3 0 0 0,-2 1 0 16,1 0 0-16,-2 2 0 0,-1-1 0 0,-3-2 0 15,-3-1 0-15,0 2 128 0,0 2-128 0,2 1 0 16,3-3-736-16,-2 1-224 16,-3 1-64-16,0-1 0 0,2 0 1648 0,-4-1 320 0,-2 1 64 0,-2 2 16 15,-1 2-832-15,1 0-192 0,-1 1 0 0,0 0 0 16,-2 3 0-16,1-1 0 0,2 0 0 0,0-1 0 0,-3 1 0 0,-1 0 0 16,-2-2 0-16,0 2 0 0,-3 0 0 15,2-2 0-15,-4-1 0 0,-1-1 0 0,0 1 0 0,2 0 0 16,0-1 0-16,0 2 0 0,2-2 0 0,0 1 0 15,-2 1 0-15,3-1 0 0,2-1 0 0,0 1 0 16,-1 0 0-16,2 1 0 0,0-1 0 0,-1 2 0 16,0 1 0-16,1 1 0 0,1-1 0 0,1-1 0 15,1-2 0-15,3 1 0 0,4-1 0 0,0 1 0 16,-2-2 0-16,1 0 0 0,-1 1 0 0,2 0 0 16,1-1 0-16,-2-2 0 0,1-1 0 0,4 0 0 15,4 0 0-15,0 1 0 0,0-3 0 0,1 0 128 16,-1 0-128-16,-2 0 0 0,-1-1 0 0,4 2 0 15,3 2 0-15,0-1 0 0,1-2 0 0,1 0 0 16,1-1 0-16,-2 0 0 0,1 1 0 0,-2 2 0 0,3 1 0 0,0-2 0 16,3-4 0-16,1 4 0 0,1 2 128 0,-2-3-128 15,-3-2 0-15,5 0 0 0,2-2 0 0,2 2 0 16,-2-1 0-16,0-1 0 0,-2 0 0 0,0-1 0 16,-4 3 0-16,5-4 0 0,1 0 0 0,5 2 0 15,0 2 0-15,-2 1 0 0,-4-2 0 0,4 0 0 16,-1-1 0-16,4-1 0 0,0 2 0 0,-3-1 0 15,-2 1-128-15,-2-2 128 0,1-1-192 0,2-1 192 16,1 0-144-16,1-1 144 0,0 1 0 0,-1-2-144 16,-4 2 144-16,-2-3 0 0,0-1 0 0,2 0 0 15,4-1 0-15,-1-2 0 0,-1 1 0 0,-3-4 128 16,-3-1-128-16,2-3 0 0,3-4 0 0,0-1 128 16,-2-2 192-16,-3-4 32 0,-2-4 16 0,-1-2 0 15,-5-2 352-15,1-5 80 0,-1 1 16 0,-2 1 0 0,-3 0-16 0,-3 1 0 16,-3 1 0-16,-6-2 0 0,-4-4-16 0,-8 2 0 15,-6 0 0-15,-4-3 0 0,-9-6-480 0,-5 2-112 16,-10-1 0-16,-9 0-16 0,-11-1-464 0,-12 0-96 16,-10-5 0-16,-12 6-16 15,-7 3-1968-15,-20 1-384 0,-20 3-64 0</inkml:trace>
  <inkml:trace contextRef="#ctx0" brushRef="#br0" timeOffset="52412.57">21555 17449 9215 0,'0'0'816'0,"-1"-7"-656"16,1 7-160-16,1-8 0 0,-1 0 1568 0,0 1 288 15,1-2 48-15,-1 9 16 0,1-10-144 0,0 0-32 0,1 2 0 0,-1 0 0 16,-1 8-464-16,2-7-80 0,0-2-32 16,-2 3 0-16,0 6-16 0,0 0-16 0,0-9 0 0,0 9 0 15,0 0-16-15,-2-7 0 0,2 7 0 0,0 0 0 16,-1-9-144-16,1 9-16 0,0 0-16 0,0 0 0 15,0 0-256-15,0 0-48 0,0 0-16 0,0 0 0 16,0 0-240-16,0 0-32 0,-6 10-16 0,2 2 0 16,2 4-80-16,-3 2-32 0,2 3 0 0,0 5 0 15,-1 2 32-15,-1 3 16 0,2 3 0 0,-1 0 0 16,2 0-16-16,-2 0 0 0,0-1 0 0,0-2 0 16,1-2-64-16,-3-3-32 0,1-3 0 0,0 0 0 15,0-4 64-15,0 1 16 0,1-1 0 0,2-2 0 16,-4-1-16-16,3-3 0 0,0-3 0 0,0-1 0 0,1-1-96 15,2-8 0-15,-3 9-128 0,3-9 192 0,0 0-192 16,0 0 144-16,0 0-144 0,0 0 128 0,0 0-128 0,0 0 160 16,0 0-160-16,0 0 160 0,4-8-160 0,-1 1 0 15,0-1 0-15,0 0 0 16,0 1-416-16,2 0-112 0,-5 7-32 0,3-8 0 16,0 0-2064-16,-3 8-400 0,4-9-96 0,-3 1-13936 15</inkml:trace>
  <inkml:trace contextRef="#ctx0" brushRef="#br0" timeOffset="52668.01">21057 17720 23951 0,'0'0'1056'0,"0"0"224"0,0 0-1024 0,9-4-256 0,1-4 0 0,3 2 0 15,1 1 2368-15,1-2 432 0,5 3 80 0,6 0 0 16,0 0-1408-16,5 0-272 0,4-1-64 0,1 3-16 15,7 1-288-15,-2 0-48 0,0 0-16 0,-3 1 0 16,-2 2-192-16,-2-1-64 0,-3 0 0 0,-1 0 0 16,-3 1-144-16,0 0-48 0,-3 0 0 0,-1-2 0 15,-2 0-192-15,-2 0-128 0,-2 0 160 0,0 0-160 16,-3 0 0-16,-2 0 128 0,0 0-128 0,-2 0 0 16,-10 0-1328-16,9 0-304 0,-9 0-64 15,0 0-16384-15</inkml:trace>
  <inkml:trace contextRef="#ctx0" brushRef="#br0" timeOffset="53279.33">22902 17349 14735 0,'0'0'1312'0,"0"0"-1056"0,0 0-256 0,-2-7 0 15,2 7 2096-15,0 0 352 0,-2-9 80 0,2 9 16 16,-4-9-592-16,1 1-112 0,-3 2-32 0,3-1 0 16,-3 2-608-16,1 0-128 0,-1 0-32 0,-3-1 0 15,1 4-208-15,-2-1-64 0,-1 1 0 0,-4-1 0 16,-1 1-208-16,-3 2-48 0,1 1-16 0,-6 0 0 15,1 4-160-15,-4-1-16 0,-2 2-16 0,-2 1 0 0,1 2 16 16,-1 1 0-16,1 2 0 0,0 1 0 0,1 2-16 16,-1 1 0-16,-1 3 0 0,3 3 0 0,-1 2 16 0,4 0 0 15,3-2 0-15,4 1 0 0,3 3-320 16,3 0 160-16,5 0-160 0,3 2 128 0,0-2-128 0,3-1 160 16,5 0-160-16,-1-2 160 0,2 1-160 0,4-4 192 15,4-1-192-15,5-3 192 0,3 0-64 0,2-1-128 16,2-2 192-16,-1-3-64 0,2 0 96 0,-1-1 16 15,0 1 0-15,1-2 0 0,-2-1 0 0,1-4 0 16,4-3 0-16,0 3 0 0,2 1-112 0,-3-1 0 16,-2-4-128-16,1-1 192 0,0 3-192 0,-4 0 0 15,0 1 128-15,-3-2-128 16,0-1-832-16,-5 1-224 0,-4 2-32 0,0 1-18576 0</inkml:trace>
  <inkml:trace contextRef="#ctx0" brushRef="#br0" timeOffset="64419.63">3093 12538 30399 0,'-29'-13'1344'0,"14"7"288"15,-2 2-1312-15,-2-1-320 0,2 2 0 0,-3 1 0 16,0 1-576-16,-2 2-176 0,2 3-32 0,-2-4-16 0,-6-5 800 0,-1 3 0 16,-2 3 224-16,-1-1-48 0,-1-1-32 0,0 0 0 15,-3 1 0-15,-1-2 0 0,-3-1-144 0,2 1 192 16,-1 2-192-16,-3 0 192 0,-3-2-192 0,-5 4 0 15,-3-1 0-15,0 1 128 0,-4-3-128 0,2 0 192 16,2 0-192-16,-1 1 192 0,-1-3-192 0,-2 2 128 16,-2 3-128-16,-2-2 128 0,-3-2-128 0,4-1 0 15,4 0 0-15,2 1 128 0,0 0-128 0,2 2 192 16,2 2-192-16,0-1 192 0,1-2 16 0,5 0 16 16,5 1 0-16,3-2 0 0,-1-1-64 0,4 3-16 15,4 0 0-15,-2 0 0 0,0 0-144 0,1 3 0 16,1-1 0-16,0 0 0 0,2-1 0 0,1 0 0 0,0 0 0 0,3 1 0 15,2 0 0-15,3-2 0 0,3-2 0 0,1 4 0 16,-2 2 0-16,5-1 0 0,1 2 0 0,1 0 0 16,3 0 0-16,-2 0 0 0,0-1 0 0,3 3 0 15,2 3 0-15,0 1 0 0,2 2 0 0,-1 5 0 16,-2 5 128-16,2 0-128 0,-2-2 128 0,1 6-128 16,0 2 144-16,2 1-144 0,-3 0 160 0,2 0-160 15,-1 0 128-15,1 3-128 0,-2 2 0 0,2 1 0 16,-1 1 0-16,-1 3 0 0,1 7 0 0,0-2 0 15,1 0 0-15,-2-2 0 0,0-3 0 0,2 1 0 16,-2 1 192-16,3 2-48 0,-2 3-16 0,3 0 0 16,0 3 16-16,2-2 0 0,-1-1 0 0,-1-1 0 15,0-1-144-15,0 1 192 0,0 0-192 0,1 4 192 0,-1 3-192 16,0-2 128-16,0-1-128 0,0-1 128 0,0 1-128 16,0-1 128-16,-1 0-128 0,-2 1 128 0,1 4-128 0,0 4 0 15,-2 1 144-15,2-1-144 0,1-3 0 0,-1-1 128 16,-3-5-128-16,2 5 0 0,-1-2 0 0,2 3 144 15,-2 1-144-15,2 1 0 0,-2-4 160 0,1-2-160 16,3-1 128-16,-2 0-128 0,0 0 176 0,-2 2-48 16,1 4-128-16,3-2 192 0,4-1-192 0,-1 0 144 15,-3-4-144-15,2-1 128 0,0-1-128 0,2-1 0 16,-2 0 144-16,3 2-144 0,0 0 0 0,1-2 0 16,1-2 0-16,-4-2 0 0,1-4 0 0,2-1 0 15,1-3 0-15,2 2 0 0,-4 3 0 0,2 0 0 16,-2 1 0-16,1-1 0 0,-1 1 0 0,2-3 0 0,1-5 0 15,-3 2 0-15,1 1 0 0,2-1 0 16,1 0 0-16,1-1 128 0,0-2-128 0,2 0 0 0,2 7 0 0,1-4 0 16,-1-2 0-16,2-1 0 0,2-1 0 0,3-1 0 15,-1-1 0-15,1-2 0 0,2-2 0 0,2 0 0 16,0 1 0-16,2-1 0 0,-2-1 0 0,2 0 0 16,3-1 0-16,2-1 0 0,1 3 0 0,6 0 0 15,1 3 0-15,3-3 0 0,1 0 0 0,1 0 0 16,1 0 0-16,0-3 0 0,1 1 0 0,1-2 0 15,2-1 0-15,5-2 0 0,3 1 0 0,4 0-128 16,-1-1 128-16,0 2 0 0,-3-4 0 0,2 2-128 16,3 0 128-16,3 1 0 0,4 0 0 0,-2-1 0 15,-1 1 0-15,-1-1 0 0,0 3 0 0,6 1 0 16,-1-2 0-16,2 1 0 0,-1 1 0 0,1-3-128 0,2-1 128 0,3-1 0 16,5 1 0-16,-1-2 0 0,-2 2 0 0,0-2 0 15,2-2 0-15,-1 0 0 0,4 1 0 0,-2-1 0 16,-1-1 0-16,3 0 0 0,1 0 0 0,5 1 0 15,0-1 0-15,0 1 0 0,-5-2 0 0,5 0 0 16,4-2 0-16,-2 2 0 0,-1 3 0 0,1-3 0 16,5 0 0-16,-2 0 0 0,1 0 0 0,-1 0 0 15,2 0 0-15,1-1 128 0,5-2-128 0,-3-1 0 16,0-2-128-16,5 5 128 0,-1 0 0 0,1-1 0 16,-4-1 0-16,5-2 0 0,2 0 0 0,-2-2 0 15,-6 1 0-15,3-1 0 0,5 2 0 0,-3 0 0 16,-5 2 0-16,1-2 0 0,3 1 0 0,0 0 0 15,-6 1 0-15,4-1 0 0,-3-1 0 0,1 1 0 0,-2 1 0 0,0 1 0 16,-1 1 0-16,3-4 0 0,2 0 0 0,1-1 0 16,-6 2 0-16,4-1 0 0,0 1 0 15,1 0 0-15,-4-3 0 0,2 3 0 0,2-2 0 0,2 2 128 16,-3-4-128-16,-1 0 0 0,3 0 0 0,-1 2 0 16,-1-1 0-16,-2 1 0 0,-5-2 0 0,5 0 0 15,5 2 0-15,-4 0 0 0,-9 2 0 0,4 0 0 16,3-2 0-16,-4 1 0 0,-4 0 0 0,-1 1 0 15,3-2 0-15,0-1 144 0,3 0-144 0,-3 1 0 16,-3 1 128-16,4 1-128 0,4-3 0 0,-2 0 0 16,-2-1 0-16,4-1 0 0,3 2 0 0,-1-1 0 15,2 1 128-15,-2-2-128 0,2 3 0 0,0-1 0 16,1-2 0-16,-4 2 0 0,-4 0 0 0,4 1 0 16,9 2 0-16,-6-4 0 0,-6 1 0 0,2 1 0 15,4 0 128-15,-3 2-128 0,-2 0 0 0,1 0 0 0,-3-1 0 0,4-2 0 16,4-1 0-16,1 4 0 0,-5 2 0 15,4-3 0-15,-1-3 0 0,-47 2 0 0,8 3 0 0,9 3 0 16,8-1 0-16,1 0 0 0,1-2 0 0,6 3 0 16,6-1 0-16,84 8 0 0,-36-5 0 0,-18-1 0 15,-10-1 0-15,-7 0 0 0,-2-2 0 0,-3 0 0 16,-3 1 0-16,-3 0 0 0,-3 1 0 0,-2-3 0 16,-6 1 0-16,1 1 0 0,3 0 0 0,3 0 0 15,1 0 0-15,-4 0 0 0,-3-1 0 0,3 2 0 16,5-3 0-16,-3 2 0 0,-9-1 0 0,6-1 0 15,2-2 0-15,1 1 0 0,0 1 0 0,-3-1 0 16,-4 1 0-16,3 0 0 0,3-1 128 0,1 1-128 16,-4 1 0-16,1-1 0 0,-1-2 0 0,0 2 0 15,3 0 0-15,-3-1 0 0,-7 0 0 0,4 0 0 0,4-3 0 16,0 0 0-16,-5 0 128 0,1 0-128 0,-3-1 0 0,7 1 0 16,6-2 0-16,-2 0 128 0,-4 0-128 0,1 0 0 15,2 0 176-15,0 0-176 0,4-1 160 0,-9 2-160 16,-3-2 0-16,3-1 128 0,7 0-128 0,-1 0 0 15,-6 1 0-15,0-1 0 0,-1 0 0 0,-1 0 0 16,-1 0 0-16,-4 0 0 0,-3 0 0 0,0 0 0 16,-1-1 0-16,1 0 0 0,0 1 0 0,-5 0 0 15,-5 1 0-15,-3-1 0 0,-2-1 0 0,3 0 0 16,6-1 0-16,-4 2 0 0,-4-1 0 0,0-1 0 16,-1-2 0-16,-1 1 0 0,1 0 0 0,2-1 0 15,3 1 0-15,-2 0 0 0,-3-1-128 0,-6 1 128 16,-5-1 0-16,3-1 0 0,2 0 0 0,-1-1 0 0,-2 1-160 0,-2-1 32 15,0 2 0-15,-3 1 0 0,-4-1 128 0,-2 1 0 16,-5-1 0-16,0-1 0 0,2 1 0 0,-2 1 128 16,1-1-128-16,0 1 0 0,1 0 176 0,-3 0-48 15,-4 2 0-15,-1 0 0 0,-5 1-128 0,-1 0 160 16,-2 0-160-16,-1 0 160 0,-3-1-160 0,-3 1 0 16,2-2 0-16,-3 1 128 0,-3-1-128 0,1 1 0 15,0-1 144-15,-1 1-144 0,-1-2 208 0,-1 0-16 16,-9 3-16-16,11-5 0 0,-3 1 80 0,-1-2 0 15,-1 0 16-15,0-1 0 0,2 1 80 0,-1-2 16 16,-2-1 0-16,2-2 0 0,2-2-64 0,-4-1-16 16,1-1 0-16,1-1 0 0,1-3-112 0,1-2-32 15,1-2 0-15,-3-4 0 0,3-5-144 0,-5 12 0 0,4-6 0 16,-2-4 0-16,3-3 0 0,0-1 0 0,3-4 0 16,0-3 0-16,0-8-192 0,15-44 192 0,-4 7-160 0,2 9 160 15,-5 9-192-15,1 1 48 0,-2 1 16 0,2-3 0 16,-2-1 128-16,-3 1-160 0,1 3 160 0,-1 0-160 15,-1-1 160-15,1-3-128 0,-4-2 128 0,-1-1-128 16,0-2 128-16,-1 0 0 0,0 0 0 0,-1-4 0 16,-1-2 0-16,-1-4 0 0,-3 1 0 0,0 0-128 15,-2 5 128-15,0-5-128 0,-1-3 128 0,2 0-128 16,-2 3-32-16,0-1 0 0,-2-1 0 0,0-1 0 16,2-1-128-16,1 3-32 0,-1 0 0 0,0-1 0 15,0-2 0-15,1 1 0 0,3 2 0 0,-2 1 0 16,3 1 192-16,0 3 128 0,-3-3-192 0,4 5 192 0,-1 4 0 15,1 0 0-15,-5-3 0 0,4 3 0 0,1 0 240 0,-2 3 0 16,-2 4 0-16,0-1 0 0,1-1-240 0,0 2 144 16,-2-1-144-16,-1 3 128 0,-2 5-128 0,1 5 0 15,1 0 144-15,-4 2-144 0,1-1 0 0,0 3 0 16,-3 1 0-16,-1 0 0 0,0 2 0 0,-1 3-192 16,3 3 192-16,-1 1-192 0,-4 5 192 0,1 2-160 15,2 0 160-15,-2 5-160 0,2 3 160 0,-2 1 0 16,0 0 128-16,2 3-128 0,0 3 128 0,-1 1-128 15,0-1 128-15,1 3-128 0,2 0 0 0,0 3 128 16,-4 3-128-16,3 0 0 0,0-4 0 0,2 2 0 16,-2 2 0-16,0 0 128 0,1 0-128 0,0 0 0 15,1 0 0-15,-4 3 0 0,1 1 0 0,5 6 0 0,-5-9 128 16,5 9-128-16,-9-7 128 0,4 1-128 0,-2 1 128 16,7 5-128-16,-9-6 128 0,2 1-128 0,-1-2 128 0,-1 3-128 15,2-1 0-15,-4 2 0 0,0-1 0 0,-2 1 0 16,2 0 0-16,-4 3 0 0,-3 0 0 0,-2 0 0 15,-1-1-128-15,-2-1 128 0,-4 0-128 0,-1-1 128 16,-5 2 0-16,-3 1-128 0,-1 0 128 0,-5 1 0 16,-3 2 0-16,0-1-128 0,0-1 128 0,-5-1 0 15,1-2 0-15,-8 1-128 0,-6 3 128 0,-3-1 0 16,-2-2-128-16,-4-1 128 0,3-4-128 0,-9 3 128 16,-10 1 0-16,0-1 0 0,1-2 0 0,-11 2 0 15,-10 2 0-15,-2-1 0 0,0 0 0 0,-4-2 0 16,-8-2 0-16,0 1 0 0,-2 0 0 0,-3 1 176 15,-6 0-176-15,2-2 160 0,-2 1-160 0,-3 0 160 0,-1-1-160 16,-2 0 0-16,-3-2 144 0,3 2-144 0,2-2 0 0,-4 0 0 16,-5 0 0-16,-1-6 0 0,0-1 0 0,0 2 0 15,-1 4 0-15,-5-3 0 0,-5-6 0 0,2 3 0 16,-3 3 0-16,-2 0 0 0,2-3 0 0,-5 2 0 16,-2 2 0-16,-2 1 0 0,-2 2 0 0,3-1 0 15,-3-1 0-15,3 3 0 0,0 3 0 0,-4-1 0 16,-2 2 0-16,-1-1 0 0,-2-2 0 0,1 3 0 15,1 3 0-15,4 0 0 0,2-2 0 0,1 0 0 16,-1-2 0-16,1 2 0 0,1 1 0 0,1 0 0 16,2 1 0-16,2 0 0 0,2 1 0 0,-1 2-128 15,-3 2 128-15,6-2 0 0,1-2-144 0,3 0 144 16,0 2-160-16,-1-1 160 0,-2-1 0 0,4 1 0 16,5 1 0-16,3-1 0 0,1 3 0 0,1-1 0 0,2 1 0 15,4 0 0-15,5 2 0 0,1-2 0 0,-3 0 0 0,5-2 0 16,3 0-128-16,0 2 128 0,0-5 0 0,2 0-144 15,1 0 144-15,5-3-160 0,-1 2 160 0,2 0-160 16,-3 0 160-16,2 0-128 0,2 2 128 0,6 0-128 16,1 0 128-16,-1 3 0 0,1-4 0 0,2 1 0 15,2-1 0-15,3 0 0 0,-3 2 0 0,5-2 128 16,4-3-128-16,0-1 0 0,-1 0 0 0,0-2 0 16,1 2 0-16,0 1 0 0,1-1 0 0,1 0 0 15,-2-3 0-15,3 1 0 0,1-1 0 0,1 1 0 16,-3-1 0-16,1-1 0 0,2 1 0 0,2 0 0 15,-2-1 0-15,1 2 0 0,-3-1 0 0,0 0 0 16,3 2 0-16,-2-1 0 0,-5 0 0 0,4 0 0 0,3 3 0 0,-2 0 0 16,-3-1 0-16,0 2 0 0,0 0 0 0,1 1 0 15,3 1 0-15,-4 0 0 0,-5-1 0 0,1 1 0 16,3 2 0-16,-2-1 0 0,-4 0 0 0,2 0 0 16,3 0 0-16,1 2 0 0,-4-2 128 0,2 2-128 15,0-3 128-15,4 0-128 0,-1 0 0 0,-1-1 128 16,-2-1-128-16,1 2 0 0,2-2 128 0,-1-1-128 15,-2-1 128-15,-1 1-128 0,3-1 256 0,0 2 0 16,-2 1-16-16,-3 2 0 0,-1 1 48 0,2 2 16 16,0 1 0-16,-6 2 0 0,-6-2-304 0,5 4 160 15,7 1-160-15,-6 2 128 0,-5-3-128 0,2 2 0 16,6 0 0-16,-3 2 0 0,0 1-224 0,1 0-32 16,7-2 0-16,5 2 0 15,0 2-1760-15,-2 0-352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0T21:41:09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7771 864 11967 0,'2'-21'1072'0,"0"10"-864"0,2 1-208 0,1 2 0 16,2 4 2176-16,0-2 384 0,-1 0 64 0,2-1 32 15,-3 3-2080-15,-5 4-432 0,10-3-144 0,-10 3 0 16,0 0 0-16,0 0 0 0,0 0 0 0,5-2 0 16,-5 2 128-16,0 0-128 0,5-8 0 0,-5 8 0 15,0 0 144-15,0 0-144 0,-5-5 0 0,0-1 144 16,-6 1 0-16,0 2 0 0,-3 0 0 0,-1 0 0 16,0-3-144-16,-2-1 0 0,-3 3 0 0,1 0 0 15,-1 1 240-15,2-4 16 0,0 1 0 0,-2 1 0 16,-1 4 96-16,-1-4 32 0,1-4 0 0,-2 1 0 15,1 4 0-15,-1 2 0 0,0 1 0 0,0-4 0 16,-1 2-224-16,-3 0-32 0,0 0-128 0,-3 2 192 16,-2 1-64-16,1 0-128 0,2 0 176 0,-2 4-176 15,-2 0 128-15,0 4-128 0,1 0 0 0,1 2 0 0,0 1 0 16,2-1-144-16,0-2 16 0,-2 3 0 0,-1 4 128 0,-1 2 0 16,-2 0 0-16,-1 2-128 0,-2-1 128 0,1 0 0 15,-4 3 0-15,6 0 0 0,0 1 0 0,2-1 0 16,1-1 0-16,0 6 0 0,3 6 0 0,1-2 0 15,0-5 0-15,1 1 0 0,-2-2 0 0,3 0 0 16,1 0 0-16,-1 1 128 0,4 1-128 0,-1-2 144 16,0-3-144-16,1 2 160 0,0 1-160 0,2 1 0 15,-2 1 144-15,4-2-144 0,1 0 0 0,2 3 144 16,-2 1-144-16,2 1 0 0,0-2 176 0,1 0-176 16,0 0 160-16,1 1-160 0,1-1 256 0,1 1-32 15,-2-1-16-15,4 0 0 0,0-3-48 0,-2 3-16 16,1 1 0-16,2-2 0 0,5-2-144 0,-4 3 0 0,1 1 0 0,0 0 128 15,2-2-128-15,-1 1 0 0,3-2 0 16,1-1 0-16,0-2 0 0,2 0 0 0,1-1 0 0,2 0 0 16,-1-1 0-16,2-2 128 0,-2 1-128 0,2 1 0 15,5-2 128-15,-2-1-128 0,-1 0 0 0,2 0 128 16,2 1-128-16,1-2 128 0,1-1-128 0,0 1 128 16,0 5-128-16,1-2 160 0,0-2-160 0,3 0 160 15,0-3-160-15,1-2 0 0,2-1 144 0,0-2-144 16,1 0 128-16,2 0-128 0,1-4 128 0,-1 1-128 15,-2-1 144-15,2 0-144 0,-1-1 192 0,3-2-192 16,-1-2 192-16,3 1-192 0,0 0 192 0,1-1-192 16,-6-2 192-16,3 0-64 0,-2-1 0 0,3 0-128 15,1-3 192-15,2-3-64 0,1-1 0 0,3-1-128 0,-1 1 192 16,0-1-192-16,0-2 192 0,1-1-192 0,2-2 192 16,-1 2-192-16,-2 0 192 0,-1-2-192 0,0 0 128 0,-2 0-128 15,-1 2 0-15,1 0 0 0,2-2 0 0,-2 0 128 16,0-3-128-16,-1 1 0 0,-2-1 192 0,2 0-192 15,3-1 192-15,-1-2-192 0,-3-2 224 0,0 0-64 16,-1 1-16-16,-2-1 0 0,-2-5-16 0,1 0-128 16,-3-1 192-16,2 0-64 0,-1 1-128 0,-1 3 192 15,-1 1-192-15,-2 2 192 0,1-1 176 0,2 2 32 16,-2-1 16-16,2 0 0 0,-1-1 0 0,-4 0 0 16,-3 0 0-16,2-3 0 0,-2-1-80 0,0-2-16 15,-3 0 0-15,0-1 0 0,0 0-80 0,-2-2-32 16,-3 0 0-16,0-2 0 0,-2 0-16 0,-3 1-16 15,-4-3 0-15,-1-1 0 0,-2-1-48 0,0-3-128 0,1 0 192 16,-1 1-64-16,-5 1-128 0,3 2 192 0,2 2-192 0,-1 4 192 16,-3 0-32-16,-2 4 0 0,-3 1 0 0,1 4 0 15,-2 2-160-15,0 4 0 0,-1 3-160 16,1 5 160 0,-2 2-1520-16,0 3-208 0,-4 1-32 0</inkml:trace>
  <inkml:trace contextRef="#ctx0" brushRef="#br0" timeOffset="2515.46">11212 1189 12895 0,'1'-14'1152'0,"3"2"-928"16,0 1-224-16,-1 3 0 0,1 3 2976 0,1-1 544 16,-4 2 128-16,1-1 0 0,2 1-3008 0,-3-1-640 15,-1 5 0-15,0 0-192 0,-1-7 192 0,-1 0 0 0,1-1 0 0,-3 3 0 16,-2 1 128-16,1-1-128 0,-4 0 160 0,1-3-160 16,-3-4 208-16,-2 1-48 0,-1-1-16 0,-2 0 0 15,3 2-144-15,-6 1 128 0,-3 0-128 0,1-1 128 16,-3-2 64-16,2-1 16 0,-5 0 0 0,-2 0 0 15,-3 2 240-15,1 0 32 0,1-2 16 0,-1 2 0 16,-2 0-48-16,1 0 0 0,1 0 0 0,-1-1 0 16,0-1-128-16,-2 3-48 0,2 0 0 0,-2 2 0 15,-4-5-272-15,-6 5 128 0,-2 2-128 0,-2 2 0 16,1-1 0-16,0 2 0 0,-2 1 0 0,0 0 0 16,0-2 0-16,1-1 0 0,-3-1 0 0,3 4 0 15,-1 3 0-15,1 0 0 0,4-1 0 0,0-1 0 0,1 2 0 0,1 3 0 16,2 0 0-16,-5-1 0 0,-3-2 0 0,1 3 0 15,-4-1 0-15,3 5 0 0,1-1 0 0,2 1 0 16,-1-5 0-16,4 3 0 0,-4 2 0 0,1-1-144 16,-2 0 144-16,1-2 0 0,0 2 0 0,-1 0 0 15,2-1 0-15,4 1 0 0,3-2 0 0,0 2 0 16,0 2 0-16,0-2 0 0,-2 3 0 0,2-1 0 16,0 0 0-16,-1 1 0 0,-2-1 0 0,0 2 0 15,4 0 0-15,-1 1 0 0,3-1 0 0,1 1 0 16,-3 2 0-16,0 0 0 0,2 0 0 0,-2 1 0 15,-1 0 0-15,2 1 0 0,1-3 0 0,1 1 0 16,0 2 0-16,2-1 0 0,1 2 0 0,0-2 0 16,3-1 0-16,0 0 0 0,1 3 0 0,0 0 0 15,-2-2 0-15,1 0 0 0,1 1 0 0,-1-1 0 0,1 0 0 0,-2 0 0 16,1 1 0-16,2 2 0 0,2 0 0 0,0-1 0 16,3 0 0-16,2 0 0 0,-1 2 0 0,3 0 0 15,0 3 0-15,4 1 0 0,1-2 0 0,1 1 0 16,0 0 0-16,1 2 0 0,0-2 0 0,2 0 0 15,1 0 0-15,0 0 0 0,2-1 0 0,1 2 0 16,3 0-128-16,0 1 128 0,1 2-128 0,0-4 128 16,-1-2 0-16,2 4-160 0,0 1 160 0,4 0 0 15,-1-1-144-15,3 1 144 0,-1-1 0 0,3 0-144 16,-1-1 144-16,2-1 0 0,3 1 0 0,-2-2 0 16,1-2 0-16,2-2 0 0,2 2 0 0,1-1 0 15,4-1 0-15,0 0 0 0,4-1 0 0,-2-1 0 16,2-3 0-16,-2 3 0 0,2-1 0 0,4 1 0 0,-2-2 0 15,2 2 144-15,-2 1-144 0,2-1 0 0,-1-1 128 16,0 1-128-16,0-1 0 0,2-1 0 0,1-1 0 0,2 0 0 16,3 0 0-16,-2 1 0 0,2-1 0 0,1 0 0 15,-2-2 128-15,4 2-128 0,-1 1 0 0,1-1 0 16,-2-2 0-16,0 0 0 0,2-5 0 0,2 3 0 16,0-1 0-16,2 0 0 0,2 0 0 0,2 0 0 15,-4 0 0-15,1 1 0 0,0-1 128 0,-2 0-128 16,1-1 0-16,4-2 0 0,6 1 0 0,1-2 0 15,-5-3 0-15,0 0 0 0,0 1 0 0,-1 1 0 16,0-1 128-16,3 1-128 0,-3 1 0 0,4-3 0 16,0-1 0-16,0 1 0 0,-1-2 0 0,-1 0 0 15,-3 0 0-15,0 0 0 0,0 1 128 0,1-1-128 0,-1-3 0 0,2 2 0 16,-1 1 128-16,2-2-128 0,-1 0 0 0,-3 0 0 16,-3 0 0-16,-1-1 0 0,-1-2 0 0,-1 1 0 15,2-1 144-15,1 0-144 0,0 1 0 0,0-3 144 16,-1-2-144-16,-4 0 0 0,3 0 0 0,-3-1 128 15,0-1-128-15,0 1 0 0,0-1 144 0,-3-1-144 16,1-2 0-16,2-3 128 0,-3 0-128 0,-1 2 0 16,-2-2 0-16,0 4 144 0,-1-1-144 0,-3 0 0 15,-3-2 160-15,-1-1-160 0,-2-2 128 0,-3 3-128 16,2 2 192-16,0 0-32 0,-4-3-16 0,-2-2 0 16,2-2-144-16,-2 1 160 0,-2 0-160 0,-1-3 160 15,-1-5-32-15,-1-2-128 0,-2-2 192 0,-2 0-64 16,-2 0 64-16,-3 0 0 0,-4 0 0 0,-2 0 0 15,1-2 304-15,-2 2 64 0,-1-1 16 0,-2 0 0 0,-2-1-16 16,0-3 0-16,-1 1 0 0,-3-1 0 0,0 2-112 0,-2 3 0 16,-1-3-16-16,0 5 0 0,-1 2-240 0,0 2-32 15,-1 2-16-15,-2-1 0 0,-1 0-144 0,-5 2 0 16,0-2 0-16,-3 2 0 0,-3 2-320 0,-1 2-64 16,-4 1 0-16,1 2 0 15,-2 0-1392-15,0 2-272 0,-1 5-64 0</inkml:trace>
  <inkml:trace contextRef="#ctx0" brushRef="#br0" timeOffset="7646.94">8786 2094 4607 0,'0'0'400'0,"0"0"-400"16,0 0 0-16,8-2 0 0,-8 2 1280 0,0 0 160 16,10 1 32-16,-10-1 16 0,0 0-992 0,9 3-208 15,-9-3-32-15,7 5-16 0,-7-5 80 0,8 0 0 16,-8 0 16-16,0 0 0 0,0 0 176 0,7 2 48 15,-7-2 0-15,0 0 0 0,0 0 16 0,0 0 0 16,5 7 0-16,-5-7 0 0,0 0-16 0,0 0 0 16,0 0 0-16,-1 8 0 0,1-8 80 0,0 0 32 0,-4 7 0 15,-4 1 0-15,0 0-96 0,0-2-32 0,1-1 0 0,-3 0 0 16,0 6-288-16,-1-1-64 0,-1 0-16 0,-2 2 0 16,-2 1-176-16,0 0 160 0,-2 1-160 0,0-1 160 15,-1 1-160-15,-1-3 192 0,-1-2-192 0,2 4 192 16,-2 5-192-16,0 2 0 0,-2-1 0 0,0 0 0 15,-1 1 0-15,0-1 0 0,-3-1 0 0,3-1 128 16,-2-2-128-16,1 1 0 0,0 2 0 0,-2-2 128 16,-1-3-128-16,-1 0 0 0,-1-1 144 0,-1 2-144 15,0 2 192-15,2-1-48 0,2 1 0 0,0-1 0 16,0-2 128-16,2 0 32 0,1 2 0 0,0 0 0 16,-2 2-32-16,3-3 0 0,0-5 0 0,0 3 0 15,0 4-32-15,-2 0-16 0,-1-4 0 0,0 2 0 0,-2 2-32 0,2-1-16 16,2 0 0-16,-3 0 0 0,3-2-176 0,0 2 192 15,-1 0-192-15,1-1 192 0,-4 0-192 0,4-1 128 16,2 2-128-16,0-2 128 0,-1-1 16 0,2-1 0 16,-2-2 0-16,1 0 0 0,0-1 80 0,-1 1 16 15,0 1 0-15,1 0 0 0,0-1 16 0,1 2 16 16,0-2 0-16,0 0 0 0,0 1 0 0,0 1 0 16,0 0 0-16,-1 3 0 0,1-3-64 0,-1 0-16 15,4 0 0-15,0-2 0 0,1 1-48 0,1 0-16 16,-3 1 0-16,6 1 0 0,0 2-128 0,2-1 128 15,0-1-128-15,1-3 128 0,-2-4-128 0,3-2 192 16,2 3-192-16,7-6 192 0,-7 2-192 0,7-2 128 16,-8 2-128-16,8-2 128 0,0 0-128 0,0 0 0 15,0 0 0-15,0 0 0 0,-8-2 0 0,2 0 0 0,6 2 0 16,0 0-176 0,0 0-336-16,-2-8-80 0,2 8-16 0,-2-7 0 15,2-1-1680-15,-1 0-336 0,-4 0-64 0,2 3-8688 0</inkml:trace>
  <inkml:trace contextRef="#ctx0" brushRef="#br0" timeOffset="8002.41">6933 2945 25791 0,'-3'-8'2304'0,"-1"4"-1856"0,4 4-448 0,0 0 0 0,-5-6 0 0,5 6 0 16,-6-2 0-16,6 2 0 0,0 0 0 0,0 0 0 16,0 0 0-16,-5 9 0 0,1 2 0 0,-1 1 0 15,-1 1 0-15,0 0 0 0,-2 0 0 0,0 3 0 16,-1 0 128-16,1 4-128 0,0 2 192 0,-1 2-48 16,-1 1-16-16,0-1 0 0,0-1 64 0,1 0 16 15,-2 0 0-15,2 0 0 0,1-2-208 0,4 3 176 16,1-2-176-16,3 0 160 0,2-3 32 0,1-1 0 15,3-2 0-15,-2-1 0 0,0 0 64 0,4-4 0 16,-2-1 16-16,5-4 0 0,4 1 208 0,0-2 32 16,1 0 16-16,1-3 0 0,2-2-80 0,2-1-32 15,2 0 0-15,3-1 0 0,1-2-240 0,-1 0-48 0,0-2-128 16,3 2 192-16,-1-3-192 0,0 2-160 0,-1-1 32 16,1 3-9536-16,3 2-1920 0</inkml:trace>
  <inkml:trace contextRef="#ctx0" brushRef="#br0" timeOffset="11107.22">7120 2048 2751 0,'0'0'256'0,"0"0"-256"16,0 0 0-16,0 0 0 0,-7-4 1200 0,7 4 192 16,-8-1 32-16,8 1 16 0,0 0-880 0,0 0-176 15,0 0-48-15,-7-2 0 0,7 2 0 0,0 0 0 16,0 0 0-16,0 0 0 0,-8 1-48 0,8-1-16 0,-3 6 0 15,3-6 0-15,0 0-64 0,0 0-16 0,0 0 0 0,0 0 0 16,1 9 0-16,2-1-16 0,0 3 0 0,3-2 0 16,-1-3 0-16,2 1 0 0,1-2 0 0,0 1 0 15,1-1 144-15,2 2 16 0,2-2 16 0,0 1 0 16,1-2 96-16,2 2 32 0,2 0 0 0,1 2 0 16,-1-1-32-16,3 0 0 0,2 1 0 0,-1-1 0 15,3-2-144-15,-2 3-48 0,1 0 0 0,1-3 0 16,0-4-256-16,3 4 0 0,2 3 0 0,-1 0 0 15,2-5 192-15,1 1-192 0,2-1 192 0,1 0-192 16,1 1 192-16,0-1-64 0,0 1 0 0,-2 1-128 16,0-3 208-16,-1-1-64 0,-1-1-16 0,2 2 0 15,2 3 0-15,1-2 0 0,-2-1 0 0,7-2 0 0,3-2 32 0,-3 1 0 16,-1 1 0-16,1-1 0 0,-1-2-16 0,1 2 0 16,0 1 0-16,-3 1 0 0,3 1-144 0,1 0 192 15,2 1-192-15,-2-1 192 0,0 0-64 0,0-2-128 16,0-1 192-16,-3 2-64 0,0 4-128 0,2-3 160 15,-1-2-160-15,1 2 160 0,0 4-160 0,2-2 0 16,-1-2 144-16,0 2-144 0,0-1 0 0,0 0 144 16,-1 3-144-16,-1-2 0 0,1 1 176 0,2-2-176 15,2-2 160-15,-2 1-160 0,0 3 176 0,0-1-176 16,-1-1 192-16,0 2-192 0,-1-1 128 0,1-1-128 16,0-2 0-16,1 2 0 0,1-2 0 0,-2-2 0 15,1-2 0-15,2 3 0 0,2 3 160 0,-1-2-160 0,-3-1 128 16,-1 1-128-16,-1 1 128 0,4-4-128 0,0-4 128 0,-1 4-128 15,-3 4 192-15,1 3-64 0,0-1 0 0,1-1 0 16,-3 0 0-16,1-1-128 0,-1 0 192 16,-2 1-64-16,1 2-128 0,2-2 0 0,-1-2 0 0,0 4 0 15,1 1 0-15,-3 2 128 0,-1-3-128 0,-3 3 0 16,-2 0 0-16,1-2 0 0,-2 0 0 0,0-1 0 16,-2 0 0-16,1 0 0 0,1 0 0 0,-2 0 0 15,-1 3 128-15,1-2-128 0,4 0 0 0,-2 2 128 16,-3-2-128-16,0 1 160 0,-1-2-160 0,-1 1 160 15,-3 0-160-15,0 0 192 0,1 1-192 0,-1-1 192 16,-1 1-192-16,1 0 192 0,1 1-192 0,-1 0 192 16,1-2-192-16,-2 1 0 0,1-1 144 0,-1 1-144 15,-1 3 160-15,1 0-32 0,0-1-128 0,-3 0 192 16,-1 1-192-16,0-2 0 0,-3 3 0 0,2-2 0 0,-3-3 0 0,-2 0 0 16,1 3 128-16,-1 0-128 0,0 0 0 0,0-2 0 15,0 1 0-15,-1 1 0 0,-1 1 0 0,2 1 128 16,-1 4-128-16,-4-3 144 0,1-5-16 0,0 5-128 15,-1 1 192-15,-1 0-64 0,1-1 16 0,0 2 0 16,-2-1 0-16,1 4 0 0,-1-1 0 0,-3-4 0 16,1-1 0-16,1 2 0 0,-1 1 0 0,-3 2 0 15,0-3 0-15,1 0 0 0,-2-3 48 0,0 3 0 16,0 1 0-16,0-2 0 0,0-1-32 0,0-1 0 16,-1-1 0-16,1 4 0 0,0 1 0 0,-1-1 0 15,-1-1 0-15,-2 0 0 0,0 0-16 0,2 4 0 16,1-1 0-16,-2-3 0 0,-3-2-144 0,2 2 192 15,1 4-192-15,-1-3 192 0,-1-3-192 0,0-3 0 0,5-7 0 16,-3 10 128-16,0 1-128 0,-1 0 0 0,2-2 144 0,2-9-144 16,0 0 0-16,0 0 0 0,0 0 0 0,0 0 0 31,0 0-576-31,0 0-16 0,0 0-16 0,0 0-8544 0,0 0-1728 0</inkml:trace>
  <inkml:trace contextRef="#ctx0" brushRef="#br0" timeOffset="11590.43">11866 3189 23951 0,'-3'-12'2128'0,"3"12"-1696"16,-1-6-432-16,1 6 0 0,0 0 0 0,0 0-144 16,0 0 0-16,6 10 0 0,0-2 144 0,1 1-208 15,-4 0 80-15,1 3 128 0,1 3 0 0,0 0 0 16,2 1 0-16,0-2 0 0,-2 0-128 0,1-1 128 15,1-2 0-15,0 0 0 0,0 0 0 0,0-2 0 0,2 0 0 16,0 0 0-16,-2-2 0 0,2 1 128 0,-1-1 0 0,1-3 0 16,-1-4-128-16,2 3 0 0,-1 0 0 0,1-1 0 15,-10-2 304-15,13-3 16 0,-3-4 16 0,2 4 0 16,0 1 192-16,1-2 48 0,2-4 0 0,0-1 0 16,2 0-96-16,0-2-16 0,1-2 0 0,-1-3 0 15,0-2 16-15,5-1 0 0,0 1 0 0,2 0 0 16,-4-5-112-16,2 1-32 0,0-3 0 0,-1 2 0 15,-2 1-16-15,-2 1-16 0,-1 1 0 0,-2 3 0 16,-1 1-160-16,-1 1-16 0,-1 1-128 0,0 4 192 16,0-1-192-16,0 2-288 0,1 3 64 0,-2 0-9376 15,1 0-1888-15</inkml:trace>
  <inkml:trace contextRef="#ctx0" brushRef="#br0" timeOffset="24502.61">2496 4948 14735 0,'0'0'1312'0,"0"0"-1056"16,0 0-256-16,0 0 0 0,0 0 336 0,0 0 16 15,11-1 0-15,-11 1 0 0,0 0-352 0,11 2 0 16,1 0 0-16,-1 0 0 0,0 1 0 0,0-1 128 15,3 1-128-15,0 1 0 0,-1 0 160 0,3-1-32 16,-1-2-128-16,0 4 192 0,0-1-16 0,0-1-16 0,2-1 0 16,0 0 0-16,2-4 144 0,1 2 16 0,-3 0 16 0,0 0 0 15,1 2 224-15,1-2 32 0,-1 0 16 0,-1 0 0 16,2 2-64-16,-1 0-16 0,1 0 0 0,1-2 0 16,0-1-80-16,2 1-32 0,4 4 0 0,0-2 0 15,-3-5-64-15,4 2-16 0,4 0 0 0,0 1 0 16,1-1-16-16,0 1-16 0,0 0 0 0,0 0 0 15,-2-2-96-15,1 1-16 0,0 1 0 0,0 0 0 16,0-2-64-16,0 2-128 0,4-2 176 0,-2 4-176 16,0-2 208-16,3 0-64 0,1-3-16 0,1 2 0 15,-4 0-128-15,0 0 192 0,-1 0-192 0,0 0 192 16,0 0-64-16,2 0-128 0,-2 0 192 0,4-1-64 16,2 2 16-16,-1-1 0 0,2 1 0 0,1-2 0 15,-3 1 32-15,1-1 0 0,-1 1 0 0,1 0 0 0,-1 0 16 16,2-2 0-16,1 1 0 0,0 1 0 0,-2 1-32 15,0 1 0-15,1 0 0 0,0-1 0 0,1 0-160 0,-2 0 160 16,1 0-160-16,-1 1 160 0,4 0-160 0,1-1 160 16,1-1-160-16,-1 0 160 0,-2 0-160 0,2-1 0 15,1-2 144-15,-2-1-144 0,0 4 128 0,-2-1-128 16,1 0 128-16,0-2-128 0,0 2 0 0,1 1 144 16,2-2-144-16,-2-1 0 0,0-1 160 0,-4 3-160 15,1-2 128-15,-1 1-128 0,-1 2 128 0,3 0-128 16,-1 0 128-16,1 0-128 0,-3 0 160 0,1-2-160 15,0 2 192-15,1 1-192 0,1-2 128 0,-1 1-128 16,-3 1 0-16,-1 0 0 0,-3-2 0 0,1 0 128 16,1-1-128-16,-1 2 0 0,2 2 160 0,-2-2-160 0,-1 0 128 0,1-2-128 15,4 2 160-15,-4 0-160 0,0-1 192 0,-2-1-192 16,-3 1 160-16,0 0-160 0,0 1 128 0,0-1-128 16,0-2 128-16,-2 2-128 0,3 0 128 0,-1 0-128 15,-3 0 128-15,3 0-128 0,0-1 128 0,-1 1-128 16,0 0 128-16,0 0-128 0,-1-1 0 0,1 1 128 15,-5 1-128-15,1 1 0 0,-2-2 0 0,2 1 0 16,-3-3 128-16,1 1-128 0,1-1 0 0,2 3 128 16,-1-2-128-16,0 2 0 0,-4-1 0 0,1 1 128 15,1 0-128-15,-1 1 128 0,2-2-128 0,-1 0 128 16,0-2-128-16,0 2 128 0,-4 2-128 0,0 0 128 16,-1-1-128-16,-1 0 128 0,2 0-128 0,-3 0 128 15,-3-2-128-15,0 2 128 0,1 0-128 0,2-1 128 16,-4 1-128-16,2 1 0 0,-1-1 144 0,-1 1-144 0,-1 0 128 15,0 0-128-15,1-2 160 0,-2 1-160 0,1 1 176 0,2 0-176 16,-1-2 192-16,0 2-192 0,-1-1 208 0,-10 1-64 16,8-1-16-16,1 1 0 0,2-1-128 0,-3 0 192 15,-8 1-192-15,9 0 192 0,-1-1-64 0,-8 1-128 16,10-1 192-16,1 1-64 0,-11 0-128 0,0 0 192 16,11-1-192-16,-1 0 192 0,0 0-192 0,-10 1 192 15,0 0-192-15,9 0 192 0,-9 0-192 0,10-2 192 16,-10 2-192-16,10-2 192 0,-1 2-64 0,-9 0-128 15,0 0 192-15,0 0-64 0,11 2-128 0,-11-2 128 16,0 0-128-16,7 2 128 0,-7-2-128 0,0 0 160 16,0 0-160-16,10 1 160 0,-10-1-160 0,0 0 0 15,0 0 144-15,0 0-144 0,8 4 0 0,-8-4 0 0,0 0 0 16,0 0 128-16,0 0-320 0,0 0-48 0,0 0-16 16,0 0-11424-16,0 0-2288 0</inkml:trace>
  <inkml:trace contextRef="#ctx0" brushRef="#br0" timeOffset="25632.58">6860 5130 1839 0,'-4'-5'160'0,"0"1"-160"16,-1-1 0-16,5 5 0 0,-6-2 3136 0,6 2 576 16,-6-2 128-16,6 2 32 0,0 0-3104 0,0 0-608 15,-7-4-160-15,7 4 0 0,-4-3 0 0,4 3 192 16,0 0-192-16,0 0 192 0,-7-5 240 0,4 0 48 16,3 5 16-16,-5-5 0 0,2-2 48 0,3 7 16 0,0 0 0 0,0 0 0 15,-8-4-48-15,8 4-16 0,0 0 0 0,0 0 0 16,-5-6-48-16,5 6-16 0,0 0 0 0,0 0 0 15,-7-5 16-15,7 5 16 0,0 0 0 0,0 0 0 16,0 0 64-16,0 0 16 0,-6-5 0 0,6 5 0 16,-7-4-48-16,7 4-16 0,0 0 0 0,0 0 0 15,0 0-96-15,0 0 0 0,-4-4-16 0,4 4 0 16,0 0-96-16,0 0-16 0,0 0 0 0,0 0 0 16,0 0-16-16,0 0-16 0,0 0 0 0,0 0 0 15,0 0-80-15,0 0-16 0,0 0 0 0,0 0 0 16,0 0 16-16,0 0 0 0,0 0 0 0,0 0 0 15,0 0-16-15,0 0-128 0,-5 8 192 0,2 1-64 0,3-9-128 0,-5 11 160 16,2 0-160-16,3 1 160 16,0 1 16-16,-1 2 0 0,-1 0 0 0,0 2 0 15,1-1-880-15,0 3-192 0,-5 1-16 0,4 1-16 16,0-3 1632-16,1 2 320 0,2 1 64 0,-1-1 0 0,0-2-832 0,1 4-256 16,1-2 128-16,-1-1-128 0,-1-1 176 0,1 0-48 15,3 2 0-15,-3-1 0 0,-2-2 16 0,2 1 0 16,0-2 0-16,0 0 0 0,-1-1-144 0,2 0 160 15,1-1-160-15,1-1 160 0,-1-1-160 0,-2 1 0 16,1-2 144-16,2-2-144 0,-4-9 0 0,5 8 144 16,1 0-144-16,-6-8 0 0,1 7 0 0,-1-7 0 15,0 0 0-15,0 0 0 16,5 7-496-16,-5-7-48 0,0 0-16 0,0 0 0 16,0 0-528-16,0 0-128 0,0 0 0 0,2-10-8192 0,-1 0-1616 15</inkml:trace>
  <inkml:trace contextRef="#ctx0" brushRef="#br0" timeOffset="26001.44">6520 5563 22047 0,'0'0'976'0,"0"0"208"0,-6 3-944 0,6-3-240 0,-8 9 0 0,3 0 0 16,2 1 176-16,2-3-16 0,-1 3 0 0,2 0 0 15,2 0 480-15,0 1 112 0,-1 1 16 0,2 1 0 16,0 0-96-16,1 1-16 0,2-2 0 0,-1 1 0 16,2-2-144-16,-2 0-16 0,3 0-16 0,0-1 0 0,-2 0-32 0,2-1 0 15,3-3 0-15,-2 2 0 0,0-5 0 0,-1 2-16 16,0-1 0-16,1-1 0 0,-1-5 128 0,0 1 16 16,0 0 16-16,0 0 0 0,1 0 32 0,-9 1 0 15,6-6 0-15,3-3 0 0,2-3-48 0,-3 1 0 16,-1 2 0-16,0-3 0 0,2-2-64 0,-3-1 0 15,2-1-16-15,-1 1 0 0,3-1-160 0,-4 0-16 16,3-1-16-16,-3 2 0 0,0-3-144 0,2 3-32 16,2 0 0-16,-4 0 0 0,1 4-128 0,-3-1 0 15,1 2 0-15,0 2 0 0,1-1-240 0,-2 0-80 16,1-1 0-16,0 2-16 16,-1 3-2768-16,3 0-544 0,2-2-128 0,2 1-10752 0</inkml:trace>
  <inkml:trace contextRef="#ctx0" brushRef="#br0" timeOffset="26946.77">6933 7050 15663 0,'0'0'1392'0,"0"0"-1120"16,0 0-272-16,0 0 0 0,-3-7 768 0,3 7 80 15,0 0 32-15,0 0 0 0,2-7-624 0,-2 7-112 16,0 0-16-16,0 0-128 0,1-9 480 0,-1 9-16 16,3-9 0-16,-3 9 0 0,0 0 176 0,0 0 16 15,0 0 16-15,0 0 0 0,0 0 208 0,0 0 32 16,0 0 16-16,0 0 0 0,0 0-224 0,0 0-64 0,0 0 0 0,-3 11 0 15,2-1 0-15,-2 3 0 0,-1 3 0 0,0 1 0 16,-1 3-144-16,-1 3-48 0,1 2 0 0,1 6 0 16,2 5-160-16,-3 1-32 0,2-1-16 0,0 1 0 15,-1 1-112-15,0-1 0 0,3 0-128 0,0-3 192 16,0-1-192-16,1 1 128 0,1-1-128 0,-1 0 0 16,-1 0 0-16,-1-1 128 0,2-3-128 0,0 1 0 15,0-1 0-15,2-4 128 0,-1-3-128 0,2-1 0 16,0-1 0-16,-2-4 0 0,2 0 0 0,-2-4 0 15,0-2 0-15,-1-2 0 0,0-8-208 0,0 0 64 16,0 0-1552 0,0 0-304-16,0 0-64 0,0 0-6784 0,0 0-1360 0</inkml:trace>
  <inkml:trace contextRef="#ctx0" brushRef="#br0" timeOffset="27370.52">6562 7797 31727 0,'0'0'1408'0,"0"0"288"0,0 0-1360 0,0 0-336 15,0 0 0-15,0 0 0 16,-3 8-272-16,3-8-128 0,-5 8-32 0,5-8 0 0,6 14 432 0,-3-3 0 0,1-2 0 0,3 2 0 15,0 2 0-15,-1-2 0 0,1 3 0 0,1 0 0 16,-1 0 128-16,2 2-128 0,0 0 128 0,1 0-128 16,-4-2 128-16,4-1-128 0,3-1 160 0,-2 3-160 15,0-1 160-15,2-2-160 0,1 0 160 0,-2-3-160 16,-2-1 320-16,1-2-16 0,2-1-16 0,4-4 0 16,0-3 64-16,2-3 16 0,-2 0 0 0,1-5 0 15,1-5-32-15,-1-2 0 0,2-4 0 0,0-1 0 16,1-2-32-16,-3-3-16 0,-1-1 0 0,1-3 0 15,-2-1 160-15,2-2 16 0,-1 0 16 0,2 1 0 16,-3 1-96-16,-1 3-32 0,0 4 0 0,1 2 0 16,-1 2-176-16,-1 3-48 0,-3 3 0 0,3 1 0 0,-2 2-128 15,0 0 0-15,-2 3 0 0,1 0-176 16,-1 2-1392-16,0 2-288 0,1-2-48 0,2 2-16 16</inkml:trace>
  <inkml:trace contextRef="#ctx0" brushRef="#br0" timeOffset="31075.58">12888 4514 1839 0,'0'0'160'0,"0"0"-160"16,-9 3 0-16,9-3 0 0,-6 2 1664 0,6-2 288 15,-10-2 64-15,10 2 16 0,-6-3-1328 0,6 3-272 16,-8-2-48-16,8 2-16 0,0 0 160 0,-7-4 48 16,-1-1 0-16,8 5 0 0,-7 2 96 0,7-2 32 15,-9-4 0-15,9 4 0 0,-7-2 128 0,7 2 16 16,-10-1 16-16,4 1 0 0,6 0-16 0,-9 0 0 15,9 0 0-15,-7 2 0 0,0-1-96 0,7-1-32 16,-7 2 0-16,1 4 0 0,1 5-256 0,1 2-48 16,-1 1-16-16,3 3 0 0,0 2 0 0,1 4 0 15,1 2 0-15,2 3 0 0,0 0-176 0,2 2-32 16,3-2-16-16,1 3 0 0,-4-1-176 0,2 1 192 16,0-2-192-16,1-1 192 0,2 1-192 0,-2-1 0 0,2 2 0 0,-1-2 0 15,1 0 0-15,-1-3 128 0,1-2-128 0,1 0 0 16,-3-1 0-16,2-1 0 0,-4-1 0 0,2-3 0 15,-2-4 0-15,0-1 0 0,-1-1 0 0,1-2-176 32,-5-9-512-32,0 0-96 0,0 0-32 0,0 0-10640 0</inkml:trace>
  <inkml:trace contextRef="#ctx0" brushRef="#br0" timeOffset="31477.52">12598 5042 30399 0,'0'0'2704'0,"-9"4"-2160"15,1 0-544-15,4 3 0 16,-1 2-672-16,3 2-240 0,1 1-48 0,2 3-16 0,3 2 624 0,1 0 128 16,3 1 32-16,1 0 0 0,-2 0 48 0,3 0 16 15,2 0 0-15,1 1 0 0,-2 1 128 0,4-1 0 16,-1-1 0-16,1-1-128 0,2-3 128 0,1-2 0 16,-3-1 0-16,1 0 0 0,1-1 0 0,1 0 0 15,-5-2 0-15,0-4 0 0,0-4 0 0,-1 0 144 0,0 1-16 16,-2-2-128-16,0-3 384 0,1-1-48 0,2-2 0 0,-1-3 0 15,2-4 160-15,0-3 16 0,0-3 16 0,1-3 0 16,-1-2-32-16,2-4-16 0,3-4 0 0,0-1 0 16,-1 1-256-16,0 2-48 0,-1 3-16 0,-1-1 0 31,-3-1-480-31,-2 5-112 0,-1 4-16 0</inkml:trace>
  <inkml:trace contextRef="#ctx0" brushRef="#br0" timeOffset="32484.71">14242 6883 19343 0,'-10'-7'848'0,"4"4"192"0,-1-3-832 0,1 0-208 0,-1 0 0 0,3 1 0 16,-2-1 928-16,2 2 144 0,4 4 16 0,0 0 16 15,0 0-832-15,0 0-272 0,0 0 160 0,0 0-160 16,0 0 224-16,0 0-32 0,0 0-16 0,0 0 0 16,3 9-48-16,1-1 0 0,-4-8 0 0,7 15 0 0,0 2 208 15,0 1 48-15,1 4 0 0,1 0 0 16,0 0 64-16,-1 2 0 0,3 4 16 0,0 1 0 0,1 3-128 16,1 2-16-16,-2 0-16 0,4 4 0 0,0 0-176 0,0-1-128 15,-3-3 192-15,2 1-192 0,1 0 192 0,1-2-192 16,-1-2 192-16,3-2-192 0,2-3 144 0,-3-2-144 15,1-2 0-15,-1 0 144 0,1-4-144 0,-3-2 0 16,0 0 0-16,-2-2 128 0,-1-2-128 0,1 1 0 16,-2-2-160-16,0-4 160 15,-2-4-592-15,0-1-32 0,0-2 0 0,-9 0 0 16,7-2-2016-16,0-2-416 0,-3-3-80 0</inkml:trace>
  <inkml:trace contextRef="#ctx0" brushRef="#br0" timeOffset="32885.03">14188 7426 35007 0,'-16'-6'1552'0,"7"3"320"0,1 3-1488 0,0 0-384 0,2 0 0 0,-1 6 0 16,7-6-1408-16,-2 10-336 0,3 3-80 0,3-1-16 15,1-1 1280-15,2 2 256 0,0 4 48 0,1 0 16 0,6 3 240 0,1 2 128 16,-1 2 0-16,3-1-128 0,1-1 128 0,1-1-128 16,1-1 0-16,-3 1 0 0,2 0 160 0,1 0-160 15,1-1 128-15,-4-5-128 0,2-3 224 0,0-3-32 16,-2-2-16-16,3-2 0 0,-2-1 96 0,0-2 32 15,0-2 0-15,2-5 0 0,1-4 48 0,2-3 16 16,0-3 0-16,0-7 0 0,0-7 96 0,1-2 32 16,1-4 0-16,-1-1 0 0,-1-4-64 0,2-1-16 15,-2-5 0-15,3-1 0 0,-4-1-288 0,1-1-128 16,-5 4 128-16,2 5-128 0,0 4 0 0,-1 4 0 16,-4 3-192-16,3 1 192 15,0 5-1792-15,2 1-256 0</inkml:trace>
  <inkml:trace contextRef="#ctx0" brushRef="#br0" timeOffset="38094.47">7955 4567 11343 0,'0'0'496'0,"7"-5"112"0,-7 5-480 0,7-9-128 0,-2 0 0 0,1 4 0 0,-6 5 400 0,8-4 64 16,-8 4 16-16,11-2 0 0,-4-1 80 0,2 1 16 16,-9 2 0-16,9-4 0 0,0 1 208 0,2 2 48 15,0 0 16-15,1 2 0 0,-1-2-192 0,3 1-32 16,0-1-16-16,1 2 0 0,-3 1-96 0,3 1-32 15,2 4 0-15,2 0 0 0,0-1-96 0,2 1 0 16,2-1-16-16,-1 4 0 0,3 5-16 0,3-1 0 16,-2-2 0-16,5 2 0 0,1 2-96 0,4 0 0 15,5 3-16-15,2-2 0 0,-1 1-112 0,3 0-128 16,1 0 176-16,1 2-176 0,-2-1 176 0,3 0-176 16,-1-3 160-16,5 3-160 0,4-1 208 0,3 1-48 15,0 1-16-15,0 2 0 0,-1-1 48 0,2 0 0 0,0 2 0 16,4 0 0-16,4 2-32 0,1 1 0 15,-3-2 0-15,2 2 0 0,-1 1-160 0,0-3 160 0,1-2-160 0,3 2 160 16,3 1-160-16,-2 2 160 0,-4-2-160 0,1-1 160 16,2-1-160-16,0-1 128 0,1 1-128 0,-1 3 128 15,-3 1-128-15,4 4 192 0,-1 2-192 0,1-2 192 16,-3-2-192-16,-1 1 160 0,-2-1-160 0,-2-3 160 16,-3-2-160-16,-1 1 128 0,2-2-128 0,-1-2 128 15,-1-2 80-15,-5 1 16 0,-5 2 0 0,-2-3 0 16,-3-5 96-16,-2-1 32 0,-4-1 0 0,1 3 0 15,-5-1-64-15,-2-2-16 0,-4-1 0 0,-4-1 0 16,-3 0-144-16,-1 0-128 0,-5-1 192 0,-2-3-192 16,-3 0 0-16,0 0-176 0,-11-6 0 0,0 0 0 15,0 0-2576-15,0 0-512 0</inkml:trace>
  <inkml:trace contextRef="#ctx0" brushRef="#br0" timeOffset="38807.99">9679 6698 20271 0,'-3'-13'896'0,"3"13"192"0,-2-8-880 0,2 8-208 0,0 0 0 16,0 0 0-16,0 0 1344 0,0 0 208 0,0 0 48 0,12 2 16 15,-1 2-1296-15,1 1-320 0,2 1 0 0,3 1 0 16,0 3 0-16,4 2 0 0,-1 0-128 0,3 3 128 16,4-2 0-16,0 1 0 0,2 0 0 0,0 3 0 0,1 2 0 0,2-1 0 15,0 2 0-15,2 0 128 0,1 0-128 0,3 0 0 16,-3-2 128-16,2 1-128 0,2 1 272 0,3 0-16 15,-2 0 0-15,4 0 0 0,0-1-112 0,1 2-16 16,1 0-128-16,0 2 192 0,-1 1 48 0,1-1 0 16,2 0 0-16,2 4 0 0,4 1-32 0,2 1 0 15,1-2 0-15,-3 1 0 0,0-3 96 0,-2 0 16 16,0 3 0-16,3-4 0 0,3-1-32 0,2 0 0 16,-2 0 0-16,2 2 0 0,-4 2-16 0,2 1 0 15,1 0 0-15,2 0 0 0,4-5-80 0,-1 3 0 16,1 1-16-16,-3-1 0 0,-2 0 16 0,0-1 16 0,3-3 0 15,-2 0 0-15,-4-4-32 0,0 3-16 0,0 0 0 0,-5-1 0 16,-3-4 96-16,0 1 0 0,-4 1 16 0,0-1 0 16,2 1 48-16,-2-1 16 0,0 1 0 0,-4-2 0 15,-3-2-32-15,-4-2-16 0,-2-1 0 0,-4 1 0 16,-1 0-112-16,-2-1-32 0,-5-1 0 0,-1 0 0 16,0 1-144-16,0 0 160 0,-4-2-160 0,-2-2 160 15,0 0-160-15,-1-1 0 0,-1-1 0 0,-3-1 0 31,-8-4-1088-31,8 7-128 0,-1-2-48 0,-7-5 0 16,0 0-1712-16,0 0-352 0,0 0-64 0,-8-16 0 0</inkml:trace>
  <inkml:trace contextRef="#ctx0" brushRef="#br0" timeOffset="40196.76">10946 8943 4607 0,'0'0'400'0,"0"0"-400"0,0 0 0 0,0 0 0 15,0 0 2048-15,0 0 336 0,0 0 64 0,0 0 16 16,0 0-1616-16,0 0-320 0,0 0-64 0,0 0-16 16,0 0 160-16,0 0 32 0,0 0 0 0,0 0 0 15,9-2 0-15,1 0 16 0,-10 2 0 0,11-3 0 16,0 2 80-16,1-2 16 0,-3 0 0 0,2 1 0 15,1 0-240-15,-1-1-64 0,1 1 0 0,3 0 0 16,0-2 0-16,3 1-16 0,-1 0 0 0,4 0 0 16,-1-2-176-16,4 2-48 0,-3 1 0 0,7-1 0 15,-2 2 16-15,3-1 0 0,-1-1 0 0,1 0 0 16,-1-1 128-16,2 2 32 0,-1 0 0 0,-2-1 0 16,0-1-32-16,1 0 0 0,0-4 0 0,-1 5 0 15,0-2 0-15,0 2 0 0,1-1 0 0,1 0 0 16,-2 1 48-16,0 0 16 0,0-3 0 0,1 5 0 0,-1 0-16 0,0 0 0 15,0 1 0-15,0 0 0 0,-4-2-240 0,1 2-160 16,-1-1 192-16,1 1-192 0,-2 0 128 0,1 2-128 16,-2 1 0-16,1-2 0 0,-2-1 0 0,1 0 128 15,-1 0-128-15,1 3 0 0,-3-2 256 0,-2-1-64 16,-3-1-16-16,2 2 0 0,-4 1 16 0,1 0 16 16,-1 0 0-16,0-1 0 0,-11-1 48 0,9-2 0 15,-1 1 0-15,-8 1 0 0,0 0-80 0,8 2-16 16,-8-2 0-16,0 0 0 0,0 0-160 0,0 0 0 15,0 0 0-15,8 4 0 0,-8-4-208 0,0 0-80 16,0 0-16-16,0 0 0 16,0 0-2192-16,0 9-432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F486-C983-4B34-A51B-681B9F46DE6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D885-E466-443D-9AA2-859BC930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4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F486-C983-4B34-A51B-681B9F46DE6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D885-E466-443D-9AA2-859BC930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4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F486-C983-4B34-A51B-681B9F46DE6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D885-E466-443D-9AA2-859BC930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8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F486-C983-4B34-A51B-681B9F46DE6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D885-E466-443D-9AA2-859BC930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F486-C983-4B34-A51B-681B9F46DE6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D885-E466-443D-9AA2-859BC930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0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F486-C983-4B34-A51B-681B9F46DE6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D885-E466-443D-9AA2-859BC930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F486-C983-4B34-A51B-681B9F46DE6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D885-E466-443D-9AA2-859BC930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1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F486-C983-4B34-A51B-681B9F46DE6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D885-E466-443D-9AA2-859BC930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7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F486-C983-4B34-A51B-681B9F46DE6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D885-E466-443D-9AA2-859BC930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7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F486-C983-4B34-A51B-681B9F46DE6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D885-E466-443D-9AA2-859BC930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9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F486-C983-4B34-A51B-681B9F46DE6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D885-E466-443D-9AA2-859BC930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24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EF486-C983-4B34-A51B-681B9F46DE6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BD885-E466-443D-9AA2-859BC930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8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hyperlink" Target="https://commons.wikimedia.org/wiki/File:Riemann_sum_convergence.png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customXml" Target="../ink/ink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5542C3-6648-4484-9E0F-9131C3E7F8AE}"/>
              </a:ext>
            </a:extLst>
          </p:cNvPr>
          <p:cNvSpPr/>
          <p:nvPr/>
        </p:nvSpPr>
        <p:spPr>
          <a:xfrm>
            <a:off x="1004851" y="593188"/>
            <a:ext cx="6936313" cy="27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A Quick Review </a:t>
            </a:r>
          </a:p>
          <a:p>
            <a:pPr algn="ctr">
              <a:lnSpc>
                <a:spcPct val="150000"/>
              </a:lnSpc>
            </a:pPr>
            <a:r>
              <a:rPr lang="en-US" sz="4000" dirty="0"/>
              <a:t>of </a:t>
            </a:r>
          </a:p>
          <a:p>
            <a:pPr algn="ctr">
              <a:lnSpc>
                <a:spcPct val="150000"/>
              </a:lnSpc>
            </a:pPr>
            <a:r>
              <a:rPr lang="en-US" sz="4000" dirty="0"/>
              <a:t>Integration by Parts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0F05DB-3BC0-447C-BDDD-1FAA5867CD8C}"/>
              </a:ext>
            </a:extLst>
          </p:cNvPr>
          <p:cNvGrpSpPr/>
          <p:nvPr/>
        </p:nvGrpSpPr>
        <p:grpSpPr>
          <a:xfrm>
            <a:off x="380489" y="5051488"/>
            <a:ext cx="7266105" cy="1569660"/>
            <a:chOff x="380489" y="5051488"/>
            <a:chExt cx="7266105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48EDCDB-3837-462B-BE65-0C4D7AD8C26A}"/>
                </a:ext>
              </a:extLst>
            </p:cNvPr>
            <p:cNvSpPr txBox="1"/>
            <p:nvPr/>
          </p:nvSpPr>
          <p:spPr>
            <a:xfrm>
              <a:off x="1902443" y="5051488"/>
              <a:ext cx="57441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</a:rPr>
                <a:t>By Dr. Isabel Darcy, </a:t>
              </a:r>
            </a:p>
            <a:p>
              <a:r>
                <a:rPr lang="en-US" sz="3200" dirty="0">
                  <a:solidFill>
                    <a:srgbClr val="7030A0"/>
                  </a:solidFill>
                </a:rPr>
                <a:t>Dept of Mathematics and AMCS, </a:t>
              </a:r>
            </a:p>
            <a:p>
              <a:r>
                <a:rPr lang="en-US" sz="3200" dirty="0">
                  <a:solidFill>
                    <a:srgbClr val="7030A0"/>
                  </a:solidFill>
                </a:rPr>
                <a:t>University of Iowa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CE9E352-0F51-423D-98D7-E2642B328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489" y="5150518"/>
              <a:ext cx="137833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0549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12C95E-F8EF-4EB4-B962-7143586AE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994"/>
          <a:stretch/>
        </p:blipFill>
        <p:spPr>
          <a:xfrm>
            <a:off x="0" y="113338"/>
            <a:ext cx="9144000" cy="327312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75EB74-ECBF-4BCC-9100-9894130492AA}"/>
              </a:ext>
            </a:extLst>
          </p:cNvPr>
          <p:cNvCxnSpPr>
            <a:cxnSpLocks/>
          </p:cNvCxnSpPr>
          <p:nvPr/>
        </p:nvCxnSpPr>
        <p:spPr>
          <a:xfrm>
            <a:off x="485233" y="1061550"/>
            <a:ext cx="8256691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77871C-90FC-4C5D-8952-C7646F91C4A9}"/>
              </a:ext>
            </a:extLst>
          </p:cNvPr>
          <p:cNvCxnSpPr>
            <a:cxnSpLocks/>
          </p:cNvCxnSpPr>
          <p:nvPr/>
        </p:nvCxnSpPr>
        <p:spPr>
          <a:xfrm>
            <a:off x="417142" y="3386461"/>
            <a:ext cx="8256691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6369B33-AAC2-4532-9BEB-0A3805BE6F9C}"/>
              </a:ext>
            </a:extLst>
          </p:cNvPr>
          <p:cNvSpPr/>
          <p:nvPr/>
        </p:nvSpPr>
        <p:spPr>
          <a:xfrm>
            <a:off x="-64851" y="-58366"/>
            <a:ext cx="9520136" cy="1119895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9141FA0-9959-4B3C-AC1E-80762843D6C7}"/>
                  </a:ext>
                </a:extLst>
              </p14:cNvPr>
              <p14:cNvContentPartPr/>
              <p14:nvPr/>
            </p14:nvContentPartPr>
            <p14:xfrm>
              <a:off x="898560" y="238320"/>
              <a:ext cx="4501800" cy="2981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9141FA0-9959-4B3C-AC1E-80762843D6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9200" y="228960"/>
                <a:ext cx="4520520" cy="300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8932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12C95E-F8EF-4EB4-B962-7143586AE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124"/>
          <a:stretch/>
        </p:blipFill>
        <p:spPr>
          <a:xfrm>
            <a:off x="0" y="113337"/>
            <a:ext cx="9144000" cy="502286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75EB74-ECBF-4BCC-9100-9894130492AA}"/>
              </a:ext>
            </a:extLst>
          </p:cNvPr>
          <p:cNvCxnSpPr>
            <a:cxnSpLocks/>
          </p:cNvCxnSpPr>
          <p:nvPr/>
        </p:nvCxnSpPr>
        <p:spPr>
          <a:xfrm>
            <a:off x="485233" y="1061550"/>
            <a:ext cx="8256691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77871C-90FC-4C5D-8952-C7646F91C4A9}"/>
              </a:ext>
            </a:extLst>
          </p:cNvPr>
          <p:cNvCxnSpPr>
            <a:cxnSpLocks/>
          </p:cNvCxnSpPr>
          <p:nvPr/>
        </p:nvCxnSpPr>
        <p:spPr>
          <a:xfrm>
            <a:off x="417142" y="3386461"/>
            <a:ext cx="8256691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6369B33-AAC2-4532-9BEB-0A3805BE6F9C}"/>
              </a:ext>
            </a:extLst>
          </p:cNvPr>
          <p:cNvSpPr/>
          <p:nvPr/>
        </p:nvSpPr>
        <p:spPr>
          <a:xfrm>
            <a:off x="-64851" y="-58366"/>
            <a:ext cx="9520136" cy="1119895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56D56EE-CC7D-4D32-8026-8412D2A9B1D7}"/>
                  </a:ext>
                </a:extLst>
              </p14:cNvPr>
              <p14:cNvContentPartPr/>
              <p14:nvPr/>
            </p14:nvContentPartPr>
            <p14:xfrm>
              <a:off x="281520" y="1608120"/>
              <a:ext cx="7985880" cy="3776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6D56EE-CC7D-4D32-8026-8412D2A9B1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160" y="1598760"/>
                <a:ext cx="8004600" cy="379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055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12C95E-F8EF-4EB4-B962-7143586AE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37"/>
            <a:ext cx="9144000" cy="606064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75EB74-ECBF-4BCC-9100-9894130492AA}"/>
              </a:ext>
            </a:extLst>
          </p:cNvPr>
          <p:cNvCxnSpPr>
            <a:cxnSpLocks/>
          </p:cNvCxnSpPr>
          <p:nvPr/>
        </p:nvCxnSpPr>
        <p:spPr>
          <a:xfrm>
            <a:off x="485233" y="1061550"/>
            <a:ext cx="8256691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77871C-90FC-4C5D-8952-C7646F91C4A9}"/>
              </a:ext>
            </a:extLst>
          </p:cNvPr>
          <p:cNvCxnSpPr>
            <a:cxnSpLocks/>
          </p:cNvCxnSpPr>
          <p:nvPr/>
        </p:nvCxnSpPr>
        <p:spPr>
          <a:xfrm>
            <a:off x="417142" y="3386461"/>
            <a:ext cx="8256691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6369B33-AAC2-4532-9BEB-0A3805BE6F9C}"/>
              </a:ext>
            </a:extLst>
          </p:cNvPr>
          <p:cNvSpPr/>
          <p:nvPr/>
        </p:nvSpPr>
        <p:spPr>
          <a:xfrm>
            <a:off x="-64851" y="-58366"/>
            <a:ext cx="9520136" cy="1119895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0FFB22-C570-4F44-A511-3936193476FD}"/>
                  </a:ext>
                </a:extLst>
              </p14:cNvPr>
              <p14:cNvContentPartPr/>
              <p14:nvPr/>
            </p14:nvContentPartPr>
            <p14:xfrm>
              <a:off x="5445720" y="4087080"/>
              <a:ext cx="1300320" cy="1003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0FFB22-C570-4F44-A511-3936193476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6360" y="4077720"/>
                <a:ext cx="1319040" cy="102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5409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54502D-CCCF-4EFB-BC63-F66132EB0D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800"/>
          <a:stretch/>
        </p:blipFill>
        <p:spPr>
          <a:xfrm>
            <a:off x="0" y="682795"/>
            <a:ext cx="9144000" cy="17685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A25FBF9-8EA5-4A3F-8B66-29C9FA3C6E3B}"/>
                  </a:ext>
                </a:extLst>
              </p14:cNvPr>
              <p14:cNvContentPartPr/>
              <p14:nvPr/>
            </p14:nvContentPartPr>
            <p14:xfrm>
              <a:off x="84240" y="664920"/>
              <a:ext cx="8911080" cy="1820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A25FBF9-8EA5-4A3F-8B66-29C9FA3C6E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80" y="655560"/>
                <a:ext cx="8929800" cy="183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0218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54502D-CCCF-4EFB-BC63-F66132EB0D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0" y="682795"/>
            <a:ext cx="9144000" cy="27462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5E9286-B190-45F6-9F2B-B182E41D8E11}"/>
                  </a:ext>
                </a:extLst>
              </p14:cNvPr>
              <p14:cNvContentPartPr/>
              <p14:nvPr/>
            </p14:nvContentPartPr>
            <p14:xfrm>
              <a:off x="155520" y="462600"/>
              <a:ext cx="8818560" cy="2043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5E9286-B190-45F6-9F2B-B182E41D8E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160" y="453240"/>
                <a:ext cx="8837280" cy="20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5263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54502D-CCCF-4EFB-BC63-F66132EB0D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898"/>
          <a:stretch/>
        </p:blipFill>
        <p:spPr>
          <a:xfrm>
            <a:off x="0" y="682794"/>
            <a:ext cx="9144000" cy="385029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C4CE7A-B81A-4A5B-9221-8549DB1F933D}"/>
                  </a:ext>
                </a:extLst>
              </p14:cNvPr>
              <p14:cNvContentPartPr/>
              <p14:nvPr/>
            </p14:nvContentPartPr>
            <p14:xfrm>
              <a:off x="173160" y="3594600"/>
              <a:ext cx="8751960" cy="965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C4CE7A-B81A-4A5B-9221-8549DB1F93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800" y="3585240"/>
                <a:ext cx="8770680" cy="9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2136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54502D-CCCF-4EFB-BC63-F66132EB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794"/>
            <a:ext cx="9144000" cy="54924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F2E5D3-0A07-49F1-892E-9E71924E2171}"/>
                  </a:ext>
                </a:extLst>
              </p14:cNvPr>
              <p14:cNvContentPartPr/>
              <p14:nvPr/>
            </p14:nvContentPartPr>
            <p14:xfrm>
              <a:off x="172800" y="888480"/>
              <a:ext cx="8926200" cy="5439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F2E5D3-0A07-49F1-892E-9E71924E21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440" y="879120"/>
                <a:ext cx="8944920" cy="54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5446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ABD1B7-980E-4B2D-A099-403905A0E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075"/>
            <a:ext cx="9144000" cy="64527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FFF6E59-E98A-45C5-BA8F-53C44F0E6C7F}"/>
                  </a:ext>
                </a:extLst>
              </p14:cNvPr>
              <p14:cNvContentPartPr/>
              <p14:nvPr/>
            </p14:nvContentPartPr>
            <p14:xfrm>
              <a:off x="2252880" y="1954440"/>
              <a:ext cx="6536160" cy="4462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FFF6E59-E98A-45C5-BA8F-53C44F0E6C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3520" y="1945080"/>
                <a:ext cx="6554880" cy="448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41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ABD1B7-980E-4B2D-A099-403905A0EA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361"/>
          <a:stretch/>
        </p:blipFill>
        <p:spPr>
          <a:xfrm>
            <a:off x="0" y="154146"/>
            <a:ext cx="9144000" cy="17189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34DD0-80A0-4CBF-98BD-177D44569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07" y="2179854"/>
            <a:ext cx="5537229" cy="4074215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253EF91-AA8C-47C6-A283-E8F39224D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41" b="51220"/>
          <a:stretch/>
        </p:blipFill>
        <p:spPr>
          <a:xfrm>
            <a:off x="6435690" y="1830451"/>
            <a:ext cx="2708310" cy="2743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796DCD-CD1E-409E-8FAE-F97D443C83F5}"/>
              </a:ext>
            </a:extLst>
          </p:cNvPr>
          <p:cNvSpPr/>
          <p:nvPr/>
        </p:nvSpPr>
        <p:spPr>
          <a:xfrm>
            <a:off x="8659091" y="3754583"/>
            <a:ext cx="588818" cy="955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295506-87F0-4D5F-8F42-E7C2B134656F}"/>
              </a:ext>
            </a:extLst>
          </p:cNvPr>
          <p:cNvSpPr txBox="1"/>
          <p:nvPr/>
        </p:nvSpPr>
        <p:spPr>
          <a:xfrm>
            <a:off x="6512958" y="3926124"/>
            <a:ext cx="90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width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2C3611-6064-43E6-A5EB-F53B5085E749}"/>
              </a:ext>
            </a:extLst>
          </p:cNvPr>
          <p:cNvSpPr txBox="1"/>
          <p:nvPr/>
        </p:nvSpPr>
        <p:spPr>
          <a:xfrm rot="16200000">
            <a:off x="5640448" y="2604653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height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D71E61B4-8804-48BD-A6CA-CE490C79CC48}"/>
              </a:ext>
            </a:extLst>
          </p:cNvPr>
          <p:cNvSpPr>
            <a:spLocks/>
          </p:cNvSpPr>
          <p:nvPr/>
        </p:nvSpPr>
        <p:spPr>
          <a:xfrm>
            <a:off x="6461747" y="2142834"/>
            <a:ext cx="91440" cy="1463040"/>
          </a:xfrm>
          <a:prstGeom prst="leftBrac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DCF7A0A-853A-464D-A451-3CF5A4416E49}"/>
              </a:ext>
            </a:extLst>
          </p:cNvPr>
          <p:cNvSpPr>
            <a:spLocks/>
          </p:cNvSpPr>
          <p:nvPr/>
        </p:nvSpPr>
        <p:spPr>
          <a:xfrm rot="16200000">
            <a:off x="6846376" y="3521691"/>
            <a:ext cx="91440" cy="548640"/>
          </a:xfrm>
          <a:prstGeom prst="leftBrac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168A95-0586-415E-BC3E-336C54485DA0}"/>
              </a:ext>
            </a:extLst>
          </p:cNvPr>
          <p:cNvSpPr/>
          <p:nvPr/>
        </p:nvSpPr>
        <p:spPr>
          <a:xfrm>
            <a:off x="6617776" y="6301932"/>
            <a:ext cx="2542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https://commons.wikimedia.org/wiki/File:Riemann_sum_convergence.png</a:t>
            </a:r>
            <a:r>
              <a:rPr lang="en-US" sz="12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D5D8457-8C9A-4EFE-B8B4-DA18EF2BECB1}"/>
                  </a:ext>
                </a:extLst>
              </p14:cNvPr>
              <p14:cNvContentPartPr/>
              <p14:nvPr/>
            </p14:nvContentPartPr>
            <p14:xfrm>
              <a:off x="683280" y="2067120"/>
              <a:ext cx="6609240" cy="4193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D5D8457-8C9A-4EFE-B8B4-DA18EF2BEC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3920" y="2057760"/>
                <a:ext cx="6627960" cy="421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583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2B6A52-6BE5-492C-8447-5043EA8DE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63" y="211558"/>
            <a:ext cx="7457398" cy="5814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8F01A-7BA6-4B33-A314-02294580CB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934"/>
          <a:stretch/>
        </p:blipFill>
        <p:spPr>
          <a:xfrm>
            <a:off x="789630" y="901698"/>
            <a:ext cx="7457398" cy="110745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F11C06-97D9-44D9-9DF4-35CEE484CBFF}"/>
              </a:ext>
            </a:extLst>
          </p:cNvPr>
          <p:cNvCxnSpPr/>
          <p:nvPr/>
        </p:nvCxnSpPr>
        <p:spPr>
          <a:xfrm>
            <a:off x="699238" y="834564"/>
            <a:ext cx="7547789" cy="27589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D7D828-B569-4A8C-BE83-2C42EC72F746}"/>
              </a:ext>
            </a:extLst>
          </p:cNvPr>
          <p:cNvCxnSpPr/>
          <p:nvPr/>
        </p:nvCxnSpPr>
        <p:spPr>
          <a:xfrm>
            <a:off x="744435" y="2181766"/>
            <a:ext cx="7547789" cy="27589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CA4968C-0A66-4169-B9AC-0177E1904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85" y="62431"/>
            <a:ext cx="7545575" cy="640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C53909-E8DF-4F51-A83C-283E586B4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30" y="2814040"/>
            <a:ext cx="7772400" cy="812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BCA652-6261-496B-988F-AD15CA0A4B4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58769" y="195507"/>
            <a:ext cx="493776" cy="4242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7614FF-F668-40C9-A94B-E3ADFD5D8FDA}"/>
              </a:ext>
            </a:extLst>
          </p:cNvPr>
          <p:cNvSpPr/>
          <p:nvPr/>
        </p:nvSpPr>
        <p:spPr>
          <a:xfrm>
            <a:off x="2607013" y="619738"/>
            <a:ext cx="272374" cy="138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5ADE4DF-F846-4941-AD02-D645C984584D}"/>
                  </a:ext>
                </a:extLst>
              </p14:cNvPr>
              <p14:cNvContentPartPr/>
              <p14:nvPr/>
            </p14:nvContentPartPr>
            <p14:xfrm>
              <a:off x="720360" y="92160"/>
              <a:ext cx="7493760" cy="3665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5ADE4DF-F846-4941-AD02-D645C984584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1000" y="82800"/>
                <a:ext cx="7512480" cy="36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646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2B6A52-6BE5-492C-8447-5043EA8DE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63" y="211558"/>
            <a:ext cx="7457398" cy="5814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8F01A-7BA6-4B33-A314-02294580CB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287"/>
          <a:stretch/>
        </p:blipFill>
        <p:spPr>
          <a:xfrm>
            <a:off x="789630" y="901698"/>
            <a:ext cx="7457398" cy="175144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F11C06-97D9-44D9-9DF4-35CEE484CBFF}"/>
              </a:ext>
            </a:extLst>
          </p:cNvPr>
          <p:cNvCxnSpPr/>
          <p:nvPr/>
        </p:nvCxnSpPr>
        <p:spPr>
          <a:xfrm>
            <a:off x="699238" y="834564"/>
            <a:ext cx="7547789" cy="27589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D7D828-B569-4A8C-BE83-2C42EC72F746}"/>
              </a:ext>
            </a:extLst>
          </p:cNvPr>
          <p:cNvCxnSpPr/>
          <p:nvPr/>
        </p:nvCxnSpPr>
        <p:spPr>
          <a:xfrm>
            <a:off x="744435" y="2729021"/>
            <a:ext cx="7547789" cy="27589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CA4968C-0A66-4169-B9AC-0177E1904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85" y="62431"/>
            <a:ext cx="7545575" cy="64008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A59B2C9-884E-4B52-B2DB-9FC60615EEF6}"/>
              </a:ext>
            </a:extLst>
          </p:cNvPr>
          <p:cNvGrpSpPr>
            <a:grpSpLocks noChangeAspect="1"/>
          </p:cNvGrpSpPr>
          <p:nvPr/>
        </p:nvGrpSpPr>
        <p:grpSpPr>
          <a:xfrm>
            <a:off x="632268" y="3331293"/>
            <a:ext cx="8257197" cy="2377440"/>
            <a:chOff x="452030" y="3541406"/>
            <a:chExt cx="9811405" cy="282493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AC6EA59-7A7A-446A-B8F8-2DA7BBA09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030" y="3541406"/>
              <a:ext cx="7772400" cy="81247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5DEDBC-AC48-47B5-9811-A381CCFB1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9436" y="4634175"/>
              <a:ext cx="9143999" cy="173216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3BC6CC2-8985-4849-BF7E-A72BC62C5FD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8769" y="195507"/>
            <a:ext cx="493776" cy="4242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0FBA2B9-9E01-4775-A22A-B80A8AF56844}"/>
              </a:ext>
            </a:extLst>
          </p:cNvPr>
          <p:cNvSpPr/>
          <p:nvPr/>
        </p:nvSpPr>
        <p:spPr>
          <a:xfrm>
            <a:off x="2607013" y="619738"/>
            <a:ext cx="272374" cy="138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41D9FC-C009-434E-82A0-EC8127DA0AE3}"/>
                  </a:ext>
                </a:extLst>
              </p14:cNvPr>
              <p14:cNvContentPartPr/>
              <p14:nvPr/>
            </p14:nvContentPartPr>
            <p14:xfrm>
              <a:off x="1434240" y="1423800"/>
              <a:ext cx="7406280" cy="4309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41D9FC-C009-434E-82A0-EC8127DA0AE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24880" y="1414440"/>
                <a:ext cx="7425000" cy="432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921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2B6A52-6BE5-492C-8447-5043EA8DE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63" y="211558"/>
            <a:ext cx="7457398" cy="5814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8F01A-7BA6-4B33-A314-02294580CB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635"/>
          <a:stretch/>
        </p:blipFill>
        <p:spPr>
          <a:xfrm>
            <a:off x="789630" y="901698"/>
            <a:ext cx="7457398" cy="23265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F11C06-97D9-44D9-9DF4-35CEE484CBFF}"/>
              </a:ext>
            </a:extLst>
          </p:cNvPr>
          <p:cNvCxnSpPr/>
          <p:nvPr/>
        </p:nvCxnSpPr>
        <p:spPr>
          <a:xfrm>
            <a:off x="699238" y="834564"/>
            <a:ext cx="7547789" cy="27589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D7D828-B569-4A8C-BE83-2C42EC72F746}"/>
              </a:ext>
            </a:extLst>
          </p:cNvPr>
          <p:cNvCxnSpPr/>
          <p:nvPr/>
        </p:nvCxnSpPr>
        <p:spPr>
          <a:xfrm>
            <a:off x="744435" y="3366335"/>
            <a:ext cx="7547789" cy="27589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CA4968C-0A66-4169-B9AC-0177E1904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85" y="62431"/>
            <a:ext cx="7545575" cy="64008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E02803D-1A85-436B-B063-1987C5BB5871}"/>
              </a:ext>
            </a:extLst>
          </p:cNvPr>
          <p:cNvGrpSpPr>
            <a:grpSpLocks noChangeAspect="1"/>
          </p:cNvGrpSpPr>
          <p:nvPr/>
        </p:nvGrpSpPr>
        <p:grpSpPr>
          <a:xfrm>
            <a:off x="632268" y="3511404"/>
            <a:ext cx="8257197" cy="2155780"/>
            <a:chOff x="452030" y="3541406"/>
            <a:chExt cx="9811405" cy="256154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C54571D-303A-4A07-837E-D1C0E50AC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030" y="3541406"/>
              <a:ext cx="7772400" cy="8124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3E04D0-BEDE-4DA1-A404-A04EFCB65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9436" y="4370783"/>
              <a:ext cx="9143999" cy="173216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2F7274-0B3D-4014-8A06-D61C4DE48B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07233" y="5916477"/>
            <a:ext cx="9760226" cy="45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E49783-E159-4DC4-9C74-7242270B199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58769" y="195507"/>
            <a:ext cx="493776" cy="4242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D7AE3B-83EB-4DB2-879B-17766D8BC299}"/>
              </a:ext>
            </a:extLst>
          </p:cNvPr>
          <p:cNvSpPr/>
          <p:nvPr/>
        </p:nvSpPr>
        <p:spPr>
          <a:xfrm>
            <a:off x="2607013" y="619738"/>
            <a:ext cx="272374" cy="138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DE734AB-493D-4558-894E-5BCCC224AAAD}"/>
                  </a:ext>
                </a:extLst>
              </p14:cNvPr>
              <p14:cNvContentPartPr/>
              <p14:nvPr/>
            </p14:nvContentPartPr>
            <p14:xfrm>
              <a:off x="415080" y="1968480"/>
              <a:ext cx="8580600" cy="46414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DE734AB-493D-4558-894E-5BCCC224AAA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5720" y="1959120"/>
                <a:ext cx="8599320" cy="466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2638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2B6A52-6BE5-492C-8447-5043EA8DE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63" y="211558"/>
            <a:ext cx="7457398" cy="5814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8F01A-7BA6-4B33-A314-02294580CB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389"/>
          <a:stretch/>
        </p:blipFill>
        <p:spPr>
          <a:xfrm>
            <a:off x="789630" y="901698"/>
            <a:ext cx="7457398" cy="292215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F11C06-97D9-44D9-9DF4-35CEE484CBFF}"/>
              </a:ext>
            </a:extLst>
          </p:cNvPr>
          <p:cNvCxnSpPr/>
          <p:nvPr/>
        </p:nvCxnSpPr>
        <p:spPr>
          <a:xfrm>
            <a:off x="699238" y="834564"/>
            <a:ext cx="7547789" cy="27589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D7D828-B569-4A8C-BE83-2C42EC72F746}"/>
              </a:ext>
            </a:extLst>
          </p:cNvPr>
          <p:cNvCxnSpPr/>
          <p:nvPr/>
        </p:nvCxnSpPr>
        <p:spPr>
          <a:xfrm>
            <a:off x="744435" y="3829143"/>
            <a:ext cx="7547789" cy="27589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CA4968C-0A66-4169-B9AC-0177E1904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85" y="62431"/>
            <a:ext cx="7545575" cy="6400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16E065-9171-4651-9EB4-094BBF7FE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11667"/>
            <a:ext cx="9144000" cy="10397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8DC697-AF75-4B2E-8B49-B0B247C9FB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07233" y="5270593"/>
            <a:ext cx="9601200" cy="449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B6071E-F228-40A6-9187-62B7C31E4F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883761"/>
            <a:ext cx="9144000" cy="13837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BBF2B0-6E9F-460B-8D9B-0048D5D283E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58769" y="195507"/>
            <a:ext cx="493776" cy="42423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A2C243C-C0F0-49AE-96F7-72A68CE28B4F}"/>
              </a:ext>
            </a:extLst>
          </p:cNvPr>
          <p:cNvSpPr/>
          <p:nvPr/>
        </p:nvSpPr>
        <p:spPr>
          <a:xfrm>
            <a:off x="2607013" y="619738"/>
            <a:ext cx="272374" cy="138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D121E02-7A2D-4C2A-BA47-5AB9692B19F7}"/>
                  </a:ext>
                </a:extLst>
              </p14:cNvPr>
              <p14:cNvContentPartPr/>
              <p14:nvPr/>
            </p14:nvContentPartPr>
            <p14:xfrm>
              <a:off x="-43560" y="1115640"/>
              <a:ext cx="9030960" cy="5704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D121E02-7A2D-4C2A-BA47-5AB9692B19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52920" y="1106280"/>
                <a:ext cx="9049680" cy="572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820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2B6A52-6BE5-492C-8447-5043EA8DE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63" y="211558"/>
            <a:ext cx="7457398" cy="5814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8F01A-7BA6-4B33-A314-02294580C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30" y="901698"/>
            <a:ext cx="7457398" cy="34536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F11C06-97D9-44D9-9DF4-35CEE484CBFF}"/>
              </a:ext>
            </a:extLst>
          </p:cNvPr>
          <p:cNvCxnSpPr/>
          <p:nvPr/>
        </p:nvCxnSpPr>
        <p:spPr>
          <a:xfrm>
            <a:off x="699238" y="834564"/>
            <a:ext cx="7547789" cy="27589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D7D828-B569-4A8C-BE83-2C42EC72F746}"/>
              </a:ext>
            </a:extLst>
          </p:cNvPr>
          <p:cNvCxnSpPr/>
          <p:nvPr/>
        </p:nvCxnSpPr>
        <p:spPr>
          <a:xfrm>
            <a:off x="744435" y="4495478"/>
            <a:ext cx="7547789" cy="27589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CA4968C-0A66-4169-B9AC-0177E1904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85" y="62431"/>
            <a:ext cx="7545575" cy="640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54179D-143D-4318-BA56-656D1CD2A76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8769" y="195507"/>
            <a:ext cx="493776" cy="4242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BAE0C5-7952-44F2-A67E-2B9D8DA863E9}"/>
              </a:ext>
            </a:extLst>
          </p:cNvPr>
          <p:cNvSpPr/>
          <p:nvPr/>
        </p:nvSpPr>
        <p:spPr>
          <a:xfrm>
            <a:off x="2607013" y="619738"/>
            <a:ext cx="272374" cy="138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65CA76-A7AF-42BA-BEF1-2E3A409CDA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0" y="4616468"/>
            <a:ext cx="8321040" cy="20642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02B1E3-ECA7-4B2B-96FC-E9813F2951A9}"/>
                  </a:ext>
                </a:extLst>
              </p14:cNvPr>
              <p14:cNvContentPartPr/>
              <p14:nvPr/>
            </p14:nvContentPartPr>
            <p14:xfrm>
              <a:off x="599040" y="52560"/>
              <a:ext cx="7631280" cy="6566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02B1E3-ECA7-4B2B-96FC-E9813F2951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9680" y="43200"/>
                <a:ext cx="7650000" cy="658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5824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2B6A52-6BE5-492C-8447-5043EA8DE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63" y="211558"/>
            <a:ext cx="7457398" cy="5814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8F01A-7BA6-4B33-A314-02294580C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30" y="901698"/>
            <a:ext cx="7457398" cy="34536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F11C06-97D9-44D9-9DF4-35CEE484CBFF}"/>
              </a:ext>
            </a:extLst>
          </p:cNvPr>
          <p:cNvCxnSpPr/>
          <p:nvPr/>
        </p:nvCxnSpPr>
        <p:spPr>
          <a:xfrm>
            <a:off x="699238" y="834564"/>
            <a:ext cx="7547789" cy="27589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D7D828-B569-4A8C-BE83-2C42EC72F746}"/>
              </a:ext>
            </a:extLst>
          </p:cNvPr>
          <p:cNvCxnSpPr/>
          <p:nvPr/>
        </p:nvCxnSpPr>
        <p:spPr>
          <a:xfrm>
            <a:off x="744435" y="4495478"/>
            <a:ext cx="7547789" cy="27589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CA4968C-0A66-4169-B9AC-0177E1904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85" y="62431"/>
            <a:ext cx="7545575" cy="640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54179D-143D-4318-BA56-656D1CD2A76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8769" y="195507"/>
            <a:ext cx="493776" cy="4242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BAE0C5-7952-44F2-A67E-2B9D8DA863E9}"/>
              </a:ext>
            </a:extLst>
          </p:cNvPr>
          <p:cNvSpPr/>
          <p:nvPr/>
        </p:nvSpPr>
        <p:spPr>
          <a:xfrm>
            <a:off x="2607013" y="619738"/>
            <a:ext cx="272374" cy="138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65CA76-A7AF-42BA-BEF1-2E3A409CDA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0" y="4616468"/>
            <a:ext cx="8321040" cy="20642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956E36-FC32-4CC1-BD4F-5781B6E61E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2922" y="4632544"/>
            <a:ext cx="8842248" cy="19617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55944BC-13FC-406A-AE06-EC8BCC858FA6}"/>
                  </a:ext>
                </a:extLst>
              </p14:cNvPr>
              <p14:cNvContentPartPr/>
              <p14:nvPr/>
            </p14:nvContentPartPr>
            <p14:xfrm>
              <a:off x="214200" y="33120"/>
              <a:ext cx="8319960" cy="6755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55944BC-13FC-406A-AE06-EC8BCC858FA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4840" y="23760"/>
                <a:ext cx="8338680" cy="677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3801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1545</TotalTime>
  <Words>43</Words>
  <Application>Microsoft Office PowerPoint</Application>
  <PresentationFormat>On-screen Show (4:3)</PresentationFormat>
  <Paragraphs>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19</cp:revision>
  <dcterms:created xsi:type="dcterms:W3CDTF">2020-08-09T04:02:07Z</dcterms:created>
  <dcterms:modified xsi:type="dcterms:W3CDTF">2020-08-20T21:46:41Z</dcterms:modified>
</cp:coreProperties>
</file>