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24" r:id="rId2"/>
    <p:sldId id="525" r:id="rId3"/>
    <p:sldId id="531" r:id="rId4"/>
    <p:sldId id="532" r:id="rId5"/>
    <p:sldId id="533" r:id="rId6"/>
    <p:sldId id="534" r:id="rId7"/>
    <p:sldId id="564" r:id="rId8"/>
    <p:sldId id="535" r:id="rId9"/>
    <p:sldId id="536" r:id="rId10"/>
    <p:sldId id="537" r:id="rId11"/>
    <p:sldId id="594" r:id="rId12"/>
    <p:sldId id="538" r:id="rId13"/>
    <p:sldId id="541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88" r:id="rId23"/>
    <p:sldId id="595" r:id="rId24"/>
    <p:sldId id="589" r:id="rId25"/>
    <p:sldId id="590" r:id="rId26"/>
    <p:sldId id="591" r:id="rId27"/>
    <p:sldId id="592" r:id="rId28"/>
    <p:sldId id="574" r:id="rId29"/>
    <p:sldId id="593" r:id="rId30"/>
    <p:sldId id="575" r:id="rId31"/>
    <p:sldId id="576" r:id="rId32"/>
    <p:sldId id="577" r:id="rId33"/>
    <p:sldId id="578" r:id="rId34"/>
    <p:sldId id="579" r:id="rId35"/>
    <p:sldId id="580" r:id="rId36"/>
    <p:sldId id="581" r:id="rId3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9" d="100"/>
          <a:sy n="49" d="100"/>
        </p:scale>
        <p:origin x="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0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647791"/>
            <a:ext cx="8915400" cy="64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707-1CAC-4656-90B8-C09F054C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3" y="193913"/>
            <a:ext cx="9864493" cy="48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707-1CAC-4656-90B8-C09F054C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3" y="193913"/>
            <a:ext cx="9864493" cy="48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E1B3D-24B6-4E43-8682-290A2D78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78"/>
            <a:ext cx="1185624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41B5C-C019-420F-BD46-97A65959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960"/>
            <a:ext cx="11887200" cy="48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22FBD8-51EE-42A7-BA80-C14D2227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141"/>
            <a:ext cx="11887200" cy="51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5F2D3F-6D99-444B-8FDF-89FDD52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4" y="542925"/>
            <a:ext cx="11808934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7C5E9-CBA5-4925-A11B-11F1549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5" y="769230"/>
            <a:ext cx="10960070" cy="12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19FCE-A99B-4685-8B74-C6D4B476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6" y="542925"/>
            <a:ext cx="1097909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BBE56-B898-4FED-A76C-0A6CE33D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4" y="542925"/>
            <a:ext cx="1171003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3393-48E7-4E4B-9131-74A76D02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615"/>
            <a:ext cx="11887200" cy="36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21" y="542925"/>
            <a:ext cx="884396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E9695-B8CA-4EEF-9FB1-B799399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5" y="607067"/>
            <a:ext cx="11641626" cy="4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0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70" y="-59988"/>
            <a:ext cx="10086717" cy="45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0" y="2485631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2479005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96C8B-540E-477A-BB0C-E1BA4FD33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784" y="3829155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44094-7ADC-4A32-BC8D-AC962431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84" y="204684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44" b="89101"/>
          <a:stretch/>
        </p:blipFill>
        <p:spPr>
          <a:xfrm>
            <a:off x="110654" y="542926"/>
            <a:ext cx="8394357" cy="7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5C405-3B38-4AA2-AD39-D1C896A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6" y="542925"/>
            <a:ext cx="1143623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0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12449-3C44-422A-B35F-F657523D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536"/>
            <a:ext cx="11887200" cy="62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02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4C19B-9A89-442E-B24E-F6D3F6A7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496"/>
            <a:ext cx="11887200" cy="48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69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4" y="542925"/>
            <a:ext cx="1166589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70607"/>
            <a:ext cx="8915400" cy="583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0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542925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3AB5F-7818-4EA5-89F1-69837F39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084"/>
            <a:ext cx="11887200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93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208"/>
            <a:ext cx="11887200" cy="39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47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3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3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2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5866F-13D0-41B5-A9E6-D11D5C10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72" y="542925"/>
            <a:ext cx="854166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835837"/>
            <a:ext cx="8915400" cy="61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15187"/>
            <a:ext cx="8915400" cy="29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03"/>
            <a:ext cx="11887200" cy="56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4C678-6DF9-4BF4-936D-684C3D7D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71"/>
            <a:ext cx="11887200" cy="13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10897</TotalTime>
  <Words>0</Words>
  <Application>Microsoft Office PowerPoint</Application>
  <PresentationFormat>Custom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116</cp:revision>
  <dcterms:created xsi:type="dcterms:W3CDTF">2020-09-07T00:11:40Z</dcterms:created>
  <dcterms:modified xsi:type="dcterms:W3CDTF">2020-10-02T19:08:47Z</dcterms:modified>
</cp:coreProperties>
</file>