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6" r:id="rId3"/>
    <p:sldId id="267" r:id="rId4"/>
    <p:sldId id="283" r:id="rId5"/>
    <p:sldId id="284" r:id="rId6"/>
    <p:sldId id="285" r:id="rId7"/>
    <p:sldId id="288" r:id="rId8"/>
    <p:sldId id="287" r:id="rId9"/>
    <p:sldId id="268" r:id="rId10"/>
    <p:sldId id="294" r:id="rId11"/>
    <p:sldId id="282" r:id="rId12"/>
    <p:sldId id="286" r:id="rId13"/>
    <p:sldId id="289" r:id="rId14"/>
    <p:sldId id="296" r:id="rId15"/>
    <p:sldId id="290" r:id="rId16"/>
    <p:sldId id="297" r:id="rId17"/>
    <p:sldId id="299" r:id="rId18"/>
    <p:sldId id="298" r:id="rId19"/>
    <p:sldId id="291" r:id="rId20"/>
    <p:sldId id="301" r:id="rId21"/>
    <p:sldId id="300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15"/>
    <a:srgbClr val="5C5C5C"/>
    <a:srgbClr val="060606"/>
    <a:srgbClr val="000000"/>
    <a:srgbClr val="010101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38" autoAdjust="0"/>
    <p:restoredTop sz="94660"/>
  </p:normalViewPr>
  <p:slideViewPr>
    <p:cSldViewPr snapToGrid="0">
      <p:cViewPr varScale="1">
        <p:scale>
          <a:sx n="46" d="100"/>
          <a:sy n="46" d="100"/>
        </p:scale>
        <p:origin x="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2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2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0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7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7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8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7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0561B-C301-41DD-BDFD-48EBC0B97B7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38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B41AB-D69E-4832-8916-8284DB4AA0F9}"/>
              </a:ext>
            </a:extLst>
          </p:cNvPr>
          <p:cNvSpPr/>
          <p:nvPr/>
        </p:nvSpPr>
        <p:spPr>
          <a:xfrm>
            <a:off x="198873" y="665991"/>
            <a:ext cx="86284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/>
              <a:t>Existence and </a:t>
            </a:r>
            <a:br>
              <a:rPr lang="fr-FR" sz="4000" dirty="0"/>
            </a:br>
            <a:r>
              <a:rPr lang="fr-FR" sz="4000" dirty="0" err="1"/>
              <a:t>Uniqueness</a:t>
            </a:r>
            <a:endParaRPr lang="fr-FR" sz="4000" dirty="0"/>
          </a:p>
          <a:p>
            <a:pPr algn="ctr"/>
            <a:r>
              <a:rPr lang="fr-FR" sz="4000" dirty="0"/>
              <a:t>+</a:t>
            </a:r>
          </a:p>
          <a:p>
            <a:pPr algn="ctr"/>
            <a:r>
              <a:rPr lang="fr-FR" sz="4000" dirty="0" err="1"/>
              <a:t>Precalculus</a:t>
            </a:r>
            <a:r>
              <a:rPr lang="fr-FR" sz="4000" dirty="0"/>
              <a:t>:  </a:t>
            </a:r>
            <a:r>
              <a:rPr lang="fr-FR" sz="4000" dirty="0" err="1"/>
              <a:t>Finding</a:t>
            </a:r>
            <a:r>
              <a:rPr lang="fr-FR" sz="4000" dirty="0"/>
              <a:t> </a:t>
            </a:r>
            <a:r>
              <a:rPr lang="fr-FR" sz="4000" dirty="0" err="1"/>
              <a:t>domain</a:t>
            </a:r>
            <a:endParaRPr lang="fr-FR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733C8E-2E65-44A7-A037-D34EC60E0308}"/>
              </a:ext>
            </a:extLst>
          </p:cNvPr>
          <p:cNvGrpSpPr/>
          <p:nvPr/>
        </p:nvGrpSpPr>
        <p:grpSpPr>
          <a:xfrm>
            <a:off x="380489" y="5217187"/>
            <a:ext cx="7266105" cy="1569660"/>
            <a:chOff x="380489" y="5051488"/>
            <a:chExt cx="7266105" cy="1569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3EFB5C-9255-4699-972A-FCAA314F2293}"/>
                </a:ext>
              </a:extLst>
            </p:cNvPr>
            <p:cNvSpPr txBox="1"/>
            <p:nvPr/>
          </p:nvSpPr>
          <p:spPr>
            <a:xfrm>
              <a:off x="1902443" y="5051488"/>
              <a:ext cx="57441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92D050"/>
                  </a:solidFill>
                </a:rPr>
                <a:t>By Dr. Isabel Darcy, </a:t>
              </a:r>
            </a:p>
            <a:p>
              <a:r>
                <a:rPr lang="en-US" sz="3200" dirty="0">
                  <a:solidFill>
                    <a:srgbClr val="92D050"/>
                  </a:solidFill>
                </a:rPr>
                <a:t>Dept of Mathematics and AMCS, </a:t>
              </a:r>
            </a:p>
            <a:p>
              <a:r>
                <a:rPr lang="en-US" sz="3200" dirty="0">
                  <a:solidFill>
                    <a:srgbClr val="92D050"/>
                  </a:solidFill>
                </a:rPr>
                <a:t>University of Iowa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C9010E-98A7-42FF-97D6-5DA146B09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89" y="5150518"/>
              <a:ext cx="1378330" cy="13716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76FA803-0744-47F4-A660-8CFCC99C2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175" y="3398167"/>
            <a:ext cx="5873467" cy="131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6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7F5E7A-1C06-46FB-842E-64737092CE48}"/>
              </a:ext>
            </a:extLst>
          </p:cNvPr>
          <p:cNvSpPr txBox="1"/>
          <p:nvPr/>
        </p:nvSpPr>
        <p:spPr>
          <a:xfrm>
            <a:off x="613775" y="245493"/>
            <a:ext cx="799160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Thm</a:t>
            </a:r>
            <a:r>
              <a:rPr lang="en-US" sz="3600" dirty="0"/>
              <a:t> 2.4.2 implies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rgbClr val="FFFF00"/>
                </a:solidFill>
              </a:rPr>
              <a:t>But what else can we say about this DE?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F3BDC-4953-4FED-90B2-7890D580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3" y="1120965"/>
            <a:ext cx="8906005" cy="11675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0EEF16-137C-4831-89C1-ED1093A2E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337" y="2967447"/>
            <a:ext cx="5276876" cy="26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8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656B34-516D-4448-8CE9-4B22AFCCA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4" y="0"/>
            <a:ext cx="9041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2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186990-B5C1-40C6-804A-755BBCD5F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450"/>
            <a:ext cx="9144000" cy="5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0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C8B98-5FFA-4C33-B8CA-2DCA1EEC9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54"/>
          <a:stretch/>
        </p:blipFill>
        <p:spPr>
          <a:xfrm>
            <a:off x="0" y="80046"/>
            <a:ext cx="9144000" cy="322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47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C8B98-5FFA-4C33-B8CA-2DCA1EEC9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45"/>
            <a:ext cx="9144000" cy="63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9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3BE4E6-60D0-4129-9D1D-27D08D3B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77"/>
            <a:ext cx="9144000" cy="66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59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EEF16-137C-4831-89C1-ED1093A2E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52" y="1436035"/>
            <a:ext cx="6862467" cy="3493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2A8F9F-FD14-4C55-90DF-C7F9BF59C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7119"/>
            <a:ext cx="9144000" cy="1841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BCF05-A2BD-4A75-A60F-C4AC546D1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3" y="70808"/>
            <a:ext cx="9144000" cy="140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81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3BE4E6-60D0-4129-9D1D-27D08D3B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77"/>
            <a:ext cx="9144000" cy="66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93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93614-4B85-4640-8971-AB1879EE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169"/>
            <a:ext cx="9144000" cy="63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11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614C5C-17D6-415B-808C-0CB415CF7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53"/>
          <a:stretch/>
        </p:blipFill>
        <p:spPr>
          <a:xfrm>
            <a:off x="137767" y="0"/>
            <a:ext cx="8868466" cy="5811982"/>
          </a:xfrm>
          <a:prstGeom prst="rect">
            <a:avLst/>
          </a:prstGeom>
          <a:solidFill>
            <a:srgbClr val="5C5C5C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EE61C-5590-4732-936D-23252616CC1F}"/>
              </a:ext>
            </a:extLst>
          </p:cNvPr>
          <p:cNvSpPr/>
          <p:nvPr/>
        </p:nvSpPr>
        <p:spPr>
          <a:xfrm>
            <a:off x="2264521" y="1313300"/>
            <a:ext cx="435721" cy="171834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8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B04413-2084-4272-8329-B8E14F80D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192" y="773256"/>
            <a:ext cx="8072699" cy="57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71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614C5C-17D6-415B-808C-0CB415CF7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7" y="0"/>
            <a:ext cx="8868466" cy="6858000"/>
          </a:xfrm>
          <a:prstGeom prst="rect">
            <a:avLst/>
          </a:prstGeom>
          <a:solidFill>
            <a:srgbClr val="5C5C5C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EE61C-5590-4732-936D-23252616CC1F}"/>
              </a:ext>
            </a:extLst>
          </p:cNvPr>
          <p:cNvSpPr/>
          <p:nvPr/>
        </p:nvSpPr>
        <p:spPr>
          <a:xfrm>
            <a:off x="2264521" y="1313300"/>
            <a:ext cx="435721" cy="171834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34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93614-4B85-4640-8971-AB1879EE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169"/>
            <a:ext cx="9144000" cy="63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2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8940D-257D-4ED1-92B0-742D961F1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7" y="469643"/>
            <a:ext cx="8702142" cy="624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1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598C1F-559E-4195-B933-E6C15D1A7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246"/>
          <a:stretch/>
        </p:blipFill>
        <p:spPr>
          <a:xfrm>
            <a:off x="149290" y="0"/>
            <a:ext cx="8845420" cy="31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0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598C1F-559E-4195-B933-E6C15D1A7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283"/>
          <a:stretch/>
        </p:blipFill>
        <p:spPr>
          <a:xfrm>
            <a:off x="149290" y="0"/>
            <a:ext cx="8845420" cy="3958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240E4D-744F-4773-9171-2FDA59C80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82" y="3193618"/>
            <a:ext cx="1112071" cy="5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4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598C1F-559E-4195-B933-E6C15D1A7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621"/>
          <a:stretch/>
        </p:blipFill>
        <p:spPr>
          <a:xfrm>
            <a:off x="149290" y="0"/>
            <a:ext cx="8845420" cy="5718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D6566F-A228-4BE4-9F87-69513FB88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82" y="3193618"/>
            <a:ext cx="1112071" cy="5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3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598C1F-559E-4195-B933-E6C15D1A7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0" y="0"/>
            <a:ext cx="884542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E3DD5F-796F-424F-8E07-F97502C70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82" y="3193618"/>
            <a:ext cx="1112071" cy="5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8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B04413-2084-4272-8329-B8E14F80D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885"/>
            <a:ext cx="9144000" cy="65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9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A9F769-D7BD-4091-97BB-907530810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72"/>
          <a:stretch/>
        </p:blipFill>
        <p:spPr>
          <a:xfrm>
            <a:off x="149290" y="37582"/>
            <a:ext cx="8845420" cy="45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5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7F5E7A-1C06-46FB-842E-64737092CE48}"/>
              </a:ext>
            </a:extLst>
          </p:cNvPr>
          <p:cNvSpPr txBox="1"/>
          <p:nvPr/>
        </p:nvSpPr>
        <p:spPr>
          <a:xfrm>
            <a:off x="613775" y="245493"/>
            <a:ext cx="79916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Thm</a:t>
            </a:r>
            <a:r>
              <a:rPr lang="en-US" sz="3600" dirty="0"/>
              <a:t> 2.4.2 implies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F3BDC-4953-4FED-90B2-7890D580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3" y="1120965"/>
            <a:ext cx="8906005" cy="11675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0EEF16-137C-4831-89C1-ED1093A2E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337" y="2967447"/>
            <a:ext cx="5276876" cy="26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80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1629</TotalTime>
  <Words>40</Words>
  <Application>Microsoft Office PowerPoint</Application>
  <PresentationFormat>On-screen Show (4:3)</PresentationFormat>
  <Paragraphs>25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22</cp:revision>
  <dcterms:created xsi:type="dcterms:W3CDTF">2020-09-08T22:52:36Z</dcterms:created>
  <dcterms:modified xsi:type="dcterms:W3CDTF">2020-09-14T02:08:44Z</dcterms:modified>
</cp:coreProperties>
</file>