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0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52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8T02:02:59.82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5698 5458 17503 0,'-14'-7'768'0,"6"5"176"0,-3 6-752 0,2 0-192 0,0 2 0 0,-2 2 0 15,2 3 1840-15,0 0 336 0,1-2 64 0,0 3 0 16,-1 4-1616-16,2 1-336 0,0 0-64 0,0 3-16 15,0 2-80-15,2 1-128 0,0 1 176 0,0 3-176 16,-2 1 128-16,2 3-128 0,-4 1 0 0,4 4 0 16,-3 2 144-16,1 3-16 0,0 4-128 0,-1 3 192 0,-1 0 80 0,0 4 16 15,-2 2 0-15,0 3 0 0,-1 2 80 0,0 4 16 16,-3 0 0-16,0 0 0 0,4 2 64 16,-1 0 0-16,-1-1 16 0,1 2 0 0,-2 1 64 0,0 0 16 15,2-1 0-15,0-1 0 0,-1-2-48 0,1 1-16 16,-2 0 0-16,2 2 0 0,1-1-144 0,2-2-16 15,-3-4-16-15,2 1 0 0,0-4-128 0,-1-1-32 16,1-1 0-16,1 1 0 0,-3 0-144 0,1-5 128 16,0-3-128-16,1-4 128 0,0-2-128 0,1-2 128 15,-2-2-128-15,3-4 128 0,1-4-384 0,3-3-64 16,-3-4-32-16,4-3 0 16,1-4-1952-16,-1-1-384 0,3-7-64 0,0-7-6176 0,0 0-1232 15</inkml:trace>
  <inkml:trace contextRef="#ctx0" brushRef="#br0" timeOffset="1261.13">5756 5447 26783 0,'16'-15'1184'0,"2"7"240"0,8 0-1136 0,5 1-288 16,3-1 0-16,5 1 0 0,2 1 0 0,4 1 0 16,3 1 0-16,6 2-144 0,7-4 144 0,6 3 0 15,5-2 0-15,0 0 0 0,2 2 0 0,6-2 0 16,8 1 0-16,5-1-128 0,3-1 128 0,3 2 0 15,2-5 0-15,5 2 0 0,4 0 0 0,3 0 0 16,0-1 0-16,6 1 176 0,4-2 48 0,5-1 16 16,4 0 0-16,1 1 0 0,1-1 128 0,6 0 16 15,6-1 16-15,-2-1 0 0,0 2 32 0,3 0 0 16,5 2 0-16,1-1 0 0,6-2-96 0,0-1-16 16,2-1 0-16,0 0 0 0,3 1-80 0,2 4-32 15,3 0 0-15,2 0 0 0,6-2-80 0,-3-2 0 0,0-1-128 16,0 2 192-16,-1 3-192 0,3 2 144 0,3-1-144 15,2 0 128-15,4-1-128 0,1 0 0 0,1 0 0 0,0 1 0 16,0-1 128-16,-1 0-128 0,-1 0 128 0,1 2-128 16,0 0 0-16,-2 3 128 0,-1-2-128 0,1 0 0 15,-1 1 0-15,-3-1 128 0,-7 1-128 0,0 1 0 16,-3 0 0-16,-1 1 0 0,0-1 0 0,0 2 0 16,-1 0 0-16,-3 1 0 0,-2 1 0 0,-4 1 0 15,2 1 0-15,2 2 0 0,1 0 0 0,1 3 128 16,0 1-128-16,-5 1 0 0,-4-2 0 0,-1 2 0 15,1 1 0-15,-4 3 0 0,-2-1 0 0,-6 0 0 16,-6-2 0-16,-2-2 0 0,0 1 0 0,-4-3 0 16,-6 0 0-16,-2 2 0 0,-2 0 0 0,-4-2 0 15,-7-1 0-15,-2 0 0 0,-1 2 0 0,-10 0 0 0,-9-1 0 16,-2-2 0-16,0-4 0 0,-5 3 0 0,-5 0 192 0,-8-1-64 16,-6 0 0-16,-6-1 0 0,-6 0 256 0,-2-2 32 15,-1 0 16-15,-8 3 0 0,-5 1-224 0,-6 2-32 16,-1-1-16-16,-3 0 0 0,-4 0-160 0,-3 1 0 15,-3-1 0-15,-2 2 0 0,-1 2 0 0,-4-2 0 16,0 1 0-16,-3 0-176 0,1 2 176 0,-3-1-128 16,-2 2 128-16,-1 2-128 0,0-1 128 0,-1 1 0 15,-3 1 0-15,-1 4-128 0,0 2 128 0,-4 4 0 16,2 4 0-16,-3 4 0 0,0 2 0 0,1 4 0 16,-1 1 0-16,-2 4 0 0,-1 6 0 0,-2-1 0 0,0 2 0 15,-4 3 0-15,0 6 0 0,-1 5 0 0,2 3 0 16,-8 2 0-16,0 1 0 0,0 2 0 0,-3 0 0 0,3 3 128 15,0 3-128-15,0-4 0 0,1-2 0 0,2-1 0 16,-1 2 0-16,4 1 0 0,-4 2 0 0,2 0 0 16,3-3 0-16,-3 1 0 0,2-3 0 0,-2 5 0 15,0 1 0-15,0-2 0 0,-2 0 0 0,3-4 0 16,-2-3 0-16,2 0 0 0,2 1 0 0,-1-7 128 16,1-3-128-16,3-5 128 0,0-4-128 0,-1-1 128 15,2-3-128-15,-2-2 0 0,-2-2 128 0,0-6-128 16,-1-1 192-16,-2-3-48 0,-5-1 0 0,0-3 0 15,-3-1 16-15,-4-2 0 0,-2-3 0 0,-3-1 0 16,2-1-16-16,-4-4 0 0,-2-3 0 0,-6 1 0 16,-6-2 48-16,-7-5 0 0,-6 1 0 0,-2-5 0 15,-4 0 128-15,-5 0 16 0,-10 0 16 0,-5-2 0 16,-3-4 16-16,-5-1 0 0,-5-1 0 0,-8 1 0 0,-8-1-128 0,-8 1-32 16,-6-3 0-16,-5 1 0 0,-2-2-208 0,-9 0 128 15,-7 0-128-15,-6-1 0 0,-5-2 0 0,-3 0 0 16,-3-1 0-16,-2 0 0 0,-1 0 0 0,-5-1 0 15,-6 1 0-15,-3 0 0 0,-3 0-128 0,-4 0 128 16,-5-1 0-16,-3 2 0 0,-5 0 0 0,0 1 0 16,-2 0 0-16,0-2 0 0,-4 0 0 0,0 3 0 15,-3 1 0-15,0 0 0 0,-2-2 0 0,0 0 0 16,0-1 0-16,-1 2 0 0,-1 1 0 0,-1 3 0 16,-1-1 0-16,0 0 0 0,-2-1 0 0,2 2 0 15,2 1 0-15,1 1 0 0,-4 1 192 0,4 0-16 16,0 2 0-16,0 1 0 0,1 1 48 0,3 1 16 0,2 2 0 15,0 0 0-15,-3 4-48 0,2 1 0 16,2 0 0-16,7-2 0 0,7 2 0 0,3 2 0 0,4 1 0 0,9 1 0 16,7-1-16-16,6 0-16 0,7 2 0 0,9-4 0 15,7-4-16-15,16 3 0 0,11 1 0 0,10-2 0 16,9-2-144-16,12 0 0 0,10 1 0 0,15 0 0 31,12-1-704-31,10 0-192 0,8-2-16 0,8 1-12160 0,6-1-2432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8T02:15:53.76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1594 1464 3679 0,'-5'-8'320'0,"5"8"-320"0,-2-7 0 0,2 7 0 16,0 0 1584-16,0 0 240 0,0 0 48 0,0 0 16 16,0 0-1184-16,-8 0-256 0,1 2-32 0,7-2-16 15,-6 2-272-15,-1 1-128 0,-1 0 0 0,1 1 128 16,0 0 0-16,3 1 0 0,-4-1 0 0,0 2 0 16,-2 0 160-16,3 1 32 0,-2-2 0 0,2 4 0 15,-4 2 16-15,3 2 16 0,-1 2 0 0,0-2 0 16,-2-1-128-16,2 0-32 0,1 1 0 0,1 3 0 15,-2 0 0-15,-1 1-16 0,0-2 0 0,0 4 0 16,0-2-32-16,2 2 0 0,0 0 0 0,-1 2 0 16,2-4 96-16,-1 4 16 0,0 1 0 0,-1 4 0 15,5-2 16-15,-3 2 16 0,-2 2 0 0,3-1 0 16,2 1-160-16,1 0-128 0,0 3 192 0,-3-3-192 0,3 0 144 0,1 1-144 16,1-2 0-16,0 1 144 0,0-4-144 0,2 2 0 15,2 2 0-15,-1 0 0 0,-2 2 0 0,3-1 0 16,3-3 0-16,-2 2 128 0,0 0-128 0,1-2 0 15,1-2 0-15,4 1 128 0,1 3-128 0,0-5 0 16,-2-4 144-16,2 2-144 0,3 0 224 0,-1-2-32 16,0-1 0-16,1-1 0 0,2 1 64 0,-1-1 16 15,-1 1 0-15,1-2 0 0,2 1-48 0,1 1-16 16,0 1 0-16,-1-1 0 0,1-4-32 0,0 1-16 16,-1-2 0-16,2 0 0 0,0 0 16 0,5-1 0 15,-1-2 0-15,0 0 0 0,-2 1 16 0,0 0 0 16,2 0 0-16,-1 0 0 0,1-2-64 0,1-1 0 0,0-1 0 0,3 2 0 15,-3 0 0-15,0-1 0 0,0-2 0 0,0 1 0 16,3-2-128-16,-4 3 192 0,2-3-192 0,0 1 192 16,4 1-192-16,1 0 160 0,-1 1-160 0,3 0 160 15,0 2-160-15,1-2 0 0,-1 0 144 0,2 1-144 16,-1 1 0-16,-1 1 144 0,-1 2-144 0,1-4 0 16,1-2 144-16,4 2-144 0,2 1 0 0,-1-1 144 15,0-1-16-15,1-1 0 0,4 2 0 0,0 0 0 16,0-2 0-16,-3 1 0 0,-1 2 0 0,1-1 0 15,-2-3-128-15,3-1 192 0,1 1-192 0,2 1 192 16,1 4-64-16,0 1-128 0,0-2 192 0,-4-1-64 16,-3-2-128-16,0-1 160 0,-1 1-160 0,2-2 160 15,0 1-32-15,-1 0-128 0,-4 2 192 0,3-1-64 0,7-3 96 16,-4 3 16-16,-2-2 0 0,-2 2 0 16,1 1 16-16,-1-1 16 0,0 0 0 0,0-1 0 0,0 0-80 0,-3 2 0 15,-2-4-16-15,3 2 0 0,3-1-48 0,1-1-128 16,-2 0 192-16,-2 1-64 0,-3 1-128 0,-2-1 192 15,1 2-192-15,-1-3 192 0,-2 1-64 0,2-2 0 16,-3-1 0-16,2 1 0 0,-2 2-128 0,1 1 192 16,-5 0-192-16,3-1 192 0,0-1-192 0,0-2 0 15,-1 2 144-15,-1 2-144 0,0-1 0 0,-2 1 0 16,-2-3 0-16,0 2 128 0,0-1-128 0,1 0 0 16,-4 0 0-16,0-1 128 0,-3-1-128 0,-3 0 0 15,0-2 0-15,-1 1 128 0,-9-1-128 0,9 3 0 16,-9-3 0-16,0 0 0 0,0 0 0 0,9 0-192 0,-9 0 64 0,0 0 0 31,0 0-368-31,0 0-64 0,0 0-16 0,0 0 0 16,0 0-1856-16,-3-8-384 0,3 8-80 0</inkml:trace>
  <inkml:trace contextRef="#ctx0" brushRef="#br0" timeOffset="574.97">4532 3213 19983 0,'0'0'880'0,"0"0"192"0,2-8-864 16,-2 8-208-16,0 0 0 0,0 0 0 0,0 0 0 0,0 0 0 16,0 0 128-16,0 0-128 0,0 0 0 0,0 0 0 15,0 0 0-15,0 0 0 0,9 3 0 0,0 0 0 16,-9-3 0-16,11 3 144 0,-3 3-144 0,2 0 0 16,1-1 0-16,1 1 0 0,1 3 400 0,3 1 0 15,0 0 0-15,2-2 0 0,1-4 64 0,0 3 16 0,1 0 0 16,3 2 0-16,-1 0-96 0,1-1-32 15,1 3 0-15,2-1 0 0,-4-1-112 0,1 1-32 16,-3 1 0-16,3 1 0 0,2 4-80 0,0-1-128 16,-4-2 176-16,1 1-176 0,0-2 160 0,-1 0-160 0,-1 0 128 15,0 0-128-15,-3 1 0 0,1 0 0 0,-3 0 128 0,0-2-128 16,-2-2 0-16,0 1 160 0,-3-1-160 0,1 1 160 16,0 1-16-16,-2-1 0 0,-1-2 0 0,-1-1 0 15,0 1 112-15,-7-8 0 0,0 0 16 0,4 10 0 16,-2-2 16-16,-1 0 0 0,-1 3 0 0,0-11 0 15,0 0 96-15,-5 9 0 0,-5-1 16 0,1 0 0 16,-3 2 64-16,0-2 16 0,-2 1 0 0,-2 0 0 16,-1 1 16-16,-3-1 0 0,-3-1 0 0,0 2 0 15,-5 1-112-15,-2-1 0 0,-3 0-16 0,0 2 0 16,2 0-192-16,-5 2-48 0,1 0 0 0,0-1 0 16,2-1-128-16,1-1 0 0,1-3 0 0,0 1 0 15,1 1-448-15,1-1-64 0,0 0 0 0,3-4-9728 16,1-3-1920-16</inkml:trace>
  <inkml:trace contextRef="#ctx0" brushRef="#br0" timeOffset="1486.75">1738 2074 13823 0,'0'0'1216'0,"0"0"-960"16,0 0-256-16,0 0 0 0,0 0 480 0,0 0 48 15,-11 1 16-15,3-1 0 0,1-1-32 0,-1 1 0 16,0 2 0-16,0 0 0 0,0-1-192 0,0 2-32 16,0 3-16-16,-1-4 0 0,-2-4 96 0,1 0 16 0,0-1 0 0,-3 2 0 15,0-1 32-15,-1 0 16 0,2-2 0 0,1 0 0 16,-2-1 16-16,-1 3 0 0,0-2 0 0,0 0 0 16,1-3-32-16,0 0 0 0,-1-1 0 0,2 2 0 15,-2 2-96-15,1 1 0 0,-1-4-16 0,2 3 0 16,2-1 32-16,-2 1 16 0,1 1 0 0,0-1 0 15,0 1-352-15,-1 0 0 0,2 0 0 0,1 2 0 16,-2 1 0-16,2 0 0 0,1-1 0 0,8 1 0 16,-7-5 0-16,0 1 0 0,7 4 0 0,-9 0 0 15,1-2 144-15,8 2-144 0,0 0 192 0,0 0-192 16,-8 0 144-16,8 0-144 0,0 0 0 0,0 0 144 16,0 0-144-16,0 0 0 0,0 0 0 0,-5 8 0 15,3 2 0-15,0-1 0 0,0 1 0 0,0-2 0 0,4 1-160 0,-1 2 160 16,-2 2 0-16,1 3-144 0,0-1 144 0,0 4 0 15,0-2 0-15,-2 3-128 0,-1 1 128 0,1 2 0 16,1 3 0-16,0-1 0 0,-2 1 0 0,-1 6 0 16,0 3 0-16,-1 4 0 0,0 5 0 0,-3-2-128 15,2 2 128-15,-1-3 0 0,0-4 0 0,-1-4 0 16,0-2 0-16,4-2 0 0,-2 1 0 0,3-1 0 16,-1-2 0-16,1-1 0 0,-1 0 0 0,1-1 0 15,0-1 0-15,3-2 0 0,3-3 0 0,0 1 0 16,1-2 0-16,1 0 0 15,4-1-288-15,2-2-128 0,1-1-32 0,3-2-11136 0</inkml:trace>
  <inkml:trace contextRef="#ctx0" brushRef="#br0" timeOffset="2435.41">2327 2619 10303 0,'0'0'448'0,"3"-8"112"0,-3 8-560 0,0 0 0 16,0 0 0-16,0 0 0 0,0 0 464 0,0 0-16 15,0 0 0-15,0 0 0 0,0 0-288 0,0 0-160 16,-2 10 160-16,-1 1-160 0,-2 1 384 0,-1 2-32 16,-2 1 0-16,0 2 0 0,1 1 80 0,-1 3 16 15,0 0 0-15,-1 0 0 0,3 0-208 0,-3 0-48 16,1 0 0-16,1 1 0 0,0 2-32 0,0-2-16 16,1-6 0-16,3 0 0 0,-1-4 240 0,2-2 32 15,2-10 16-15,-2 9 0 0,2-9 192 0,0 0 32 16,0 0 16-16,0 0 0 0,0 0 288 0,0 0 64 15,-1-9 16-15,2-4 0 0,0-4-624 0,2-3-128 16,2-2-32-16,-1 2 0 0,-1 2-256 0,1 0 128 16,-1 1-128-16,0-3 0 0,4-3 128 0,1 0-128 15,0-2 0-15,2 6 0 0,1-2 0 0,-2 3 0 0,0 2 0 0,3 0 0 16,0 2 0-16,1 1 0 16,-1 1 0-16,0 4 0 0,2 0-160 0,-3 3 160 0,1 0-160 0,0 4 160 15,-1 3-144-15,0 3 144 0,0-1-128 0,-1 2 128 16,-1 0-208-16,-2 3 32 0,0 1 16 0,-2 0 0 15,-2 0-96-15,-1 1-32 0,0-1 0 0,-2 0 0 16,0-10 128-16,-2 11 32 0,-2-2 0 0,-2 0 0 16,-2 0 128-16,-3-2 0 0,0-5 0 0,1 2 0 15,-3 2 0-15,0 0 0 0,-1 0 0 0,1-3 128 16,4-3-128-16,-4 0 0 0,4 0 0 0,1-1 0 16,0-2-544-16,8 3-80 0,-2-8-16 0</inkml:trace>
  <inkml:trace contextRef="#ctx0" brushRef="#br0" timeOffset="2835.41">2924 2520 16575 0,'0'0'1472'0,"0"0"-1168"0,0 0-304 0,0 0 0 0,-7 2 1552 0,-1 3 256 15,1-1 48-15,2 5 16 0,1 2-1600 0,-1 2-272 16,1 0-144-16,-1 1 16 0,0 1-32 0,-1-2 0 0,1 0 0 0,-4 3 0 16,2 0-64-16,2-1-16 0,-1-2 0 0,2 1 0 15,-3 1 64-15,2 0 16 0,0-2 0 0,-1-2 0 16,1-2 160-16,5-9 0 0,0 0 0 0,0 0 0 15,0 0 0-15,0 0 144 0,0 0-16 0,0 0-128 16,0 0 704-16,-3-7 16 0,3-4 16 0,0 0 0 16,2 2-288-16,2-2-48 0,0 3-16 0,1-3 0 15,-1-5-192-15,1 1-32 0,2 2-16 0,-1 2 0 16,2 0-144-16,-1 0 0 0,2 0 0 0,-3 1 128 16,3 0-128-16,-2 1 0 0,1 0 0 0,-1 3 0 15,2 0-256-15,-2 2 32 0,-7 4 0 0,9-3 0 16,-9 3-1696-16,0 0-352 0</inkml:trace>
  <inkml:trace contextRef="#ctx0" brushRef="#br0" timeOffset="3183.74">3267 2558 12895 0,'0'0'1152'0,"0"0"-928"0,-4-4-224 0,4 4 0 0,-8 6 1184 0,2 1 192 16,-2 1 32-16,0 3 16 0,-4 1-896 0,-2 0-176 15,-1-1-32-15,-1 5-16 0,1 2-144 0,0 0-32 16,0-3 0-16,3 3 0 0,3-1-128 0,-2-2 0 16,1-1 0-16,4-2 128 0,2-2-128 0,4 0 0 0,0 0 0 15,0-10 0-15,0 0-128 0,0 0 128 0,11 3-160 0,0 2 160 16,-1 0 0-16,1-3 0 0,1-4-128 0,-1-1 128 15,0 0 0-15,0-3 0 0,3-3 0 0,-1-1 0 16,-1 1 128-16,1-2 64 0,-3-2 0 0,0 2 16 16,-1 2 112-16,-4-2 32 0,1-4 0 0,-1 3 0 15,-3 3 0-15,1 3 0 0,-3-4 0 0,-2 1 0 16,2 9-112-16,-3-7-32 0,-3 2 0 0,0 2 0 16,6 3-528-16,0 0-96 0,-9-3-32 0</inkml:trace>
  <inkml:trace contextRef="#ctx0" brushRef="#br0" timeOffset="3698.55">3597 2542 21183 0,'0'0'1888'0,"8"-4"-1504"16,3 0-384-16,-1 3 0 15,-10 1-928-15,0 0-256 0,0 0-48 0,0 0-16 0,0 0 1056 0,0 0 192 16,0 0 0-16,0 0 160 0,0 0-160 0,-2 10-176 16,-5-3 48-16,0 1 0 0,-2 0-160 0,-2 0-32 15,-2-2 0-15,-2 2 0 0,0 3 320 0,-1-2 0 0,1 1 0 16,1-1 0-16,1 0 0 0,0 1 0 0,1 2 128 0,-1 0-128 16,1-2 304-16,3-3-48 0,3 0 0 0,2 2 0 15,0 4 240-15,4-13 32 0,0 0 16 0,5 9 0 16,2-3 416-16,1 0 96 0,1-4 16 0,2-2 0 15,2-2-592-15,2-1-112 0,2-3-32 0,1-1 0 16,1-1-160-16,1-3-48 0,-4-1 0 0,3-2 0 16,2-1-128-16,1-2 160 0,-3-1-160 0,0 1 160 15,1 2-160-15,-1-4 0 0,-4 2 0 16,1-4 128-16,-1-1-128 0,-3-3 128 0,-1 3-128 0,-1-4 128 16,0-1 96-16,-1-3 16 0,1-4 0 0,-4 4 0 15,1 3-80-15,-2 1-16 0,0 3 0 0,0 7 0 16,1 4-144-16,-2 3 0 0,-2 0 0 0,-2 9 0 15,0 0 0-15,0 0 0 0,0 0 0 0,-3 13 128 16,-2 0-128-16,-3 4 0 0,0 3 0 0,1 6 0 0,-1 4 0 0,-2 2 0 16,0 2 0-16,0 4 0 0,0 2 0 0,1-1 0 15,-2 0 0-15,3-4 0 16,0-2-448-16,1-1 16 0,3 0 16 0,0-3 0 16,0-5-368-16,1-2-80 0,3-4-16 0,3 0 0 15,1-3-1680-15,1-6-352 0</inkml:trace>
  <inkml:trace contextRef="#ctx0" brushRef="#br0" timeOffset="4029.53">4029 2536 18431 0,'-6'-8'1632'0,"6"8"-1312"0,0 0-320 0,0 0 0 16,0 0 1216-16,-6 9 192 0,1 3 16 0,1 1 16 16,-3 0-1248-16,3 1-192 0,-1 0-176 0,4 3 48 15,0 2 128-15,-1 1 0 0,1-2 0 0,1 1-128 16,1-1 128-16,3-3 0 0,0-1 0 0,0 0 0 16,2-3 0-16,-2-3-192 0,4-1 192 0,-8-7-192 15,10 2 0-15,1-4-16 0,2-5 0 0,-4 1 0 16,2-4 208-16,2-2 160 0,-2-2-32 0,2-2 0 15,0 2 256-15,-1 1 64 0,-1-1 0 0,-2 0 0 0,0-1 16 16,-3-1 16-16,-1 0 0 0,0 0 0 16,0 3-192-16,-1 1-32 0,1 3-16 0,-3 1 0 15,1 0-368-15,-3 8-80 0,6-8-16 0,-6 8-7520 16,5-8-1520-16</inkml:trace>
  <inkml:trace contextRef="#ctx0" brushRef="#br0" timeOffset="4298.6">4585 2444 22111 0,'0'0'976'0,"-6"-4"208"0,-3 2-944 0,9 2-240 0,-7 3 0 0,-3 1 0 15,-1 2 144-15,1 2-16 0,-2-2 0 0,0 3 0 16,-1 3-128-16,0 1 0 0,-1 0-160 0,0 3 160 15,0 0-160-15,-1 0 160 0,-5-1-160 0,4-1 160 16,4 2-192-16,1 0 48 0,3 0 16 0,0-1 0 16,1-3-128-16,4-1 0 0,3 0-16 0,1-2 0 31,-1-9-240-31,0 0-32 0,8 10-16 0,1-5 0 16,-9-5 48-16,12 0 0 0,0-2 0 0,1-1-4672 0,2-1-944 0</inkml:trace>
  <inkml:trace contextRef="#ctx0" brushRef="#br0" timeOffset="4572.04">4890 2155 22111 0,'0'0'976'0,"0"0"208"0,0 0-944 0,0 0-240 15,-8-3 0-15,8 3 0 0,-7 3 0 0,-1 4-128 16,0 0 128-16,0 3-208 0,0 1 208 0,-2 5 0 16,-1 2 0-16,1 3 160 0,-2 2-160 0,0 5 0 15,0 4 0-15,2 2 0 0,-2-2 0 0,1-2 0 16,1 0 0-16,-1 3 0 0,1 1 0 0,1-2 0 16,-2-4-224-16,1-3 80 15,0-2-720-15,0-2-144 0,5-5-16 0,-2-1-7520 0</inkml:trace>
  <inkml:trace contextRef="#ctx0" brushRef="#br0" timeOffset="4744.12">4581 2471 23551 0,'0'0'1040'0,"0"0"224"0,14 2-1008 0,0 2-256 0,0 3 0 0,3-2 0 15,1 1 0-15,1-1 0 0,1 0 0 0,4-1-160 16,3-1-80-16,1 0-16 0,1-3 0 0</inkml:trace>
  <inkml:trace contextRef="#ctx0" brushRef="#br0" timeOffset="5128.04">5423 2369 26607 0,'-8'5'1168'0,"2"5"256"0,2 2-1136 0,-1 4-288 0,0 2 0 0,-1 3 0 16,2 1 0-16,-3 2-144 15,-1 1 16-15,-3 0 0 0,0-2-112 0,2-2-16 0,-3-3 0 0,2-1 0 32,1-2-512-32,0-2-96 0,0-5-32 0,-1 0 0 0,1-2 576 0,1-2 128 0,8-4 0 0,-8-3 16 15,3-1 544-15,5 4 96 0,-3-9 32 0,2-1 0 16,0-2 144-16,1-1 16 0,1 0 16 0,3-1 0 16,0-2-96-16,2 0-32 0,-4-2 0 0,2 2 0 15,1 1-304-15,0 1-64 0,1 1-16 0,2 0 0 16,1 0-160-16,2 2 0 0,0 4 0 0,-1 1 0 15,2 3-320-15,0 2-64 0,1 0 0 0,0 1-7680 16,0 0-1552-16</inkml:trace>
  <inkml:trace contextRef="#ctx0" brushRef="#br0" timeOffset="5972.28">5781 2405 21183 0,'-8'2'1888'0,"8"-2"-1504"15,-3 8-384-15,-4 0 0 0,0 2 976 0,-1 2 128 16,1 3 32-16,1 0 0 0,-1 0-976 0,2 1-160 16,-4-2 0-16,4 4-160 0,1-1-192 0,1-1-32 15,-2-4-16-15,3-1 0 16,1-1-224-16,1-1-32 0,0-9-16 0,0 0 0 0,0 0 416 0,0 0 64 15,0 0 32-15,8 5 0 0,-8-5 384 0,11-1 80 0,-1-1 16 0,-2-2 0 16,2-1 64-16,-1-1 0 0,0-1 16 0,0 0 0 16,-2 2 48-16,1-2 16 0,-1-1 0 0,-1 2 0 15,-6 6-240-15,7-5-48 0,-7 5-16 0,8-5 0 16,-8 5-160-16,7-3 0 0,-7 3 0 0,0 0 0 16,0 0 0-16,0 0 0 0,0 0 0 0,9 4-176 15,-9-4 176-15,8 3 0 0,-8-3 0 0,0 0 0 16,9 6 0-16,-1-2 0 0,2-1 0 0,-2 1 0 15,-8-4 0-15,10 3 0 0,-10-3 0 0,10 4 0 16,2 0 0-16,-1-2 0 0,1 0 0 0,-3-1 0 16,0-3 0-16,-9 2 0 0,12-2 0 0,-2 2 0 15,1 1 0-15,0-1 0 0,-11 0 128 0,10-3-128 16,-1-3 144-16,0 3-144 0,-1-2 192 0,2 1-192 0,-2 0 192 16,1-2-192-16,1 0 192 0,0-1-192 0,1-1 192 0,-2-1-192 15,2-2 192-15,1-2-192 0,2 0 144 0,1-2-144 16,-1-3 0-16,-1 0 144 0,2-1-144 0,0-3 0 15,1-4 144-15,-1 4-144 0,-5 0 160 0,3 0-32 16,1-1-128-16,0-1 192 0,-4-2 48 0,2-1 0 16,1 2 0-16,-1-1 0 0,-5 0 0 0,2 1 0 15,-1 0 0-15,0-1 0 0,-4 3-240 0,0 1 144 16,1 0-144-16,-3 6 128 0,-1 3-128 0,-1 3 128 16,-1 1-128-16,-1 3 128 0,2 6-128 0,0 0 0 15,0 0 0-15,0 0-176 0,-8 7 176 0,1 4-208 16,-4 2 80-16,2 5 128 0,-1-1-176 0,-2 6 176 0,-2 3-128 15,0 1 128-15,-2-1-144 0,0 1 144 0,1-2-160 0,0 4 160 16,3 2-128-16,2 0 128 0,4-2 0 0,1 0-144 16,1-2 144-16,3-2 0 0,1-3 0 0,2 0-128 15,6-3 128-15,1 0 0 0,3-2 0 0,-1-2 0 16,2-4 0-16,1-1 0 0,3-6 160 0,0 2-160 16,4-1 320-16,0-3-48 0,4 0 0 0,1-5 0 15,1-3-128-15,1-2-16 0,0-1-128 0,-2 0 192 16,-2-2-64-16,2-2-128 0,-2-3 176 0,3-2-176 15,-3-1 192-15,2-1-64 0,1-4 0 0,-3 2-128 16,-3 3 208-16,-1-1-64 0,-2-2-16 0,-1 3 0 16,-4 5-128-16,-3 0 192 0,-3-1-192 0,-2 3 192 15,-3-1-64-15,-2 4 0 0,0 9 0 0,-7-3 0 0,-1 0 288 16,-3 5 48-16,-7 5 16 0,0 4 0 0,-4 4-480 0,0 3 0 16,-3 3 0-16,2 6 0 0,2 4 0 0,2 2 0 15,0 2-192-15,1-1 192 0,2-1 0 0,4-2 0 16,4-2 0-16,4-1 0 15,1-4-1856-15,6-1-256 0</inkml:trace>
  <inkml:trace contextRef="#ctx0" brushRef="#br0" timeOffset="6646.11">1894 3872 33519 0,'-6'-11'1472'0,"6"11"320"0,0-11-1424 0,0 11-368 15,0 0 0-15,0 0 0 0,0 0 0 0,0 0-240 16,9 7 48-16,0 1 0 0,-2 3 16 0,1 0 16 16,1 3 0-16,0 2 0 0,1 3 160 0,-3 2-208 15,2 0 80-15,0 0 128 0,-1 3-320 0,-2 2 48 16,3 3 16-16,-4-3 0 0,1-2 16 0,1-2 16 15,-1-1 0-15,2-1 0 0,0-1 224 0,-2-3 0 16,0-3-160-16,2-4 160 0,1-4 0 0,0-2 0 16,1 0 0-16,1-4 0 0,0-4 352 0,2-4 96 0,3-4 0 0,0-3 16 15,2-6 128-15,0-4 32 0,1-1 0 0,4 0 0 16,5-1-128-16,-3-1-32 0,1-3 0 0,2-1 0 16,-4-1 0-16,1 0 0 0,3-4 0 0,-4 3 0 15,0 0-16-15,2 2-16 0,2 4 0 0,1 3 0 16,0-1-240-16,1 3-32 0,0 2-16 0,1 6 0 15,1 4-144-15,1 3 0 0,-2 1 0 0,1 4-11648 16,-2-1-2336-16</inkml:trace>
  <inkml:trace contextRef="#ctx0" brushRef="#br0" timeOffset="9560.18">6122 2912 12895 0,'0'0'272'0,"0"0"64"0,0 0 16 0,0 0 32 0,0 0-384 0,0 0 0 15,0 0 0-15,0 0 0 0,0 0 0 0,0 0 0 16,0 0 0-16,0 0 0 0,0 0 896 0,0 0 96 16,0 0 32-16,0 0 0 0,0 0 0 0,0 0 0 15,0 0 0-15,0 0 0 0,0 0-832 0,0 0-192 0,0 0 0 0,0 0 0 16,0 0 0-16,0 0 0 0,0 0 0 0,0 0 0 15,-4 7 864-15,-1 0 128 16,0 0 32-16,0 1 0 0,-1 2-832 0,-2 0-192 0,0-1 0 0,1 1 0 16,-1 2 0-16,-2 0 0 0,0 0 0 0,0 1 0 15,-1 1 0-15,-1 0 0 0,-1 1 0 0,1 1 0 16,-3 0 864-16,1 1 128 0,-1-1 32 0,-1 3 0 16,2 1-832-16,1 0-192 0,-1-2 0 0,0 2 0 15,3 2 0-15,-1 1 0 0,1 0 0 0,1 0 0 16,0 0 0-16,3 1 0 0,0-1 0 0,3 0 0 15,-4 0 0-15,3-1 0 0,2 0 0 0,-1 0 0 16,1-1 0-16,2 1 0 0,1 0 0 0,1 0 0 16,0 0 0-16,2 0 0 0,1 0 0 0,1-4 0 15,0-1 0-15,1 1 0 0,-1 0 0 0,2 1 0 0,1-3 0 0,-2 3 0 16,0-1 0-16,-1-1 0 0,1 1 0 0,-2-2 0 16,1 0 0-16,-1-1 0 0,0 2 864 0,0-2 128 15,0-1 32-15,0 1 0 0,1-1-832 0,-2 0-192 16,0 1 0-16,1-2 0 0,0-1 0 0,-2 0 0 15,2-2 0-15,-1-1 0 0,-1 2 0 0,3-2 0 16,-3-2 0-16,2 0 0 0,1-2 0 0,1 1 0 16,-1-1 0-16,1 0 0 0,1-2 0 0,-1-1 0 15,-6-2 0-15,8 1 0 0,0-1 0 0,-1-1 0 16,1 0 0-16,-1-1 0 0,0 0 0 0,1-2 0 16,-3-1 0-16,1-2-9232 15,1 1-1904-15</inkml:trace>
  <inkml:trace contextRef="#ctx0" brushRef="#br0" timeOffset="10575.93">6339 4116 12895 0,'0'0'576'0,"0"0"112"0,0 0-560 0,-6 4-128 0,2-2 0 0,-2 0 0 16,1-2 848-16,0 0 144 15,-3 0 32-15,1-2 0 0,7 2 0 0,0 0 0 0,-4 2 0 0,4-2 0 16,-6 1-832-16,6-1-192 0,-7 1 0 0,7-1 0 16,-5 0 864-16,5 0 128 0,0 0 32 0,0 0 0 15,0 0-832-15,0 0-192 0,0 0 0 0,0 0 0 16,0 0 864-16,0 0 128 0,0 0 32 0,0 0 0 15,8 3-832-15,2 0-192 0,3-3 0 0,2 0 0 16,5 2 0-16,0-1 0 0,2-1 0 0,1 0 0 16,1 0 0-16,-1 0 0 0,-1 1 0 0,0 2 0 15,0 1 0-15,1-1 0 0,-3-1 0 0,1 1 0 16,0 1 0-16,-4-2 0 0,1 0 0 0,0 0 0 0,-1 1 0 0,-1 0 0 16,-3 0 0-16,-2 0 0 0,-1 1 0 0,-1-1 0 15,-3-2 0-15,1 0 0 0,-1-1 864 0,-6 0 128 16,0 0 32-16,0 0 0 0,0 0-832 0,0 0-192 15,0 0 0-15,0 0 0 0,0 0 0 0,0 0 0 16,0 0 0-16,-4-4 0 0,0-1 864 0,-6 2 128 16,-4-2 32-16,0 0 0 0,-1 1-832 0,-2 1-192 15,-1 0 0-15,-2 2 0 0,-3 1 0 0,1-1 0 16,-6 0 0-16,4 0 0 0,-2-1 0 0,-1 1 0 16,1 0 0-16,2-1 0 0,-2 2 0 0,5 0 0 15,-1-1 0-15,5-1 0 0,0 2 0 0,4 0 0 16,4-1 0-16,2 0 0 0,7 1 0 0,0 0 0 15,0 0 0-15,0 0 0 0,2-4 0 0,4 0 0 0,5 2 0 0,3 1 0 16,2-3 0-16,4-1 0 0,0 1 0 0,2 2 0 16,1-2 0-16,2 2 0 0,-1-1 0 0,3 1 0 15,1-1 0-15,0 2 0 0,1 0 0 0,0 1 0 16,-3 0 0-16,1 0 0 0,-4 0 0 0,-1 0 0 16,-1 1 0-16,-2-1 0 0,-4 0 0 0,-2 1 0 15,0 2 0-15,-4-2 0 0,-1-1 0 0,-8 0 0 16,0 0 0-16,0 0 0 0,0 0 0 0,0 0 0 15,0 0 0-15,0 0 0 0,-7 4 0 0,-2-1 0 16,-2 0 0-16,-2-1 0 0,-2-1 0 0,-3 0 0 16,-2 0 0-16,0-1 0 0,-4-1 0 0,2 0 0 15,-1 3 864-15,2 1 128 0,-2-2 32 0,4 2 0 16,0-2-832-16,2 1-192 0,2 1 0 0,-4 1 0 16,4-2-768-16,4 0-208 0,3-1-48 0,8-1 0 15,0 0-2448-15,0 0-496 0,0 0-112 0,12 10-16 0</inkml:trace>
  <inkml:trace contextRef="#ctx0" brushRef="#br0" timeOffset="11631.34">8131 4121 9215 0,'0'0'400'0,"0"0"96"0,-8 3-496 0,0-1 0 0,8-2 0 0,0 0 0 16,0 0 912-16,-8 3 96 0,0 1 16 0,8-4 0 15,0 0 0-15,-8 0 0 0,-2 2 0 0,10-2 0 16,-4-4 0-16,4 4 0 0,0 0 0 0,0 0 0 15,0 0 0-15,0 0 0 0,0 0 0 0,0 0 0 16,0 0-832-16,0 0-192 0,0 0 0 0,7-3 0 16,-7 3 0-16,14-4 0 0,2 1 0 0,2 0 0 15,-1 2 0-15,3 2 0 0,2 1 0 0,2-2 0 16,-4 0 864-16,1 0 128 0,1 0 32 0,-2 1 0 0,1 2-832 0,0-1-192 16,-4 3 0-16,2-2 0 0,0-2 0 0,-4 1 0 15,-3 1 0-15,-2 0 0 0,-1-3 0 0,-9 0 0 16,7 3 0-16,-7-3 0 0,0 0 0 0,0 0 0 15,0 0 0-15,0 0 0 0,0 0 864 0,0 0 128 16,0 0 32-16,0 0 0 0,0 0 0 0,0 0 0 16,-8-3 0-16,-3-1 0 0,-1 1-832 0,-4-1-192 15,-4 0 0-15,1 1 0 0,-3 0 0 0,-3-2 0 16,-1 1 0-16,-2 0 0 0,-1 1 0 0,-3 2 0 16,1 0 0-16,1 1 0 0,4 0 0 0,3 2 0 15,-1 2 0-15,4-1 0 0,3-3 0 0,2 3 0 16,1 3 0-16,4-2 0 0,3-2 0 0,7-2 0 15,0 0 0-15,0 0 0 0,0 0 0 0,0 0 0 16,5 9 0-16,4-2 0 0,1-3 0 0,6-1 0 16,5-1 0-16,0-2 0 0,4-3 0 0,0 2 0 15,2 0 0-15,1 1 0 0,2 0 0 0,0 1 0 0,-4 0 0 0,-1-1 0 16,-2 0 0-16,-2 0 0 0,-3-1 0 0,-3 0 0 16,-3 0 0-16,-2 1 0 0,-10 0 0 0,8 0 0 15,-8 0 0-15,0 0 0 0,0 0 0 0,0 0 0 16,0 0 0-16,0 0 0 0,0 0 0 0,-8 4 0 15,-1 1 0-15,0-3 0 0,-2-3 0 0,1 1 0 32,0 1-2416-32,2-1-528 0,-3-3-96 0,11 3-32 0</inkml:trace>
  <inkml:trace contextRef="#ctx0" brushRef="#br0" timeOffset="12501.54">8650 2967 9215 0,'0'0'400'0,"0"0"96"0,-1-8-496 0,0 1 0 16,1 7 0-16,-4-6 0 0,4 6 912 0,-2-6 96 16,2 6 16-16,0 0 0 0,0 0 0 0,0 0 0 15,-4-5 0-15,4 5 0 0,0 0-832 0,0 0-192 16,0 0 0-16,0 0 0 0,0 0 864 0,0 0 128 16,0 0 32-16,0 10 0 0,1 1-832 0,0 0-192 15,1 1 0-15,1 0 0 0,2 3 0 0,0 2 0 16,0-2 0-16,1 2 0 0,3-2 0 0,0 4 0 15,-1-2 0-15,0 3 0 0,2 1 0 0,-2 1 0 16,1 1 0-16,-3 0 0 0,2 2 864 0,-2-1 128 16,0-1 32-16,0 3 0 0,-1 2-832 0,3-1-192 0,-5 0 0 15,2-3 0-15,-1 0 0 0,0 0 0 0,1-1 0 0,-1-1 0 16,2-2 0-16,-4 1 0 0,1 0 0 0,0 0 0 16,1-2 864-16,0-1 128 0,-3 4 32 0,1 1 0 15,0-1-832-15,-2 0-192 0,0-2 0 0,0 2 0 16,0-1 0-16,-2 1 0 0,0 0 0 0,0 0 0 15,-3-2 0-15,0-1 0 0,1-1 0 0,-3 1 0 16,1 0 864-16,-1-2 128 0,0 0 32 0,2 0 0 16,-3 1-832-16,2 0-192 0,-2-1 0 0,0 0 0 15,0-3 0-15,2 0 0 0,-1 3 0 0,2-3 0 16,0-3 0-16,-1-1 0 0,0-1 0 0,2 1 0 16,-2 0 0-16,1 1 0 0,-1-4 0 0,1 1 0 15,2 0 0-15,3-8 0 0,-6 6 0 0,1-1 0 16,5-5 0-16,-7 3 0 0,7-3 0 0,0 0 0 0,0 0 864 0,-4-2 128 15,4 2 32-15,-5-7 0 16,2 2-1648-16,4-3-320 0,2-4-64 0,3 2-8752 16,1 1-1760-16</inkml:trace>
  <inkml:trace contextRef="#ctx0" brushRef="#br0" timeOffset="13251.27">8674 2917 9215 0,'0'0'192'0,"0"0"64"0,0 0 0 0,0 0 0 0,-9 0-256 0,9 0 0 16,0 0 0-16,0 0 0 0,-8 2 0 0,8-2 0 16,-8 5 0-16,8-5 0 0,0 0 0 0,0 0 0 15,-7 5 0-15,7-5 0 0,0 0 864 0,0 0 128 16,-3 9 32-16,3-9 0 0,-2 10 0 0,0-3 0 0,2-7 0 0,-1 8 0 16,1 3 0-16,3-1 0 0,0 0 0 0,0 1 0 15,2 0-832-15,-2 2-192 16,1 3 0-16,2-1 0 0,-1 2 0 0,3 0 0 0,0 2 0 0,-1 2 0 15,1 0 864-15,1 2 128 0,1 1 32 0,1 3 0 16,-2 2-832-16,0 2-192 0,2 0 0 0,-1 1 0 16,-1 0 0-16,0 0 0 0,-2-1 0 0,-2 0 0 15,2-2 0-15,-3-2 0 0,0 4 0 0,0-1 0 16,-1 1 0-16,-2-1 0 0,-1 5 0 0,0-5 0 16,0 3 864-16,-1-2 128 0,-2-1 32 0,-2-2 0 15,0-1-832-15,-3 0-192 0,-1 0 0 0,-4-3 0 16,-1-2 0-16,-2 0 0 0,0 0 0 0,-2 0 0 0,-3 1 0 0,2-1 0 15,-1-4 0-15,3-1 0 0,3-1 0 0,3-2 0 16,0-3 0-16,4-4-8144 16,7-7-1680-16</inkml:trace>
  <inkml:trace contextRef="#ctx0" brushRef="#br0" timeOffset="14516.32">9224 3068 12895 0,'0'0'576'0,"0"0"112"0,0 0-560 0,0 0-128 0,-2-8 0 0,2 8 0 15,0 0 0-15,0 0 0 0,-7-7 0 0,7 7 0 16,0 0 848-16,0 0 144 0,0 0 32 0,0 0 0 16,-4-7 0-16,4 7 0 0,0 0 0 0,-4-9 0 15,3 0 0-15,1 2 0 0,0-1 0 0,3 0 0 16,0 1-832-16,1-2-192 0,2-1 0 0,1-2 0 15,2 0 864-15,0-3 128 0,0-1 32 0,2-2 0 0,-3 1-832 0,1 0-192 16,1 1 0-16,0 0 0 0,0 2 0 0,-3 0 0 16,0-1 0-16,-2 4 0 0,0 4 0 0,1 1 0 15,-6 6 0-15,0 0 0 0,0 0 0 0,0 0 0 16,0 0 0-16,0 0 0 0,0 0 0 0,-2 7 0 16,-2 4 0-16,0 3 0 0,-2 3 864 0,-2 1 128 15,0 3 32-15,-3 2 0 0,1 0-832 0,0 3-192 16,-2-7 0-16,1 2 0 0,0 0 0 0,1-3 0 15,-1-2 0-15,1 0 0 0,0-2 0 0,2-2 0 16,0-1 0-16,0-1 0 0,4-1 0 0,0-1 0 16,1-3 0-16,3-5 0 0,0 0 864 0,0 0 128 15,0 0 32-15,0 0 0 0,0 0-832 0,7-4-192 16,0-2 0-16,1-2 0 0,1-1 0 0,0-4 0 16,1 0 0-16,-2-1 0 0,2-1 0 0,1-4 0 0,-2-3 0 0,1-2 0 15,0-2 0-15,1 0 0 0,1-4 0 0,0 2 0 16,1 0 864-16,-1 3 128 0,1 1 32 0,-1 3 0 15,0 3-832-15,-2 2-192 16,-2 0 0-16,3 0 0 16,-5 6-768-16,-1 4-208 0,-5 6-48 0,0 0 0 0,0 0 832 0,-3 10 192 0,-2 1 0 0,-4 5 0 15,-2 2 0-15,-2 3 0 0,-5 6 0 0,0 1 0 16,0 3 0-16,-1 2 0 0,0-2 0 0,-2 0 0 16,3-4 0-16,-2 0 0 0,2-5 0 0,-1 0 0 15,0 0 0-15,1-3 0 0,2-1 0 0,1-3 0 16,3-1 0-16,4-3 0 0,1-3 0 0,3-1 0 15,-1-3 0-15,5-4 0 0,0 0 0 0,0 0 0 16,3-5 768-16,3-3 208 0,-1-1 48 0,5-2 0 0,1-4-832 16,4 0-192-16,-1-1 0 0,1-1 0 0,2-5 0 0,-1-3 0 15,2-2 0-15,0-4 0 0,-1-3 0 0,3 0 0 16,-1-1 0-16,0 1 0 0,3 2 0 0,-2 2 0 16,1 2 0-16,0 4 0 0,-2 4 0 0,-4 3 0 15,-1 3 0-15,-5 3 0 0,-1 3 0 0,-3 2 0 16,-5 6 0-16,0 0 0 0,0 9 0 0,-2 2 0 15,-2 3 0-15,-4 5 0 0,-4 2 0 0,-1 3 0 16,-5 4 0-16,0 0 0 0,-2 4 0 0,0 3 0 16,0-2 0-16,1-2 0 0,1-1 0 0,0-3 0 15,2-2 0-15,0-4 0 0,3-1 0 0,2-2 0 16,3-3 0-16,1-2 0 0,1-5 0 0,4-1 0 0,2-7 0 16,0 0 0-16,0 0 0 0,0 0 0 15,5-4 0-15,5-2 0 0,-1-4 0 0,2 1 0 16,0-3 0-16,0-1 0 0,0-3 0 0,0-3 0 15,2-3 0-15,-2-3 0 0,3-4 0 0,0-1 0 0,0-2 0 0,3 0 0 16,-1-2 0-16,1 1 0 0,-3 4 0 0,1 2 0 16,1 4 0-16,-2 2 0 0,-4 5 0 0,-3 4 0 15,-1 4 0-15,-1 5 0 0,-5 3 0 0,2 5 0 16,-7 5 0-16,-2 4 0 0,-2 3 0 0,-5 6 0 16,-4 6 0-16,-3 1 0 0,0 3 0 0,-2 4 0 15,-1 1 0-15,0 1 0 0,-1-4 0 0,2-3 0 16,1-4 0-16,3-2 0 0,-2-3 0 0,4-3 0 15,3-3 0-15,2-3 0 0,2-3 0 0,3-2 0 16,5-2 0-16,2-7 0 0,0 0 0 0,0 0 0 16,9-7 0-16,3-3 0 0,-1-3 0 0,3-2 0 0,1-2 0 0,-1-4 0 15,0 0 0-15,0-3 0 0,1-4 0 16,-1-4 0-16,0 0 0 0,2-2 0 0,-1 0 0 0,1 3 0 16,-1 4 0-16,0 5 0 0,-5 5 0 0,0 3 0 15,-2 1 0-15,-2 6 0 0,-6 7 0 0,0 0 0 16,0 0 0-16,-2 5 0 0,-2 4 0 0,-3 3 0 15,-5 4 0-15,0 1 0 0,-1 2 0 0,-1 1 0 16,-2 1 0-16,-5 8 0 16,5-1-1600-16,5-5-352 0,-1-6-80 0,3-1-13120 0</inkml:trace>
  <inkml:trace contextRef="#ctx0" brushRef="#br0" timeOffset="16596.2">6294 4025 9215 0,'0'0'400'0,"0"0"96"0,0 0-496 0,0 0 0 16,0 0 0-16,0 0 0 0,0 0 912 0,0 0 96 15,0 0 16-15,0 0 0 0,0 0 0 0,0 0 0 16,0 0 0-16,0 0 0 0,0 0 0 0,-3 4 0 15,3-4 0-15,-4 6 0 0,-2-3 0 0,0-1 0 0,0 1 0 0,2-1 0 16,-4 1-832-16,3 0-192 0,0 2 0 16,5-5 0-16,-6 2 864 0,1 0 128 0,5-2 32 0,0 0 0 15,0 0-832-15,0 0-192 0,0 0 0 0,0 0 0 16,0 0 0-16,6 6 0 0,2-5 0 0,-2 1 0 16,4 1 0-16,2-2 0 0,2 0 0 0,3-1 0 15,3-1 864-15,2 0 128 0,1 1 32 0,0 0 0 16,3 1-832-16,2 0-192 0,-4 1 0 0,2-2 0 15,2 3 0-15,-3-1 0 0,2-1 0 0,-1 1 0 16,3 2 0-16,-4-1 0 0,0 0 0 0,-1 1 0 16,1-1 0-16,0 0 0 0,-3 2 0 0,0-3 0 15,-2 0 0-15,-2 1 0 0,-2-1 0 0,-3 1 0 16,1 0 0-16,-4-3 0 0,-1-2 0 0,-2 2 0 0,-7 0 0 0,0 0 0 16,0 0 0-16,0 0 0 0,0 0 864 0,0 0 128 15,0 0 32-15,0 0 0 0,0 0-832 0,-9 0-192 16,-2-1 0-16,-2 1 0 0,-3 0 0 0,-1-1 0 15,-2-3 0-15,0 2 0 0,-4 1 864 0,-1 0 128 16,-5-1 32-16,2 1 0 0,-2 1-832 0,2-3-192 16,0 3 0-16,-1-1 0 0,0-3 0 0,4 1 0 15,1 1 0-15,3 1 0 0,-1 0 0 0,5 0 0 16,1-1 0-16,6 2 0 0,0 2 0 0,2-2 0 16,7 0 0-16,0 0 0 0,0 0 0 0,0 0 0 15,9 0 0-15,3 0 0 0,2 1 0 0,5 0 0 16,3 0 0-16,0-1 0 0,4 0 0 0,3 0 0 15,4-1 0-15,13 0 0 16,-4 2-768-16,-2 2-208 0,-4-2-48 0,-11 0 0 0,3 0 832 0,-2 0 192 16,-1 1 0-16,0-1 0 0,-6-1 768 0,-1 1 208 0,-4 2 48 0,2-1 0 31,-5 0-1648-31,-2-1-320 0,-9-1-64 0,0 0-16 0,0 0 1648 0,0 0 320 0,0 0 64 0,0 0 16 16,-7 1-832-16,-2 0-192 15,-3 1 0-15,-1 0 0 0,-4-4 0 0,-1 4 0 0,-2 0 0 0,-10 1 0 31,0 0-1600-31,7-2-352 0,2-2-80 0,2 0-13120 0</inkml:trace>
  <inkml:trace contextRef="#ctx0" brushRef="#br0" timeOffset="17691.34">1604 1881 12895 0,'0'0'272'0,"0"0"64"0,0 0 16 0,0 0 32 0,0 0-384 0,0 0 0 16,0 0 0-16,0 0 0 0,0 0 896 0,0 0 96 15,0 0 32-15,0 0 0 0,0 0 0 0,0 0 0 16,1-5 0-16,-1 5 0 0,0 0 0 0,0 0 0 15,0 0 0-15,0 0 0 0,3-6-832 0,-3 6-192 16,0 0 0-16,0 0 0 0,4-3 0 0,4-1 0 16,0 4 0-16,5 0 0 0,-2 0 864 0,4 0 128 0,5 0 32 0,0 0 0 15,3 0-832-15,4 3-192 0,4-1 0 0,1-1 0 16,1-2 0-16,0 0 0 0,-1 1 0 0,-4 0 0 16,1 0 0-16,-3 0 0 0,0-1 0 0,-7-2 0 15,0 3 0-15,-2 0 0 0,-3-1 0 0,-2 0 0 16,-1 2 864-16,-5-1 128 0,-6 0 32 0,0 0 0 15,0 0-832-15,0 0-192 0,-10 0 0 0,-1 1 0 16,-6 4 864-16,-3-2 128 0,1-1 32 0,-2 1 0 16,-5-1-832-16,0-1-192 0,-4 2 0 0,-1-2 0 15,1-2 0-15,1 1 0 0,0 3 0 0,3 2 0 16,-1-1 0-16,3 1 0 0,2-2 0 0,5 0 0 16,1 2 0-16,4-2 0 0,4-1 0 0,2 0 0 0,6-2 0 0,0 0 0 15,0 0 0-15,0 0 0 0,10 3 0 0,4 0 0 16,6 1 0-16,3-3 0 0,5-1 0 0,-1 3 0 15,7 1 0-15,-1-1 0 0,-1-3 0 0,1-1 0 16,0 0 0-16,-1-1 0 0,-1 0 0 0,0-2 0 16,-2 0 0-16,-1 2 0 0,-1 1 0 0,-5 0 0 15,-3-1 0-15,-4 0 0 0,-2-2 0 0,-4 1 0 16,-3 3 0-16,-6 0 0 0,0 0 0 0,0 0 0 16,-4-2 0-16,-10 4 0 0,-4 1 0 0,-5 1 0 15,-2 0 0-15,-3 0 0 0,-2 3 0 0,-2-3 0 16,-4-2 0-16,-3 0 0 0,-1-1 0 0,-1 2 0 15,-2 1 0-15,3-1 0 0,3 0 0 0,3 0 0 16,3 0 0-16,5 2 0 0,4-1 0 0,2-1 0 16,6 1 0-16,4-1 0 0,0 0 0 0,4 0 0 0,6-3 0 0,0 0 0 15,0 0 0-15,0 0 0 0,9 2 0 0,4-2 0 16,4-2 0-16,5-1 0 0,2-1 0 16,4 0 0-16,0 0 0 0,4 1 0 0,1 1 0 0,0 0-10336 15,0 1-2112-15</inkml:trace>
  <inkml:trace contextRef="#ctx0" brushRef="#br0" timeOffset="19100.71">8019 4213 12895 0,'0'0'272'0,"0"0"64"0,0 0 16 0,0 0 32 0,0 0-384 0,-2 7 0 0,-1-2 0 0,-3 1 0 16,1-2 896-16,1 0 96 0,-4 1 32 0,1-1 0 15,0 1 0-15,-1 0 0 0,1 1 0 0,0-1 0 16,-2 1 0-16,0-1 0 0,0 0 0 0,3-2 0 16,-2 0 0-16,1-2 0 0,2 1 0 0,5-2 0 15,0 0-832-15,-5-3-192 0,2-2 0 0,2-2 0 16,1-2 864-16,1-1 128 0,1-4 32 0,3 1 0 0,0-3-832 15,0 0-192-15,1 1 0 0,1-4 0 0,0-1 0 16,2-1 0-16,0 4 0 0,1-3 0 0,0 1 0 0,0 3 0 16,-1 0 0-16,0 4 0 0,-1 0 0 0,0 3 0 15,-5-1 0-15,3 5 0 0,0 1 0 0,-6 4 0 16,0 0 0-16,0 0 0 0,4 8 0 0,-2 2 0 16,-3 2 0-16,0 1 0 0,1 1 0 0,-2-1 0 15,1 0 0-15,-3 7 0 0,1 0 0 0,-1-5 0 16,1-4 0-16,2 1 0 0,0 0 0 0,-1-1 0 15,2-11 0-15,0 8 0 0,0-8 0 0,0 0 0 16,0 0 0-16,6 8 0 0,-6-8 0 0,12-4 0 16,-1-2 0-16,0-2 0 0,-1-2 864 0,3 0 128 15,1-1 32-15,-1 0 0 0,-2-1-832 0,0 0-192 16,-1-1 0-16,1 2 0 0,0 1 0 0,-1 2 0 16,-4 3 0-16,-6 5 0 0,10-4 0 0,-10 4 0 0,0 0 0 0,0 0 0 15,9 6 0-15,-2 2 0 0,-7-8 0 0,3 13 0 16,-2 2 0-16,-1-3 0 0,0 0 0 0,-1 0 0 15,1 1 0-15,-1 0 0 0,-1-3 0 0,2-2 0 16,0-8 0-16,0 0 0 0,4 8 0 0,-4-8 0 16,0 0 0-16,10 2 0 0,2-3 0 0,1-1 0 15,0-2 0-15,2-2 0 0,0-5 0 0,0 0 0 16,1-1 0-16,-2 1 0 0,-1 0 0 0,-2 0 0 16,0-1 0-16,-1 3 0 0,-3 3 0 0,-7 6 0 15,0 0 0-15,0 0 0 0,0 0 0 0,0 0 0 16,5 12 0-16,-1 3 0 0,-4 2 0 0,-4 2 0 15,0 1 0-15,0 2 0 0,0 0 0 0,-1 1 0 0,0-3 0 0,2-5 0 16,2 0 0-16,-1-2 0 0,0-1 0 0,2-1 0 16,3-2 0-16,0-3 0 0,2 0 864 0,2-4 128 15,1-3 32-15,7-7 0 0,3-3-832 0,3-3-192 16,1-2 0-16,2-2 0 0,-1-1 0 0,0 4 0 16,-5 1 0-16,-2 3 0 0,1 2 0 0,-2 3 0 15,-2 1 0-15,-3 4 0 0,0 6 0 0,-3 5 0 16,-3 3 0-16,-4 5 0 15,0 3-2416-15,-7 2-528 0,-11 10-96 0,-3-9-32 0</inkml:trace>
  <inkml:trace contextRef="#ctx0" brushRef="#br0" timeOffset="20132.75">3228 2230 12895 0,'0'0'272'0,"0"0"64"0,0 0 16 15,-6 4 32-15,6-4-384 0,0 0 0 0,0 0 0 0,-5 6 0 0,-4-3 896 0,9-3 96 16,0 0 32-16,0 0 0 0,0 0 0 0,0 0 0 16,0 0 0-16,0 0 0 0,3-7 0 0,3 0 0 15,-1-1 0-15,5-4 0 0,-1 0-832 0,1 0-192 16,0 2 0-16,1-3 0 0,0-2 0 0,1 1 0 16,-3 0 0-16,3 2 0 0,-1-3 864 0,-1 3 128 15,-1 1 32-15,-3 2 0 0,0 4-832 0,-6 5-192 16,0 0 0-16,0 0 0 0,0 0 0 0,0 0 0 15,7 6 0-15,-2 4 0 0,-2 1 0 0,-2 3 0 16,-2 1 0-16,1 0 0 0,-1 1 0 0,-1-1 0 16,1-2 0-16,1 1 0 0,0-1 0 0,0-2 0 15,0-11 0-15,0 0 0 0,0 0 0 0,3 9 0 16,-3-9 0-16,0 0 0 0,0 0 0 0,0 0 0 16,0 0 0-16,10-2 0 0,0-2 864 0,2-5 128 15,0-2 32-15,2-2 0 0,1-1-832 0,2-2-192 0,2-2 0 16,-3-1 0-16,-1-1 0 0,-1 0 0 0,-4-2 0 0,2 1 0 15,-1-1 864-15,2 6 128 0,-2 2 32 0,-1 3 0 16,-3 1-832-16,-1 4-192 0,-6 6 0 0,0 0 0 16,9 10 0-16,-3 4 0 0,-4 4 0 0,0 2 0 15,0 1 0-15,-3 1 0 0,-2 1 0 0,1-1 0 16,2-2 0-16,0-3 0 0,1-1 0 0,1-3 0 16,-1-2 0-16,2-1 0 0,5-3 0 0,-1-1 0 15,1-4 0-15,3 0 0 0,0-2 0 0,3-1 0 16,-1-3 0-16,2-1 0 0,1 2 0 0,-1 1 0 15,-1-1 0-15,-1 0 0 0,-2 3 0 0,-2 4 0 16,-2 2-768 0,-2 4-208-16,-4 3-48 0,-2 8 0 0</inkml:trace>
  <inkml:trace contextRef="#ctx0" brushRef="#br0" timeOffset="21387.09">6404 4045 12895 0,'-8'4'272'0,"0"-2"64"0,-2-1 16 0,1 2 32 0,0 0-384 0,-1-1 0 16,-1-2 0-16,1 0 0 0,1 0 896 0,1-1 96 15,-2 0 32-15,4-1 0 0,-2-2 816 0,1 1 160 16,0-1 48-16,7 4 0 0,-8-4-832 0,8 4-144 16,-8-5-48-16,3 1 0 0,5 4 0 0,0 0 0 15,0 0 0-15,4-7 0 0,4 3-816 0,0 0-208 16,2 1 0-16,6 2 0 0,3-1 0 0,5 1 0 16,2-1 0-16,4 4 0 0,2 0 0 0,1 0 0 15,1 2 0-15,-2 0 0 0,1-1 0 0,2 1 0 0,0 4 0 16,3 0 0-16,-1-1 0 0,1 3 0 0,-5 0 0 15,1 0 0-15,-1-1 0 0,-3 0 0 0,-3-3 0 16,-3 1 0-16,-3 1 0 0,-5-1 0 0,-1 1 0 0,-4-1 0 16,-2-4 0-16,-2 1 0 0,-7-4 0 0,6 6 0 15,-6-6 864-15,0 0 128 0,0 0 32 0,0 0 0 16,0 0-832-16,-7 5-192 0,-4-1 0 0,-3-1 0 16,-3-1 864-16,-5-1 128 0,-2-2 32 0,-6 1 0 15,-1-3-832-15,-6 2-192 0,0 0 0 0,-2-3 0 16,0 0 0-16,2-2 0 0,-1 0 0 0,3 0 0 15,2-1 0-15,2 1 0 0,3 2 0 0,4-1 0 16,2 1 0-16,5 1 0 0,2 2 0 0,5-2 0 16,3 3 0-16,7 0 0 0,0 0 0 0,0 0 0 15,0 0 0-15,9 3 0 0,2-2 0 0,4 2 0 16,6 0 0-16,1-1 0 0,2 0 0 0,2-1 0 0,3 0 0 0,4 1 0 16,1 0 0-16,2-1 0 0,-1-2 0 0,-1 0 0 15,0 1 0-15,-2 0 0 0,-4-1 0 0,-2 1 0 16,-9 0 0-16,-1 0 0 0,-3 0 0 0,-3 0 0 15,-10 0 0-15,0 0 0 16,0 0-1600-16,0 0-352 0,0 0-80 0,-10-10-16 0</inkml:trace>
  <inkml:trace contextRef="#ctx0" brushRef="#br0" timeOffset="24475.41">5245 1971 12895 0,'0'0'272'0,"0"0"64"0,0 0 16 0,0 0 32 0,0 0-384 0,0 0 0 0,0 0 0 0,0 0 0 16,0 0 896-16,0 0 96 0,0 0 32 0,0 0 0 15,0 0 0-15,0 0 0 0,0 0 0 0,0 0 0 16,11 0-832-16,0 2-192 0,1-2 0 0,4-2 0 16,1-1 864-16,3 1 128 0,1 1 32 0,3 0 0 0,6 1-832 0,4 1-192 15,2 1 0-15,2 0 0 0,0 0 864 0,2 0 128 16,-1 1 32-16,3-3 0 0,2-3-832 0,1 3-192 15,0 3 0-15,2 2 0 0,-2 3 0 0,-1 2 0 16,0 0 0-16,-4-2 0 0,0-2 0 0,2-2 0 16,-3-1 0-16,2-2 0 0,0 1 0 0,2 0 0 15,2 0 0-15,-2 3 0 0,-1 0 0 0,-5 1 0 16,-1-2 0-16,-1 0 0 0,-2 0 864 0,0-1 128 16,-2 1 32-16,2-1 0 0,1-3-832 0,-1 1-192 15,-3 1 0-15,0 0 0 0,-4 0 0 0,-2 1 0 16,-3-1 0-16,0-1 0 0,-1-1 0 0,-1 1 0 15,-3 0 0-15,0-1 0 0,-2-1 864 0,-3 1 128 16,1 2 32-16,-1-1 0 0,-1-2-832 0,0-1-192 16,1 0 0-16,-1 1 0 0,-2 1 0 0,2-1 0 15,-10 1 0-15,8-3 0 0,-8 3 0 0,9-2 0 0,-9 2 0 0,0 0 0 16,0 0 0-16,9 2 0 0,-9-2 0 0,0 0 0 16,0 0 0-16,0 0 0 0,0 0 0 0,0 0 0 15,0 0 0-15,0 0 0 0,0 0 0 0,0 0 0 16,0 0 864-16,0 0 128 0,0 0 32 0,0 0 0 15,0 0-832-15,0 0-192 0,-9 4 0 0,-1-2 0 16,-1-3 0-16,1 0 0 0,-1 0 0 0,0 1 0 16,1 0 0-16,-1-2 0 0,0 1 0 0,-3-1 0 15,-2 4 0-15,0-2 0 0,-2 0 0 0,1 0 0 16,-1-2 0-16,-1 2 0 0,-1 0 0 0,0 0 0 16,0-1 0-16,-2 2 0 0,0 1 0 0,3 1 0 0,-2-2 0 0,2 0 0 15,-2 0 0-15,0 0 0 0,1 0 0 0,1 0 0 16,1 0 0-16,-4-1 0 0,1-2 0 0,1 1 0 15,-3 1 0-15,1-1 0 0,-6-2 0 0,0-2 0 16,-3 4 0-16,0-1 0 0,0-1 0 0,0-1 0 16,-2 1 0-16,0 1 0 0,0 2 0 0,3 0 0 15,-1-2 0-15,2-1 0 0,2 0 0 0,0 0 0 16,1-2 0-16,0 3 0 0,-1-4 0 0,2 1 0 16,-3 2 0-16,3 1 0 0,2 1 0 0,0-2 0 15,0 1 0-15,0 2 0 0,0 1 0 0,1 3 0 16,1-2 0-16,2 1 0 0,2-1 0 0,2 3 0 15,-1-1 0-15,1-1 0 0,1 0 0 0,2-2 0 16,-1 1 0-16,1-1 0 0,2-1 0 0,-2-1 0 16,1-1 0-16,2 1 0 0,-2 3 0 0,2 0 0 0,1-2 0 0,1 0 0 15,-1 0 0-15,0 0 0 0,0 0 0 0,1-1 0 16,-1-1 0-16,0 1 0 0,1-2 0 0,7 3 0 16,-6-1 0-16,6 1 0 0,-9-3 0 0,4 1 0 15,-4 1 0-15,9 1 0 0,-5 0 0 0,5 0 0 16,0 0 0-16,0 0 0 0,0 0 0 0,0 0 0 15,-9-1 0-15,9 1 0 0,0 0 0 0,0 0 0 16,0 0-768 0,0 0-208-16,0 0-48 0,0 0 0 0,11 1 832 0,1-1 192 0,-1-1 0 0,2 2 0 15,2 1 0-15,2 0 0 0,-1-1 0 0,2-1 0 16,1-1 0-16,-2 0 0 0,2 1 0 0,1 0 0 16,2-1 0-16,1 0 0 0,2-1 0 0,4-1 0 0,1 0 0 15,1 1 0-15,2 0 0 0,4 1 0 0,1 1 0 0,-3 3 0 16,1 1 0-16,-2 0 0 0,0-3 0 0,-3 1 0 15,-4 1 0-15,2-1 0 0,-1-2 0 0,1 0 0 16,0 0 0-16,-1 0 0 0,-3 3 0 0,1-2 0 16,0 0 0-16,-4 1 0 0,0 0 0 0,-1 0 0 15,-2-1 0-15,-2-1 0 0,0-1 0 0,-2 1 0 16,-3 0 0-16,0 0 0 0,-2-1 0 0,1 2 0 16,0-2 0-16,1 1 0 0,-3-1 0 0,2 1 0 15,1 0 0-15,-2 0 0 0,1-1 0 0,1 2 0 16,2 1 0-16,-3-1 0 0,3-2 0 0,1 1 0 15,1 0 0-15,0 0 0 0,1 0 0 0,1 0 0 16,2 0 0-16,1 0 0 0,1 0 0 0,-1 0 0 16,3 0 0-16,-3 0 0 0,1 0 0 0,-2 0 0 0,-4 1 0 15,0-1 0-15,0-1 0 0,0 1 0 0,-2 1 0 0,0-1 0 16,-2 0 0-16,0 0 0 0,1-1 0 0,-1 1 0 16,1-1 0-16,-3 1 0 0,0-1 0 0,1-1 0 15,-4-1 0-15,3-1 0 0,0 4 0 0,0-1 0 16,-1-2 0-16,-1 0 0 0,1-1 0 0,-9 4 0 15,8-1 0-15,2 0 0 0,1 0 0 0,-2-1 0 16,0 0 768-16,-1 1 208 0,1-1 48 0,1 0 0 16,-10 2-832-16,9-3-192 0,1 3 0 0,-1 1 0 15,1-1 0-15,2 0 0 0,-4 0 0 0,2 1 0 16,-1 1 0-16,0 1 0 0,-9-3 0 0,12 0 0 16,0 1 0-16,-3 0 0 0,0 2 0 0,-2-5 0 0,-7 2 0 15,9-2 0-15,0 3 0 0,-9-1 0 0,6 0 0 0,0 0 0 16,2-2 0-16,-4 0 0 0,-4 2 0 0,8-1 0 15,-8 1 0-15,8 0 0 0,-2 0 0 0,1 0 0 16,-1 0 0-16,1 0 0 0,-7 0 0 0,7-1 0 16,1 1 0-16,0 0 0 0,1-1 0 0,0 0 0 15,0-1 0-15,-1 0 0 0,0-1 0 0,1 1 0 16,1 0 0-16,0 0 0 0,-2 1 0 0,2 0 0 16,2 0 0-16,-2-1 0 0,1 0 0 0,3 2 0 15,-2-2 0-15,1 2 0 0,-1-1 0 0,1 0 0 16,0-1 0-16,1 2 0 0,-2 1 0 0,3-2 0 15,0 0 0-15,1 1 0 0,0 1 0 0,1-1 0 16,-2 0 0-16,2 0 0 0,-2-1 0 0,1 1 0 16,-1 0 0-16,0 1 0 0,1-1 0 0,-2 0 0 15,0 0 0-15,0 0 0 0,-1 0 0 0,0 0 0 0,0-1 0 0,1 1 0 16,1 0 0-16,-1 0 0 0,1 1 0 0,2 0 0 16,-1-2 0-16,1 1 0 0,-1 0 0 0,1 1 0 15,1 0 0-15,0 0 0 0,0-1 0 0,-3 1 0 16,1 1 0-16,-1-1 0 0,-1-1 0 0,-2 0 0 15,3 3 0-15,-4-1 0 0,-1 0 0 0,-3-1 0 16,2-1 0-16,-3 1 0 0,-1 0 0 0,-5-1 0 16,0 0 0-16,0 0 0 0,0 0 0 0,0 0 0 15,0 0 0-15,0 0 0 0,0 0 0 0,0 0 0 16,0 0 0-16,0 0 0 0,0 0 0 0,0 0 0 16,0 0 864-16,0 0 128 0,-6-1 32 0,-1 0 0 15,-4 0-832-15,0 0-192 0,0 0 0 0,-4 0 0 0,-5 0 0 0,-2-1 0 16,-1 0 0-16,-2 2 0 0,0-2 0 15,-1 4 0-15,-1-1 0 0,-1 2 0 0,0 0 0 16,0-1 0-16,-3 0 0 0,-2-1 0 0,-1-2 0 0,-4 0 0 16,-1 0 0-16,-2 1 0 0,-2 1 0 0,0 1 0 15,-2 2 0-15,1-4 0 0,0-3 0 0,-2 2 0 16,-2-1 0-16,-2 1 0 0,-2 1 0 0,1 2 0 16,-2 3 0-16,1-4 0 0,0-1 0 0,2-1 0 15,-4-2 0-15,0 1 0 0,-1 0 0 0,1 1 0 16,1-1 0-16,1 2 0 0,1 0 0 0,-2 0 0 15,1-1 0-15,0-2 0 0,-2 1 0 0,1 2 0 16,-4 0 0-16,3 2 0 0,2 0 0 0,3-1 0 16,0-1 0-16,3-1 0 0,-1-2 0 0,-1 2 0 15,1-2 0-15,1 2 0 0,2 0 0 0,1 3 0 0,3 1 0 0,3 1 0 16,2-4 0-16,2-2 0 0,-2 1 0 0,2 0 0 16,-1-3 0-16,2-1 0 0,1 1 0 0,1 2 0 15,0 0 0-15,4 1 0 0,2-2 0 0,2 2 0 16,2 1 0-16,2 0 0 0,2 0 0 0,3 0 0 15,2 0 0-15,1 1 0 0,0 0 0 0,3 1 0 16,0-2 0-16,1 0 0 0,6 0 0 0,0 0 0 16,0 0 0-16,0 0 0 0,0 0 0 0,0 0 0 15,0 0-768-15,0 0-208 16,14 1-48-16,-4-1 0 0,1-1 832 0,5-1 192 0,1 2 0 0,6 0 0 16,1 0 0-16,3 2 0 0,4-1 0 0,1 1 0 15,1-1 0-15,2 0 0 0,1-1 0 0,2 0 0 16,1-1 0-16,2 0 0 0,3-5 0 0,3 3 0 0,5 2 0 0,-3 1 0 15,2 2 0-15,1-2 0 0,-1-3 0 0,2 1 0 16,1-1 0-16,0 1 0 0,3 1 0 0,-2 1 0 16,-2 3 0-16,-1 0 0 0,-3-1 0 0,2-2 0 15,-2-2 0-15,3 1 0 0,1 1 0 0,-3 2 0 16,1 1 0-16,-3 0 0 0,-1 0 0 0,-2 0 0 16,0-2 0-16,1-1 0 0,0-1 0 0,-1 1 0 15,-1-3 0-15,1 3 0 0,1 3 0 0,-5-2 0 16,0 1 0-16,1 1 0 0,-4 0 0 0,3-1 0 15,0-1 0-15,-1-1 0 0,2-1 0 0,-2 0 0 16,1 1 0-16,0 2 0 0,0 1 0 0,-1-2 0 16,-2 0 0-16,0 1 0 0,-2-1 0 0,0 0 0 15,2-1 0-15,0 1 0 0,2-2 0 0,1 1 0 0,-2 2 0 16,1-1 0-16,-4 0 0 0,0 0 0 0,0 1 0 0,-3 1 0 16,2-1 0-16,-1-1 0 0,-1-2 0 0,0 1 0 15,0 0 0-15,-5 0 0 0,2 0 0 0,-1 1 0 16,-1 1 0-16,-1 1 0 0,-3 1 0 0,0-1 0 15,-1-2 0-15,-2 0 0 0,-1 1 0 0,-3 1 0 16,-1-2 768-16,-2 0 208 0,-2-1 48 0,0 0 0 16,-3 1-832-16,-1 0-192 0,-2 0 0 0,2-1 0 15,-8 0 0-15,6 0 0 0,-6 0 0 0,5 2 0 16,-5-2 0-16,0 0 0 0,0 0 0 0,0 0 0 16,0 0 0-16,0 0 0 0,0 0 0 0,0 0 0 15,0 0 0-15,0 0 0 0,0 0 0 0,0 0 0 16,0 0 0-16,0 0 0 0,0 0 0 0,0 0 0 15,0 0 0-15,0 0 0 0,0 0 0 0,0 0 0 16,0 0 0-16,0 0 0 0,0 0 0 0,0 0 0 0,0 0 0 0,0 0 0 16,0 0 0-16,0 0 0 0,0 0 0 0,0 0 0 15,0 0 0-15,0 0 0 0,0 0 0 0,0 0 0 16,0 0 0-16,0 0 0 0,-7-1 0 0,7 1 0 16,-5 0 0-16,5 0 0 0,-8 1 0 0,8-1 0 15,-5-1 0-15,-1 0 0 0,1 0 0 0,0 1 0 16,-2 2 0-16,-1-1 0 15,-2-2-1600-15,-2 1-352 0,-2 1-80 0,3 3-16 0</inkml:trace>
  <inkml:trace contextRef="#ctx0" brushRef="#br0" timeOffset="25790.21">9454 2129 12895 0,'0'0'272'0,"-2"7"64"0,2-7 16 0,-8 6 32 0,1-2-384 0,-1 2 0 0,2-1 0 0,-2 0 0 15,1-2 896-15,-1 0 96 0,1-1 32 0,-3 3 0 16,2-2 0-16,-2 0 0 0,2 0 0 0,8-3 0 15,0 0 0-15,0 0 0 0,0 0 0 0,0 0 0 0,-8-4-832 16,8 4-192-16,0 0 0 0,1-9 0 16,2 0 864-16,1-2 128 0,3-2 32 0,0 1 0 0,2 1-832 0,2-1-192 15,0-2 0-15,2 1 0 0,1 2 864 0,-1 2 128 16,0 1 32-16,0 3 0 16,-4-1-1648-16,0 4-320 0,-9 2-64 0,9 4-16 0,-9-4 832 0,6 13 192 15,0 2 0-15,-3 0 0 0,-3 1 0 0,0-1 0 16,0-2 0-16,0 5 0 0,0-2 0 0,-1 1 0 15,-1-2 0-15,-1-4 0 0,3-11 768 0,0 9 208 16,3 1 48-16,-3-10 0 0,0 0 0 0,0 0 0 16,0 0 0-16,10 3 0 15,-2-4-1648-15,3-2-320 0,1-6-64 0,3 3-16 0,1-3 1648 0,1 0 320 16,-2 0 64-16,-1-2 16 0,0-2-832 0,-3 3-192 16,2 3 0-16,-1 1 0 0,-1-2 0 0,-2 3 0 15,0 1 0-15,-9 4 0 0,11-1 0 0,-5 1 0 0,-6 0 0 0,11 5 0 16,-3 1 0-16,0 2 0 0,-3 1 0 0,1-3 0 15,-6-6 0-15,8 9 0 0,2 1 0 0,-2-2 0 16,-8-8 0-16,11 2 0 0,2 1 0 0,-2-1 0 16,2 0 0-16,3-4 0 0,1-1 0 0,3 2 0 31,2 0-768-31,2 0-208 0,-2 0-48 0,4 1 0 0</inkml:trace>
  <inkml:trace contextRef="#ctx0" brushRef="#br0" timeOffset="34374.36">17081 4264 11567 0,'0'0'512'0,"0"0"112"0,0 0-496 0,0 0-128 0,0 0 0 0,0 0 0 15,0 0 240-15,0 0 16 0,0 0 16 0,0 0 0 16,0 0-144-16,0 0-128 0,0 0 144 0,0 0-144 16,0 0 336-16,0 0-16 0,0 0-16 0,0 0 0 15,0 0 240-15,0 0 48 0,0 0 16 0,0 0 0 16,4 8 128-16,-4-8 32 0,0 0 0 0,0 0 0 15,10 8-128-15,-4-3-32 0,-6-5 0 0,11 2 0 16,-3 1-32-16,1-1 0 0,-1-2 0 0,1 2 0 16,-9-2-80-16,12 2-32 0,2-2 0 0,-3 1 0 15,1 0-48-15,-1-1-16 0,-1-1 0 0,3 1 0 0,3 1-96 0,2 1-32 16,1 1 0-16,-2-1 0 0,2 1-32 0,1-1-16 16,2 0 0-16,-3 1 0 0,3-2-32 0,0 2 0 15,3 0 0-15,-1 0 0 0,1-3-16 0,2 0-16 16,1-2 0-16,3 1 0 0,1 0-32 0,1 1 0 15,2-1 0-15,1 1 0 0,3 0 32 0,-1 0 0 16,0-1 0-16,-1 0 0 0,-2-2 0 0,1 1 0 16,0 0 0-16,-1-1 0 0,1-2 32 0,2 1 16 15,0 1 0-15,2-1 0 0,-2 4 0 0,0 0 0 16,-3 0 0-16,-1 0 0 0,-1-1-64 0,-1 0-16 16,0 1 0-16,2-1 0 0,0-1 0 0,1 0-128 15,-2 0 192-15,4 2-64 0,0 0 0 0,0 0 0 0,0 0 0 0,-1 2 0 16,-1 0-128-16,-1-1 192 0,-1 0-192 0,-2-1 192 15,1 0-192-15,2-1 128 0,2-2-128 0,2 1 128 16,-1 4 0-16,3-2-128 0,-1 0 192 0,1 1-64 16,-3-1 16-16,1 0 0 0,-2 0 0 0,-1 0 0 15,0 0-16-15,0 0 0 0,1 0 0 0,0 0 0 16,-1 1-128-16,3 0 160 0,-1-1-160 0,-2 1 160 16,1 0-160-16,-2 1 128 0,-2-2-128 0,-1 2 128 15,4-2-128-15,-1-2 128 0,2 1-128 0,1 0 128 16,-1 1-128-16,1-1 0 0,3-1 0 0,-1 2 128 15,0 0-128-15,-1 2 128 0,1 0-128 0,-2-2 128 16,-1-3-128-16,1 0 0 0,-2-1 144 0,0 2-144 16,-2 0 0-16,1 1 128 0,3 0-128 0,-1 1 0 15,-3 0 0-15,0 0 144 0,0 0-144 0,0 2 0 0,-2 0 128 0,1-1-128 16,-1 0 0-16,1-2 0 0,4-2 144 0,-3 2-144 16,1-1 0-16,2 0 144 0,1 1-144 0,0 0 0 15,-2 0 144-15,1 2-144 0,-1 1 0 0,-1 0 0 16,-1-2 0-16,2 0 128 0,0 0-128 0,1 1 0 15,3 0 0-15,-2 0 0 0,-1-1 0 0,1 2 0 16,0 1 0-16,-1 1 128 0,-1-2-128 0,0-1 0 16,-2-2 0-16,-2 1 128 0,1 2-128 0,0-1 0 15,1 0 0-15,1-1 0 0,0 2 0 0,1 0 0 16,-2-2 0-16,0 0 128 0,-2-2-128 0,0 2 0 16,-3 3 0-16,-3-2 0 0,-1 0 0 0,-1-1 128 15,0-1-128-15,1 0 0 0,0 0 0 0,0-1 0 0,0 0 0 16,-1 2 128-16,-1 0-128 0,0 4 0 0,0-3 0 0,-5 1 0 15,-5-2 0-15,1 0 0 0,1 0 0 0,-2 3 0 16,-12-3 0-16,9 1 128 0,-9-1-128 16,8 2 0-16,-8-2 128 0,0 0-128 0,8 3 160 0,-8-3-160 15,0 0 144-15,0 0-144 0,0 0 128 0,0 0-128 16,0 0 128-16,0 0-128 0,0 0 128 0,0 0-128 16,0 0 192-16,0 0-64 0,0 0 0 0,-9 0 0 15,9 0-128-15,-14 0 160 0,0 0-160 0,-1 0 160 16,0 0-160-16,-1 2 0 0,-1 0 0 0,-4-1 128 15,0-1-128-15,-1 0 0 0,-4-1 0 0,1 1 0 16,0-1 0-16,-5 0 0 0,0-1 0 0,-1-1 0 16,-2 0 0-16,-7 0 128 0,-2 0-128 0,-1-1 0 15,-2 4 0-15,1-1 0 0,1 0 0 0,1 0 0 0,1-1 0 0,-6 0 0 16,-1-2 128-16,-1 0-128 0,1 1 0 0,-2 0 0 16,-6 1 0-16,2 1 0 0,2-1 0 0,-1-3 0 15,0 1 0-15,-2 1 0 0,-1 2 0 0,-2 1 0 16,1 0 0-16,2 0 0 0,-2 0 0 0,0-1 0 15,0-2 0-15,-2 2 0 0,-3-1 0 0,2 2 0 16,1 0 0-16,0 0 0 0,0 0 0 0,-2 0 0 16,-2-1 0-16,0 0 0 0,-1 0 0 0,2 1 0 15,2 2 0-15,4-2 0 0,0-3 0 0,-2-1 0 16,0 1 0-16,-1 1 0 0,-1 0 0 0,3 2 0 16,0-3 128-16,2 2-128 0,1-1 0 0,-1 0 0 15,-3-1 0-15,-1 0 0 0,2 1 0 0,0 1 0 16,2 1 0-16,2 0 0 0,2-1 0 0,-4-1 0 0,3 0 0 0,-1 1 0 15,1 1 0-15,2 1 0 0,-2 0 0 0,3 1 0 16,4 0 0-16,2-2 0 0,-1-1 0 0,2-1 0 16,-2 0 0-16,0 1 0 0,0 1 0 0,2 0 0 15,-1 0 0-15,3 1 0 0,1 0 0 0,1-1 0 16,1-1 0-16,-1-2 0 0,-2 1 0 0,-1 1 0 16,0 1 0-16,-2 0 0 0,3 0 0 0,0 0 0 15,-1 1 0-15,5 1 0 0,-2 1 0 0,2-2 0 16,1-2 0-16,0-2 0 0,-2 3 0 0,-1-1 0 15,-4-1 0-15,2 0 0 0,2 0 0 0,1 1 0 16,1 4 0-16,-1-1 0 0,1-2 0 0,1 0 0 16,2 0 0-16,0 0 0 0,0 0 0 0,-2-1 0 15,-3-2 0-15,2 2 0 0,-1 1 0 0,4 0 0 16,1-1 0-16,2 1 0 0,1-2 0 0,5 4 0 0,-1 0 0 16,4 1 0-16,3-1 0 0,3 0 0 0,2 1 0 0,4-1 0 15,1-1 0-15,8-1 0 0,0 0 0 0,0 0 0 16,0 0 0-16,0 0 0 0,0 0 0 0,0 0-144 15,11 0 144-15,2 0-160 0,5 0 160 0,3-1 0 16,2-2 0-16,5-1-128 0,-1 3 128 0,5 1 0 16,1-2 0-16,4 2 0 0,4 0 0 0,1 0 0 15,0-2 0-15,2 0-128 0,1-2 128 0,4 1 0 16,4-1 0-16,3 0-128 0,2 2 128 0,1 2 0 16,-1 0 0-16,-1 0 0 0,0 0 0 0,3 0 0 15,3-1 0-15,3 3 0 0,2 3 0 0,-2-4 0 16,-1 1 0-16,0 0 0 0,1 0 0 0,1 0 0 15,5 0 0-15,-4 0 0 0,0 1 0 0,0-1 0 0,-1-2 0 16,3 2 0-16,1 2 0 0,0-1 0 16,2 1 0-16,-3 0 0 0,2-4 0 0,0 1 0 0,3 1 0 0,1 2 0 15,-1-1 0-15,-3 1 0 0,-1-2 0 0,0-1 0 16,3-1 0-16,-3 0 0 0,1-1 0 0,-3 2 0 16,-2 3 0-16,-2-2 0 0,2-2 0 0,3 1 0 15,0 0 0-15,-1 1 0 0,-3 0 0 0,-1 1 0 16,-2-2 0-16,0-1 0 0,-2 0 0 0,1 2 0 15,0 2 0-15,-2 1 0 0,-2-3 0 0,1 0 0 16,-5-2 0-16,3 1 0 0,-2 1 0 0,0 1 0 16,1-1 0-16,-4 2 0 0,-3-2 0 0,1 1 128 15,-2-3-128-15,3 0 0 0,-1 0 0 0,2 2 0 16,1 0 0-16,-2 2 0 0,-2-1 0 0,-3-1 0 16,-1 0 0-16,-2 0 0 0,0-2 0 0,3 0 0 0,0-1 0 0,2 1 0 15,-3 1 0-15,-4 1 0 0,0 1 0 0,-3-3 0 16,-2 0 0-16,-2 0 0 0,0 0 0 0,0 0 0 15,1 0 0-15,-1 0 0 0,3 0 0 0,-4 0 0 16,-4 0 0-16,1 2 0 0,0-2 0 0,-2 1 0 16,-1 0 0-16,-5 1 128 0,0-2-128 0,-2 1 0 15,-4-1 0-15,0 1 0 0,-2 1 0 0,-4-1 0 16,-1-1 0-16,0 1 0 0,-9-1 0 0,8 1 0 16,-8-1 0-16,0 0 0 0,0 0 0 0,0 0 0 15,0 0 0-15,0 0 0 0,0 0 0 0,0 0 0 16,0 0 0-16,0 0 0 0,0 0-128 0,-8-2 128 15,-3 1-128-15,0-2 128 0,-2 0-144 0,-3 1 144 16,-4 0-160-16,0-1 160 0,-3 0 0 0,-3-1-144 16,-3-2 144-16,-5 3 0 0,-2 0 0 0,-2 0 0 0,-4 0 0 0,2 0-128 15,0 2 128-15,-2-4 0 0,-2-1-144 0,-3-1 144 16,-6 1 0-16,-3 0 0 0,-3 5 0 0,-1-1 0 16,3-2-128-16,-3 0 128 0,-2-3 0 0,-1 3 0 15,-4 1 0-15,-2-1 0 0,-4 2 0 0,2-1 0 16,-2 0 0-16,0-2 0 0,-2-1 0 0,-6 2 0 15,-3 2 0-15,-2 1 0 0,1-1 0 0,-3 0 0 16,-1 1-144-16,2-3 144 0,-2 1 0 0,0 0 0 16,-1-2 0-16,0 4-128 0,-1 1 128 0,1 0 0 15,2-3 0-15,-1 1 0 0,-3 1 0 0,3 1 0 16,-1 1 0-16,0-1 0 0,-2-1 0 0,1 1 0 16,-1 2 0-16,5-2 0 0,0-1 0 0,1 0 0 0,-2 1 0 0,4 0 0 15,6 0 0-15,1 0 0 0,0-3 0 0,0 3 0 16,0 0 0-16,4 3 0 0,1-1 0 0,1 0 0 15,1 0 0-15,2-1 0 0,-1 3 0 0,3-1 0 16,3 0 0-16,1-1 0 0,4 1 0 0,1-3 0 16,0 0 0-16,0 0 0 0,3 0 0 0,0 1 0 15,1 2 0-15,1 0 0 0,2 2 0 0,4-2 0 16,2-2 0-16,2-1 0 0,1-1 0 0,0 1 0 16,3 0 0-16,3 0 0 0,3 0 0 0,4 0 0 15,1 0 0-15,2 0 0 0,3 1 0 0,1-1 0 16,5-1 0-16,2 1 0 0,5 0 0 0,-1 1 0 15,3 0 0-15,7-1 0 0,0 0 0 0,0 0 0 16,0 0 0-16,0 0 0 0,0 0-128 0,9-2 128 16,1-1-192-16,4 0 192 0,4 0-176 0,4-1 176 0,2-4-160 15,3 4 160-15,5 3 0 0,6-1-144 0,3 0 144 0,3 1 0 16,3-3 0-16,3 0-160 0,6 1 160 0,4-1 0 16,6-2 0-16,3 3-128 0,6 1 128 0,1 0 0 15,-1-1 0-15,3 0 0 0,5 2 0 0,5 1 0 16,2 0-128-16,4 0 128 0,1 0 0 0,4-2 0 15,4-3 0-15,1 4 0 0,2 3 0 0,3 1 0 16,2-7 0-16,5 3-128 0,0 1 128 0,3 1 0 16,0-2 0-16,2 1 0 0,0-1 0 0,1 0 0 15,2 0 0-15,3 1 0 0,1-2 0 0,3 1 0 16,-2-2 0-16,2 2 0 0,0 1 0 0,-5 1 0 16,-2-1 0-16,-3-1 0 0,-2-1 0 0,-6 1 0 0,-6 3 0 15,1 0 0-15,1 0 0 0,-7 0 0 0,-6 0 0 0,-3 1 0 16,-3 1 0-16,-4 1 0 0,-7 2 0 0,-9 0 0 15,-12 1 0-15,-4 0 0 0,-4-2-176 0,-6 0-128 16,-9-1-16-16,-5 0-16128 16</inkml:trace>
  <inkml:trace contextRef="#ctx0" brushRef="#br0" timeOffset="40361.87">4707 5669 12895 0,'0'0'272'0,"0"0"64"0,0 0 16 0,0 0 32 0,0 0-384 0,0 0 0 0,0 0 0 0,0 0 0 15,0 0 0-15,0 0 0 0,0 0 0 0,0 0 0 16,0 0 896-16,-3 7 96 0,-1-3 32 0,4-4 0 16,-5 5 0-16,1-2 0 0,1 0 0 0,-3 1 0 0,2-1-832 0,-1-1-192 15,-1 2 0-15,0-2 0 0,2 1 864 0,-3 0 128 16,1 1 32-16,-1 1 0 0,0 0-832 0,2-2-192 15,-4-1 0-15,0 1 0 0,0 1 0 0,0 1 0 16,-1-2 0-16,-2 4 0 0,-1-3 0 0,0 3 0 16,-1-3 0-16,1 4 0 0,2 1 864 0,-4-1 128 15,0-3 32-15,1 3 0 0,-1 2-832 0,1 1-192 16,-2 0 0-16,-1 0 0 0,1 0 0 0,-2 1 0 16,-1-2 0-16,1 1 0 0,-1 1 0 0,0 0 0 15,2 2 0-15,-3 1 0 0,0-2 0 0,0 0 0 16,2 0 0-16,-3 0 0 0,0 1 864 0,1 1 128 15,-2 0 32-15,1 1 0 0,-1 0-832 0,2 1-192 16,4-1 0-16,-2 2 0 0,-2 2 0 0,3-2 0 16,-3 1 0-16,2 0 0 0,1-1 0 0,0 0 0 15,1-1 0-15,0 1 0 0,1 4 0 0,0-1 0 0,-1 0 0 0,1-2 0 16,-1 2 0-16,1 0 0 0,0-1 0 0,-1 1 0 16,2-1 0-16,1 0 0 0,-1 1 0 0,1 0 0 15,1 0 0-15,-2-2 0 0,2 0 0 0,0 1 0 16,1-4 0-16,2 2 0 0,1-1 0 0,0-1 0 15,1 2 0-15,-1 0 0 0,1 0 0 0,2 1 0 16,1-3 0-16,1 1 0 0,2-3 0 0,-2 1 0 16,1 2 864-16,-2-1 128 0,1 2 32 0,1 1 0 15,1-1-832-15,0 0-192 0,1 2 0 0,0-4 0 16,-2 0 0-16,0-2 0 0,1 1 0 0,1-1 0 16,-1-2 0-16,1 0 0 0,0-1 0 0,-1 0 0 15,2 0 0-15,0 0 0 0,2-5 0 0,0 2 0 16,-2 1 0-16,-1 2 0 0,-1-1 0 0,1-1 0 0,0-9 0 0,3 8 0 15,3 0 0-15,1 2 0 0,-1-5 0 0,0 3 0 16,1-2 0-16,1 1 0 0,2 2 0 0,0-1 0 16,1-2 0-16,1 2 0 0,1 0 0 0,0 0 0 15,0-2 0-15,2 1 0 0,-3-2 0 0,1 2 0 16,0 1 0-16,6 1 0 0,-1 0 512 0,-1-2 48 16,-2-2 16-16,1 1 0 0,-3-1-416 0,1 1-160 15,-1-1 128-15,2 1-128 0,0 0 0 0,-1 0 0 16,0 2 128-16,0-4-128 0,1-2 0 0,2 2 0 15,0 1 144-15,0-1-144 0,-4 0 0 0,4-1 144 16,4 0-144-16,-1 2 0 0,0-2 144 0,1 1-144 0,0-1 0 16,0 1 144-16,2 0-144 0,-3 2 128 0,-1-2-128 15,-1 1 128-15,0-3-128 0,1 2 128 0,-4 1-128 16,-3-2 128-16,1-1-128 0,2-1 192 0,-1 3-192 0,1-2 192 16,1 2-192-16,0 0 0 0,1-2 0 0,0 0 0 15,0 1 0-15,1 1 0 0,-1-1 0 0,2 0 0 16,2-1 0-16,1 1 0 0,-3-1 0 0,3-1 0 15,0-1 0-15,0 0 0 0,1-2 0 0,-2 2 0 16,0 2 0-16,0-2 0 0,-1-1 0 0,1 0 0 16,0 1 0-16,0 0 0 0,0 0 0 0,-1-1 0 15,1-1 0-15,-1 1 0 0,-1 1 0 0,-3 0 0 16,3-2 0-16,0 2 0 0,-1 0 0 0,3 0 0 16,-2 0 0-16,0 0 0 0,-3-1 0 0,1 1 0 15,-2 1 0-15,1 1 0 0,-1-2 0 0,-1 0 0 0,1-2 0 0,-1 2 0 16,-1 2 0-16,0-1 0 0,2-1 0 0,-3 0 0 15,0 2 0-15,1-1 0 0,0 1 0 0,1-2 0 16,1 0 0-16,0 0 0 0,1 1 0 0,-1 1 0 16,1 0 0-16,1-1 0 0,-1-1 0 0,1 2 0 15,1 0 0-15,0-1 0 0,2-1 0 0,-2 1 0 16,-1 0 0-16,2 1 0 0,0 0 0 0,0 1 0 16,-2-2 0-16,-2 1 0 0,2 1 0 0,-1 1 0 15,0-2 0-15,-2 1 0 0,1-1 0 0,-1 2 0 16,-2-3 0-16,1 0 0 0,-1-1 0 0,0 0 0 15,0 0 0-15,-2 1 0 0,0 0 0 0,2 0 0 16,-2-1 0-16,0 1 0 0,-1 1 0 0,-2 1 0 16,1-2 0-16,0 0 0 0,0-1 0 0,-1 2 0 15,0-1 0-15,-7-1 0 0,0 0 0 0,0 0 0 0,6 0 0 0,1 1 0 16,-7-1 0-16,8 1 0 0,-8-1 0 0,0 0 0 16,5 4 848-16,-5-4 144 0,0 0 32 0,0 0 0 15,0 0-832-15,0 0-192 0,0 0 0 0,0 0 0 31,0 0-768-31,0 0-208 0,-5 5-48 0,-3 1 0 16,-1-2-816-16,0-3-160 0,3-2-48 0,0 0-13104 0</inkml:trace>
  <inkml:trace contextRef="#ctx0" brushRef="#br0" timeOffset="41134.16">5650 7124 16575 0,'-9'-7'368'0,"4"4"80"0,-1 1 0 0,6 2 16 0,0 0-464 0,-6 0 0 0,0-2 0 0,1 2 0 16,-2 0 912-16,3 2 96 0,4-2 16 0,-7 3 0 16,3-2 0-16,4-1 0 0,-4 7 0 0,4-7 0 15,0 0-832-15,0 0-192 0,0 0 0 0,4 6 0 16,-1 2 864-16,4 1 128 0,-2-2 32 0,4 0 0 15,-1 0-832-15,1-1-192 0,5 1 0 0,-2 0 0 16,1 2 864-16,1 0 128 0,2 0 32 0,2 0 0 16,3-2-832-16,-1 1-192 0,0 1 0 0,2 1 0 15,0 1 0-15,3 1 0 0,-2-2 0 0,3 3 0 16,0 2 864-16,-3 1 128 0,1-2 32 0,-3 0 0 16,1-2-832-16,-2 1-192 0,-1-1 0 0,-1-1 0 15,0 0 0-15,-2-1 0 0,0-2 0 0,0 0 0 0,-1 1 0 16,-1-3 0-16,0 0 0 0,-1 1 0 15,-2-1 0-15,-1 1 0 0,1 2 0 0,-1-4 0 0,0 2 864 0,0-1 128 16,0 0 32-16,-2 1 0 0,-4 0-832 0,0-1-192 16,1-1 0-16,-5-5 0 0,3 7 0 0,0-2 0 15,-3-5 0-15,0 0 0 0,6 6 0 0,-4-1 0 16,1-2 0-16,0 3 0 0,-3-6 0 0,0 0 0 16,0 0 0-16,-3 7 0 0,1-2 0 0,2-5 0 15,0 7 0-15,-2-1 0 0,-1 1 0 0,-5-2 0 16,0 1 0-16,-3-1 0 0,0 2 864 0,0 1 128 15,-1 0 32-15,-2 1 0 0,-1 0-832 0,-2 0-192 16,1-1 0-16,-3 0 0 0,1 2 0 0,0 1 0 16,-2-3 0-16,1 2 0 0,-3 1 0 0,1 0 0 15,-1 0 0-15,0 0 0 0,1 0 0 0,-2 0 0 0,1 0 0 0,1 0 0 16,3 0 0-16,-1 0 0 0,1-1 0 0,2 1 0 16,0-1 0-16,2 0 0 0,0-2 0 0,2 1 0 15,0 1 0-15,2-2 0 0,1-1 0 0,2 0 0 16,0-1 0-16,2-1 0 0,1 1 0 0,-2 0 0 31,6-6-1600-31,0 0-352 0,0 0-80 0,0 0-16 0</inkml:trace>
  <inkml:trace contextRef="#ctx0" brushRef="#br0" timeOffset="42962.93">1408 7105 16575 0,'0'0'368'16,"0"0"80"-16,0 0 0 0,0 0 16 0,0 0-464 0,0 0 0 0,-6 3 0 0,6-3 0 15,-5 7 912-15,1-2 96 0,-3-1 16 0,4 2 0 0,3-6 0 0,-3 9 0 16,1 1 0-16,1-1 0 0,1-2-832 0,0 2-192 16,-2 0 0-16,4 2 0 0,-1 1 864 0,2 1 128 15,0 2 32-15,2 1 0 0,1 4-832 0,2 2-192 16,1 3 0-16,0 2 0 0,-2 0 0 0,3 4 0 15,-1 0 0-15,0 3 0 0,-2-3 0 0,1 1 0 16,0-1 0-16,0 1 0 0,-2-1 864 0,1 0 128 16,-3 0 32-16,1-2 0 0,-1 0-832 0,0 0-192 15,-3-5 0-15,3-1 0 0,-1-2 0 0,-1-2 0 16,-1-2 0-16,2 0 0 0,-2-3 0 0,0-2 0 16,-1-2 0-16,0-1 0 0,0-3 0 0,0-6 0 15,0 0 0-15,0 0 0 16,0 0-768-16,0 0-208 0,-1-11-48 0,-3-2-11872 0</inkml:trace>
  <inkml:trace contextRef="#ctx0" brushRef="#br0" timeOffset="43289.38">1331 7191 16575 0,'0'0'368'0,"0"0"80"0,0 0 0 0,0 0 16 0,3-7-464 0,0-1 0 15,2 0 0-15,0-1 0 0,1 1 912 0,4 2 96 16,5-2 16-16,-2-1 0 0,0-2 0 0,-2 2 0 15,3 2 0-15,8-8 0 0,-2 1-832 0,-1 1-192 16,-2-3 0-16,2 3 0 0,1 2 864 0,-4 0 128 16,-1 0 32-16,-2 1 0 0,2 1-832 0,-1 2-192 15,-2 1 0-15,-1 1 0 16,1-2-768-16,-6 4-208 0,-6 3-48 0,0 0 0 0</inkml:trace>
  <inkml:trace contextRef="#ctx0" brushRef="#br0" timeOffset="43530.72">1463 7509 20271 0,'0'0'448'0,"0"0"80"0,0 0 32 0,0 0 16 0,0 0-576 0,0 0 0 0,0 0 0 0,11-1 0 16,0-3 1744-16,-1-1 240 0,2-4 64 0,2 0 0 15,-1-4-1648-15,1-1-400 0,2-2 0 0,0 1 0 16,1-2 0-16,0 0 0 0,2-2 0 0,0 1 0 16,-1 3 896-16,-1 1 112 0,0 2 16 0,0 2 0 15,-1 0-1648-15,0 4-320 0,-3 3-64 16,0 1-7648-16,-3-5-1536 0</inkml:trace>
  <inkml:trace contextRef="#ctx0" brushRef="#br0" timeOffset="43968.22">2078 6774 16575 0,'0'0'368'0,"0"0"80"0,0 0 0 0,0 0 16 0,0 0-464 0,5 9 0 0,-5-9 0 0,2 10 0 15,0-1 912-15,0 5 96 0,1-1 16 0,0 3 0 16,-2 6 0-16,2 0 0 0,3 1 0 0,-3 3 0 15,0 3-832-15,2 1-192 0,-1 1 0 0,-2-1 0 16,2 0 864-16,-2 3 128 0,0 5 32 0,2-2 0 16,1-1-832-16,-1-1-192 0,-2 1 0 0,4-6 0 15,-2-2 0-15,1-1 0 0,-3-3 0 0,1-1 0 16,-2-1 0-16,3-2 0 0,0-3 0 0,0 0 0 0,0-1 0 16,-1-1 0-16,-1-3 0 0,0 1 0 0,0-3 0 0,-2-9 0 15,1 9 0-15,-1-9 0 16,0 0-768-16,0 0-208 0,0 0-48 0,0 0-10240 15</inkml:trace>
  <inkml:trace contextRef="#ctx0" brushRef="#br0" timeOffset="44314.58">1874 7050 16575 0,'0'0'368'0,"0"0"80"0,0 0 0 0,3-8 16 0,-2-1-464 0,5 1 0 15,2 0 0-15,2 0 0 0,-2 1 912 0,3-4 96 0,2 0 16 0,3 0 0 16,0-2 0-16,2-1 0 0,0-2 0 0,3 0 0 15,-1 2 0-15,2 1 0 0,2 0 0 0,-2-1 0 16,3-1-832-16,-2 1-192 0,0 4 0 0,1 0 0 16,1 1 0-16,-3 1 0 0,0 1 0 0,-3 1 0 15,-1 3 864-15,-2-2 128 0,-2 1 32 0,-2 0 0 16,2 0-1648-16,-4 3-320 0,-1 1-64 0,1 0-16 16,-10 0-1632-16,8-1-336 0,-8 1-64 0,12-3-16 0</inkml:trace>
  <inkml:trace contextRef="#ctx0" brushRef="#br0" timeOffset="44815.38">2950 6522 12895 0,'0'0'576'0,"0"0"112"0,0 0-560 0,0 0-128 0,0 0 0 0,0 0 0 15,0 0 848-15,-8-2 144 0,0 0 32 0,8 2 0 16,-8 2 0-16,1 1 0 0,-1 0 0 0,-1 2 0 15,2 1 0-15,-3 0 0 0,-1 2 0 0,0 1 0 16,-4 2 0-16,0 3 0 0,-3 0 0 0,-1 0 0 16,0 4 0-16,-2-1 0 0,2 2 0 0,-2 3 0 15,2 3-832-15,0 1-192 0,2-1 0 0,2 1 0 16,0 4 0-16,1 2 0 0,3 1 0 0,0 0 0 16,0-1 0-16,4 0 0 0,2-1 0 0,2-3 0 0,2 0 864 0,2-5 128 15,3 0 32-15,5-1 0 0,0 0-832 0,3-4-192 16,2-4 0-16,3-1 0 0,2 0 0 0,1-3 0 15,5 0 0-15,2-4 0 0,4-8 0 0,1 0 0 16,0-1 0-16,-1 0 0 0,-2 0 864 0,1-3 128 16,1-3 32-16,0 0 0 0,-1 0-832 0,2 1-192 15,0-3 0-15,1-1 0 0,1-2 0 0,0 3 0 16,2 4 0-16,-6-1 0 16,-2 0-768-16,-2 3-208 0,-2 3-48 0,0 0-15152 0</inkml:trace>
  <inkml:trace contextRef="#ctx0" brushRef="#br0" timeOffset="51105.85">5188 4886 9215 0,'0'0'192'0,"0"0"64"0,0 0 0 0,0 0 0 0,0 0-256 0,0 0 0 16,0 0 0-16,0 0 0 0,9-4 864 0,-9 4 128 15,0 0 32-15,0 0 0 0,0 0 0 0,0 0 0 16,0 0 0-16,0 0 0 0,0 0 0 0,0 0 0 16,0 0 0-16,0 0 0 0,0 0-832 0,0 0-192 15,0 0 0-15,0 0 0 0,0 0 864 0,0 0 128 16,0 0 32-16,-10-3 0 0,2-2-832 0,8 5-192 16,-9-1 0-16,1 2 0 0,-1-1 0 0,9 0 0 15,-10 0 0-15,2 2 0 0,-2 1 0 0,0 0 0 16,2 1 0-16,-2 1 0 0,2 1 864 0,-3-1 128 15,-1 1 32-15,-1 1 0 0,-2-2-832 0,2 2-192 16,0 4 0-16,-2 0 0 0,-1 0 0 0,2 1 0 16,0 0 0-16,0 0 0 0,0-1 0 0,1 1 0 0,0 2 0 0,2 1 0 15,-2 1 0-15,2 3 0 0,0-1 0 0,1 0 0 16,0 1 0-16,1 0 0 16,1-2 0-16,1 3 0 0,-1-1 0 0,0-1 0 0,4-1 0 0,0 2 0 15,2 0 0-15,2-2 0 0,0 0 0 0,1 0 0 16,0 1 0-16,2 1 0 0,-1-1 0 0,1 0 0 15,2-2 0-15,-1 1 0 0,-2-2 0 0,3 3 0 16,0-1 0-16,2 2 0 0,-1 1 0 0,1-1 0 16,-2 0 0-16,-1 5 0 0,-3-2 0 0,1-2 0 15,2-2 864-15,0 1 128 0,-4-1 32 0,1 1 0 16,3-2-832-16,-4 0-192 0,0 3 0 0,-4-2 0 16,-1 0 0-16,0 2 0 0,-1 1 0 0,2 0 0 0,0-1 0 0,-1 0 0 15,-3 4 0-15,2-2 0 0,-1 3 0 0,0 1 0 16,-1 0 0-16,0-3 0 0,0-2 0 0,0-1 0 15,-1-3 0-15,2 1 0 0,-2 0 0 0,3 0 0 16,-4-3 0-16,2 1 0 0,-3-1 864 0,0 0 128 16,-1-2 32-16,0-1 0 0,-2-2-832 0,-1 0-192 15,1 1 0-15,0-1 0 0,-2-1 0 0,0 1 0 16,-2-2 0-16,0-1 0 0,1-1 0 0,1-1 0 16,-3-3 0-16,4 0 0 0,2 0 0 0,1 0 0 15,-2-2 0-15,0-1 0 0,2 0 0 0,1-3 0 16,2-2 0-16,-1 1 0 0,3-1 0 0,-1 2 0 15,2 1 0-15,6 3 0 0,0 0 0 0,0 0 0 16,0 0 0-16,0 0 0 0,-4-5 0 0,4 5 0 16,0 0 0-16,0 0 0 0,0 0 0 0,0 0 0 0,0 0 0 0,13 0 0 15,-1-2 0-15,0 0 0 0,0-3 0 0,1 3 0 16,6 1 0-16,-2-1 0 0,-2-1 0 0,1-1 0 16,2 0 0-16,0-2 0 0,0-1 0 0,1 0 0 15,0 2 0-15,-1-2 0 0,0-1 0 0,-1 0 0 16,-1-3 0-16,1-3 0 0,-1 0 0 0,1-1 0 15,-1 0 0-15,-1 0 0 0,0-3 0 0,-1 1 0 16,0-1 0-16,2-1 0 0,-2 1 0 0,-1-4 0 16,-1 0 0-16,-1 1 0 0,-2 1 0 0,2 1 0 15,0 1 0-15,0-3 0 0,-2-5 0 0,-1 4 0 16,-3 3 0-16,-3-1 0 0,-2-2 0 0,0 0 0 16,0 0 0-16,0 1 0 0,0-1 0 0,0 0 0 15,0-1 0-15,-2 0 0 0,-2 0 0 0,-1 0 0 0,1-1 0 0,-3 2 0 16,3 0 0-16,0-1 0 0,-4 2 0 0,0 2 0 15,2 0 0-15,-1 0 0 0,0-1 0 0,1 3 0 16,0 0 0-16,0 2 0 0,2 0 0 0,1-1 0 16,-2 2 0-16,3 0 0 0,2-1 0 0,0 2 0 15,2 0 0-15,-2 1 0 0,0 0 0 0,3-2 0 16,-1 0 0-16,1 1 0 0,1 1 0 0,2 0 0 16,0-3 0-16,4 1 0 0,-3-1 0 0,4 0 0 15,3 3 0-15,-3-1 0 0,1-3 0 0,0 2 0 16,0 2 0-16,2 2 0 0,2 1 0 0,1-1 0 15,3-1 0-15,0 1 0 0,0-1 0 0,-4 1 0 16,1 0 0-16,-1 1 0 0,1-1 0 0,-2 5 0 16,-2 0 0-16,0 2 0 0,-3-4 0 0,-1 2 0 15,-9 5 0-15,11 0 0 0,-3-1 0 0,-8 1 0 0,0 0 0 0,0 0 0 16,9-1 0-16,-9 1 0 0,0 0 0 0,0 0 0 16,0 0 0-16,0 0 0 0,0 0 0 0,0 0 0 15,0 0 0-15,0 0 0 0,0 0 0 0,0 0 0 16,0 0 0-16,0 0 0 0,0 0 0 0,-10 2 0 15,3-2 0-15,-3 2 0 0,1-1 0 0,1 3 0 16,-1 0 0-16,1 0 0 0,-2 3 0 0,0-2 0 16,-1-1 0-16,-2 0 0 0,-2 3 0 0,0 2 0 15,2 0 0-15,-1 0 0 0,-3 2 0 0,1 0 0 16,-2 0 0-16,2 4 0 0,-1 0 0 0,1 4 0 16,-4 2 0-16,2 2 0 0,-1 2 0 0,-1 1 0 0,2 1 0 15,-1 1 0-15,3 1 0 0,1 0 0 0,2-2 0 0,0-1 0 16,1-1 0-16,3 0 0 0,3 0 0 0,2 2 0 15,-1-1 0-15,3 2 0 0,2-1 0 0,1-1 0 16,1-1 0-16,2-1 0 0,0-2 0 0,0-1 0 16,4 0 0-16,-4-2 0 0,2 0 0 0,0 0 0 15,0 1 0-15,0-3 0 0,0-1 0 0,1 0 0 16,-1-2 0-16,0 2 0 0,-1-1 0 0,0 2 0 16,-1-2 0-16,-1 1 0 0,-1-2 0 0,2 2 0 15,-3 2 0-15,0 1 0 0,0-1 0 0,-1 3 0 16,-2 0 0-16,-1 1 0 0,-2 0 0 0,-1 0 0 15,-2-1 0-15,0 0 0 0,-2 1 0 0,-1-1 0 16,0 1 0-16,-4-2 0 0,-1-2 0 0,1 0 0 16,-3-2 0-16,-2 2 0 0,-1 2 0 0,-2-5 0 15,-3 1 0-15,2-3 0 0,0 2 864 0,0 0 128 0,3-4 32 0,5-5 0 16,1-3-832-16,-5 2-192 0,3-1 0 0,2-4 0 16,5-3 0-16,2-4 0 0,4-4 0 0,5 1 0 31,4 2-2416-31,5-6-528 0,11-14-96 0,6-1-32 0</inkml:trace>
  <inkml:trace contextRef="#ctx0" brushRef="#br0" timeOffset="52672.03">8795 4930 12895 0,'0'0'272'0,"0"0"64"0,0 0 16 0,1-7 32 0,-1-1-384 0,0 1 0 0,0 7 0 0,-1-9 0 16,0 2 896-16,1 7 96 0,-1-9 32 0,1 9 0 15,0 0 0-15,-1-8 0 0,1 8 0 0,0 0 0 16,0 0 0-16,0 0 0 0,0 0 0 0,0 0 0 0,0 0-832 15,0 0-192-15,0 0 0 0,0 0 0 0,-8 5 864 16,1 1 128-16,1 5 32 0,-4 0 0 0,1 5-832 0,-1 1-192 16,-3 2 0-16,0 3 0 0,-2 2 0 0,0 4 0 15,-1 0 0-15,-2 2 0 0,-1-1 864 0,2-1 128 16,2 0 32-16,2-4 0 0,3-2-832 0,3-2-192 16,-2-4 0-16,3-3 0 0,2-1 0 0,1-4 0 15,3-8 0-15,0 0 0 0,0 0 0 0,0 0 0 16,0 0 0-16,6-3 0 0,-1-4 864 0,1-2 128 15,1-2 32-15,2-2 0 0,2-2 0 0,0-3 0 16,-4-2 0-16,3-2 0 0,1 2-832 0,-2-5-192 16,1-1 0-16,2 0 0 0,-1-1 0 0,1 1 0 15,0-2 0-15,1 1 0 0,-2-1 0 0,1 2 0 16,1 1 0-16,-2 1 0 0,-3 0 0 0,1 3 0 0,0 3 0 0,-1 1 0 16,-3 3 0-16,1 3 0 0,-4 2 0 0,1 2 0 15,-3 7 0-15,0 0 0 0,0 0 0 0,0 0 0 16,-1 8 0-16,-1 4 0 0,-1 1 0 0,-4 3 0 15,0 1 0-15,-4 4 0 0,-1 4 0 0,-1 2 0 16,-2 5 0-16,-2 0 0 0,-2 0 0 0,1 2 0 16,0 1 0-16,2 0 0 0,-3-1 0 0,2-2 0 15,2-2 0-15,3-5 0 0,0 1 0 0,0-6 0 16,0 1 0-16,3-4 0 0,0-3 0 0,4-2 0 16,-1-2 0-16,2-2 0 0,0-3 0 0,4-5 0 15,0 0 0-15,0 0 0 0,0 0 0 0,5-7 0 16,1-3 864-16,0-3 128 0,4-3 32 0,-3-1 0 15,2-3-832-15,-1-3-192 0,2-4 0 0,2-1 0 16,-1 0 0-16,2 0 0 0,0-1 0 0,2 0 0 0,0 1 0 16,0 1 0-16,1 3 0 0,-2 2 0 0,-1 2 0 0,1 4 0 15,-6 4 0-15,1 1 0 0,-1 2 0 0,0 3 0 16,-8 6 0-16,0 0 0 0,4 5 0 0,-1 3 0 16,-2 4 0-16,-2 1 0 0,-1 3 0 0,-1 5 0 15,-2 3 0-15,-3 4 0 0,-2 2 0 0,0 2 0 16,-3 1 0-16,-1 0 0 0,0-2 0 0,0-1 0 15,-1-2 0-15,1-3 0 0,3-2 0 0,-1-2 0 16,2-1 0-16,2-5 0 0,1-3 0 0,1-2 0 16,4-1 0-16,0-4 0 0,2-5 0 0,0 0 0 15,0 0 0-15,5-11 0 0,3-3 0 0,2-2 0 16,2-6 0-16,1 0 0 0,3-1 0 0,-2-5 0 0,-1 1 0 16,3-3 0-16,-1-1 0 0,0-1 0 0,1 1 0 0,-1 1 0 15,-1-1 0-15,1 3 0 16,-1 5 0-16,-1 3 0 0,-2 4 0 0,-1 4 0 0,-1 1 0 0,-2 4 0 15,-7 7 0-15,0 0 0 0,0 0 0 0,0 0 0 16,2 13 0-16,-6 5 0 0,0 2 0 0,-1 1 0 16,-5 0 0-16,-1 5 0 0,0 5 0 15,-4 0 0-15,0-1 0 0,-2-1 0 0,-1-2 0 0,0 0 0 16,1-2 0-16,0-2 0 0,-1-2 0 0,2-3 0 16,2-4 0-16,4-1 0 0,3-5 0 0,3 0 0 15,4-8 0-15,0 0 0 0,0 0 0 0,0 0 0 16,0 0 0-16,-1-11 0 0,1-1 0 0,3-3 0 15,7 0 0-15,0-3 0 0,0-3 0 0,0-2 0 16,1-3 0-16,2 1 0 0,0-4 0 0,2-2 0 0,0-2 0 16,-1 2 0-16,1 2 0 0,-1 3 0 0,-1 4 0 0,-2 4 0 15,-1 1 0-15,-5 6 0 0,2 3 0 0,-7 8 0 16,0 0 0-16,0 0 0 0,0 0 0 0,0 14 0 16,-2 4 0-16,-5 4 0 0,-1 1 0 0,-2 5 0 15,-4 3 0-15,1 2 0 0,-1 3 0 0,-4-1 0 16,-2 0 0-16,-1-2 0 0,3-2 0 0,-1-3 0 15,1-3 0-15,3-4 0 0,1-3 0 0,5-3 0 16,3-4 0-16,3-3 0 0,3-8 0 0,0 0 0 16,0 0 0-16,0 0 0 0,5-10 0 0,6-5 0 15,-1-2 0-15,5-3 0 0,0-3 0 0,0-1 0 16,-1-2 0-16,-1-2 0 0,0-3 864 0,0-1 128 16,-3-1 32-16,1 0 0 0,0 0-832 0,0 2-192 15,-1 4 0-15,0 4 0 0,-3 5 0 0,-1 4 0 16,-4 2 0-16,2 5 0 0,-4 7 0 0,0 0 0 0,0 0 0 0,0 0 0 15,-5 16 0-15,-2 3 0 0,-1 4 0 0,-4 1 0 16,-3-2 0-16,1 3 0 0,-1 2 0 0,-1 0 0 16,1-1 0-16,0-2 0 0,-2-3 0 0,3 0 0 15,2-2 0-15,3-3 0 0,0-2 0 0,4-2 0 32,3-2-1600-32,1-2-352 0,1-8-80 0,0 0-16400 0</inkml:trace>
  <inkml:trace contextRef="#ctx0" brushRef="#br1" timeOffset="58171.9">4925 4706 9215 0,'7'-11'400'0,"-1"3"96"0,0 2-496 0,2-3 0 0,-1-1 0 0,3 1 0 16,-2 0 912-16,1 2 96 0,2-1 16 0,-4 2 0 15,2 2 0-15,1-3 0 0,-2 0 0 0,-1 1 0 16,1 3 0-16,-2 0 0 0,0-1 0 0,0 3 0 16,-6 1 0-16,6-4 0 0,0 2 0 0,-6 2 0 15,6-4-832-15,-6 4-192 0,0 0 0 0,0 0 0 0,0 0 864 0,0 0 128 16,0 0 32-16,0 0 0 0,0 0 0 0,0 0 0 15,0 0 0-15,0 0 0 0,0 0-832 0,0 0-192 16,-12 6 0-16,1 0 0 0,-1 0 0 0,0 2 0 16,-1 0 0-16,-1 4 0 0,-2 5 0 0,1 1 0 15,1-1 0-15,0 4 0 0,1 1 0 0,-2 2 0 16,-1 3 0-16,1-1 0 0,0 0 864 0,-1 3 128 16,2-1 32-16,1 2 0 0,-4 1-832 0,3 1-192 15,0 0 0-15,3 4 0 0,1 2 0 0,3-2 0 16,-1-3 0-16,2-1 0 0,0-1 0 0,3-2 0 15,3-1 0-15,-1 0 0 0,0-1 0 0,0-1 0 16,1 3 0-16,1-3 0 0,0-3 0 0,2 2 0 0,0 0 0 16,2 0 0-16,-1-1 0 0,0 1 0 0,0-3 0 0,1 0 0 15,-1-3 0-15,1 2 0 0,1-1 0 0,-1-1 0 16,0-1 0-16,-1 1 0 0,0 0 0 0,1-2 0 16,0 2 0-16,1 0 0 0,-4 1 0 0,2 2 0 15,0-1 0-15,0-1 0 0,-1-2 0 0,1-1 0 16,-3 2 0-16,0 0 0 0,-1 1 0 0,0-1 0 15,-2-5 0-15,0 1 0 0,-2 2 0 0,1 0 0 16,0 0 0-16,-2-1 0 0,0 0 0 0,-4-1 0 16,0 2 864-16,0-3 128 0,1-3 32 0,-2 3 0 15,0 2-832-15,-1-2-192 0,0 0 0 0,-2-1 0 16,-2 0 0-16,1-4 0 0,-1 5 0 0,-1-4 0 16,-1-3 0-16,0 2 0 0,1 0 0 0,-1 0 0 15,-2-3 0-15,1 0 0 0,-2-2 0 0,2 2 0 0,2-1 0 0,0 0 0 16,5-3 0-16,0 1 0 0,1-2 0 0,1 1 0 15,2-1 0-15,7-1 0 0,-10 4 0 0,2-4 0 16,1-5 0-16,7 5 0 0,0 0 0 0,0 0 0 16,0 0 0-16,0 0 0 0,0 0 0 0,0 0 0 15,0 0 0-15,0 0 0 0,0 0 0 0,0 0 0 16,0 0 0-16,12-3 0 0,-2-2 0 0,-2 0 0 16,-8 5 0-16,14-3 0 0,-1 1 0 0,-1-5 0 15,1-2 0-15,1 2 0 0,4 0 0 0,0-2 0 16,0-2 0-16,0 1 0 0,1-2 0 0,-1-1 0 15,1 0 0-15,1-3 0 0,-3-1 0 0,0-3 0 16,-2-2 0-16,1-1 0 0,-1-1 0 0,-1-2 0 16,0-1 0-16,-2 0 0 0,-2 2 0 0,-2-1 0 15,1-3 0-15,-1-2 0 0,-4-2 864 0,1-2 128 0,-3 0 32 0,2 0 0 16,1-2-832-16,-1 0-192 0,1-1 0 0,-3-1 0 16,1 1 0-16,1 2 0 0,0 3 0 0,0 1 0 15,1 1 0-15,-1 0 0 0,0 0 0 0,-1 3 0 16,-1-1 0-16,0 1 0 0,-2 1 0 0,0 0 0 15,0 1 0-15,0 1 0 0,1 0 0 0,-1 5 0 16,-3-1 0-16,2 2 0 0,1-2 0 0,2 6 0 16,0 3 0-16,1-2 0 0,2-1 0 0,-2 1 0 15,1 2 0-15,4-2 0 0,-2 0 0 0,5 0 0 32,0-1-768-32,2 1-208 0,1 1-48 0,3 1 0 0,0 0 832 0,2 1 192 0,-1 1 0 0,-2-1 0 15,2 1 0-15,-1 2 0 0,0 2 0 0,-1-1 0 0,0 0 0 16,-3 2 0-16,-1 1 0 0,1 0 0 0,-3-1 0 0,0 1 0 15,0 1 0-15,-4 1 0 0,-6 2 0 0,0 0 0 16,0 0 0-16,0 0 0 0,9-1 0 0,-9 1 0 16,0 0 0-16,0 0 0 0,0 0 768 0,0 0 208 15,0 0 48-15,0 0 0 0,0 0-832 0,0 0-192 16,0 0 0-16,-10 0 0 0,10 0 0 0,-10-2 0 16,1 1 0-16,-4-1 0 0,1 2 0 0,0 2 0 15,-2-1 0-15,-1 1 0 0,-3-2 0 0,0 2 0 16,-1 1 0-16,-3 2 0 0,-3-2 0 0,2 3 0 15,1-2 0-15,2 4 0 0,-3-1 0 0,1 3 0 16,0 1 0-16,1 1 0 0,2 2 0 0,-1 1 0 16,1 1 0-16,0 3 0 0,1 1 0 0,1 2 0 15,1 2 0-15,0 3 0 16,1-1-768-16,1 3-208 0,-1 1-48 0,4 1 0 0,4 0 832 0,-2 0 192 0,2-2 0 0,2 2 0 16,4 0 0-16,0 0 0 0,-1 0 0 0,5-1 0 15,1-2 0-15,4 5 0 0,2 0 0 0,-2 0 0 16,2-3 0-16,2-2 0 0,-1 0 0 0,2-2 0 15,-1-2 0-15,2-1 0 0,0-3 0 0,-1 1 0 16,-3-2 0-16,1 0 0 0,0-1 0 0,-2 0 0 16,1-3 0-16,-1 1 0 0,-1 1 0 0,-2 1 0 15,0-2 0-15,-4 1 0 0,0-3 0 0,-1 2 0 16,-1 0 0-16,-2 1 0 0,-1-3 0 0,-2 0 0 16,-1 2 0-16,-2 0 0 0,-1 1 0 0,-1-4 0 15,0-2 0-15,-2 1 0 0,0 2 0 0,-2-2 0 16,-2-1 768-16,0-1 208 0,-1-2 48 0,0 0 0 15,-2 0-832-15,-3-1-192 0,-1-3 0 0,-1 0 0 0,0-1 0 0,-3 1 0 16,3 1 0-16,0-2 0 0,-1-1 0 0,1 0 0 16,-2 3 0-16,5-1 0 0,0 1 0 0,4-1 0 15,0-2 0-15,3 2 0 0,0 0 0 0,1 0 0 16,2-1 0-16,4 0 0 0,7-3 0 0,-7 4 0 16,7-4 0-16,0 0 0 0,0 0 0 0,0 0 0 15,0 0 0-15,0 0 0 16,10 5-768-16,-1-4-208 0,2 0-48 0,8-2 0 0,1 0 832 0,1-4 192 15,-3-2 0-15,2-2 0 0,2 1 0 0,-5 3 0 16,1-3 0-16,12-3 0 0,-4-1 0 0,0 1 0 16,2 1 0-16,-1-2 0 0,-3-3 0 0,0 0 0 15,-4 0 0-15,0-2 0 0,1 1 0 0,-2-3 0 0,1-5 0 0,-4 3 0 16,-1 2 768-16,-1 2 208 0,0-4 48 0,-2 0 0 16,-1 0-832-16,-1 1-192 0,-1 0 0 0,-1-1 0 15,1-3 0-15,-4-1 0 0,-2-2 0 0,2 1 0 16,-3-6 0-16,-2-2 0 0,0-4 0 0,-2 1 0 15,-3 5 0-15,2-2 0 0,0 2 0 0,1 2 0 16,-3-1 0-16,3 3 0 0,-1 3 0 0,-1 1 0 16,2 0 0-16,-2 2 0 0,-1 2 0 0,1 2 0 15,1 2 0-15,2 0 0 0,-3 0 0 0,1 0 0 16,-3 1 0-16,3 2 0 0,-1 1 0 0,0 0 0 16,1 1 0-16,1-2 0 0,2 2 0 0,1 2 0 15,0-5 0-15,1 1 0 0,1-1 0 0,0 2 0 16,1 1 0-16,3 1 0 0,2-3 0 0,-1 1 0 15,0-1 0-15,2 1 0 0,1 0 0 0,0 0 0 16,-1 0 0-16,1 0 0 0,1 2 0 0,2-1 0 0,2 0 0 0,-2 1 0 16,0 0 0-16,1 3 0 0,1 0 0 0,-2 0 0 15,-3 1 0-15,-1 0 0 0,0 2 0 0,-4 2 0 16,-6 2 0-16,7-3 0 0,-7 3 0 0,0 0 0 16,0 0 0-16,0 0 0 0,0 0 0 0,0 0 0 15,0 0 0-15,0 0 0 0,0 0 0 0,0 0 0 16,0 0 0-16,-8 4 0 0,-2-1 0 0,1 1 0 15,-2 1 0-15,0 1 0 0,0 1 0 0,-3 2 0 16,-3 0 0-16,2 2 0 0,2 1 0 0,-2 0 0 16,1-1 0-16,-1 2 0 0,-1 2 0 0,1 1 0 15,-2-1 0-15,2 3 0 0,-2 4 0 0,2 3 0 16,1 3 0-16,-1 2 0 0,1 3 0 0,1 0 0 0,2 0 0 16,1 0 0-16,1-2 0 0,1 1 0 0,3 0 0 0,1 2 0 15,-1 1 0-15,4-2 0 0,0 1 0 0,2-1 0 16,2-1 0-16,2 0 0 15,0-2 0-15,1-3 0 0,0-1 0 0,2-2 0 0,0 0 0 0,1-1 0 16,2-2 0-16,-3 0 0 0,2 0 0 0,0 1 0 16,0 1 0-16,0 0 0 0,0-1 0 0,1-2 0 15,-1-2 0-15,0-1 0 0,0 1 0 0,-1-1 0 16,-2 0 0-16,-1-1 0 0,-2 1 0 0,0 0 0 16,0 0 0-16,-2-1 0 0,-3 0 0 0,-3-5 0 15,-1 2 0-15,-5 6 0 0,-1-2 0 0,-1 1 0 16,-2-2 0-16,-3 2 0 0,-3 3 0 0,-2-1 0 15,-3-2 0-15,-1 2 0 0,-4 1 0 0,-1 0 0 0,-3-1 0 16,2-1 0-16,0-4 0 0,4-2 0 16,3 1 0-16,7-4 0 0,1-3 0 0,3-2 0 0,0 0 0 15,5-5 0-15,3-3 0 0,5-5 0 16,7-3-3232-16,9-8-688 0,9-5-144 0,12-7-32 0</inkml:trace>
  <inkml:trace contextRef="#ctx0" brushRef="#br1" timeOffset="59624.64">8544 5096 12895 0,'0'0'272'0,"0"0"64"0,0 0 16 0,-3 7 32 0,3-7-384 0,0 0 0 15,0 0 0-15,-6 5 0 0,-1-5 896 0,7 0 96 16,0 0 32-16,0 0 0 0,0 0 816 0,0 0 160 16,2-8 48-16,0 0 0 0,0 1-832 0,4 0-144 15,-2-3-48-15,2-2 0 0,0-2 0 0,0 0 0 16,4-2 0-16,0-2 0 0,2-3-816 0,0 2-208 0,0-1 0 0,-1-1 0 15,2 0 864-15,0 0 128 0,-1-2 32 0,2 0 0 16,-1-2-832-16,-3 5-192 16,1-4 0-16,-1 6 0 0,-4 0 864 0,1 4 128 0,-1 3 32 0,1 3 0 15,-7 8-832-15,0 0-192 0,0 0 0 0,0 0 0 16,0 0 0-16,0 0 0 0,1 12 0 0,-2 4 0 16,-1 1 0-16,-2 4 0 0,-1 2 0 0,-4 0 0 15,0 2 0-15,-1 2 0 0,-2 2 0 0,0-1 0 16,0 1 0-16,0-2 0 0,-3-2 0 0,1 1 0 15,3 0 0-15,0-1 0 0,-1-3 0 0,1-4 0 16,4 1 0-16,-1-3 0 0,5-1 0 0,2-4 0 16,1-11 0-16,0 0 0 0,1 7 0 0,-1-7 0 0,0 0 864 0,0 0 128 15,0-8 32-15,1-4 0 0,1-3-832 0,2-1-192 16,3-5 0-16,0-1 0 0,2 0 0 0,1-2 0 16,2-3 0-16,2 0 0 0,0-3 0 0,1 0 0 15,1 1 0-15,0-1 0 0,-1 2 0 0,-1 2 0 16,0 1 0-16,-3 3 0 0,0 3 0 0,-2 7 0 15,-4 2 0-15,-5 10 0 0,0 0 0 0,0 0 0 16,0 0 0-16,4 12 0 0,-3 5 0 0,-3 4 0 16,-4 2 0-16,0 2 0 0,-3 1 0 0,-1 4 0 15,-3 2 0-15,-2 2 0 0,0 0 0 0,0 2 0 16,1-3 0-16,-1-1 0 0,-5-1 0 0,5-2 0 16,0-3 0-16,4-2 0 0,0-3 0 0,3-2 0 15,0-4 0-15,5-4 0 0,3-11 0 0,0 0 0 16,0 0 0-16,0 0 0 0,0 0 0 0,8-11 0 0,2-4 0 0,2-5 0 15,3-3 864-15,0-2 128 0,2-4 32 0,-2-2 0 16,3-1-832-16,-1 1-192 0,0-2 0 0,1 0 0 16,1 0 0-16,0 2 0 0,-3 1 0 0,0 4 0 15,-3 3 0-15,-2 5 0 0,-1 4 0 0,-2 4 0 16,-3 2 0-16,-5 8 0 0,0 0 0 0,0 0 0 16,1 12 0-16,-2 5 0 0,-2 0 0 0,-5 5 0 15,-2 2 0-15,-1 4 0 0,-4 3 0 0,-1 1 0 16,-1 0 0-16,-3 4 0 0,0 0 0 0,-1 2 0 15,-4-4 0-15,4-2 0 0,0-3 0 0,4-2 0 16,1-4 0-16,4-5 0 0,3 0 0 0,6-7 0 16,3-11 0-16,0 0 0 0,0 0 0 0,0 0 0 15,0 0 0-15,5-13 0 0,6-5 0 0,0-3 0 0,4-4 0 0,-1-2 0 16,3-3 0-16,-1-2 0 0,1-2 0 0,1-1 0 16,-1-2 0-16,3 2 0 0,-2 3 0 0,-1 3 0 15,-3 1 0-15,-1 5 0 0,-1 4 0 0,-3 5 0 16,-2 4 0-16,-7 10 0 0,0 0 0 0,0 0 0 15,0 0 0-15,0 13 0 0,-4 4 0 0,-4 4 0 16,-2 2 0-16,-2 3 0 0,-4 3 0 0,0 4 0 16,-4-1 0-16,-1 2 0 0,-3 0 0 0,1-1 0 15,1-1 0-15,1-3 0 0,0-1 0 0,4-5 0 16,5-4 0-16,2-3 0 0,2-3 0 0,2-5 0 16,6-8 0-16,0 0 0 0,0 0 0 0,3-8 0 15,-1-3 0-15,1-5 0 0,5-5 0 0,3-4 0 0,2-3 0 16,2-4 0-16,3 0 0 0,0 1 0 0,0 0 0 0,2 0 0 15,-3 0 0-15,1 1 0 0,-1 4 0 16,-2 3 0-16,-2 4 0 0,-2 5 0 0,-5 4 0 0,-1 3 0 16,-5 7 0-16,0 0 0 0,0 0 0 0,0 0 0 15,2 11 0-15,-3 5 0 0,-2 1 0 0,-3 5 0 16,-1 3 0-16,-2 1 0 0,-3 2 0 0,0 0 0 16,-1 1 0-16,-1-4 0 0,1 0 0 0,1-2 0 15,4-2 0-15,0-3 0 0,-1-3 0 0,3-1 0 16,4-3 0-16,2-3 0 0,0-8 0 0,0 0 0 15,0 0-768-15,0 0-208 0,8 1-48 16,2-3 0-16,2-4-1632 0,-1-1-336 16,9-7-64-16,-3-5-16 0</inkml:trace>
  <inkml:trace contextRef="#ctx0" brushRef="#br1" timeOffset="61775.58">7452 8477 16575 0,'0'0'736'0,"-6"-3"160"0,2 1-720 0,-5 1-176 16,1-3 0-16,-1 3 0 0,-2 1 848 0,1 0 144 15,-2-3 32-15,-1 2 0 0,-1 2-832 0,-1 1-192 16,-2-1 0-16,1-1 0 0,0 0 864 0,2 0 128 15,2 0 32-15,1 0 0 0,-2 0 0 0,3 1 0 16,2-1 0-16,8 0 0 0,-9 2-832 0,9-2-192 16,-6 2 0-16,6-2 0 0,0 0 0 0,0 0 0 15,0 0 0-15,0 0 0 0,0 0 864 0,9 1 128 16,3 1 32-16,4 1 0 0,4-2-832 0,4-1-192 16,5-1 0-16,2 0 0 0,2-1 0 0,4 0 0 15,3-1 0-15,4 0 0 0,-2 0 864 0,9 1 128 16,2 0 32-16,4-1 0 0,2-3-832 0,-4 1-192 15,-1 0 0-15,1 2 0 0,3-1 0 0,0 0 0 16,3 0 0-16,0-2 0 0,-2 2 0 0,0 0 0 0,-3-1 0 0,2 1 0 16,-2-2 0-16,0 2 0 0,-4 3 0 0,0-1 0 15,-4-1 864-15,-1 2 128 0,-3-1 32 0,-4 1 0 16,0 1-832-16,-4 0-192 0,3 0 0 0,-3 2 0 16,-2 0 0-16,-1 1 0 0,-4-2 0 0,-1 1 0 15,-3 2 0-15,-5-1 0 0,-1-1 0 0,-3 0 0 16,-3 1 0-16,-2 1 0 0,-3-2 0 0,-8-2 0 15,0 0 0-15,0 0 0 0,0 0 0 0,0 0 0 16,0 0 0-16,0 0 0 0,0 0 0 0,0 0 0 16,-5 6 0-16,-4 1 0 0,0-4 0 0,-4 1 0 15,-4-2 864-15,-4-1 128 0,-3 0 32 0,-1 1 0 16,1 1-832-16,-6 1-192 0,-3-3 0 0,-3 2 0 0,-1 0 0 0,-2 1 0 16,-2-2 0-16,-7 1 0 0,-6-1 0 0,0 2 0 15,-4 0 0-15,-1-2 0 0,-1 1 0 0,-2-2 0 16,-2 0 0-16,0 2 0 0,-2 3 0 0,0-3 0 15,1-1 0-15,5 1 0 0,5 0 0 0,1 1 0 16,2 1 0-16,2-1 0 0,-1-3 0 0,6 1 0 16,4 1 0-16,2 2 0 0,3-1 0 0,4-1 0 15,4-3 0-15,5 3 0 0,0 0 0 0,4-1 0 16,4 0 0-16,3 1 0 0,2 0 0 0,10-3 0 16,-7 5 0-16,7-5 0 0,0 0 0 0,0 0 0 15,0 0 0-15,14 5 0 0,1-2 0 0,7-2 0 16,6-1 0-16,5-1 0 0,4 0 0 0,5-1 0 15,8 0 0-15,3-1 0 0,5 6 0 0,3-3 0 16,-4 0 0-16,6-3 0 0,4-1 0 0,4 2 0 0,3 1 0 16,0 0 0-16,0-2 0 0,-3 1 0 0,1-3 0 0,1 2 0 15,-1 1 0-15,-4 1 0 0,-6-1 0 0,-1 1 0 16,-3-1 0-16,0 1 0 0,-3-1 0 0,-1 1 0 16,-3-2 0-16,-6 1 0 0,-4 0 0 0,-2 1 0 15,-6-1 0-15,-3 2 0 0,-4 0 0 0,-4 0 0 16,-4-1 0-16,-2 0 0 0,-5 0 0 0,-11 1 0 15,0 0 0-15,0 0 0 0,0 0 0 0,0 0 0 16,0 0 0-16,-11 3 0 0,-5 1 0 0,-3-3 0 16,-5-2 0-16,-1 0 0 0,-3 1 0 0,-5 0 0 15,-7-1 0-15,-2 1 0 0,-4 0 0 0,-2 0 0 16,-4-2 0-16,-1 1 0 0,1-1 0 0,-3 0 0 16,-5 0 0-16,-3 0 0 0,-3-1 0 0,-1 0 0 0,-4 0 0 15,-1-3 0-15,-1 0 0 0,0 0 0 0,0 3 0 0,2 1 0 16,4-2 0-16,5 1 0 0,4 0 0 0,2-2 0 15,1 3 0-15,4 0 0 0,8 1 0 0,2 1 0 16,5 0 0-16,4 0 0 0,4 0 0 0,6 1 0 16,4 1 0-16,5 1 0 0,3 1 0 0,10-4 0 15,0 0 0-15,0 0 0 0,4 7 0 0,7 1 0 16,2-1 0-16,6-3 0 0,6 1 0 0,11-3 0 16,4 2 0-16,7 1 0 0,4-1 0 0,1-1 0 15,2 2 0-15,6-1 0 0,6-1 0 0,1 0 0 16,3-1 0-16,-1 1 0 0,-1 0 0 0,0 1 0 15,1-1 0-15,1-1 0 0,-3-2 0 0,-2 2 0 16,-3 1 0-16,-3-1 0 0,-2-2 0 0,0 1 0 16,0 0 0-16,-4 0 0 0,-3-1 0 0,-5-2 0 0,-5-1 0 0,-4 1 0 15,-4 4 0-15,-7-2 0 0,-3-3 0 0,-6 2 0 16,-3 1 0-16,-13 0 0 0,6 4 0 0,-6-4 0 16,0 0 0-16,0 0 0 0,-11-5 0 0,-4 2 0 15,-6 1 0-15,-5 1 0 0,-6-3 0 0,-7 1 0 16,-5 0 0-16,-4-1 0 0,-5 0 0 0,-1 0 0 15,-2-1 0-15,-3 3 0 0,-8 2 0 0,-4-4 0 16,-3-2 0-16,-1 3 0 0,-4 2 0 0,1 0 0 16,0-2 0-16,0 2 0 0,2-1 0 0,5 1 0 15,6 0 0-15,1 1 0 0,1 0 0 0,4 0 0 16,3-1 0-16,6 1 0 0,5 1 0 0,7 0 0 16,0-1 0-16,8 2 0 0,4 0 0 0,4 1 0 15,7-3 0-15,4 0 0 0,2 0 0 0,9 0 0 0,0 0 0 0,0 0 0 16,9 3 0-16,4 1 0 0,7 0 0 0,6 0 0 15,7-3 0-15,9-1 0 0,8 0 0 0,5 1 0 16,5 1 0-16,4 2 0 16,1-1-768-16,6-2-208 0,4-1-48 0,2 3 0 0,1 3 832 0,0-1 192 15,-1-1 0-15,0-1 0 0,-2 1 0 0,-1 1 0 16,-4-2 0-16,-4 0 0 0,-6-2 768 0,-1 1 208 16,-1 0 48-16,-4 0 0 0,-3 0-832 0,-5 0-192 15,-3-2 0-15,-5-1 0 0,-4 0 0 0,-6 1 0 16,-5-1 0-16,-4 1 0 0,-5 0 0 0,-2 0 0 15,-12 0 0-15,0 0 0 0,0 0 0 0,0 0 0 16,0 0 0-16,-12-2 0 0,-3 0 0 0,-6-1 0 0,-5 1 0 16,-3 2 0-1,-4 1-768-15,-2 3-208 0,-4-1-48 0,-1 2-10912 0,-4 4-2192 0</inkml:trace>
  <inkml:trace contextRef="#ctx0" brushRef="#br0" timeOffset="72237.13">4527 6793 6447 0,'-13'0'272'0,"6"0"80"0,7 0-352 0,-9-2 0 16,-1 1 0-16,3 0 0 0,7 1 2240 0,0 0 368 16,0 0 80-16,0 0 0 0,0 0-1712 0,0 0-336 15,0 0-80-15,0 0-16 0,-4-4-80 0,4 4-16 16,0 0 0-16,0 0 0 0,10-7-144 0,-10 7-48 16,9-2 0-16,1 1 0 0,2-1 64 0,-1 1 0 15,1 0 0-15,4 1 0 0,1 0 0 0,3 0 0 0,0-2 0 0,3 0 0 16,1-1 16-16,4-1 16 0,-2-1 0 0,3 4 0 15,0-2-48-15,5-1-16 0,3 0 0 0,1 1 0 16,3-1-48-16,2 1-16 0,-2-2 0 0,0-2 0 16,1 3-32-16,0-1-16 0,-1 2 0 0,3 0 0 15,3-3-32-15,1 1 0 0,0-1 0 0,1 1 0 16,4-2 0-16,0 0 0 0,1 1 0 0,-2-1 0 16,6 2 48-16,-1-1 0 0,3 1 0 0,1-1 0 15,-2 0 64-15,0 2 0 0,-1 1 16 0,-1 0 0 16,2-4-16-16,2 2-16 0,-1-1 0 0,1 2 0 15,-1 0-96-15,-1 0-16 0,-5-1 0 0,3-1 0 16,0 1 16-16,1-2 0 0,3-1 0 0,-1 3 0 16,0-1 16-16,-1 1 0 0,-4-3 0 0,3 0 0 15,3-2-32-15,-1 1 0 0,0 0 0 0,-2 2 0 0,0-1-128 0,0 1 192 16,0-3-192-16,-2 1 192 0,0 1-192 0,2 1 0 16,4-1 144-16,0 1-144 0,-4 2 0 0,0 0 128 15,-2 0-128-15,3-3 0 0,-2-2 0 0,3 4 0 16,1 4 0-16,-2-1 128 0,0 0-128 0,-3-4 0 15,0-4 0-15,0 4 0 0,-3 3 0 0,2-1 0 16,-3-1 0-16,0 3 128 0,-3 2-128 0,-4-3 0 16,-4-1 0-16,0 1 128 0,-2-1-128 0,-1 3 0 15,-3 1 0-15,-1 0 128 0,1-1-128 0,-4 0 128 16,0-3-128-16,-3 3 128 0,-3 1-128 0,-3 4 0 16,-3-2 128-16,-2-1-128 0,-3-3 144 0,-2 1-144 15,-4 2 192-15,0 0-192 0,-8 0 224 0,0 0-64 0,0 0-16 0,0 0 0 16,0 0 112-16,0 0 0 0,0 0 16 0,0 0 0 15,0 0-16-15,-10 0 0 0,-4 0 0 0,-1 2 0 16,-2 2-128-16,-4 0-128 0,0-3 144 0,-1 0-144 16,-3 0 144-16,-3 2-144 0,-1 2 128 0,-2-3-128 15,-1-2 160-15,-1 1-160 0,-2 0 192 0,1 1-192 16,-5 2 160-16,-1 0-160 0,-3-2 128 0,-4 3-128 16,2 0 0-16,-2 2 128 0,-6-1-128 0,-1 1 0 15,-1 0 0-15,-1-3 0 0,-4-2 128 0,-2 5-128 16,-2 0 0-16,-1 2 0 0,-2-1 0 0,0 2 0 15,-1 2 0-15,-3-3 0 0,-3-3 0 0,-1 3 0 16,-1 5 0-16,1 0 0 0,3-3 0 0,-5 0 0 16,-6-3 0-16,2 3 0 0,-1 3 128 0,3-2-128 15,-2-1 0-15,1 0 0 0,-4 0 0 0,4 2 0 16,3-2 0-16,0 0 0 0,1-3 0 0,0 2 0 0,0-1 0 0,2 1 0 16,4-1 0-16,1-1 0 0,0 1 0 0,1-1 0 15,-1 1 0-15,4 0 128 0,1-1-128 0,4-3 0 16,2-1 0-16,3 0 0 0,0 4 0 0,2-1 0 15,1 1 0-15,3-5 0 0,3 1 0 0,3-1 0 16,4 2 0-16,0-1 0 0,4-2 0 0,2 1 0 16,1 2 0-16,-2-2 0 0,1-2 0 0,1 0 0 15,2-1 0-15,4 2 0 0,1 2 0 0,3-1 0 16,-2 0 0-16,3-2 0 0,0 2 0 0,3-1 0 16,1-1 0-16,1-1 0 0,2-2 0 0,2 2 0 15,2 1 0-15,1 0 0 0,2-1 0 0,7 0 0 0,-7 0 0 0,7 0 0 16,0 0-176-16,0 0 176 15,0 0-128-15,0 0 128 0,0 0-160 0,0 0 160 16,11 4-192-16,2 1 192 0,2-5-160 0,3 0 160 0,2-3-128 0,4 2 128 16,5-1 0-16,1 1-128 0,3 1 128 0,3-1 0 15,4-1 0-15,0 0-160 0,-1-1 160 0,3 0 0 16,1-2 0-16,3-1-128 0,3 1 128 0,4-1 0 16,3 2 0-16,1-1 0 0,-1 0-128 0,1-1 128 15,1 1 0-15,3-1 0 0,5 1 0 0,2-1 0 16,-2 1 0-16,1-1 0 0,-1 1 0 0,1-1 144 15,5 2-144-15,-1-1 0 0,4 1 0 0,1-1-176 16,-3-1 176-16,-1 1 0 0,4-1 0 0,2 1 0 16,3-2 0-16,-2 0 0 0,-4 0 0 0,3 0 0 15,3 2 0-15,-1-2 0 0,1 0 0 0,-3 1 0 0,-3-1 0 16,0 1 0-16,4-1 0 0,0 0 128 0,1 1-128 0,-2-2 0 16,-4-1 0-16,1 0 0 0,1 2 0 0,1-1 128 15,0 0-128-15,-2 1 0 0,-3-1 0 0,1-2 0 16,0-1 0-16,-3 2 128 0,-1 4-128 0,-3-1 144 15,-3 3-144-15,-2-4 160 0,-1-3-160 0,-1 2 0 16,-1 1 0-16,-1 3 0 0,-2 0 0 0,-2 1 0 16,-4 0 0-16,-3-2 0 0,-2 4 0 0,-2-1 0 15,-2-1 0-15,-2-1 0 0,-4 1 0 0,-1 1 0 16,-1 0 0-16,-5 0 0 0,-1 0 128 0,-6 1-128 16,-1 1 0-16,-3 0 128 0,-4 0-128 0,-2-1 0 15,-5-3 0-15,-5 4 128 0,0 0-128 0,0 0 160 16,1-7-160-16,-1 7 160 0,0 0 16 0,-6-2 0 15,-7 2 0-15,1-1 0 0,-2-2-176 0,-4 2 0 16,-1 3 144-16,-6-1-144 0,-1-1 0 0,-3 0 128 0,-6 0-128 0,-1 1 0 16,-3 1 0-16,-1 0 128 0,-2 1-128 0,-3-1 0 15,-4 1 0-15,-1 1 0 0,-4 1 0 0,-2 0 128 16,-5 1-128-16,3-1 0 0,0 4 0 0,-4-4 0 16,-5-3 0-16,0 3 0 0,-3 2 0 0,-2-1 0 15,-2 2 0-15,-3-1 0 0,-2-2 0 0,-6 2 0 16,1 2 0-16,-3 1 0 0,1-1 0 0,-3 1 0 15,-3-1 0-15,0 2 0 0,1 0 0 0,-3 0 0 16,0-3 0-16,-2 2 0 0,-4 1 0 0,2 0 0 16,2 0 0-16,-3-1 0 0,-1 2 0 0,2 0 0 15,6 1 0-15,-1 0 0 0,0-2 0 0,4 1 0 16,-2-3 0-16,4 1 0 0,2-1 0 0,-1 0 0 0,3-2 0 16,6 1 0-16,1-1 0 0,3 1 128 0,1 0-128 0,1 0 0 15,5-2 0-15,1 0 0 0,6 1 0 0,0-1 0 16,5 0 0-16,3-3 0 0,3-1 0 0,1 1 0 15,1 2 0-15,7-3-128 0,5 0 128 0,1 2 0 16,1 0 0-16,3 0-128 0,6 1 128 0,2-1 0 16,3-1 0-16,3 0 0 0,1-2-160 0,3 1 160 15,2-2-192-15,9 0 192 0,0 0-304 0,0 0 48 16,0 0 16-16,0 0 0 0,0 0-16 0,0 0-16 16,12 2 0-16,3-2 0 0,4 0 144 0,4-1 128 15,5-2-192-15,1 2 192 0,3 0-160 0,4-1 160 16,2 0-128-16,5 1 128 0,3 0-128 0,4 0 128 15,0-1-128-15,5-3 128 0,6 1-128 0,6 1 128 16,8 0-128-16,2 1 128 0,1-2-128 0,6-1 128 16,7 1-128-16,2 0 128 0,2 1 0 0,4 1-128 0,-1 1 128 15,6-1 0-15,4-2 0 0,2 0 0 0,2-1 0 0,1 1 0 16,2 3 0-16,1 0 0 0,3 0 0 0,-1 0 0 16,-4 0 0-16,3 0 0 0,-3-1 0 0,5 1 0 15,-2 1 0-15,-1 0 0 0,-3 0 0 0,0 0 128 16,1-3-128-16,-5 1 0 0,-1 0 0 0,-7 1 0 15,-2-4-2032 1,-9 1-320-16,27-1-64 0,-21-1-16 0</inkml:trace>
  <inkml:trace contextRef="#ctx0" brushRef="#br0" timeOffset="79220.5">17002 6928 12895 0,'0'0'272'0,"6"-2"64"0,0-2 16 0,0 1 32 0,-1 0-384 0,1-1 0 0,-1 1 0 0,0-1 0 15,-2-1 896-15,1 1 96 0,-4 4 32 0,3-7 0 16,-1 0 0-16,0 0 0 0,-2 2 0 0,0-1 0 16,-1 1 0-16,0-1 0 0,-1-2 0 0,-1 4 0 15,-2-3 0-15,-1 1 0 0,0-2 0 0,-1 0 0 16,1 1 0-16,-4-2 0 0,0 0 0 0,0 0 0 16,-3 0-832-16,-2-2-192 0,1 3 0 0,-2-2 0 15,-3 0 0-15,-2-1 0 0,0-2 0 0,0 4 0 0,-4-1 0 16,0 1 0-16,0-1 0 0,0 1 0 0,0 3 864 0,-2-1 128 15,2 1 32-15,1-1 0 0,-1-1-832 0,0 2-192 16,1-1 0-16,-1 1 0 0,1 0 0 0,-4-1 0 16,0 0 0-16,-2 1 0 0,1 2 0 0,0-1 0 15,-2 2 0-15,0 1 0 0,0 0 0 0,0 1 0 16,3 1 0-16,-1 1 0 0,-1-1 0 0,2 1 0 16,-1 0 0-16,0 1 0 0,-2 1 0 0,-1 2 0 15,-2-2 0-15,1 2 0 0,2 2 0 0,0 3 0 16,0 0 0-16,2 0 0 0,0-2 0 0,2 3 0 15,1-1 0-15,0-1 0 0,2 4 0 0,1-2 0 16,-2-2 0-16,1 1 0 0,-1 2 0 0,1 2 0 16,-3 0 0-16,1 0 0 0,-1 1 0 0,3-1 0 15,1-1 0-15,-1 2 0 0,0 1 864 0,1 0 128 0,0 4 32 0,1-1 0 16,2-2-832-16,-1 1-192 0,2 0 0 0,0-2 0 16,3 4 0-16,-2-2 0 0,0-2 0 0,1 2 0 15,1-1 0-15,0 1 0 0,1-2 0 0,1 1 0 16,4 2 0-16,-1 0 0 0,1 2 0 0,2 0 0 15,4 0 0-15,-2-1 0 0,4 0 0 0,2-2 0 16,1 3 0-16,2 1 0 0,3-2 0 0,-1 2 0 16,4 0 0-16,-1-1 0 0,2 1 0 0,1-2 0 15,1-3 0-15,1 1 0 0,0-2 0 0,3 1 0 16,0-4 0-16,2 0 0 0,-1 1 0 0,1 0 0 16,3 0 0-16,1-3 0 0,1 0 0 0,1 0 0 15,0 0 0-15,2 1 0 0,0-2 0 0,0 0 0 16,2 1 0-16,-2 0 0 0,2-2 0 0,-1 2 0 0,1-3 0 0,-1-1 0 15,1 0 0-15,0-1 0 0,1 3 0 0,1-3 0 16,-1-1 0-16,1 0 0 0,0 0 0 0,-2 1 0 16,2 0 0-16,1 0 0 0,0-2 0 0,0 1 0 15,-1-2 0-15,0 0 0 0,-1-1 864 0,-2-1 128 16,2 1 32-16,0-2 0 0,-1-2-832 0,2 0-192 16,0-1 0-16,1 0 0 0,-1 0 0 0,1 1 0 15,0 0 0-15,-1 0 0 0,-1 0 0 0,0 1 0 16,-2-2 0-16,-3 0 0 0,-1-1 0 0,0-2 0 15,1 1 0-15,-1-2 0 0,0 3 0 0,-1-1 0 16,1 0 0-16,-3-1 0 0,3 2 0 0,-1-4 0 16,-1 2 0-16,1-1 0 0,-3 0 0 0,2 0 0 15,1-1 0-15,-3 0 0 0,1 1 0 0,-1-1 0 0,0 1 0 16,-2 0 0-16,-1-3 0 0,1 0 0 16,-2 0 0-16,1-1 0 0,-2 2 0 0,0-1 0 0,1-3 0 0,-2 0 0 15,0-3 864-15,0 0 128 0,-1-1 32 0,1-2 0 16,1-5-832-16,-2 1-192 0,-2 0 0 0,1-1 0 15,1-2 0-15,-3-1 0 0,-1 0 0 0,-1-1 0 16,1 3 0-16,-4 0 0 0,2-2 0 0,-1 2 0 16,-3-3 864-16,-1 2 128 0,-1 0 32 0,-2-1 0 15,-3-2-832-15,-1-3-192 0,0 0 0 0,-3 1 0 16,-1 1 0-16,0 3 0 0,-3 0 0 0,1 5 0 16,-2-1 0-16,1 2 0 0,1 2 0 0,-2 2 0 15,-2 3 0-15,1 2 0 0,0 3 0 0,-13-2 0 16,3 2-1600-16,0 5-352 0,-3 1-80 0,9 5-16 0</inkml:trace>
  <inkml:trace contextRef="#ctx0" brushRef="#br0" timeOffset="83078.33">7274 12449 14735 0,'-17'-5'640'0,"6"3"160"0,-3 0-640 0,6-1-160 0,8 3 0 0,-6-5 0 16,-2 2 768-16,0 1 112 0,2 0 16 0,6 2 16 16,0 0-464-16,0 0-80 0,0 0-32 0,0 0 0 15,0 0-192-15,0 0-144 0,0 0 192 0,0 0-192 16,0 0 160-16,0 0-160 0,0 0 128 0,9-1-128 15,4-1 304-15,0 1-32 0,-1-1 0 0,5 1 0 16,4 1 432-16,4 0 96 0,-2 0 16 0,1 0 0 16,1-3 16-16,0 3 16 0,3 2 0 0,2-2 0 15,2-3-240-15,3-1-48 0,3 1-16 0,1 1 0 16,-1 0-160-16,2-2-16 0,3 2-16 0,1 1 0 0,0 0-80 0,-2 0-16 16,-2-1 0-16,2-1 0 0,2 0-48 0,0 1-16 15,2-2 0-15,3 0 0 0,-1 1-48 0,-1 1-16 16,0 0 0-16,-1-1 0 0,0-1 16 0,0-2 0 15,0 1 0-15,-1 1 0 0,-2 0-16 0,2 2 0 16,2 0 0-16,-2-1 0 0,-2 0 32 0,0 2 0 16,-3 0 0-16,0-1 0 0,-1-2 0 0,2-1 0 15,0 0 0-15,1 0 0 0,-1 3 32 0,1-2 16 16,-1 0 0-16,0 2 0 0,-2 2-16 0,-2-2-16 16,0-1 0-16,0-3 0 0,1 2 32 0,-1 0 16 15,1 2 0-15,1-3 0 0,-3-1 16 0,1 3 0 0,-1 2 0 16,-3-1 0-16,1 1-240 0,-1-2 144 0,-2-1-144 15,0 1 128-15,-2 2 0 0,1-1-128 0,0 0 192 16,-2 0-64-16,-1 0 0 0,0 1 0 0,3 1 0 0,0-1 0 16,-1-2-128-16,1 2 192 0,0 1-192 0,-2 0 192 15,-2 1-192-15,-1-1 128 0,-3-2-128 0,0 1 128 16,-2 0-128-16,0-1 192 0,-1 1-192 0,-2 0 192 16,-2 0-48-16,1 1 0 0,0 1 0 0,-1-1 0 15,-3-3 32-15,-1 2 0 0,0 0 0 0,0 0 0 16,-4 0 16-16,-7 1 0 0,10-2 0 0,-10 2 0 15,0 0-16-15,0 0 0 0,0 0 0 0,0 0 0 16,0 0 80-16,0 0 0 0,0 0 16 0,0 0 0 16,0 0-80-16,0 0 0 0,0 0-16 0,0 0 0 15,0 0-176-15,0 0 128 0,0 0-128 0,0 0 128 0,0 0-128 0,0 0 0 16,0 0 0-16,0 0 128 0,0 0-320 0,0 0-80 16,0 0-16-16,0 0 0 15,4 6-864-15,0 1-192 0,2 1-16 0,-6 1-10464 16,-4-1-2080-16</inkml:trace>
  <inkml:trace contextRef="#ctx0" brushRef="#br0" timeOffset="84666.69">16384 12362 17503 0,'-3'-4'1552'0,"0"0"-1232"15,2-1-320-15,1 5 0 0,0 0 1280 0,7-5 192 16,0 1 32-16,2 3 16 0,5 1-880 0,-1407 0-160 16,2818 0-32-16,-1407-2-16 0,5-1 32 0,3 0 16 15,1 2 0-15,4 0 0 0,2-1-224 0,3 0-32 16,4-2-16-16,5 3 0 0,1 1-80 0,3 1 0 16,1 1-128-16,2 0 192 0,0 1 0 0,4 0-16 15,3-1 0-15,3 1 0 0,3-2-48 0,1 2-128 16,-2 1 192-16,1 0-64 0,-2-4 64 0,3 0 0 15,2-3 0-15,6 5 0 0,1 1 0 0,0-1 0 16,-4-2 0-16,5 0 0 0,3 0 48 0,0 2 16 16,-1 3 0-16,1-3 0 0,-4-3-64 0,2 1 0 0,2 0 0 0,-1 1 0 15,1 0-16-15,-3 0-16 0,-3-1 0 0,2 1 0 16,2 0 0-16,-1 1 0 0,-3 0 0 0,-3-2 0 16,-4 3-16-16,0-1 0 0,2 1 0 0,-2 0 0 15,-2-3 16-15,-3 2 0 0,-5 0 0 0,-1 1 0 16,-1-3 96-16,2 0 32 0,1-1 0 0,1 2 0 15,3 3 112-15,-4-2 32 0,-2-1 0 0,-2 0 0 16,-3 0-64-16,1 1-16 0,1-1 0 0,-2 4 0 16,-2-6-32-16,-1 2 0 0,2 2 0 0,-1-1 0 15,-3 0-32-15,-1 0-16 0,-2-4 0 0,-2 4 0 16,1 0-48-16,-4 0-16 0,2-2 0 0,-5 0 0 16,-1 0-48-16,-2 3-16 0,0 2 0 0,-3-2 0 15,-5-3-16-15,0 0-128 0,-5 2 192 0,0-2-64 0,-3 0 0 0,-2 0 0 16,0 0 0-16,-3-1 0 0,-2 2 16 0,-8-1 0 15,9 2 0-15,-9-2 0 0,0 0-16 0,0 0 0 16,0 0 0-16,0 0 0 0,0 0 0 0,0 0 0 16,0 0 0-16,0 0 0 0,0 0-128 0,0 0-192 15,-7 0 32-15,-2 1 16 16,-2 2-1648-16,-4 0-336 0,-7 1-64 0,-3 1-14592 16</inkml:trace>
  <inkml:trace contextRef="#ctx0" brushRef="#br0" timeOffset="86730.9">4956 14607 3679 0,'0'0'320'0,"0"0"-320"0,0 0 0 0,0 0 0 15,0 0 1904-15,11 0 304 0,-1 0 64 0,-1 1 16 16,1 1-1360-16,-2-1-272 0,3-1-48 0,3 0-16 16,-3 4-112-16,2-1-32 0,2 0 0 0,1-2 0 15,-2-2-32-15,1 1-16 0,1 1 0 0,0-1 0 16,2-1 48-16,2 0 0 0,-2 0 0 0,4 1 0 15,0 0 48-15,1-1 16 0,2-2 0 0,-1-1 0 0,0 4-64 0,3 0-16 16,1 0 0-16,1 0 0 0,-1 0-144 16,0 0-32-16,1 0 0 0,0 0 0 0,-4 0-48 0,2 0-16 15,-1 0 0-15,0 0 0 0,1 0-32 0,-1 0-16 16,3 0 0-16,-3 0 0 0,2 0-16 0,-2 0 0 16,2 0 0-16,-2 0 0 0,3 0 0 0,-1 3 0 15,-1-1 0-15,0-2 0 0,-3-1 0 0,1 0 0 16,-2-2 0-16,0 2 0 0,-2 2 48 0,1-1 0 15,0-2 0-15,-1 1 0 0,-3 1-48 0,3-1 0 16,1 0 0-16,0 0 0 0,-3-1 16 0,0-1 0 16,-1-1 0-16,1 2 0 0,1 0 32 0,0-1 0 15,2 1 0-15,-2 1 0 0,-1407 0 16 0,2817 0 16 16,-1411 0 0-16,1-1 0 0,-1 2-16 0,-1 0-16 0,1-1 0 0,-3 1 0 16,3 0-16-16,1-2 0 0,-1 1 0 0,0-1 0 15,1 0 0-15,1 0 0 0,0-2 0 0,0 2 0 16,1-1 16-16,1 0 0 0,2-1 0 0,0 1 0 15,0 1-176-15,0 1 160 0,-1-1-160 0,2-1 160 16,-4 1-32-16,2 0-128 0,-2 0 192 0,2-2-64 16,-3 3-128-16,2-1 192 0,2-1-192 0,1 0 192 15,-1-1-192-15,0 3 192 0,3-2-192 0,-2 0 192 16,-2-2-192-16,3 2 128 0,1 2-128 0,-1 1 128 16,-1-4-128-16,1 2 160 0,-2-1-160 0,0 1 160 15,0-2-160-15,-1 1 160 0,0-1-160 0,-2 0 160 16,2 2-160-16,-2-1 160 0,1-3-160 0,0 2 160 15,5 1-160-15,-5 1 128 0,-5-1-128 0,0 0 128 16,-1-4 0-16,1 4-128 0,2 3 192 0,-1-3-64 0,1 0 0 16,-4-2-128-16,1 1 192 0,-3 0-64 0,1 6 16 0,0-2 0 15,-2-4 0-15,-2 2 0 0,1 1 32 0,-1 0 0 16,-1 1 0-16,1-1 0 0,-2-3 16 0,-9 4 0 16,9-1 0-16,0-1 0 0,-9 2-32 0,9-4 0 15,-2-2 0-15,-7 6 0 0,8 0 16 0,-8 0 0 16,0 0 0-16,0 0 0 0,9 2-32 0,-9-2 0 15,9-1 0-15,-9 1 0 0,0 0-16 0,0 0-128 16,8-1 192-16,-8 1-64 0,9-3-128 0,-9 3 0 16,0 0 144-16,0 0-144 0,0 0 128 0,0 0-128 15,0 0 160-15,0 0-160 0,0 0 160 0,0 0-160 16,0 0 160-16,0 0-160 0,6-2 160 0,-6 2-160 0,0 0 160 16,0 0-160-16,0 0 128 0,0 0-128 0,0 0 0 0,0 0 0 15,0 0 0-15,0 0 0 0,0 0 0 0,0 0 0 31,0 0-1120-31,0 0-272 0,-6 6-48 0,-3 2-14720 0</inkml:trace>
  <inkml:trace contextRef="#ctx0" brushRef="#br0" timeOffset="89183.76">9926 14250 1839 0,'0'0'160'0,"0"0"-160"15,0 0 0-15,0 0 0 0,0 0 1280 0,0 0 208 16,0 0 48-16,0 0 16 0,0 0-1072 0,0 0-224 16,0 0-32-16,0 0-16 0,0 0 208 0,0 0 32 15,0 0 16-15,0 0 0 0,0 0 160 0,0 0 16 16,0 0 16-16,0 0 0 0,0 0 176 0,0 0 48 15,0 0 0-15,0 0 0 0,0 0-80 0,0 0-16 0,0 0 0 16,0 0 0-16,0 0-16 0,0 0-16 0,0 0 0 0,0 0 0 16,0 0-144-16,0 0-32 0,0 0 0 0,0 0 0 15,0 0-112-15,12-2-16 0,0 1-16 0,2-1 0 16,-1-1-112-16,0 1 0 0,1 2-16 0,3-1 0 16,3-2-112-16,-2 1 0 0,-1-1-16 0,2 1 0 15,4-1 0-15,-3 3 0 0,1-3 0 0,1 1 0 16,0 0 0-16,1 1 0 0,-1 0 0 0,3-1 0 15,1 2-16-15,-2-1 0 0,-1 1 0 0,3-1 0 16,5 1-160-16,1 0 192 0,0-1-192 0,0 1 192 16,0 2-192-16,1 1 160 0,0-2-160 0,-1-1 160 15,1-1-160-15,2 2 192 0,1 0-192 0,1-1 192 0,-1-2-32 16,2-1 0-16,1 1 0 0,2 1 0 0,-4 2-16 0,3-1 0 16,-4-1 0-16,3-1 0 0,-2 2 48 0,3-1 16 15,0-1 0-15,0-1 0 0,-2 0 832 0,4 1 176 16,1 0 16-16,-2-2 16 15,-2 1-1664-15,-1 0-336 0,-2-1-64 0,-2 2-16 0,1-1 832 0,1 1 0 16,2-3 0-16,-1 3 192 0,1 0-32 0,0-1-16 16,1 2 0-16,-2-2 0 0,2 1-144 0,-6 0 0 15,0 1 0-15,-2-1 128 0,0-3-128 0,1 2 0 16,1-1 144-16,1 0-144 0,-1 0 128 0,0 2-128 16,-5-3 160-16,3 1-160 0,2 2 128 0,0-1-128 15,-5 2 0-15,2-1 144 0,0 0-16 0,-3 0 0 16,-2 0 0-16,0-1 0 0,-1 0-128 0,1 2 160 15,0-1-160-15,2 0 160 0,1-1-160 0,-2 1 0 0,-1-1 144 0,2 1-144 16,-1-1 128-16,-1 2-128 0,1-1 128 16,-2 1-128-16,0 0 0 0,0 1 144 15,-1-1-144-15,-1 0 0 0,-1 0 144 0,-2 0-144 0,-1-1 0 0,0 0 144 16,-2 0-144-16,1-1 128 0,1-2-128 0,-2 3 128 16,-2 1 0-16,1-1-128 0,-2 1 192 0,0 0-64 15,-2 0 16-15,2-1 0 0,-3 2 0 0,1-1 0 16,-11 1-16-16,12-2 0 0,-3 1 0 0,0 0 0 15,-9 1-128-15,12-1 160 0,-2 1-160 0,0 0 160 16,-10 0-160-16,11 2 128 0,-4 0-128 0,-7-2 128 16,9 1-128-16,-9-1 0 0,7 5 0 0,-7-5 0 15,0 0 0-15,9 1 0 0,-9-1 128 0,0 0-128 16,0 0 0-16,0 0 0 0,0 0 0 0,6 8 0 16,-6-8-1456-16,5 7-208 0,-5-7-64 0,1 9-13312 15</inkml:trace>
  <inkml:trace contextRef="#ctx0" brushRef="#br0" timeOffset="91236.28">11589 10774 18431 0,'-1'-9'1632'0,"-2"0"-1312"0,0 0-320 0,1 0 0 16,0 2 528-16,0-2 48 0,-1 0 0 0,-1 1 0 16,0 3-256-16,-1-2-64 0,1-3 0 0,-5 2 0 15,0 1-128-15,-2-1-128 0,-1 2 144 0,-3-1-144 0,-5-2 192 0,-3 0-64 16,-1 2-128-16,-5-2 192 0,0-1-192 0,-2 0 0 15,-2 1 128-15,-2 2-128 0,-3-1 128 0,2 0-128 16,-4-2 176-16,2 2-176 0,-4-1 272 0,-2 2-48 16,-3-1-16-16,-3 1 0 0,0 1-64 0,-4 4-16 15,1 3 0-15,-2-2 0 0,2-2-128 0,-5-2 0 16,-1 1 0-16,1 3 128 0,1 6-128 0,-1 2 0 16,0-2 144-16,3 3-144 0,-3 1 0 0,-2 2 128 15,-5 1-128-15,1 0 0 0,0 1 0 0,0 5 0 16,0-2 0-16,1 1 128 0,-3-4-128 0,0 4 0 15,-1-1 0-15,1 5 0 0,0 0 0 0,2 1 0 16,2-1 0-16,1 3 0 0,1 5 0 0,3-3 0 16,3 5 0-16,1 1-128 0,5 0 128 0,4 2 0 15,4 1 160-15,3-1-160 0,3 0 128 0,2 1-128 16,1 3 0-16,4 2 0 0,1 8 0 0,0 0 0 0,-1 2 0 0,7 2 0 16,4 2 0-16,3 0 0 0,0-3 0 0,5-2 0 15,6-1 0-15,0-2 0 0,4 0 0 0,0-1-160 16,4 1 160-16,2-3 0 0,2-2 0 0,5 0-128 15,1-2 128-15,6-1 0 0,1-4 160 0,4 5-160 16,1 4 176-16,3 0-176 0,0-3 192 0,2-4-192 16,3-3 192-16,4 0-64 0,4-1 0 0,2-3-128 15,2-5 208-15,4-1-64 0,3-2-16 0,-1 0 0 16,2-3-128-16,3 1 192 0,5-2-192 0,0-3 192 16,1-1-192-16,0-2 160 0,1-1-160 0,1-5 160 15,1-2-160-15,4-4 192 0,2-2-192 0,-1-3 192 16,0-5-48-16,-1-2 0 0,0-3 0 0,-1 1 0 0,2-2 64 15,-2-4 16-15,0 0 0 0,-1-1 0 0,-3 2 96 0,1-4 0 16,2-4 16-16,-3-3 0 0,0-2 128 0,-4-1 32 16,-4-1 0-16,-3-5 0 0,-1-7 64 0,-4-2 16 15,-5 2 0-15,-2-3 0 0,0-1 0 0,-3-5 0 16,-4-4 0-16,-3-1 0 0,-6 1-144 0,-5 2-32 16,-6 2 0-16,-5 1 0 0,-4 1-16 0,-6 2 0 15,-4 2 0-15,-6 1 0 0,-5 5-80 0,-5 4-32 16,-8 1 0-16,-5 6 0 0,-5 8-432 0,-3 1-96 15,-4 4 0-15,-6 6-16 16,-6 6-2192-16,-5 2-432 0,-7 4-96 0</inkml:trace>
  <inkml:trace contextRef="#ctx0" brushRef="#br0" timeOffset="92427.99">7312 15013 15663 0,'0'0'688'0,"-3"-8"144"0,1 3-656 0,-2-3-176 0,0 1 0 0,1 3 0 16,3 4 624-16,-4-5 80 0,0-4 32 0,0 3 0 0,-3 2-256 0,0 1-48 15,-3-4-16-15,1 0 0 0,-5-1-160 0,2 1-48 16,2 1 0-16,-2 1 0 0,-4-2 32 0,-2 0 0 16,-1 0 0-16,1-1 0 0,-4 2 128 0,0-1 16 15,-1 1 16-15,0-1 0 0,-3 0 16 0,2 2 0 16,-2-2 0-16,-1 1 0 0,-2-2-96 0,-2 1 0 15,-2 3-16-15,0 0 0 0,1-1 16 0,-1 1 16 16,-1-1 0-16,-1 4 0 0,0 0-336 0,1 1 128 16,-1 1-128-16,0 0 0 0,0 4 128 0,-3-2-128 15,-2 3 128-15,2-1-128 0,1-2 0 0,1 2 0 16,-2 1 0-16,1 3 0 0,0 1 0 0,1 2 0 16,2 1 0-16,1-1 0 0,0 1 0 0,0 0 0 15,0 0 0-15,-2 1-128 0,2 4 128 0,2 1 0 0,4-2-144 0,0 1 144 16,1 0 0-16,2 2 0 0,0-1 0 0,5 0 0 15,-2-2-144-15,3 1 144 0,2 2 0 0,1-2 0 16,2 2 0-16,3 1-128 0,-2 1 128 0,2 2 0 16,1-3 0-16,0 1 0 0,2-1-128 0,0 0 128 15,4-1 0-15,0 2 0 0,3 0 0 0,0 0 0 16,1-2-176-16,2-2 176 0,2 1-160 0,0 0 160 16,2-2-304-16,1 1 48 0,0-4 0 0,3-2 0 15,1 4 64-15,4-2 0 0,-1-2 16 0,2 0 0 16,1 0 176-16,4 1 0 0,1-2-144 0,5-1 144 15,-3 0 0-15,3-3 0 0,-1 2-144 0,3-2 144 16,3-1 0-16,0 0 0 0,0 0 0 0,1-1 0 0,1-2 0 16,0 0 0-16,2 0 0 0,0 1 0 0,0-1 0 0,4-3 0 15,3-3 0-15,-2 0 0 0,1 1 0 0,-1 0 0 16,-3-1 0-16,1 0 0 0,-1 0 0 0,4-1 0 16,-1-4 0-16,1 1 0 0,-2 1 0 0,2-3 0 15,2-2 0-15,0-2 0 0,-2-1 0 0,0-1 0 16,-3-1 0-16,1-3 0 0,1 3 128 0,-1-5-128 15,-2-1 0-15,1-1 0 0,2-2 160 0,-3 0-160 16,-3-4 160-16,-4 1-160 0,-2-1 416 0,-5 0-16 16,-3-4 0-16,-3 0 0 0,-5 0 96 0,-3 0 16 15,-2 1 0-15,-3 2 0 0,-5 0-192 0,-1 4-48 16,0 2 0-16,-7 2 0 0,-2 1-272 0,-3 1-224 0,0 2 32 16,-3 3-8256-16,-3 2-1664 15</inkml:trace>
  <inkml:trace contextRef="#ctx0" brushRef="#br0" timeOffset="97625.52">1579 16524 9215 0,'0'0'816'0,"0"0"-656"0,0 0-160 0,0 0 0 16,0 0 896-16,0 0 128 0,-8 0 48 0,8 0 0 0,-7 4-176 0,7-4-48 15,0 0 0-15,-7 4 0 0,0-3-32 0,7-1-16 16,-7 2 0-16,7-2 0 0,-8 4-48 0,8-4-16 16,-9-5 0-16,9 5 0 0,0 0-32 0,0 0 0 15,-8 4 0-15,8-4 0 0,-7 0-112 0,7 0-16 16,-9 6-16-16,9-6 0 0,0 0-112 0,0 0-32 16,-9 5 0-16,9-5 0 0,0 0-48 0,0 0-16 15,0 0 0-15,-6 1 0 0,6-1 32 0,0 0 0 16,0 0 0-16,0 0 0 0,0 0-160 0,0 0-32 15,0 0 0-15,0 0 0 0,0 0-192 0,0 0 0 16,9 4 128-16,1 0-128 0,1 1 0 0,0-2 176 16,0-4-176-16,4 1 160 0,0 1-160 0,2 0 0 15,0-1 0-15,4 1 0 0,0 2 0 0,1 0 128 0,-1 1-128 16,4-3 0-16,5-1 0 0,0 0 0 16,-1 1 0-16,1-1 0 0,0 0 0 0,-3-1 0 0,-3-2 0 0,-1 2 0 15,-2 2 0-15,-1-1 0 0,-1-1 128 0,-3 1-128 16,1 1 0-16,-2 1 128 0,0-2-128 0,-4 1 128 15,0-1-128-15,0 1 0 0,0 1 144 0,-3 0-144 16,2 0 0-16,-1-2 144 0,0-3-144 0,-9 3 0 16,9 4 144-16,-9-4-144 0,8 2 0 0,2 0 144 15,-2 1-144-15,-8-3 0 0,0 0 144 0,0 0-144 16,0 0 128-16,0 0-128 0,0 0 128 0,0 0-128 16,0 0 128-16,0 0-128 0,0 0 128 0,0 0-128 15,9 4 160-15,-9-4-32 0,0 0-128 0,0 0 192 16,0 0 48-16,0 0 0 0,0 0 0 0,0 0 0 15,-10-1-32-15,0 1 0 0,1 2 0 0,-1 0 0 16,-1-1-80-16,-3-1-128 0,-1-1 176 0,-2 0-176 16,-2 1 128-16,2 2-128 0,-3 2 0 0,1-1 0 0,-4-5 144 0,1 4-144 15,-1 2 0-15,-1 1 144 0,-1-3-144 0,-2 0 0 16,0 0 0-16,-3 2 128 0,3-1-128 0,1-1 0 16,3-3 0-16,0 1 128 0,0 3-128 0,0 0 0 15,1-1 0-15,3 0 0 0,2 4 0 0,-1-2 0 16,1-1 0-16,5-2 0 0,-2 2 0 0,2-1 0 15,3 0 0-15,9-2 0 0,0 0 0 0,0 0 0 16,0 0-144-16,0 0 144 0,0 0 0 0,0 0-128 16,0 0 128-16,12 3 0 0,1 2 0 0,4-4-128 15,2 2 128-15,5-4 0 0,6-2 0 0,0-2 0 16,0 4 0-16,2 1 0 0,5 0 0 0,3-1 0 0,-5-1 0 16,3 1 0-16,0 2 0 0,-2-1 0 0,-2-3 0 15,3 0 0-15,-3 2 0 0,1 1 0 0,1 0 0 0,-2 0 0 16,1-2 0-16,-2 1 0 0,-2-1 0 0,-1 1 0 15,-2 1 0-15,-4 0 0 0,-1 0 0 0,-2 1 0 16,-2-1 0-16,-1 0 0 0,-2 0 0 0,-2 0 144 16,-3-1-144-16,0 2 128 0,0 4-128 0,-1-3 128 15,-10-2-128-15,0 0 160 0,0 0-160 0,9 0 160 16,-9 0 32-16,0 0 0 0,0 0 0 0,0 0 0 16,0 0 128-16,0 0 16 0,0 0 16 0,0 0 0 15,0 0 0-15,-9-1 0 0,-1 0 0 0,0-2 0 16,-1 0-176-16,0 0-48 0,-2 1 0 0,0-1 0 15,-3-3-128-15,0 1 0 0,-1-1-160 0,0 3 160 16,1 1-2592-16,1 0-416 0</inkml:trace>
  <inkml:trace contextRef="#ctx0" brushRef="#br0" timeOffset="98636.01">3447 16557 10127 0,'0'0'896'0,"0"0"-704"16,0 0-192-16,0 0 0 0,0 0 944 0,-9 1 144 15,0-1 48-15,1 0 0 0,8 0-32 0,-6 0 0 16,6 0 0-16,0 0 0 0,-8-1-48 0,8 1-16 16,0 0 0-16,0 0 0 0,-9-1-48 0,9 1-16 0,0 0 0 15,0 0 0-15,0 0-16 0,0 0 0 0,0 0 0 0,0 0 0 16,0 0-288-16,0 0-64 0,6-5-16 0,2-1 0 15,1 2-128-15,4 2-16 0,-4 2-16 0,6-4 0 16,1-2-112-16,3 1-32 0,1 3 0 0,-2 1 0 16,-1 1-112-16,2-2-32 0,3-3 0 0,-1 4 0 15,-1 2-144-15,1-1 0 0,0 0 0 0,-2 3 0 16,-3-1 0-16,1 0 0 0,-1-1 0 0,-1 0 0 16,-3 0 128-16,-1 0-128 0,0 2 128 0,-3-1-128 15,0-2 256-15,-8 0-16 0,8-1-16 0,-8 1 0 16,0 0 96-16,9-2 32 0,-9 2 0 0,0 0 0 15,0 0 48-15,0 0 16 0,0 0 0 0,0 0 0 16,0 0-48-16,-10-4-16 0,0 2 0 0,-1 1 0 16,-3 0-112-16,-3 0-32 0,-3-3 0 0,-2 4 0 0,-2 0-16 0,-1 0 0 15,-3 3 0-15,1-3 0 0,2 0-48 0,-2 2-16 16,2 0 0-16,0 1 0 0,-4 1-128 0,4-2 0 16,3-2 0-16,-1 3 128 0,2-1-128 0,2 1 0 15,0-2 0-15,4 0 0 0,2 0 0 0,0 1 0 16,4-1 0-16,9-1 0 0,-7-3 0 0,7 3 0 15,0 0 0-15,0 0 0 0,0 0 0 0,13-2 0 16,3-1 0-16,1 0 0 0,6 0-192 0,4-3 192 16,1-1-160-16,5 0 160 0,4 3 0 0,0-3-144 15,-2-1 144-15,4 1 0 0,2 3 0 0,-3 1 0 16,-5 1 0-16,-3 0 0 0,-4-3 0 0,-2 2 0 16,-1 0 0-16,-3 2 0 0,-4 1 0 0,-5-2 0 15,-1-1 0-15,-10 3 0 0,0 0 0 0,0 0 0 16,0 0 0-16,0 0 128 0,0 0 144 0,0 0 48 15,-13 6 0-15,-1-2 0 0,-2-3-64 0,-3 0-16 0,-2 4 0 0,-2-2 0 16,0-2-240-16,-4 0 0 0,1-1 0 0,1 2 0 31,-3 4-1952-31,4-2-384 0,2 0-80 0</inkml:trace>
  <inkml:trace contextRef="#ctx0" brushRef="#br0" timeOffset="102220.78">5704 14879 13407 0,'0'0'592'0,"0"0"128"0,0 0-576 0,0 0-144 0,0 0 0 0,0 0 0 15,0 0 736-15,0 0 112 0,0 0 32 0,0 0 0 16,0 0-16-16,0 0 0 0,0 0 0 0,0 0 0 15,-1 10-240-15,-4-2-48 0,1 2-16 0,-5-2 0 16,0 1-112-16,-3-1-32 0,-1-2 0 0,-1 4 0 16,0 2-224-16,-3-3-32 0,-2-2-16 0,1 1 0 15,-2 0 48-15,-1 0 16 0,-2-3 0 0,1 0 0 16,0-2 80-16,-1 0 16 0,1 1 0 0,1-1 0 16,3-1-32-16,0-1 0 0,-2-1 0 0,2 1 0 15,-1-1-272-15,5 0 128 0,-1-1-128 0,3 1 0 0,1 0 176 0,1 1-176 16,0 1 160-16,1-2-160 0,9 0 0 15,-7-1 128-15,7 1-128 0,0 0 0 0,-9 0 0 0,9 0 128 16,0 0-128-16,-6 4 0 0,6-4 0 0,0 0 0 16,-7 4 0-16,3 3 0 0,2 4 0 0,0 0 0 15,2 0 0-15,-3 3 0 0,-1 1 0 0,2 4 0 16,1 3 0-16,0 4 0 0,-2 4-128 0,1 2 128 16,-2 1 0-16,1 6 0 0,-1 3-128 0,2 2 128 15,1-3 0-15,0 1 0 0,-4-1 0 0,3-2 0 16,0 3 0-16,1-2 0 0,0-2 0 0,0 4 0 15,-1 2 0-15,0-2 0 0,-2-4 0 0,1 0 0 16,-2-2 0-16,2 1 0 0,1 2 0 0,-4-3 0 16,2-2 0-16,1 4 0 0,2 3 0 0,-3-1 0 15,3-4 0-15,0 0 0 0,0-2 0 0,2-2 128 16,1-3-128-16,-2 1 0 0,-1-5 0 0,0-1 0 0,1 0 128 0,0-2-128 16,-1-4 0-16,0 3 128 0,-1 0-128 0,1-3 0 15,-1-5 128-15,1 2-128 0,0 1 0 0,1-4 144 16,0-12-144-16,0 0 128 0,-1 13-128 0,1-5 128 15,0-8 16-15,0 0 0 0,0 0 0 0,0 0 0 16,0 0 64-16,0 0 16 0,0 0 0 0,0 0 0 16,10 0 32-16,2-3 0 0,1-1 0 0,2 0 0 15,0-1-16-15,3 0 0 0,1-1 0 0,3 1 0 16,3 0-96-16,1-1-16 0,3-3 0 0,-1 2 0 16,0 2 0-16,1-1-128 0,2 0 192 0,1 0-64 15,2 2-128-15,-5 1 0 0,-2-1 0 0,-2 0 0 16,-3 1-1264-16,-2-1-224 0</inkml:trace>
  <inkml:trace contextRef="#ctx0" brushRef="#br0" timeOffset="103227.43">9576 14888 16575 0,'0'0'368'0,"0"0"80"0,0 0 0 0,-8-5 16 0,1 2-464 0,-1 0 0 16,8 3 0-16,0 0 0 0,-3-8 912 0,3 8 96 15,0 0 16-15,1-8 0 0,-1 8 0 0,11-8 0 16,-1 1 0-16,3 1 0 0,1 2-832 0,3-2-192 16,1 0 0-16,4 0 0 0,2-1 864 0,2-1 128 15,0 0 32-15,3-1 0 0,-2-1-832 0,2 2-192 0,-2 0 0 16,0 1 0-16,-2 1 0 0,1-1 0 0,1 1 0 0,-1 2 0 15,1 2 0-15,-3 1 0 0,-4 2 0 0,-2-1 0 16,1 1 864-16,-4 2 128 0,-1 2 32 0,-3-1 0 16,-1 1-832-16,-5 1-192 0,1 4 0 0,-1 2 0 15,-4 0 0-15,1 3 0 0,-2 2 0 0,-1 4 0 16,0 1 0-16,-3 2 0 0,-2 3 0 0,1-1 0 16,-2-3 0-16,-1 1 0 0,1 2 0 0,0 0 0 15,1-1 0-15,-1 2 0 0,1 0 0 0,0 3 0 16,1 2 0-16,2 0 0 0,2 1 0 0,-2 1 0 15,1 7 0-15,-1-2 0 0,1 2 0 0,0-1 0 16,0-3 0-16,2 1 0 0,1 2 0 0,2-1 0 16,-1-1 0-16,2-1 0 0,1 0 0 0,1-1 0 0,1 0 0 0,0-2 0 15,3-2 0-15,-4-2 0 0,3-1 0 0,-1-1 0 16,1 0 0-16,0-3 0 0,-2-3 0 0,1 0 0 16,-1-2 0-16,-1 0 0 0,2-2 0 0,-4 0 0 15,1-2 0-15,0 0 0 0,-3-4 0 0,2 0 0 16,-2-1 0-16,0 0 0 0,-1 0 0 0,-1-4 0 15,0-7 0-15,-1 8 0 0,-2 0 864 0,3-8 128 16,0 0 32-16,-7 6 0 0,-3-2-832 0,0-2-192 16,0 0 0-16,-3 1 0 0,0-1 864 0,-3-1 128 15,-2-2 32-15,-4 2 0 0,-1 1-832 0,0 0-192 16,-1 1 0-16,2-1 0 0,2 1 864 0,0 1 128 16,1 2 32-16,-2 2 0 0,4-2-832 0,0-1-192 15,2-3 0-15,1 2 0 16,1 2-768-16,4-2-208 0,1-4-48 0,1 1 0 15,7-1-816-15,0 0-160 0,0 0-48 0,0 0 0 0</inkml:trace>
  <inkml:trace contextRef="#ctx0" brushRef="#br0" timeOffset="104672.9">10623 15585 12895 0,'0'0'576'0,"0"0"112"0,-4 3-560 0,4-3-128 15,-6 4 0-15,2-1 0 0,4-3 848 0,-4 5 144 16,4-5 32-16,-4 7 0 0,2 0-832 0,1-1-192 16,1 1 0-16,1 0 0 0,2-1 864 0,1 1 128 15,0 0 32-15,3 0 0 0,-1-2 0 0,4 1 0 16,2-1 0-16,3 1 0 0,-3-2-832 0,3 1-192 15,5-4 0-15,-1-1 0 0,1 0 864 0,2-1 128 16,-2-2 32-16,2 0 0 0,2-1-832 0,3-1-192 0,-4 0 0 0,1-1 0 16,-1-1 864-16,0-2 128 0,-2 0 32 0,-1 2 0 15,-1-1-832-15,-5-1-192 0,-1-1 0 0,-1 1 0 16,-2 1 0-16,-2 2 0 0,-1-2 0 0,-2 0 0 16,1 1 0-16,-3 1 0 0,-2 0 0 0,-1-1 0 15,-1-1 0-15,-2 1 0 0,-2-1 0 0,0 2 0 16,-4 0 864-16,1-1 128 0,-4 0 32 0,0 0 0 15,-2 3-832-15,-4 1-192 0,-1-1 0 0,0 2 0 16,-7 1 0-16,3 2 0 0,0 1 0 0,0 3 0 16,-1 1 0-16,-2 1 0 0,1 1 0 0,-1 2 0 15,0 2 0-15,2 2 0 0,0 1 0 0,2 0 0 0,-3 4 0 0,4 1 0 16,1-1 0-16,1 1 0 0,3 4 0 0,2-1 0 16,4 0 0-16,1-1 0 0,3 0 0 0,5-1 0 15,2-2 0-15,5 0 0 0,3 1 0 0,1-2 0 16,3-2 0-16,2-1 0 0,3-1 0 0,0-2 0 15,3 0 0-15,4-1 0 0,0-1 0 0,1-3 0 16,1-1 0-16,1-1 0 0,3-1 0 16,2-2 0-16,2-1 0 0,-2 0 0 0,1-1 0 0,-1 0 0 15,-2-2 0-15,-1 0 0 0,-3 0 0 0,-1-2 0 16,-3-1 0-16,6-3-15520 0</inkml:trace>
  <inkml:trace contextRef="#ctx0" brushRef="#br0" timeOffset="105518.97">11455 15060 12895 0,'0'0'576'0,"0"0"112"0,0 0-560 0,0 0-128 0,-6 5 0 0,6-5 0 16,-11 2 848-16,11-2 144 0,-5 4 32 0,-4 0 0 0,2-1 0 16,7-3 0-16,-9 0 0 0,3 2 0 0,-3 1 0 0,3 1 0 15,-3-1 0-15,9-3 0 0,0 0 0 0,-7 4 0 16,0 0 0-16,7-4 0 0,0 0 0 0,0 0 0 15,0 0 0-15,0 0 0 0,0 0-832 0,11 1-192 16,1-1 0-16,3 0 0 0,3 0 0 0,1-1 0 16,0-3 0-16,2 1 0 0,-2 2 864 0,2-1 128 15,-2 0 32-15,0-1 0 0,0-1-832 0,-2 1-192 16,1 2 0-16,0-2 0 0,-2 1 0 0,0 0 0 16,-3-1 0-16,-1 2 0 0,-1-1 864 0,-3 2 128 15,-8 0 32-15,0 0 0 0,7 2-832 0,-7-2-192 16,0 0 0-16,0 0 0 0,0 0 0 0,0 0 0 15,0 0 0-15,0 0 0 0,0 0 0 0,0 0 0 16,0 0 0-16,-9 3 0 16,3 1-768-16,6-4-208 0,-10 4-48 0,10-4 0 15,-7 0-1632-15,7 0-336 0,0 0-64 0,0 0-16 0</inkml:trace>
  <inkml:trace contextRef="#ctx0" brushRef="#br0" timeOffset="105910.07">11965 14833 20271 0,'2'-9'448'0,"-2"9"80"0,0 0 32 0,0 0 16 0,3-11-576 0,-2 2 0 15,-1-1 0-15,0 10 0 0,0 0 928 16,0 0 80-16,0 0 16 0,0 0 0 0,0 0 0 0,0 0 0 16,0 0 0-16,0 0 0 0,0 0 0 0,-8 6 0 15,4 2 0-15,-2 1 0 0,1-1-832 0,1 1-192 16,0 1 0-16,2 3 0 0,0 3 0 0,0 0 0 16,2-3 0-16,0 0 0 0,3 1 864 0,0 1 128 15,1-1 32-15,1-2 0 0,0-1-832 0,2-1-192 16,1 0 0-16,0-1 0 0,1-3 0 0,1-1 0 15,0-1 0-15,1-1 0 0,0 1 0 0,1-4 0 16,0-3 0-16,0 1 0 0,0 0 0 0,2-1 0 16,-1-1 0-16,2-1 0 0,-2-3 0 0,1 1 0 15,-3 1 0-15,-2-1 0 16,1-1-768-16,-2 0-208 0,1-2-48 0,-4 2-8736 0,-1 2-1760 0</inkml:trace>
  <inkml:trace contextRef="#ctx0" brushRef="#br0" timeOffset="106248.36">12324 14688 16575 0,'0'0'368'0,"0"0"80"0,0 0 0 15,9 0 16-15,-9 0-464 0,0 0 0 0,0 0 0 0,0 0 0 0,0 0 912 0,0 0 96 16,0 0 16-16,0 10 0 0,-1 1 816 0,-5 1 160 15,-2 2 48-15,0 3 0 0,-1 0-832 0,-3 3-144 16,0 0-48-16,-2 4 0 0,-1 1-816 0,4 2-208 16,0 4 0-16,0 2 0 0,-3-1 864 0,3-1 128 15,-1-1 32-15,2-3 0 0,1-2-832 0,-1-2-192 16,4-1 0-16,-2 0 0 0,2-1 0 0,1-1 0 16,2-1 0-16,1-3 0 0,-1 0 0 0,2-2 0 15,-1-4 0-15,-1 0 0 0,3-10 0 0,0 0 0 16,0 0 0-16,0 0 0 0,0 0 0 0,0 0 0 15,0 0 0-15,11 0 0 16,-2-3-1600-16,0-2-352 0,-1-1-80 0,-2-3-16 0</inkml:trace>
  <inkml:trace contextRef="#ctx0" brushRef="#br0" timeOffset="106594.93">12774 14694 20271 0,'0'0'448'0,"0"0"80"16,0 0 32-16,0 0 16 0,0 0-576 0,0 0 0 0,0 0 0 0,0 0 0 15,0 0 928-15,0 0 80 0,-5 5 16 0,0 2 0 16,-4 2 0-16,-1 2 0 0,-2 1 0 0,0 2 0 0,1 3 0 0,3 0 0 15,-1 3 0-15,-3 8 0 0,0-1-832 16,1 2-192-16,4 0 0 0,2 1 0 0,2-3 0 0,1-3 0 16,1-1 0-16,2-8 0 0,0 1 0 0,2-1 0 15,1 0 0-15,3 0 0 0,-3-1 864 0,3 0 128 16,0-2 32-16,1-2 0 0,3 1-832 0,-1-1-192 16,0-2 0-16,1 0 0 0,1-4 0 0,0-1 0 15,-2-3 0-15,0-1 0 16,2-1-2416-16,-4-1-528 0,5-9-96 0,-7 1-32 0</inkml:trace>
  <inkml:trace contextRef="#ctx0" brushRef="#br0" timeOffset="106766.03">12519 14945 23951 0,'0'0'1056'0,"0"0"224"0,0 0-1024 0,0 0-256 0,12-1 0 0,-2 2 0 15,2 1 0-15,1 0 0 0,1-3 0 0,-1 2 0 16,4 1 880-16,-1 1 112 0,4-3 32 0,3 0 0 15,0 1 0-15,3 0 0 0,0 0 0 0,-1 0 0 16,1 0-832-16,-4 0-192 0,-1 1 0 0,-2-1 0 16,0-1 0-16,-1 0 0 0,-2 0 0 0,7-1-13888 15</inkml:trace>
  <inkml:trace contextRef="#ctx0" brushRef="#br0" timeOffset="107140.23">13291 14670 23951 0,'0'0'512'0,"0"0"128"0,0 0 0 0,0 0 64 0,0 0-576 0,0 0-128 0,0 0 0 16,0 0 0-16,0 0 848 0,0 0 144 0,0 0 32 0,0 0 0 15,7 0 0-15,2 0 0 0,0 1 0 0,1-2 0 16,1-1-832-16,-1-1-192 0,1 4 0 0,0-1 0 15,1-2 0-15,-2 1 0 0,1 1 0 0,0 0 0 16,-3 0 864-16,0 0 128 0,0-2 32 0,0 2 0 31,-2 0-2464-31,2 0-480 0,-8 0-112 0,6 0-16 0</inkml:trace>
  <inkml:trace contextRef="#ctx0" brushRef="#br0" timeOffset="107660.4">13693 14494 20271 0,'0'0'896'0,"0"0"192"0,5-5-880 0,-1 1-208 16,-4 4 0-16,6-4 0 0,-1-2 864 0,1 1 128 15,0-1 32-15,2 2 0 0,1 3 0 0,0-3 0 16,0 0 0-16,2 1 0 0,2 0 0 0,-2 2 0 16,1 0 0-16,0-1 0 0,1 1-832 0,-2 1-192 15,1 3 0-15,-1-3 0 0,0 1 864 0,-2 1 128 16,-1 1 32-16,-2 2 0 0,2 3-832 0,-5 0-192 0,-1 0 0 0,-2 3 0 16,-2 5 0-16,-1-1 0 0,-4 2 0 0,0-1 0 15,-6 1 0-15,1-1 0 0,-2 2 0 0,-1-3 0 16,-2-3 0-16,0-1 0 0,-1 1 0 0,0-2 0 15,2 3 0-15,-3-2 0 0,3-3 0 0,0 2 0 16,4-2 0-16,0 1 0 0,2-2 0 0,2 0 0 16,1-2 0-16,2 1 0 0,5-6 0 0,0 0 0 15,0 0 864-15,8 6 128 0,3 0 32 0,4-2 0 16,4 0-832-16,2-2-192 0,1-2 0 0,2 2 0 16,-1 1 0-16,3 1 0 0,-1-1 0 0,1-1 0 15,2-1 864-15,0 0 128 0,1 4 32 0,-1-3 0 16,1-2-832-16,2-1-192 0,1 0 0 0,0 1 0 15,-1 0 0-15,-2 0 0 0,0-2 0 0,-2 0 0 16,1 4 0-16,-5 0 0 0,0 0 0 0,-2 1 0 16,-1-2-2416-16,-4 3-528 0,9 8-96 0,-14-3-32 0</inkml:trace>
  <inkml:trace contextRef="#ctx0" brushRef="#br0" timeOffset="109590.14">1528 14979 18431 0,'-7'-3'1632'0,"7"3"-1312"0,-6-3-320 0,6 3 0 16,0 0 464-16,0 0 32 0,0 0 0 0,0 0 0 16,0 0-80-16,2 11-16 0,5 0 0 0,2 5 0 15,-2 0-128-15,6 2-16 0,1 3-16 0,5 3 0 16,3 1 16-16,0 7 0 0,2 4 0 0,-1 4 0 15,2 1-112-15,2 6-16 0,2 6 0 0,4 2 0 16,2 1-128-16,1 6 0 0,-1 5 0 0,-1 3 128 16,-1-1-128-16,-1 1 0 0,0-1 0 0,0-4 0 0,0-2 208 0,1 0-32 15,-3 1-16-15,4-1 0 0,2-2 112 0,-1-3 32 16,-2-7 0-16,-2-1 0 0,-3-2 16 0,-1 1 0 16,-3-5 0-16,-3-3 0 0,0-3-112 0,-5-2-16 15,1-4 0-15,-3-1 0 0,1-4-192 0,-4-2 128 16,-1-5-128-16,0-2-8160 15,0-3-1696-15</inkml:trace>
  <inkml:trace contextRef="#ctx0" brushRef="#br0" timeOffset="110361.42">3511 14831 6447 0,'-9'0'576'0,"-1"0"-576"0,-1 0 0 0,-3 4 0 15,0 1 2960-15,0 2 496 0,-1-2 80 0,-2 2 32 16,-2 4-2544-16,-1 2-512 0,-4 4-112 0,-2 1-16 15,-5 2-128-15,-4 3-48 0,-5 4 0 0,0 2 0 16,-3 4 48-16,1 3 16 0,1 2 0 0,-2 8 0 16,-1 8 16-16,-3 4 0 0,-2 4 0 0,-5 4 0 15,0 3-288-15,-3 4 0 0,-3 4 0 0,1 2 0 0,1 0 0 16,-6 1 128-16,-2-7-128 0,3-2 0 0,3-4 272 0,3-3-48 16,2-4-16-16,6-4 0 0,4-4 304 0,3-5 48 15,4-6 16-15,1-3 0 0,2-2-256 0,3-5-32 16,2 0-16-16,6-5 0 0,1-7-272 0,8-4 0 15,5-7 0-15,10-8-12160 16</inkml:trace>
  <inkml:trace contextRef="#ctx0" brushRef="#br0" timeOffset="115328.04">12272 17463 24703 0,'0'0'1088'0,"0"0"240"0,0 0-1072 0,0 0-256 16,0 0 0-16,0 0 0 0,0 0 0 0,0 0-304 16,0 0 64-16,0 0 16 0,-8-1 224 0,8 1 0 15,-7-5 0-15,-1 0 0 0,-2-4 176 0,-1 0-176 16,-2-1 160-16,-2 0-160 0,-3-2 128 0,-2 0-128 15,-1 0 0-15,-2-1 144 0,-3 0 80 0,-3-2 16 16,-1 1 0-16,-1 1 0 0,-5-2 64 0,-2 0 16 16,-7-3 0-16,-1 2 0 0,-6 1 80 0,0-1 32 15,0 1 0-15,1-2 0 0,-2 2-96 0,-4-3-16 16,-6-4 0-16,0 4 0 0,0 2-128 0,-3 0-48 16,-3-3 0-16,0 4 0 0,-1 2-16 0,-2 1-128 0,-6-1 192 15,1 0-64-15,1-1-128 0,1 0 128 0,-1 1-128 16,-2 0 128-16,-3 0-128 0,-1 0 0 0,3 3 0 15,-3-3 128-15,-1-2-128 0,-3 2 0 0,3-1 0 0,-3 2 0 16,2 2 0-16,-2-1 0 0,-4 1 0 0,2 0 0 16,-1-1 192-16,0 2-64 0,-2 3 0 0,-3-1 0 15,-2 1-128-15,2 1 0 0,3-1 0 0,-2 2 128 16,-1 3-128-16,-1-1 0 0,1-2 0 0,0 1 128 16,-5 0-128-16,3 3 0 0,2 3 0 0,0-3 0 15,2-2 0-15,-2 2 0 0,-1 2 0 0,1 1 0 16,3 1 0-16,-1-2 128 0,-2-2-128 0,1 2 0 15,-1 3 128-15,4-2-128 0,1-3 128 0,-3 1-128 16,-3 4 256-16,5 1-16 0,5 1-16 0,-2-1 0 0,0 0-96 16,1 1 0-16,-1 2-128 0,4-1 192 0,2-2-192 0,-2 2 0 15,-2 2 0-15,4 2 0 0,-2-1 0 0,4 1 0 16,2-2 0-16,-2 1-160 0,-3 1 0 0,3 0 0 16,2 0 0-16,2 3 0 0,5 0 160 0,-1-1-208 15,-5 0 80-15,1 1 128 0,1 0-128 0,4 3 128 16,0 2 0-16,2 0 0 0,-2-1 0 0,2 1 0 15,3-2-144-15,1-1 144 0,6 2 0 0,-4 1-128 16,0 1 128-16,1-1 0 0,0-2-176 0,1 0 176 16,0 4-160-16,3-1 160 0,2 1-256 0,-2 1 32 15,-2 0 16-15,-2 1 0 0,1-1-112 0,1 2 0 16,0-2-16-16,3 2 0 0,1 1 112 0,2 1 32 16,-1-4 0-16,-2 0 0 0,-2 0 192 0,4 0-176 0,5-2 176 15,2-1-160-15,2 0 160 0,3-2 0 0,4 0-144 0,-3 0 144 16,5 0-160-16,-2 1 160 0,1 0-208 0,5-1 80 15,0 0-16-15,4 0 0 0,0-2 0 0,5 4 0 32,1 1-240-32,3-1-32 0,3-2-16 0,4 0 0 15,4-1-128-15,0 1-16 0,3 0-16 0,3-2 0 0,-1-2 208 0,8 2 32 0,-1 0 16 0,3 0 0 16,-1-2 112-16,6 1 32 0,1 0 0 0,4-1 0 16,1 0 192-16,3 1 0 0,3-3-160 0,-1 1 160 15,3 0 0-15,5 1 0 0,2 0-144 0,1 0 144 16,-1 1 0-16,4 1 0 0,-1 0 0 0,6 2 0 15,3-1 0-15,-19-6 0 0,9 3 0 0,4 0 0 16,5-2 0-16,2 2 0 0,5 1 0 0,4-2 144 16,1 0-144-16,56 9 0 0,-16-3 0 0,-8-5 0 0,-7-5 0 0,0-1 0 15,2-1 0-15,1 1 0 0,0 0 0 16,0-1 0-16,-5 0 0 0,4 1 0 16,2-1 128-16,1 2-128 0,2 0 128 0,-1 1-128 0,-1 0 192 0,3 3-64 15,4-2 0-15,-1 0 0 0,-6 0 32 0,4-1 0 16,3-1 0-16,2 1 0 0,-1 1-160 0,4-3 160 15,-2-1-160-15,4 0 160 0,1 1-160 0,-1 1 0 16,-2-4 0-16,5 0 0 0,2 1 0 0,-1-2 128 16,-5 0-128-16,5 0 0 0,8-1 128 0,-3-2-128 15,-3 1 0-15,2 0 128 0,1-2-128 0,-2 0 0 16,-2 2 0-16,4-2 128 0,3-3-128 0,-1 1 0 16,-2 0 0-16,5-2 128 0,3-4-128 0,0 1 0 15,-2 0 0-15,1-2 0 0,0-1 0 0,0 0 0 16,-7 0 0-16,4-1 0 0,3-1-176 0,-3-1 48 0,-2-2 0 15,0 1 0-15,-2-1 128 0,-1-2 0 0,-4 0-144 16,2 1 144-16,0 4 0 0,-2 2 0 0,-5-4 0 0,-1 2 0 16,0 0 0-16,-2 0 0 0,-2 1 0 0,-2-4 0 15,-5 2 0-15,1 1 240 0,0 0-64 0,-40 5-16 16,7-4 80-16,4 0 16 0,3-1 0 0,2 0 0 16,5 1-80-16,0-1-16 0,0 0 0 0,59-11 0 15,-25 5 32-15,-15 4 16 0,-5-1 0 0,-5 2 0 16,-7 1 32-16,-2 0 0 0,-8 0 0 0,-1-1 0 15,-4-2 64-15,-1-2 16 0,-1-1 0 0,-2 0 0 16,-2-1 176-16,-4-2 32 0,-3-1 16 0,-8 0 0 16,-3 0 48-16,-4-2 16 0,-6-4 0 0,-4 1 0 0,-3 1 96 0,-6-1 0 15,-4 2 16-15,-4-3 0 0,-4-1 80 0,-4-3 16 16,-7-1 0-16,-4-2 0 0,-10-3-432 0,-5-1-96 16,-9-3-16-16,-7-2 0 15,-9-1-1296-15,-6 1-272 0,-2 0-48 0,-10 2-9216 16,-7 2-1824-16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8T02:18:01.92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949 4378 17503 0,'0'0'1552'16,"0"0"-1232"-16,-8-9-320 0,1 3 0 0,7 6 208 0,0 0-16 16,0 0 0-16,0 0 0 0,-7-4 80 0,7 4 16 15,0 0 0-15,0 0 0 0,-9-1-288 0,9 1 0 16,0 0 0-16,0 0 0 0,-5 5 256 0,5-5-16 16,-5 8 0-16,0 1 0 0,1 1 64 0,1 2 16 15,-4 1 0-15,2 3 0 0,-2 0 192 0,0 4 64 16,0 1 0-16,0 3 0 0,3 4-128 0,-3 3-32 15,-1 2 0-15,3 2 0 0,3 4-112 0,0 3-32 16,-4 1 0-16,1 1 0 0,-1 1-80 0,2 2 0 16,0 4-16-16,-3 3 0 0,-1 5-48 0,0 1 0 15,4-1 0-15,-2-1 0 0,-4-3-128 0,2 0 192 16,1 2-192-16,0-5 192 0,0-3-16 0,0-3 0 16,1-1 0-16,-1-1 0 0,-2 1 272 0,3-2 64 0,-2-1 16 15,1-1 0-15,0-3-48 0,-1 1-16 0,0-1 0 0,2-1 0 16,0 1-208-16,1-2-64 0,-1-2 0 15,2-4 0-15,-2-5-32 0,2-1-16 0,2 0 0 0,-3-2 0 16,2 0-16-16,0-5-128 0,0-4 192 16,2 3-64-16,0 1 0 0,0-1 0 0,-2-3 0 0,2 0 0 15,2 3 0-15,-2-5-128 0,1-11 192 0,-3 9-64 16,1 1-128-16,2-10 160 0,0 0-160 0,0 0 160 16,-1 9 0-16,1-1 0 0,0-8 0 0,0 0 0 15,0 0 16-15,0 0 0 0,0 0 0 0,0 0 0 16,0 0-176-16,0 0 0 0,10 0 0 0,-2-2 128 15,2-2-128-15,-2 2 0 0,-8 2 0 0,11-1 0 16,0 1 0-16,0-1 0 0,0-1 128 0,0 1-128 16,3 1 0-16,1 1 0 0,2 0 0 0,0 0 0 0,0-1 0 15,1-1 0-15,1-2 0 0,4 0 0 0,4 2 0 0,-1 0 0 16,4-3 0-16,1 3 0 0,3 2 0 0,1-1 0 16,-1-1 0-16,1 0 0 0,3-1 0 0,-2 1 0 15,2-2 0-15,3 1 0 0,4-1 0 0,1 1 0 16,1 0 0-16,0 1 0 0,-1 1 0 0,1-2 0 15,1 0 0-15,1-2 0 0,3 1 0 0,0-1 0 16,1-2 0-16,1 2 0 0,-1 2 0 0,0-3 0 16,0 3 0-16,1-1 0 0,-2-2 0 0,5 4 0 15,1 1 128-15,-1 0-128 0,-2 2 0 0,0-3 0 16,0-3 0-16,1 3 0 0,2 6 0 0,2-1 0 16,1-4 0-16,2-1 0 0,0-1 0 0,0 0 128 15,-2-1-128-15,5 2 0 0,3 0 0 0,5 2 0 16,-1 1 128-16,-1 0-128 0,0-2 0 0,-1-2 0 15,1 1 144-15,2 1-144 0,3-2 0 0,-5 1 0 0,-1 0 0 0,-2 2 128 16,0 1-128-16,5 0 0 0,3 0 0 0,-5-1 0 16,-2 4 0-16,-1 1 0 0,3 1 0 0,-2-3 0 15,-2 0 0-15,0-2 0 0,1 0 0 0,-2 4 0 16,3 3 128-16,-1-2-128 0,4 0 128 0,-4-3-128 16,1 0 128-16,-2 1-128 0,-2-2 128 0,3 0-128 15,1 1 0-15,2 0 144 0,3 1-144 0,-4 0 0 16,-3 1 144-16,3-3-144 0,1-2 0 0,3 4 144 15,1 2-144-15,-1-4 0 0,-5 3 144 0,2-4-144 16,0-2 0-16,3 2 128 0,3 4-128 0,-3-3 0 16,-3-2 0-16,1-2 128 0,3-2-128 0,0 3 0 15,3 0 0-15,-4 2 128 0,0-2-128 0,0-2 0 0,0 2 128 0,-2 0-128 16,0 0 128-16,-1-1-128 0,0-2 144 0,-2 0-144 16,2 0 192-16,3 1-192 0,-4 4 192 0,1-1-192 15,-3-1 192-15,0-2-192 0,2-3 208 0,0 3-64 16,2-1-16-16,2 2 0 0,-4 4-128 0,2-3 0 15,-1-3 0-15,0 1 128 0,3-1-128 0,0 1 128 16,1 0-128-16,-1 1 128 0,-4 1-128 0,3-2 128 16,4-3-128-16,1 3 128 0,-1 3-128 0,-1-1 0 15,-1-1 0-15,-1 2 0 0,1-1 0 0,1 1 0 16,0 3 0-16,0-3 0 0,-1-2 0 0,2-1 0 16,0 1 128-16,2 2-128 0,-1 3 0 0,-1-2 0 15,-2-2 0-15,2-1 0 0,1 0 0 0,2 1 0 16,-1 0 0-16,-1 2 0 0,2 2 128 0,1 0-128 15,1-1 0-15,-3 0 128 0,-3 1-128 0,1-3 0 16,1-5 0-16,-1 4 0 0,-1 5 0 0,-1-1 0 0,-2-1 128 16,-3 1-128-16,2-2 0 0,3-1 0 0,2 0 0 0,-3 2 0 15,-4 4 0-15,1-1 0 0,0-2 0 0,1 0 0 16,0-1 0-16,-1 2 0 0,-4 1 0 0,-2-2 0 16,1-1 0-16,0 1 0 0,3-1 0 0,-3 1 0 15,0 2 0-15,-2-2 0 0,-4 1 128 0,3-1-128 16,1 1 0-16,-1-1 0 0,-1-1 0 0,-2 1 0 15,-1 4 0-15,-1-1 0 0,-5-1 0 0,2-1 0 16,1-1 0-16,1-1 0 0,3 1 0 0,-3 0 0 16,2 3 0-16,-5-1 128 0,-1-1-128 0,-1-1 0 0,2 1 0 15,2 0 0-15,0 2 0 0,-1-2 0 16,-2 0 0-16,-1 1 0 0,-3 0 0 0,1-2 0 0,2 0 0 0,-4 3 0 16,-1 0 0-16,1-1 0 0,-2 0 0 0,-3-2 0 15,-1 1 0-15,-6 0 0 0,-2 1 0 0,0-1 0 16,-2 2 128-16,-1-1-128 0,-3 0 0 0,2-3 0 15,0 1 0-15,-1 1 128 0,-6 1-128 0,0 0 0 16,-2-1 0-16,-2 2 0 0,-1-4 0 0,-3 1 0 16,-2-3 0-16,-2 1 0 0,-1 1 0 0,-1 1 0 15,-1-2 0-15,-9-2 0 0,0 0 0 0,9 1 0 16,-9-1 0-16,0 0 0 0,0 0 128 0,0 0-128 16,0 0 0-16,0 0 128 0,3-7-128 0,-1 0 128 15,0-3-128-15,-2-1 128 0,-2-4-128 0,1 0 0 16,0-2 0-16,0-2 128 0,0-3-128 0,-1-4 0 0,1-2 0 15,0-4 0-15,1-1 0 0,0-5-176 16,0-4 176-16,2-5-128 0,0 0-112 0,2-4-16 0,2-2 0 16,-2-7 0-16,3-4-48 0,1-8-16 0,0-7 0 0,2 2 0 15,1 1 320-15,3-4-192 0,-5 0 192 0,4-2-160 16,0-1 160-16,0 4 0 0,0 3 0 0,-1 0 0 16,1 0 0-16,1 5 0 0,-3 1 160 0,1 6-160 15,-2 4 0-15,1 3 0 0,0 1 0 0,0 0 0 16,2 3 0-16,1 2 0 0,0 6 0 0,0 0-160 15,-1 1-112-15,0 2-32 0,0 2 0 0,3 4 0 16,-2 5-144 0,0-1-48-16,-1-1 0 0,1 2 0 0,-1 4 176 0,0 2 48 0,-3 1 0 0,1-2 0 15,0-2 112-15,0 1 32 0,1 3 0 0,-2 2 0 0,1 3 128 0,-2 1 0 16,2 0 0-16,0 2-128 0,-4 1 128 0,2 0 0 16,-2 0 0-16,2 4 0 0,-2 2 0 0,2-1 0 15,-2 2 128-15,2 1-128 0,-4-1 0 0,4 0 0 16,-5 1 0-16,2-1 0 0,-2 2 128 0,-2 0-128 15,2-1 128-15,1 2-128 0,-5 5 0 0,7-8 0 16,-4-1 0-16,-1 3 128 0,-2 6-128 0,0 0 176 16,-2-7-176-16,2 7 192 0,-3-7 16 0,3 7 16 15,0 0 0-15,0 0 0 0,-9-6-224 0,0 1 144 16,-3 1-144-16,1 1 128 0,-1-1-128 0,-1 1 0 16,-4 0 0-16,-1 0 0 0,-3 0 0 0,-1 0 0 15,-1 0 0-15,-6 1 0 0,-4-2 0 0,-2 2 0 0,-6 1 0 16,-1 0 0-16,-4 1 0 0,-2 0 0 15,-2 0 176-15,0 1-176 0,-2 0 192 0,-5-1-64 16,-4-2-128-16,-2 2 192 0,-5 1-192 0,3 0 144 0,-1 0-144 16,-5-2 128-16,-6-2-128 0,-1 2 0 0,-3 4 0 0,0-3 128 15,-1-3-128-15,-5-2 0 0,-5 2 144 0,2 1-144 16,2 2 128-16,-4-2-128 0,-5-4 160 0,1 6-160 16,1 4 208-16,0-1-48 0,3-3-16 0,-7 0 0 15,-4 1-144-15,3 0 192 0,2-1-192 0,-3 1 192 16,-3-3-192-16,2 3 160 0,4 1-160 0,-2-2 160 15,-2-3-160-15,-2 2 160 0,1 0-160 0,0-1 160 16,-4 0-160-16,2 2 160 0,-1 2-160 0,-1 0 160 16,-1-8-160-16,1 4 192 0,-1 1-192 0,1 0 192 15,4 0-64-15,-5 1 0 0,0 2 0 0,1-2 0 16,4-1-128-16,0 0 160 0,-1-1-160 0,4 4 160 0,3 1-160 0,-1-1 0 16,-2-3 0-16,2 1 128 0,3 1-128 0,-1-1 0 15,-1 0 0-15,1-1 128 0,2-1-128 0,0 0 0 16,3-2 144-16,-2 2-144 0,-3 0 144 0,5 2-144 15,3 0 192-15,1-2-192 0,-5 1 192 0,2-1-64 16,0 2 0-16,0 2-128 0,1-1 128 0,0-1-128 16,-4 0 0-16,5-1 0 0,3-2 144 0,-1 1-144 15,0 0 0-15,0 0 144 0,-1 0-144 0,3 0 0 16,5 2 0-16,-3-1 0 0,-3-3 0 0,3 2 0 16,-2 1 128-16,3 1-128 0,0 0 0 0,0 0 0 15,-3 0 0-15,2 0 128 0,-1 0-128 0,4 0 128 16,2-1-128-16,-2 2 128 0,-3 1-128 0,3 1 0 15,2-1 0-15,1 1 128 0,2-2-128 0,-2-1 0 16,-2 0 0-16,1 2 0 0,1 2 0 0,1 0 0 16,1-3 0-16,-2-1 0 0,1 0 0 0,2 2 0 0,-2 3 128 0,2-1-128 15,2-3 0-15,-2-1 0 0,-2 0 0 0,0 2 0 16,-2 2 0-16,0 3 0 0,1-2 0 0,1 0 0 16,0-4 0-16,1 3 0 0,2 2 0 0,-3 2 0 15,1-2 0-15,2 1 0 0,1-2 0 0,-2 3 0 16,-3 1 0-16,6-4 0 0,1-1 0 0,1 1 0 15,-4 3 0-15,3 1 0 0,-1 0 0 0,3-2 0 16,4-3 0-16,-2 1 0 0,1-1 0 0,-1 1 0 16,-3-1 0-16,1 2 0 0,0 1 0 0,4-2 0 15,4-1 0-15,-2-1 0 0,-3 1 0 0,3-2 0 16,-1 2 0-16,3 1 0 0,3-1 0 0,-1 0 0 16,-1 0 0-16,1 0 0 0,-2 1 128 0,-1-2-128 0,1 0 0 0,2-1 0 15,3-1 0-15,4 3 0 0,0 0 0 0,1-1 0 16,0 0 0-16,-4-1 0 0,-1 0 0 0,4-1 0 15,1-1 128-15,4 3-128 0,1 1 0 0,0-1 0 16,0-1 0-16,3-1 128 0,0-1-128 0,-3 0 0 16,-2-1 0-16,5 2 0 0,-1 2 0 0,2-1 0 15,1 0 0-15,1-1 0 0,3 0 0 0,0 0 0 16,3 0 0-16,-1 2 0 0,-2-1 0 0,2 0 0 16,1 3 0-16,-1 0 0 0,0-1 0 0,2 1 0 15,2-3 0-15,2 2 0 0,-1 2 0 0,3-3 0 16,2-1 0-16,1 4 0 0,2 3 0 0,-2-2 0 15,5-1 0-15,0-3 0 0,3-4 0 0,1 3 0 16,0 3 0-16,5-2-176 0,8-3-32 0,0 0-16 0,-7 6 0 0,7-6 0 31,0 0-480-31,0 0-112 0,0 0-16 0,0 0 0 16,4 13-2576-16,3-6-528 0</inkml:trace>
  <inkml:trace contextRef="#ctx0" brushRef="#br0" timeOffset="742.26">1018 3980 23615 0,'-17'-2'1040'0,"8"3"224"0,-4 3-1008 0,1 2-256 15,0 1 0-15,0 4 0 0,-2 3 0 0,-2 3 176 16,-3 4-176-16,3 2 160 0,4 0 16 0,-2 6 0 15,-1 7 0-15,1 3 0 0,1 2-176 0,0 1 160 16,-3-1-160-16,3 0 160 0,4-3-160 0,2 1 0 16,0-1 0-16,2 2 0 0,1-2 0 0,4 1 0 0,4-1 144 15,0 1-7504-15,1-3-1520 16</inkml:trace>
  <inkml:trace contextRef="#ctx0" brushRef="#br0" timeOffset="15395.1">17076 4697 16575 0,'0'0'368'0,"12"-4"80"16,-12 4 0-16,8-10 16 0,-5 0-464 0,1 0 0 0,-1 0 0 0,1 1 0 0,-2 2 912 0,0-1 96 15,-2-1 16-15,-1 1 0 0,0 1 0 0,-3-1 0 16,0 1 0-16,1 1 0 0,-1-3 0 0,-2 3 0 15,0 1 0-15,-2-1 0 0,-1-1-832 0,-2 0-192 16,0 2 0-16,-1 1 0 0,0 1 864 0,-2 2 128 16,-3 1 32-16,0 0 0 0,-1 2-832 0,-3 3-192 15,-1 0 0-15,-1 3 0 0,-2 2 0 0,-2 0 0 16,-1-2 0-16,0 6 0 0,2 2 0 0,-1 5 0 16,0 3 0-16,2 3 0 0,-3 2 864 0,3 2 128 15,2 3 32-15,1 1 0 0,0 6-832 0,2 2-192 16,-2 4 0-16,2 6 0 0,2 3 0 0,1 1 0 15,-1 2 0-15,3-4 0 0,3-4 0 0,0-1 0 0,3-5 0 0,1 0 0 16,2-1 0-16,0-1 0 0,3-2 0 16,1-3 0-16,0-3 0 0,2-3 0 0,2-3 0 0,0-4 0 15,0-3 0-15,-1 1 0 0,-1-2 0 0,2-3 0 32,0-4-768-32,0-1-208 0,-4-3-48 0,1 0-8736 0,-1-2-1760 0</inkml:trace>
  <inkml:trace contextRef="#ctx0" brushRef="#br0" timeOffset="15620.52">16098 5501 23951 0,'0'0'512'0,"0"0"128"0,0 0 0 0,11-2 64 0,1 2-576 0,0 0-128 15,6-2 0-15,0-3 0 0,6 0 848 0,2 0 144 16,3 1 32-16,4 0 0 0,4-3-832 0,1 0-192 15,1 3 0-15,-2 1 0 0,0 3 0 0,-4-4 0 16,-1-2 0-16,-3 3 0 0,-2 0 0 0,-1 2 0 16,-3-1 0-16,2 0 0 15,1 1-1600-15,-4 1-352 0,-4 0-80 0,2-4-16 0</inkml:trace>
  <inkml:trace contextRef="#ctx0" brushRef="#br0" timeOffset="15953.33">17062 5244 27647 0,'0'0'608'0,"0"0"128"0,-4 7 32 0,-1 6 0 0,-2 0-624 0,-1 2-144 0,0 3 0 0,-2 3 0 15,-1 1 848-15,-1 2 144 0,1-1 32 0,-3 3 0 16,3 3-832-16,3-2-192 0,0 0 0 0,5-3 0 16,-2-1 0-16,7 0 0 0,2-1 0 0,2-5 0 15,4-6 864-15,2-2 128 0,0-3 32 0,4 0 0 16,3-6-832-16,-2-4-192 0,4-2 0 0,3-4 0 15,-1-2 864-15,4-4 128 0,1-5 32 0,-3 1 0 16,-2-1-832-16,-2 1-192 0,1-1 0 0,-5 2 0 16,-1-2 864-16,-4 2 128 0,-5-1 32 0,-3 1 0 15,-5 0-832-15,-4 4-192 0,-4 2 0 0,-3 2 0 16,-3 2 0-16,3 1 0 0,0 3 0 0,-5 1 0 0,-5 3 0 16,0 2 0-16,1 2 0 0,0 1 0 15,3 3-768-15,1-3-208 0,2 2-48 0,2-1 0 16,0-2-2448-16,5 0-496 0,-3-3-112 0,11 0-16 15</inkml:trace>
  <inkml:trace contextRef="#ctx0" brushRef="#br0" timeOffset="16229.02">17547 5305 23951 0,'-3'14'512'0,"0"-2"128"0,0 3 0 0,0 4 64 0,-2 4-576 0,1 2-128 15,-1 2 0-15,0-2 0 0,-2-1 848 0,2 1 144 16,0 2 32-16,2-4 0 0,-1-4 0 0,1-3 0 0,1-3 0 0,2-3 0 16,0-10 0-16,0 0 0 0,0 0 0 15,0 0 0-15,0 0 0 0,11-8 0 0,-3-6 0 0,1-2 0 16,0-2 0-16,-1-1 0 0,1-4 0 0,0 0 0 16,0-2-832-16,1 0-192 0,2-1 0 0,2 3 0 15,0 0 0-15,1 3 0 0,-1 4 0 0,1 1 0 16,3 2 0-16,0 2 0 0,-1 4 0 0,1 2 0 15,-3 2 0-15,1 2 0 0,-2 2 0 0,0 2 0 32,0 2-2416-32,1 1-528 0,-2 2-96 0,2-2-32 0</inkml:trace>
  <inkml:trace contextRef="#ctx0" brushRef="#br0" timeOffset="17096.43">19351 5075 27647 0,'-6'-17'608'0,"4"5"128"0,0-3 32 0,1 3 0 0,0 2-624 0,-3 3-144 0,1 1 0 0,3 6 0 16,0 0 0-16,0 0 0 0,0 0 0 0,0 0 0 16,-8 6 848-16,-1 3 144 0,2 3 32 0,-2 5 0 15,3 6-832-15,-1 5-192 0,1 4 0 0,3 1 0 16,-3 0 864-16,3 1 128 0,2 3 32 0,0 0 0 16,-1 0-832-16,2-1-192 0,2 1 0 0,1-2 0 15,2-1 0-15,0-4 0 0,2-4 0 0,2-6 0 0,0-4 0 0,2-4 0 16,3-2 0-16,1-5 0 0,2-6 0 15,3-7 0-15,4 0 0 0,2-6 0 0,-1-5 864 0,1-2 128 16,-3-2 32-16,3-2 0 0,3-3-832 0,-2 0-192 16,-4 0 0-16,-1-3 0 0,-4 2 0 0,-3 1 0 15,0 2 0-15,-4-1 0 0,1 5 0 0,-2 2 0 16,-2 4 0-16,0 1 0 0,-1 0 0 0,-1 4 0 16,0 4 0-16,-6 7 0 0,0 0 0 0,0 0 0 15,10 4 0-15,-5 5 0 0,0 4 0 0,0 5 0 16,-3 3 0-16,1 5 0 0,-3 4 0 0,-2 4 0 15,0 3 0-15,1 8 0 0,-3 6 0 0,-2 4 0 16,-1 4 0-16,-1-16 0 0,1 7 0 0,-3 3 0 16,-3 4 0-16,-2 1 0 0,-3-1 864 0,-2 3 128 0,-2 0 32 0,-2 0 0 15,-2-3-832-15,-2-2-192 0,3-2 0 0,-4 0 0 16,0 1 0-16,-1 0 0 0,1-4 0 0,2-4 0 16,0-3 0-16,0-2 0 0,3-4 0 0,-1-2 0 15,-2-2 0-15,1-4 0 0,-2-3 0 0,3-6 0 16,1-5 864-16,-1-4 128 0,2-2 32 0,3-6 0 15,5-5-832-15,1-5-192 0,1-6 0 0,2-5 0 16,1-8 0-16,4-2 0 0,5 0 0 0,5-4 0 16,2-3 0-16,5 0 0 0,4 1 0 0,4 2 0 15,4 3-768-15,5-1-208 16,2-2-48-16,3 3 0 0,3 3 832 0,1 2 192 0,5 0 0 0,2 4 0 16,2 0 0-16,2 1 0 0,6 4 0 0,20-1 0 15,-11 5 0-15,-21 7 0 0,-3 2 0 0,2 2 0 16,-1 0 0-16,-2 2 0 0,-2 1 0 0,2 2 0 0,-2 0 0 15,-1 1 0-15,-3-1 0 0,11 4 0 16,-6 0-1680-16,-8-2-304 0,-6 0-48 0,-7-5-16 0</inkml:trace>
  <inkml:trace contextRef="#ctx0" brushRef="#br0" timeOffset="18683.43">15632 3968 1839 0,'-16'-10'160'0,"6"5"-160"0,0-1 0 0,2 1 0 15,0 1 3136-15,0-1 576 0,2-2 128 0,0 1 32 16,1 1-2960-16,5 5-592 0,0 0-112 0,-3-10-16 16,1 0-192-16,1 1 0 0,1 1 0 0,0 0 128 15,0-1-128-15,0 1 0 0,0 1 0 0,0 7 0 16,0 0 256-16,0 0-48 0,0 0 0 0,0 0 0 15,0 0 240-15,0 0 32 0,0 0 16 0,7-4 0 16,-7 4 32-16,11-4 16 0,1 3 0 0,-2-1 0 16,2-1 192-16,3-1 32 0,3 2 16 0,2 0 0 15,0 2-112-15,5-1-32 0,2-2 0 0,4 2 0 16,2 0-288-16,4 1-64 0,4 1-16 0,3 0 0 16,6 2-48-16,0-1-16 0,-1 1 0 0,3-1 0 15,4-1 16-15,5 2 0 0,2 0 0 0,3 1 0 0,2 3-32 0,0-2 0 16,-1 0 0-16,5 0 0 15,1 0 16-15,2 0 0 0,3 2 0 0,3-3 0 0,-3-1 48 0,5 2 16 16,9-2 0-16,-3-1 0 0,-1-2-16 0,0 0-16 16,0 0 0-16,5 1 0 0,5 2-48 0,1-2-16 15,-5-2 0-15,-1 0 0 0,4-2 16 0,-3 3 0 16,-3-1 0-16,3 0 0 0,4-2 16 0,0 1 16 16,-2 1 0-16,1-4 0 0,0-1-48 0,1 1-16 15,2 0 0-15,-2-1 0 0,-6 0-32 0,4-2 0 16,0-1 0-16,-2 0 0 0,-5 0-128 0,-1-2 192 15,1-2-192-15,3 4 192 0,1 1-48 0,-4-2 0 16,-4-2 0-16,-2 1 0 0,-3 0-16 0,3 2 0 16,-1 0 0-16,-2 1 0 0,-7 2-128 0,2 0 160 15,0 2-160-15,-2-2 160 0,-4-1-160 0,-3 1 0 0,-7 2 144 16,0-1-144-16,-2 0 0 0,0 0 128 0,-6 2-128 0,0 0 0 16,-1 1 128-16,-5-1-128 0,-4 2 128 0,-1-2-128 15,-5 1 192-15,1 1-48 0,-3 1 0 0,-1 0 0 16,1-1-144-16,-3 0 192 0,0-1-192 0,-2 1 192 15,-3-1-192-15,0 1 128 0,-2 1-128 0,-2 2 128 16,-2 2-128-16,1-1 0 0,-4 0 0 0,1 0 0 16,-3 0 0-16,0 1 0 0,-1 2 0 0,-2 1 0 15,0 3 0-15,0 0 0 0,0 1 0 0,2 2 0 16,-4 2 0-16,1 3 0 0,-1 3-128 0,1 3 128 16,-2 5 0-16,-1 4-144 0,0 2 144 0,-1 5 0 15,0 4-144-15,-3 4 144 0,-1 5 0 0,0 4-144 16,-2 5 144-16,0-1 0 0,0 1 0 0,-2-2 0 15,-3 2 0-15,1-1 0 0,-2 2 0 0,1 1 0 16,-2 2 0-16,2-3 0 0,-3-3 0 0,-2 4 128 0,0 2-128 0,2 1 0 16,0 3 0-16,0-1 128 0,1-2-128 0,1 4 176 15,-2 0-176-15,0 1 192 0,4-1-64 0,-3-2 0 16,3 0 0-16,2-3 0 0,0-4-128 0,-2 3 192 16,3 3-192-16,2 1 192 0,3-1-192 0,-2-6 192 15,0-3-192-15,2 1 192 0,2 3-192 0,-3-5 0 16,2-4 144-16,-2-2-144 0,-1-3 128 0,0-5-128 15,0-3 128-15,-2-4-128 0,-1-2 0 0,-2-2 144 16,0-1-144-16,-2 0 0 0,1 1 256 0,-5-3-64 16,3-3-16-16,-5-2 0 0,0-1 144 0,-3-2 16 15,0 1 16-15,1-3 0 0,-6-3-64 0,0-1-16 16,0-1 0-16,-3-1 0 0,-3 1-272 0,0-3 160 0,-1 0-160 0,-3-2 128 16,1-1-128-16,-1 1 192 0,0-2-192 15,2-2 192-15,0-2-64 0,-3-2-128 0,-1 0 192 0,-4-2-64 16,-4-3 0-16,0 0 0 0,-1-1 0 0,-3-1 0 15,-3 2-128-15,1 0 0 0,-1-3 144 0,-2 1-144 16,-1 0 208-16,-2 1-16 0,-5-1-16 0,0 0 0 16,-1-3-32-16,0 2 0 0,0-2 0 0,0 0 0 15,-4 1 16-15,-3-1 0 0,-7 0 0 0,1 2 0 16,-1-1-160-16,-4-1 0 0,-4-1 144 0,-6 3-144 16,-4 0 144-16,-3 4-144 0,2 1 192 0,-6 0-192 15,-5-2 192-15,-4 3-192 0,-5 2 192 0,-7 1-192 16,-7 2 128-16,1-1-128 0,-3 1 0 0,-7 1 0 15,-7 1 0-15,1-1 0 0,-1-4 0 0,-2 5 0 16,-2 2 0-16,-7 0 0 0,-5-1 0 0,-7 1 0 0,-1 0 256 0,6 2-64 16,5-1-16-16,-3 1 0 0,-6 0-176 0,-1-2 160 15,2-2-160-15,4 1 160 0,8 0-160 0,0-2 0 16,0 1 0-16,4-3 0 0,3 2 0 0,10-1 0 16,7 2-144-16,4-2 144 15,3 4-656-15,11-2-32 0,11 1 0 0,11-1 0 16,7 3-3072-16,5-1-608 0</inkml:trace>
  <inkml:trace contextRef="#ctx0" brushRef="#br0" timeOffset="26448.2">8589 7154 11055 0,'0'0'480'0,"0"0"112"0,0 0-464 0,0 0-128 0,0 0 0 0,9-3 0 15,-1-3 2432-15,-2 0 480 0,-6 6 96 0,0 0 0 16,8-4-2336-16,-8 4-480 0,3-9-192 0,1 3 176 16,-4 6-48-16,0 0 0 0,-3-10 0 0,1 2 0 15,0-1 144-15,0 1 32 0,-3 2 0 0,0-2 0 16,-1 0-48-16,-1-3 0 0,-1 0 0 0,-2 0 0 15,0 0 128-15,0-1 32 0,0-1 0 0,-1 1 0 16,-2 2 0-16,-1-1 0 0,0-2 0 0,-2 1 0 16,1 3-16-16,-1-1 0 0,1-2 0 0,-1 1 0 0,-3 0 32 0,-1 0 0 15,-1-1 0-15,-1 2 0 0,0 0-96 0,-2 1-16 16,-1-4 0-16,-2 3 0 0,0 2-144 16,-2-1-48-16,1 1 0 0,-4 0 0 0,-5 2-128 0,2-1 160 15,2-1-160-15,0 1 160 0,-3 0-160 0,-2 1 0 16,-1 1 0-16,-2-1 0 0,-1 0 0 0,-1-1 0 15,-1 0 128-15,0 2-128 0,-2 1 0 0,1-1 0 16,0 3 144-16,0-1-144 0,-1-2 0 0,-3 1 144 16,-1 3-144-16,-3-1 0 0,0-2 144 0,-1 2-144 15,3 0 0-15,-1 1 144 0,0 1-144 0,-1 0 0 16,-4 0 0-16,0 2 0 0,1 0 0 0,-2 1 0 16,0 1 0-16,3-1 0 0,-3 0 0 0,1 1 0 15,-3 0 0-15,2-2 0 0,-2 2 0 0,-1-3 0 0,3 2 0 16,1 2 0-16,-1 1 0 0,-2 1 0 15,-4-2 0-15,-1 3 0 0,3-3 0 0,0 2 0 0,4 1 0 0,-1-1 0 16,2 1 0-16,-1 0 0 0,-3 5 0 0,3-1 0 16,-2-1 0-16,1-2 0 0,3 1 0 0,2 0 0 15,0-2 0-15,0 4 0 0,-2 1 0 16,1 0 0-16,-1 2 0 0,5 1 0 0,-2-2 0 0,4 0 128 16,3 0-128-16,1 2 0 0,0-1 0 0,2 2 128 15,-2-2-128-15,5 1 0 0,4-1 0 0,-1 3 0 16,-3 0 0-16,6 0 0 0,0-3 0 0,3 2 0 15,2 4 0-15,1 0 0 0,-3-2 0 0,4 2 0 16,-1-3 0-16,-1 2 0 0,1 1 0 0,3-1 0 16,1-1 0-16,2 1 0 0,3 0 0 0,-2 0 0 15,2-2 0-15,0 3 0 0,2-1 0 0,0 0 0 16,2-3-128-16,-1 1 128 0,3 0 0 0,0 1 0 0,0 0 0 0,1 3 0 16,2 2 0-16,-1-2 0 0,1-3 0 0,1 3 0 15,-1 3-144-15,1 1 144 0,-2-2 0 0,3 0 0 16,0-1 0-16,1 0 0 0,2 0 0 0,0-1 0 15,3-2 0-15,-2 1 0 0,1 1 0 0,0 0 0 16,1-1 0-16,2 1 0 0,2 0 0 0,1 1 0 16,-1 1 0-16,1 0 0 0,3 1 0 0,0-2 0 15,2 1 0-15,-2 2 0 0,3 3 0 0,-1 2 0 16,2-6 0-16,2 1 0 0,-1-1 0 0,3 0 0 16,3 0 0-16,-1-2 0 0,1-1 0 0,1 2 0 15,3 1 0-15,1-1 0 0,3-1 0 0,2 0 0 16,3 0 0-16,3 1 0 0,2 1 0 0,0-2 0 15,0-2 0-15,1 1 0 0,1 2 0 0,0-1 0 0,3-2 0 0,1-1 0 16,3-1 0-16,1 0 0 0,-3 0 0 0,4-2 0 16,4-2 0-16,1 0 0 0,-4-1 0 0,3 0 0 15,1 1 0-15,3-2 0 0,2-3 0 0,1 0 0 16,1-5 0-16,-2 3 0 0,-2 1 0 0,1 0 0 16,-3-3 0-16,5 1 0 0,3-3 0 0,3 0 0 15,-1-2 0-15,-1-2 0 0,0-2 0 0,-3 1 0 16,1 2 144-16,5-4-144 0,3-3 128 0,-1 0-128 15,0 4 160-15,-1-2-160 0,0-2 192 0,0 0-192 16,2-3 160-16,2 0-160 0,-4 0 128 0,1 2-128 16,-3-4 0-16,1 0 128 0,3-2-128 0,-3 1 0 15,1 1 0-15,-1-2 128 0,1 0-128 0,-2-2 0 0,-2-2 128 0,-1 1-128 16,1-2 128-16,-1 0-128 0,-1 0 176 0,1-1-48 16,-4 2-128-16,-1-1 192 0,-4-3-64 0,2-1-128 15,2-1 176-15,0 1-176 0,-6 1 160 0,0-1-160 16,2 0 128-16,-3-1-128 0,-3 0 176 0,-2-2-48 15,-2 0-128-15,0-3 192 0,-1-2 16 0,0-2 0 16,-6-2 0-16,1-4 0 0,1-2 112 0,-5-3 0 16,0-1 16-16,-3-1 0 0,-3-1 112 0,-2-2 0 15,-1-1 16-15,-2 1 0 0,-1 3-128 0,-5 1-16 16,0 1-16-16,-3 2 0 0,-3 0 64 0,0 6 16 16,-2 3 0-16,-1 3 0 0,-2 2-192 0,-4 0-16 15,-1 3-16-15,-1 2 0 0,-1 2-160 0,-1 1-176 16,-6-1 48-16,-2 0 0 15,-1 3-1536-15,-3 2-320 0,-5 1-48 0,-5 1-14656 0</inkml:trace>
  <inkml:trace contextRef="#ctx0" brushRef="#br0" timeOffset="29388.01">2923 2515 5519 0,'-9'-10'240'0,"9"10"64"0,-5-5-304 0,-2 1 0 0,3-2 0 0,4 6 0 16,0 0 2688-16,0 0 496 0,-5-5 80 0,5 5 32 16,-5-4-2624-16,5 4-528 0,-4-6-144 0,4 6 0 15,0 0 0-15,-6-2 0 0,-1-3 0 0,2 1 0 16,-3 0 144-16,2-1 32 0,-1 1 0 0,-2-2 0 15,3 2 208-15,-4-3 32 0,-1 0 16 0,1 2 0 16,-3 1 112-16,-1-2 32 0,-2-5 0 0,-1 3 0 16,1 2-32-16,-3 2 0 0,3-1 0 0,0-2 0 15,2-3 0-15,-2 2 0 0,-4 2 0 0,2 2 0 16,1-3-112-16,0 3-32 0,1 0 0 0,-1 0 0 16,-3 2-160-16,3 2-48 0,-2 1 0 0,0-1 0 15,1-1-192-15,-4 1 0 0,0 1 0 0,-2 3 0 0,0-1 0 16,-1 0 0-16,0-1 0 0,-2 4 0 15,0 3 160-15,-1-1-160 0,2 3 160 0,-1 4-160 0,1-1 0 0,1 0 0 16,-1 2-208-16,2 1 64 0,0 1 144 0,-1 0 0 16,-1-3 0-16,2 4 0 0,-1-1 0 0,-1 3-128 15,-2 0 128-15,2 1 0 0,-1 2 0 0,3 2 0 16,-1-1 0-16,3 4 0 0,-2 1 0 0,3 1 0 16,1 3-160-16,-1 3 160 0,-1 1 0 0,4 3-128 15,0 1 128-15,1-2 0 0,2-1 0 0,0-2 0 16,3 2 0-16,0 2 0 0,2 6 0 0,3-1 0 15,-2-2-128-15,3-2 128 0,4-3 0 0,-1-2 0 16,2-3 0-16,2-4 0 0,2-2-128 0,0-1 128 16,2-1 0-16,3 0 0 0,-2-1-128 0,4 0 128 15,-2-3 0-15,3 2 0 0,3 2 0 0,3 0-128 0,-1-4 128 0,3-2 0 16,-1-2 0-16,6-1 0 0,4-2 0 0,-3 0 0 16,1-4 0-16,2 0 0 0,5-1 0 0,-1-1 0 15,0-1 128-15,1-3-128 0,1-1 0 0,3-1 144 16,-3 0-144-16,3-2 0 0,2-2 144 0,2-2-144 15,0-4 0-15,3 0 144 0,1-1-144 0,1-1 0 16,-1-4 144-16,-1 0-144 0,-1-2 0 0,1-2 144 16,3-5-144-16,-3-1 160 0,-3 0-160 0,0-2 160 15,2 1-32-15,-1-2-128 0,0-3 192 0,-5 2-64 16,-2 2 160-16,0 0 32 0,-3-2 0 0,-1-3 0 16,-1-3 32-16,1-2 16 0,-1-2 0 0,-4-1 0 15,-5-5 176-15,-4 0 32 0,-1-1 16 0,-4 0 0 16,-2 0-32-16,-3-3-16 0,-3-4 0 0,-4 1 0 15,-4-2-224-15,-5 4-32 0,1 4-16 0,-3 3 0 0,-3 0-16 16,-4 10 0-16,-6 4 0 0,0 4 0 0,-1 3-256 0,-1 5 0 16,-4 2 0-16,-2 6 0 15,-3 2-624-15,-1 5-16 0,-7 4-16 0,-2 3 0 16,-4 3-1888-16,1 3-368 0,1 2-80 0</inkml:trace>
  <inkml:trace contextRef="#ctx0" brushRef="#br0" timeOffset="30453.93">1914 3765 18431 0,'-11'-15'1632'0,"5"4"-1312"0,0-3-320 0,3 2 0 16,2 3 0-16,0 0 0 0,1-1-192 0,1 1 64 15,0-1 128-15,-1 4-128 0,0-2 128 0,0 0-128 16,2-4-144-16,-1 1-32 0,0 1 0 0,2 2 0 16,-1 0-96-16,0 1-32 0,-1 0 0 0,1 0 0 0,-2-2 240 0,0 3 32 15,0 6 16-15,-2-9 0 0,1 1 336 0,1 8 64 16,-1-8 0-16,1 8 16 0,-6-7 352 0,2-1 64 16,-4 4 16-16,1-1 0 0,-1 2-224 0,-1 0-32 15,-3 1-16-15,1 1 0 0,-1 2-112 0,0 3 0 16,-1-1-16-16,-3 0 0 0,3-2-112 0,-3 2 0 15,-5 0-16-15,0 5 0 0,0-1-48 0,0 3-128 16,0 2 192-16,-1 0-64 0,-4 1-128 0,-1 1 160 16,0-2-160-16,0 4 160 0,-1 5-32 0,-2 0-128 15,-1 0 192-15,-1 0-64 0,-1 1 0 0,1 0 0 16,3 1 0-16,-2 2 0 0,-2 2-128 0,2 0 0 0,3 2 0 0,-1 0 0 16,0 0 128-16,3 2-128 0,-2 2 128 0,0 2-128 15,0 2 0-15,1 3 0 0,-2 5 128 0,2 0-128 16,-2 1 0-16,2-1 0 0,0 0 0 0,3 2 0 15,1 4 0-15,1 0 0 0,0 2 0 0,0 2 0 16,2 2 0-16,-2-3 0 0,2-1 0 0,2 0 0 16,0 0 0-16,-1 5 0 0,2 2 0 0,1-1 128 15,2-4-128-15,2 0 0 0,-1-1 0 0,2 1 0 16,0 0 0-16,1 2 0 0,1 1 0 0,1 0 0 16,-2 1 0-16,5-1 0 0,-1-1 0 0,3 3 0 15,1 1 0-15,0 2 0 0,1 1 0 0,-3 0 0 16,4-4 0-16,0 1 0 0,0-2 128 0,4 3-128 15,-1 0 144-15,2 2-144 0,2 1 160 0,0-1-160 16,1-3 224-16,1-3-48 0,0 0-16 0,0 0 0 0,1 3 16 0,1-2 0 16,2-1 0-16,-3-3 0 0,2-2 16 0,0-1 0 15,2 1 0-15,-1-1 0 0,0-1 0 0,1-3 16 16,0 0 0-16,2-2 0 0,-2 0-48 0,1-1-16 16,1-1 0-16,1-2 0 0,2-2-144 0,0-3 192 15,-4-1-192-15,2 2 192 0,-2-2-192 0,0 0 160 16,3 1-160-16,-2-3 160 0,-1-2-16 0,-2-2 0 15,2-1 0-15,0 0 0 0,-2-3 48 0,-1-1 16 16,-1 0 0-16,0 0 0 0,-2-1 32 0,1 2 0 16,1 1 0-16,-4-2 0 0,3-3 0 0,-2 1 0 15,1 1 0-15,-1 0 0 0,-1-1-32 0,0-4 0 16,1-1 0-16,-4 0 0 0,1-1-16 0,1 0 0 16,-1-2 0-16,1 1 0 0,-2-1 0 0,0 3 0 0,0-2 0 15,2-1 0-15,-4 0-48 0,1-2-16 0,0 2 0 0,2 1 0 16,0-2-128-16,1 0 0 0,0 0 144 15,-2 1-144-15,0-1 0 0,0 1 144 0,1 0-144 0,-2 0 0 16,2 0 128-16,-1-1-128 0,0 2 0 0,-1-2 0 16,-1-3 160-16,0 1-160 0,2 0 128 0,1 1-128 15,-2 1 0-15,3 0 128 0,1-3-128 0,-1 1 0 16,-3 1 0-16,-1-2 0 0,2-1 128 0,0 1-128 16,0 1 0-16,2 0 0 0,-4-1 0 0,2-2 0 15,-4-9 0-15,5 9 0 0,-1 0 0 0,1 0 0 16,2-2 0-16,-7-7-320 0,6 8 48 0,-6-8 16 15,0 0-1808-15,0 0-368 0,0 0-64 16,0 0-9792-16</inkml:trace>
  <inkml:trace contextRef="#ctx0" brushRef="#br0" timeOffset="30807.26">1060 8815 22111 0,'0'0'1968'0,"0"0"-1584"16,0 0-384-16,-7 6 0 0,-1-4 288 0,8-2-32 16,0 0 0-16,-4 8 0 0,4-8 320 0,-2 10 64 15,2 2 16-15,2-1 0 0,0-1-224 0,2 0-48 16,0 1-16-16,-1 3 0 0,4 2-112 0,1 3-32 16,-1 3 0-16,2-4 0 0,1-5-48 0,0 1-16 0,0 5 0 0,1-1 0 15,2-2-160-15,-1-1 160 0,-1-2-160 16,2-2 160-16,-1-2 0 0,3 0 0 0,-1-1 0 0,0-3 0 15,-1 0 208-15,2-3 32 0,0 0 16 0,2-3 0 16,-2-3-64-16,2-3-16 0,0-3 0 0,2-4 0 16,0-1 96-16,-1-5 16 0,4-3 0 0,0-3 0 15,-1 0-64-15,-1-2-16 0,0 0 0 0,-2 4 0 16,1 1-176-16,-1 4-16 0,-2 3-16 0,-1 2 0 16,-2-1-160-16,-2 2 0 0,-1 3 0 0,2 2 0 31,1 2-896-31,-1 3-256 0,-1 1-48 0,0 0-13248 0</inkml:trace>
  <inkml:trace contextRef="#ctx0" brushRef="#br0" timeOffset="31757.04">2974 8844 30399 0,'-13'-5'1344'0,"7"3"288"0,6 2-1312 0,-9 0-320 0,4 0 0 15,-4 0 0 1,1-2-448-16,-2 0-176 0,2 0-16 0,-1 0-16 0,0-2 656 0,-1 3 128 0,2-2 16 0,1 0 16 16,-5-1-160-16,-1 0 0 0,-1-3 144 0,-2 2-144 15,-1 2 192-15,-3 1-48 0,-2-1 0 0,-1-1 0 16,-2-4 112-16,0 1 0 0,-5 1 16 0,-1-1 0 16,-1 0-80-16,-4-1 0 0,1 0-16 0,-2-2 0 15,-1-1-16-15,-2 0 0 0,-5-3 0 0,-1 5 0 16,-2 4 80-16,-3 2 16 0,4 3 0 0,1-2 0 15,0 1-64-15,1 4 0 0,1 4 0 0,-2 0 0 16,-3-1-16-16,-1 2-16 0,3 1 0 0,0 3 0 16,-1 5-160-16,2 1 0 0,1 0 0 0,0 0 0 0,0 0 0 15,-4 2 0-15,-3-2 0 0,-1 3 0 0,2 0-256 0,2 1 64 16,-1 1 0-16,2-1 16 0,2-2-16 0,2 3-16 16,0 3 0-16,-2 0 0 0,-1 0 208 0,2 2-144 15,4-1 144-15,2 2-128 0,0-2 128 0,3 2 0 16,3 0 0-16,3-2 0 0,2 1 0 0,2 2-160 15,1 2 160-15,0 4 0 0,-3-3-144 0,3 1 144 16,1 0 0-16,1 2-144 0,-2 2 144 0,4 0-128 16,3-1 128-16,-1 0-128 0,3-2 128 0,-1-1-128 15,-1 0 128-15,5 2-128 0,4 4 128 0,-2 0-160 16,-1-1 160-16,4 0-160 0,0-3 160 0,2 0 0 16,1 0-144-16,2 0 144 0,1 0 0 0,2 2 0 15,3-3 0-15,-1 1 0 0,-1 0-144 0,2 3 144 0,3 0 0 0,0 1 0 16,2-3 0-16,3 0 0 0,1-1 0 0,1-2 0 15,-1 1 0-15,3-3 0 0,1 0 0 0,4 1 0 16,3 0 0-16,4 0 0 0,-1-2 0 0,3-1 0 16,0-1 0-16,2-1 176 0,-1 0-48 0,3-3-128 15,3-2 144-15,4-2-144 0,0 0 0 0,3-2 144 16,8-1-144-16,-3-2 0 0,2 0 0 0,0 0 0 16,4-1 0-16,-1-2 0 0,2 1 0 0,3-4 0 15,2-2 0-15,3 1 0 0,1-2 0 0,-1 0 0 16,-5-3 0-16,4 1 0 0,3-2 0 0,0-2 0 15,1-3 144-15,-1-3-144 0,-4-2 160 0,1-2-160 16,-2-3 192-16,3-1-64 0,3-2-128 0,0-3 192 16,-3-4-16-16,-4-3-16 0,-4-1 0 0,0-3 0 15,0-1 32-15,-1-6 0 0,-7 0 0 0,2-5 0 0,-1-4 64 16,-3-1 32-16,-3-1 0 0,-7-2 0 0,-3 0 112 0,-4-6 32 16,-4-4 0-16,-2-5 0 0,-3-3 0 0,-3-2 0 15,-3 1 0-15,-4 0 0 0,-4 0-160 0,-3 1-16 16,-2-1-16-16,-2 7 0 0,-5 2-48 0,0 5 0 15,-1 3 0-15,-6 7 0 0,-1 5 144 0,-2-4 32 16,-1 0 0-16,-1 3 0 0,-1 7-176 0,-2 2-16 16,-2 4-16-16,-1 5 0 0,2 5-432 0,-5 3-96 15,-2 2-16-15,3 2 0 16,5-1-1840-16,-4 2-368 0,-1 6-80 0</inkml:trace>
  <inkml:trace contextRef="#ctx0" brushRef="#br0" timeOffset="38566.98">1048 9053 12895 0,'0'0'272'0,"1"-9"64"0,-1 2 16 0,2 2 32 0,-2 5-384 0,0-5 0 0,-2-1 0 0,0 3 0 16,2 3 896-16,-6 0 96 0,1 1 32 0,-4 1 0 15,-2 0 0-15,0 2 0 0,-4 6 0 0,-1 2 0 16,-5 3-832-16,-1 3-192 15,-1 3 0-15,0 4 0 0,0 6 864 0,-2 4 128 0,0 2 32 0,-1 6 0 16,0 9-832-16,0 6-192 0,-1 8 0 0,1 5 0 16,1 2 0-16,4 7 0 0,1 2 0 0,7 4 0 15,1 4 0-15,5-1 0 0,3-3 0 0,4-2 0 16,3-2 0-16,5-4 0 0,4-6 0 0,-1-5 0 16,3-5 0-16,4-1 0 0,3-2 0 0,0-5 0 0,1-3 0 0,3-3 0 15,6-3 0-15,16 15 0 16,-1-12-1600-16,1-7-352 0</inkml:trace>
  <inkml:trace contextRef="#ctx0" brushRef="#br0" timeOffset="39028.21">2691 9073 12895 0,'-9'-10'272'0,"4"4"64"0,-4 4 16 0,5 0 32 0,0 0-384 0,4 2 0 0,-6 1 0 0,0 2 0 16,1 2 896-16,0 1 96 0,2 3 32 0,0 1 0 16,-2 0-832-16,2 3-192 0,1 4 0 0,1 2 0 15,0 4 864-15,4 2 128 0,3 3 32 0,0 5 0 0,-1 4-832 0,3 5-192 16,2 5 0-16,2 7 0 0,2 6 0 0,2 5 0 15,-2 2 0-15,0 6 0 0,0 4 0 0,-1 2 0 16,-3 2 0-16,-3-1 0 0,0-3 0 0,-1-2 0 16,-6-1 0-16,-5-2 0 0,0-3 0 0,-4-5 0 15,-2-5 0-15,-2-4 0 0,-3-2 0 0,0-4 0 16,-2-2 0-16,2-6 0 0,-3-3 0 0,2-2 0 16,1-3 0-16,-1-5-5952 15,1-6-1248-15</inkml:trace>
  <inkml:trace contextRef="#ctx0" brushRef="#br0" timeOffset="39418.62">2898 9084 16575 0,'0'0'736'0,"0"0"160"0,0 0-720 0,0 0-176 15,0 0 0-15,0 0 0 0,0 0 848 0,0 0 144 16,0 0 32-16,10-2 0 0,-5-3-832 0,2 3-192 16,-7 2 0-16,8 0 0 0,-2 0 0 0,1 1 0 15,-7-1 0-15,6 1 0 0,-6-1 0 0,9 1 0 16,-3-1 0-16,-1 1 0 0,-5-1 0 0,7 0 0 16,0-2 0-16,3 2 0 15,-10 0-768-15,10 6-208 0,-10-6-48 0,0 0 0 0</inkml:trace>
  <inkml:trace contextRef="#ctx0" brushRef="#br0" timeOffset="39717.37">3209 8704 12895 0,'0'0'576'0,"0"0"112"0,0 0-560 0,0 0-128 0,0 0 0 0,0 0 0 15,0 0 0-15,0 0 0 0,2 9 0 0,-2 0 0 16,-2 1 848-16,0 2 144 0,-1 2 32 0,0 3 0 16,-2 1 0-16,-1 2 0 0,2 0 0 0,-3 1 0 15,2 1-832-15,-2 0-192 0,1 0 0 0,1 0 0 16,0-1 0-16,0-1 0 0,2-3 0 0,1-2 0 15,2-3 0-15,0 1 0 0,0 0 0 0,0-2 0 0,0-3 0 0,0-2 0 16,0-6 0-16,0 0-8960 16</inkml:trace>
  <inkml:trace contextRef="#ctx0" brushRef="#br0" timeOffset="40070.51">3484 8615 16575 0,'0'0'368'0,"0"0"80"0,-2 11 0 0,1-3 16 0,-2 1-464 0,-2 3 0 0,1 5 0 0,-3 0 0 16,-1 1 0-16,1 1 0 0,-2 4 0 0,-1 1 0 15,1 2 912-15,-3 0 96 0,1 1 16 0,-1 0 0 16,0 5-832-16,-2 0-192 0,0-2 0 0,1 2 0 16,0 2 0-16,1-1 0 0,2-4 0 0,-2 0 0 15,2-5 0-15,1-2 0 0,0 0 0 0,3-5 0 16,-3-2 0-16,2-1 0 0,1-3 0 0,0-2-5952 15,6-9-1248-15</inkml:trace>
  <inkml:trace contextRef="#ctx0" brushRef="#br0" timeOffset="40437.9">3467 8930 16575 0,'0'0'368'0,"0"0"80"0,0 0 0 0,0 0 16 0,0 0-464 0,0 8 0 16,-2 1 0-16,1 2 0 0,-2 2 912 0,1 1 96 15,0 1 16-15,-1 2 0 0,1-1-832 0,1 1-192 16,0 0 0-16,1 1 0 0,1 0 864 0,0-2 128 0,1-2 32 0,2-2 0 16,0-2-832-16,2-2-192 0,-1-2 0 0,4-3 0 15,0-3 0-15,1-2 0 0,1-1 0 0,-1-3 0 16,1-3 0-16,0-3 0 0,-6-1 0 15,4 1 0-15,-1 0 0 0,0-1 0 0,0 0 0 0,0 1 0 16,-2 0 864-16,0 1 128 0,-2 4 32 0,0 1 0 16,-1 0-832-16,-3 6-192 0,0 0 0 0,0 0 0 15,0 0 0-15,-2 8 0 0,-3 0 0 0,1 4 0 16,-1 5 864-16,1 3 128 0,1 6 32 0,-3-1 0 16,2 0-832-16,-1 3-192 0,2 0 0 0,-1 11 0 15,2-5-1600-15,2-2-352 0,2-1-80 0,3-3-9840 16</inkml:trace>
  <inkml:trace contextRef="#ctx0" brushRef="#br0" timeOffset="40859.35">4384 9295 23951 0,'0'0'512'0,"0"0"128"0,-1 8 0 0,-5-3 64 0,-4 4-576 0,-1 2-128 0,-4 3 0 0,-1 4 0 16,-2 3 848-16,-2 5 144 0,-3 7 32 0,0 5 0 15,-1 1-832-15,0 3-192 0,-6 4 0 0,2 6 0 16,2 5 0-16,3 5 0 0,3 4 0 0,1 4 0 15,1 3 0-15,4 1 0 0,7 0 0 0,-1 0 0 0,4-1 0 16,4-3 0-16,5-3 0 0,12 21 0 16,7-13-768-16,4-15-208 0,4-9-48 0,-3-18-6544 15,4 0-1328-15</inkml:trace>
  <inkml:trace contextRef="#ctx0" brushRef="#br0" timeOffset="41470.32">9617 8621 16575 0,'0'0'368'0,"10"3"80"0,1 1 0 0,-5-2 16 0,4-1-464 0,-1 2 0 16,3 2 0-16,1 6 0 0,0 2 0 0,3 3 0 15,0 3 0-15,2 4 0 0,1 5 912 0,0 2 96 16,2 4 16-16,0 6 0 0,0 5-832 0,0 6-192 16,-1 6 0-16,-2 3 0 0,-3 5 0 0,-2 6 0 15,-1 4 0-15,-3 8 0 0,-4 5 864 0,-2 1 128 16,-5 0 32-16,-1 1 0 0,-5 1-832 0,2-3-192 16,-6-8 0-16,-3-4 0 0,-2-4 0 0,-2-4 0 0,-2-5 0 15,-1-2 0-15,0-6 0 0,-2-3 0 16,0-4 0-16,0-6 0 0,-2-4 0 0,2-3 0 0,-2-4 0 0,0-3-7056 31,1-3-1456-31</inkml:trace>
  <inkml:trace contextRef="#ctx0" brushRef="#br0" timeOffset="41851.36">10118 8940 20271 0,'0'0'896'0,"0"0"192"0,0 0-880 0,0 0-208 16,0 0 0-16,0 0 0 0,0 0 0 0,9 1 0 15,-2-1 0-15,0-1 0 0,2-3 0 0,0 3 0 16,0-1 0-16,2 1 0 0,-1 0 0 0,1-2 0 15,1-2 0-15,-2 2 0 0,1 3 0 0,0 1 0 0,1-1 0 0,-2-1 0 16,1-2 0-16,0 0 0 0,5 1 0 16,0-1 0-16</inkml:trace>
  <inkml:trace contextRef="#ctx0" brushRef="#br0" timeOffset="42135.36">10579 8407 16575 0,'0'0'368'0,"0"0"80"0,0 0 0 0,0 0 16 15,9 5-464-15,-9-5 0 0,2 6 0 0,-1 3 0 0,-1 1 912 0,0 2 96 16,-1-2 16-16,-1 5 0 0,-1 4 0 0,-1 2 0 15,-2 1 0-15,0 2 0 0,0 3-832 0,-1-1-192 16,2 3 0-16,-2-2 0 0,-1 1 0 0,1-1 0 16,-1 0 0-16,0-3 0 0,4-2 0 0,1-4 0 15,0-2 0-15,-2 5 0 16,2-4-768-16,1-6-208 0,2-11-48 0,0 0 0 0</inkml:trace>
  <inkml:trace contextRef="#ctx0" brushRef="#br0" timeOffset="42404.57">11030 8184 23951 0,'0'0'512'0,"0"0"128"0,0 0 0 0,1 9 64 0,0 1-576 0,-2 4-128 0,-2 4 0 0,-2 4 0 15,-3 1 0-15,-4 3 0 0,-1 3 0 0,-4 2 0 16,-2 0 848-16,-5 5 144 0,1 2 32 0,-2 2 0 16,-1 4-832-16,0 0-192 0,1 1 0 0,-1-1 0 15,2-2 0-15,1-3 0 0,2-2 0 0,-5 8 0 16,4-15-768-16,4-1-208 0,3-1-48 0,3-5 0 16,3-7 0-16,3-3 0 0,2-2 0 0,4-11 0 0</inkml:trace>
  <inkml:trace contextRef="#ctx0" brushRef="#br0" timeOffset="42802.76">11156 8461 23951 0,'0'0'512'0,"0"10"128"0,0 1 0 0,0-1 64 0,-5 2-576 0,1 4-128 0,-2 2 0 16,0 4 0-16,-2 1 0 0,0 3 0 0,-2-1 0 16,1 1 0-16,-1 2 848 0,1-3 144 0,0-2 32 0,1 0 0 15,2-4-832-15,2-2-192 0,2-2 0 0,1-2 0 16,1-4 0-16,3-2 0 0,4-3 0 0,0-1 0 16,3-4 0-16,2-3 0 0,2-4 0 0,1-1 0 15,5-5 864-15,-2-1 128 0,2-1 32 0,0-4 0 16,1-2-832-16,-1 0-192 0,0 0 0 0,-2 1 0 15,-3 2 0-15,0-1 0 0,0 1 0 0,-2 3 0 16,-1 1 864-16,-1 3 128 0,-4 3 32 0,-1 5 0 16,-6 4-832-16,0 0-192 0,0 9 0 0,-4 2 0 15,-2 6 864-15,-1 5 128 0,-2 7 32 0,0 5 0 16,0 1-832-16,0 3-192 0,-4 0 0 0,0 3 0 0,0 2 0 0,-2 2 0 16,3-2 0-16,-4 24 0 15,2-2-1600-15,4-8-352 0,3-11-80 0,4 0-13120 16</inkml:trace>
  <inkml:trace contextRef="#ctx0" brushRef="#br0" timeOffset="46090.15">13515 10772 18543 0,'0'0'816'0,"0"0"176"0,-6-5-800 0,6 5-192 15,-4-6 0-15,4 6 0 0,0 0 624 0,0 0 80 16,0-7 0-16,0 7 16 0,0 0-352 0,0 0-80 15,0 0-16-15,11 1 0 0,0-3-112 0,0 2-32 16,2 1 0-16,-2-1 0 0,2-1 64 0,1 0 16 16,2-1 0-16,5 4 0 0,1 0 176 0,2-1 16 0,3-1 16 0,1 0 0 15,1 0-160-15,2 2-48 0,3 0 0 0,1-2 0 16,4 0-16-16,-1 2-16 0,2 3 0 0,5-3 0 16,1-3-176-16,4-1 192 0,-1-2-192 0,2 6 192 15,0 2-16-15,3-1 0 0,5-1 0 0,0 1 0 16,1-1 32-16,1 0 16 0,-3 1 0 0,2 1 0 15,-2-1-80-15,4 0-16 0,-1 5 0 0,4 0 0 16,3-4 16-16,-3 2 0 0,0-1 0 0,0-1 0 16,1 4-16-16,2-1 0 0,1-2 0 0,2 3 0 15,-1 2 64-15,0-1 0 0,-1-1 0 0,0-1 0 16,4-1-16-16,-3 0 0 0,2 2 0 0,-4 0 0 16,-2-2 16-16,2 0 0 0,4-2 0 0,0 3 0 0,3 1-16 15,-2 1 0-15,-6-2 0 0,2-3 0 0,1 0 32 0,4 0 16 16,-1 5 0-16,-3-3 0 0,-4 0-16 15,2-1 0-15,5 0 0 0,1 2 0 0,-3 1-16 0,-2 0-16 16,0-2 0-16,-3 1 0 0,0 0-176 0,3-2 192 16,-2-2-192-16,1 3 192 0,3 2-32 0,-4-1 0 15,-1 2 0-15,-1-3 0 0,2-2-160 0,2 0 192 16,-2 0-192-16,-1 0 192 0,-2 3-64 0,2-2 0 16,-2-1 0-16,2-1 0 0,1 3 16 0,1-1 0 15,0-3 0-15,-2 0 0 0,-1-1-144 0,-1 2 160 16,2-1-160-16,2-1 160 0,1-3-160 0,-3 1 160 15,-3 1-160-15,0 0 160 0,1 0-160 0,0 0 160 16,0 0-160-16,-1 0 160 0,0 1-160 0,-3-1 0 16,-2 0 144-16,3-1-144 0,2-2 0 0,2 2 144 0,-2 1-144 0,3-1 0 15,-1 0 144-15,-1 0-144 0,0 0 0 0,1 0 144 16,-2 0-144-16,3 0 0 0,0-2 144 0,1 1-144 16,-4 4 128-16,2-1-128 0,1 1 128 0,4-2-128 15,-3 0 0-15,-1 0 0 0,-4 1 0 0,4 0 128 16,-2-2-128-16,1 0 0 0,4 1 0 0,2 0 128 15,-1 2-128-15,1-2 0 0,-4-1 0 0,4 0 0 16,5 1 0-16,0 1 144 0,0-1-144 0,-5 0 0 16,-1 0 128-16,2 1-128 0,5 1 0 0,3-1 0 15,-2-1 160-15,-5 0-160 0,-1 0 128 0,4 0-128 16,4 1 128-16,-1-1-128 0,-3 0 0 0,-1 1 128 16,-1 0-128-16,-2 2 0 0,4-3 0 0,1 0 128 15,-1 1-128-15,-1 2 0 0,-3 2 0 0,0-1 0 0,1-2 0 0,1-1 0 16,3-1 128-16,-4 3-128 0,-8 2 0 0,4-2 0 15,3-4 0-15,-3 3 0 0,-1 3 0 0,-3-2 0 16,-2-2 144-16,-1 2-144 0,1 2 0 0,-1-1 0 16,-3-1 0-16,2 2 128 0,0-2-128 0,-1 1 0 15,-6-2 0-15,-3 0 0 0,1 0 0 0,-3-1 0 16,0 0 0-16,1 1 128 0,2-1-128 0,-3 2 0 16,-5-3 0-16,-4 2 128 0,-2 1-128 0,-3 2 0 15,-1-2 0-15,-2 0 0 0,-4-1 0 0,2 2 0 16,0-1 0-16,-4 0 128 0,-6 1-128 0,1-2 0 15,-1-2 0-15,-4 1 128 0,1 1-128 0,-4-1 0 16,-4 0 0-16,0 0 0 0,-1 0 0 0,-8-1 144 16,0 0-144-16,7 2 0 0,-7-2 176 0,0 0-176 15,0 0 160-15,0 0-160 0,0 0 192 0,0 0-48 0,1-8-16 0,-2 1 0 16,1 7-128-16,-2-9 128 0,-4-3-128 0,1 1 128 16,0 3-128-16,-2-3 128 0,0-4-128 0,-1 2 128 15,1-2-128-15,-3-2 0 0,1 0 144 0,-1-4-144 16,0-1 128-16,1-5-128 0,-2-1 128 0,0-3-128 15,-2-1 0-15,3-3 128 0,-3-2-128 0,2-2 0 16,0-3 0-16,0-1 0 0,-1-1 0 0,2-1 128 16,2-2-128-16,0-3 0 0,0-1 0 0,-3-3-128 15,0-4-48-15,1 0 0 0,-2 2 0 0,0-1 0 16,1 3 16-16,-1-3 0 0,-3-5 0 0,2 2 0 16,0 0 160-16,1 1 0 0,0 2 0 0,1-2-128 15,-4-1 128-15,4-2 0 0,-2-3 0 0,1 3-128 0,0-1 128 0,-1 1-128 16,1 2 128-16,1 1-128 15,0 1 128-15,-1 3-208 0,4-1 80 0,-1 4 128 0,-1 0-192 0,-1 3 192 16,0 5-192-16,-1 1 192 0,1 0-240 0,1 2 80 16,-3-2 16-16,5 1 0 0,3 1 144 0,0 2-192 15,-2-2 192-15,2 6-192 0,2 4 192 0,0 2-160 16,1 2 160-16,-1 0-160 0,1-1 160 0,0 1-128 16,2 2 128-16,-1 2-128 0,-4 0 128 0,4 1 0 15,1 1 0-15,0 2-128 0,-1 3 128 0,1-2 0 16,2 3-144-16,2 0 144 0,-3 2 0 0,2 2 0 15,-2 1 0-15,1-1 0 0,1-1-144 0,-1-1 144 16,1 2 0-16,-1 1 0 0,3 1-128 0,-2 2 128 16,-2 0 0-16,-1 7 0 0,1-7 0 0,-1 7-128 15,2-8 128-15,-2 1 0 0,0 7 0 0,0 0-128 0,0 0 128 0,-4-5 0 16,4 5-144-16,0 0 144 0,-7-6 0 0,-1 3-144 16,-2 1 144-16,-3 0 0 0,-1 0 0 0,0 2 0 15,-1 2-208-15,-5 2 32 0,-1-3 16 0,-3 1 0 16,-3-1 160-16,-5 0 0 0,-4 0 0 0,-3 0 0 15,1 1 0-15,-7 0 0 0,-3 0 0 0,-3-1-128 16,2-1 128-16,-3-1 0 0,-3 0 0 0,-6 1 0 16,-5 0 0-16,-2 1 0 0,-6 0 0 0,1-1 0 15,-1-1 0-15,-7-1 0 0,-6 0 0 0,-2 0 0 16,4 1 0-16,-2 0 0 0,-5 0 0 0,-3-1 0 16,-6 0 0-16,1-3 0 0,-4 1 0 0,-2 1 0 15,-4 0 0-15,1 2 0 0,1-2 0 0,-3 1 0 0,-5-1 0 0,3 0 0 16,2 2 0-16,-2 0 0 15,-6 1 0-15,-1 0 0 0,0 0 0 0,2 0 0 0,0 0 0 0,3 1 0 16,0 1 0-16,-2 0 0 0,-5-2 0 0,2 1 0 16,0 0 0-16,0 0 0 0,0 0 0 0,-2-1 0 15,-3-1 0-15,3 1 0 0,2 0 0 0,-1 1 0 16,-2 1 0-16,2 0 0 0,2 1 0 0,-2-1 0 16,-2-1 0-16,2 1 0 0,4 0 0 0,-3 2 0 15,1 0 0-15,5 0 0 0,4 1 0 0,0 0 0 16,-6 1 0-16,6-1 0 0,5 0 0 0,-3 0 0 15,-3 2 0-15,4-1 0 0,8 1 0 0,-3 0 128 16,1-2-128-16,-2 1 0 0,7-1 0 0,1 2 0 16,3-1 0-16,0 1 128 0,-1-2-128 0,4 1 0 15,3-2 0-15,0 1 0 0,-2-3 0 0,3 4 0 16,0 0 0-16,4-1 0 0,3 0 0 0,1-1 0 16,0 1 0-16,0 1 0 0,-1 1 0 0,3-1 0 0,4 1 0 0,-2-3 0 15,-1-1 0-15,3 1 128 0,3 2-128 0,3-1 0 16,4-1 0-16,1 0 0 0,-1-3 0 0,2 1 0 15,4 0 0-15,0 0 128 0,3 0-128 0,4 0 0 16,3 0 0-16,2 0 144 0,1-1-144 0,2-1 0 16,-1-1 128-16,1 0-128 0,-1 0 0 0,4 1 0 15,2 0 0-15,1 1 0 0,1 0 0 0,0 0 0 16,2 0 144-16,1-1-144 0,0 0 0 0,3 1 144 16,1-3-144-16,1 1 0 0,1 0 0 0,1 0 0 15,0 0 0-15,1 0 0 0,1 1 0 0,0 0 0 16,2 0 0-16,4 0 0 0,1 0 0 0,1 2 0 15,-1 0 0-15,2-1 0 0,1 0 0 0,-2 0 0 16,1 1 0-16,-1 1 0 0,0-2 0 0,2 2 0 0,2 2 0 0,-1-1 0 16,-1-1 0-16,1 2 0 0,2-1 0 0,-2 1 0 15,2 1 0-15,-1 1 0 0,-1-1 0 0,2 1 0 16,2 0 0-16,-2-1 0 0,0 1 0 0,0 3 0 16,1 0 0-16,0 1 0 0,1 3-128 0,-2 1 128 15,-3 1 0-15,3 2 0 0,-3 1 0 0,0 3 0 16,0 1 0-16,-2 4 0 0,-2 2 0 0,0 6 0 15,0 4 0-15,-2 3 0 0,0 1-160 0,-3 0 160 16,-1 1 0-16,3 2-144 0,4 0 144 0,-2 3 0 16,-2 3 0-16,2 2 0 0,-3 2 0 0,2-1 0 15,3-1 0-15,-1 0 0 0,-2-3 0 0,3 1 0 16,2 3 0-16,-1 1 0 0,0 3 0 0,1-1 0 0,1-4 0 0,-2 0 0 16,2-1 0-16,0 2 0 0,0 2 0 0,-1 1 0 15,0 1 0-15,2-2 144 0,1-2-144 0,-1-2 160 16,2-4-160-16,-1 1 192 0,4-1-192 0,1-1 192 15,2-1-192-15,1-2 0 0,0-2 0 0,2 0 128 32,2-4-1008-32,2-1-208 0,4-2-32 0</inkml:trace>
  <inkml:trace contextRef="#ctx0" brushRef="#br0" timeOffset="47861.22">3656 14279 12895 0,'0'0'576'0,"0"0"112"0,0 0-560 0,0 0-128 0,10 1 0 0,-10-1 0 16,0 0 464-16,7-2 64 0,3 3 16 0,-10-1 0 15,0 0-544-15,9-1 0 0,0-1-160 0,-1 1 160 16,-8 1-384-16,8-1 64 0,-8 1 0 0,11-1 0 16,-3-2 64-16,-8 3 0 0,9-1 16 0,0 0 0 0,-9 1 240 0,7-1 0 15,-7 1 0-15,0 0-144 0,8-2 272 0,-8 2 64 16,0 0 16-16,8-1 0 0,-8 1 0 16,0 0 0-16,0 0 0 0,7-2 0 0,-7 2-208 0,0 0 0 15,0 0 0-15,0 0 0 0,0 0-176 0,0 0-80 16,0 0 0-16,0 0-16 15,0 0-208-15,0 0-32 0,0 0-16 0,0 0 0 0,0 0 128 0,0 0 16 16,0 0 16-16,0 0 0 0,0 0 496 0,0 0 80 16,0 0 32-16,0 0 0 0,0 0-240 0,0 0 144 15</inkml:trace>
  <inkml:trace contextRef="#ctx0" brushRef="#br0" timeOffset="48604.36">3284 12449 22799 0,'-11'-5'1008'0,"11"5"208"0,0 0-960 0,-8 2-256 0,2 1 0 0,6-3 0 16,-6 6 0-16,3 3 0 0,-3 2 0 0,3 1-160 16,-1 0 160-16,-1 3 0 0,-2 1 0 0,1 3 0 15,2 3 144-15,-3 1-144 0,-2 2 192 0,2 8-192 16,3 6 272-16,-1-1-48 0,-2 1-16 0,2 2 0 16,-3 0-16-16,1 8 0 0,0 5 0 0,0 6 0 15,0 4 144-15,0 4 32 0,-3 4 0 0,2 9 0 16,-1 7 16-16,3 2 0 0,-1-1 0 0,-1 8 0 15,0 5 32-15,1-3 16 0,2-4 0 0,-1 0 0 16,3 1 144-16,-1 1 16 0,-1 1 16 0,1-3 0 16,0 0-96-16,-1-3-32 0,-2-4 0 0,2 1 0 15,-2-2-96-15,3-6-32 0,-1-4 0 0,0 1 0 0,1 3-32 0,1-3 0 16,1-6 0-16,0-2 0 0,-4-6-96 16,2 2-32-16,1 3 0 0,-3-4 0 0,1-3-48 0,0 0-16 15,1-3 0-15,-2-2 0 0,1-2-128 0,-2 0 0 16,2 3 144-16,-1-4-144 0,-4-3 0 0,5-3 128 15,-1-2-128-15,3-4 0 0,0-7 0 0,0-4 0 16,3-4 0-16,3-4-192 16,1-6-1696-16,2-7-352 0,-6-10-64 0</inkml:trace>
  <inkml:trace contextRef="#ctx0" brushRef="#br0" timeOffset="51292.91">3197 12568 26607 0,'12'-3'1168'0,"0"1"256"0,4 0-1136 0,3 0-288 15,6 0 0-15,0 1 0 0,2 1 160 0,5 0-32 16,4-5 0-16,4 2 0 0,4 2 48 0,7-3 0 15,7-1 0-15,4-3 0 0,-2-2-16 0,3 3 0 16,2 1 0-16,6 0 0 0,6-1 16 0,0-3 0 16,1 0 0-16,4 0 0 0,5 0-176 0,1 2 0 15,3-2 0-15,0 1 0 0,0 0 0 0,6 0 0 16,6 2 0-16,-2-2 0 0,-2-1 192 0,5 1-64 16,3 4 0-16,4-2 0 0,-2 0 0 0,6-1-128 15,2-2 192-15,2 1-64 0,-2 4-128 0,4-2 160 16,1-1-160-16,-1 0 160 0,0 2-160 0,4 1 160 15,5 1-160-15,-1-3 160 0,-2-3-160 0,3 4 160 16,-1-1-160-16,-1 0 160 0,1-3-160 0,-1 0 0 0,0 0 144 0,3 1-144 16,4 1 128-16,-2 1-128 0,-2-2 160 0,2-1-160 15,1-1 224-15,-4 2-48 0,-2 0-16 0,3-1 0 16,1 2-160-16,1-1 0 0,2 0 144 0,-5 0-144 16,2 0 0-16,2 2 128 0,2-1-128 0,-2 1 0 15,-2 3 0-15,2 0 0 0,2-1 0 0,-2 0 128 16,3-2-128-16,-1 3 0 0,-4 0 0 0,1 2 0 15,1-1 0-15,-4 1 0 0,-5 2 0 0,5-2 0 16,3-1 0-16,1 0 0 0,-3-1 0 0,-1 1 128 16,-3 2-128-16,1 1 0 0,4-3 0 0,-2 2 0 15,-3-1 0-15,1 0 0 0,2-2 0 0,-5 2 0 16,-4-1 0-16,4 2 0 0,1-3 0 0,0 2 128 16,-8 1-128-16,2 0 0 0,2 0 0 0,-3 0 0 0,-2 0 0 15,1 1 0-15,-2 0 0 0,1-1 0 0,-8-2 0 0,1 3 0 16,1 0 0-16,-2 0 128 0,-5 0-128 0,3-1 0 15,1 0 0-15,-6 0 0 0,-2 1 0 0,-4-1 0 16,1-1 0-16,-3 2 0 0,-1 0 0 0,-2 0 0 16,-3-2 0-16,2-1 0 0,2 1 0 0,-5 0 0 15,-2 1 0-15,-1 0 0 0,-2-1 0 0,1-1 192 16,-1 2-64-16,-2 0 0 0,-6-1-128 0,2 0 192 16,3 0-64-16,3 0 0 0,0 1-128 0,-2 0 128 15,-4-1-128-15,2 1 128 0,2 0-128 0,1 0 0 16,-2 1 0-16,-1 0 0 0,-2-2 0 0,2-3 0 15,4 3 0-15,-3 0 0 0,-2-2 0 0,0 2 0 0,-3-3 0 16,2 3 128-16,1-3-128 0,0 2 0 16,1 0 0-16,-2-2 0 0,-4 1 0 0,5-1 0 0,3 1 0 0,0 1 0 15,-2 2 0-15,-1-2 0 0,-2 1 0 16,0 0 0-16,4 0 0 0,-4 2 0 0,0 0 0 0,-1 1 0 16,-5 0 0-16,5 1 0 0,3-1 0 0,1 0 0 15,-2-1 0-15,0 1 0 0,-6 2 0 0,3-1 0 16,2-1 0-16,-2 3 0 0,0 0 0 0,-3 0 0 15,-1-1 0-15,1 2 0 0,0-3 0 0,1 1 0 16,-2 2 0-16,-1-1 0 0,-4 0 0 0,0 1 128 16,-1-2-128-16,0 2 144 0,2 0-144 0,0-1 160 15,1 2-32-15,-3-2-128 0,-3 1 192 0,2-3-64 16,-1 2 0-16,1 0-128 0,3-1 192 0,-3 0-64 16,-3 5-128-16,-4-3 128 0,-1-1-128 0,2 1 128 0,5-1-128 15,-3 0 0-15,-1 0 0 0,-3 1 0 0,1-2 0 0,-2 0 0 16,-4 2 0-16,3-3 0 0,-1 1 0 0,3 1 0 15,1 0 0-15,0 0 0 0,-4 0 0 0,-1-1 0 16,-3 0 0-16,-1 1 0 0,-2-2 0 0,1 1 0 16,3 0 0-16,-3 1 0 0,-1-1 0 0,-2-3 128 15,-1 1-128-15,-1-1 0 0,-5 1 0 0,0-1 0 16,-3-1 128-16,-1 0-128 0,0 1 0 0,1 2 0 16,0 1 144-16,2-1-144 0,-1-4 0 0,-1 2 0 15,-3 3 0-15,0-2 0 0,0-1 0 0,-2-1 0 16,-3-2 0-16,0 2 0 0,-2 1 0 0,-1-1 0 15,-2 1 0-15,-1 0 0 0,-1 0 0 0,0 2 0 16,-2 2 0-16,2-3 0 0,-2-2 0 0,0 0 0 0,1 1 0 0,-1 0 0 16,0-1 0-16,-3-2 0 0,2 2 0 0,-2 1 128 15,-1 5-128-15,-1-3 0 0,-1-3 0 0,0 3 0 16,-9-2 0-16,6 4 0 0,-6-4 0 0,0 0 0 16,9 5 0-16,-9-5 0 0,0 0 0 0,4 6 128 15,2 0-128-15,-3 3 0 0,-3 2 128 0,3 1-128 16,2-3 0-16,-3 0 0 0,-3 0 0 0,0 6 128 15,1-2-128-15,-1 3 0 0,-1 2 0 0,2 4 128 16,0 0-128-16,0 3 0 0,-2 4 0 0,-1 0 0 16,0 1 0-16,-2 3 0 0,1 0 0 0,-4 5 0 15,-3 3 0-15,1 2 0 0,2-1 0 0,-2 2 128 16,-5 4-128-16,0 2 0 0,1-2 128 0,2 4-128 16,0 3 128-16,-2 2-128 0,-1 3 128 0,0-2-128 15,0 0 0-15,0-1 128 0,-2 1-128 0,1 1 0 0,0 2 128 0,-1 0-128 16,-3 2 128-16,2 1-128 0,2-1 0 0,-2 0 144 15,-3-3-144-15,3-1 0 0,0 0 176 0,2 2-176 16,-1-1 160-16,2 0-160 0,-3-4 240 0,4 0-48 16,0-2-16-16,-2 3 0 0,1 2 64 0,-1 0 16 15,1-1 0-15,1 0 0 0,0-2-80 0,1 1-16 16,1 0 0-16,1-1 0 0,-2-1 16 0,2 1 0 16,3 1 0-16,-1-2 0 0,3-4-176 0,-2-2 0 15,3 0-192-15,-1 0 192 0,3 3 0 0,0 0 0 16,-1-3 0-16,0-3 0 0,1-1 0 0,0-3 0 15,1-1 0-15,0-4 0 0,1-4 0 0,-1 4 0 16,-2-3 0-16,2 0 0 0,0-1 0 0,1 1 0 16,0-2 0-16,0 0 0 0,-2-3 0 0,3-1 0 15,-1-4 0-15,-2 1 0 0,1-4 0 0,0 1 0 0,-2-2 0 16,1 0 0-16,-1 0 0 0,-1-1 0 0,-1 1 128 0,0 0-128 16,2-1 0-16,-3-2 0 0,-2 2 0 0,3-2 128 15,-1 0-128-15,-1-1 0 0,-1-2 0 0,-1 1 0 16,0 2 0-16,-1-3 0 0,-2-3 128 0,-3 0-128 15,-1 2 0-15,0-1 0 0,2-2 0 0,-4 1 128 16,-3 1-128-16,-1 0 0 0,0-1 0 0,-3-1 0 16,-1-3 176-16,-2 1-48 0,0-2-128 0,-4 1 192 15,-6-1-192-15,-5 0 128 0,-3-2-128 0,-5 2 0 16,-4-1 144-16,-1 2-144 0,1 0 128 0,-3-2-128 16,-1-2 128-16,-7 2-128 0,-7 1 128 0,-1 1-128 15,1-3 0-15,-3 0 128 0,-4-2-128 0,-5 1 0 0,-6 3 0 16,1-4 0-16,3 0 0 0,-5 0 0 0,-2 3 0 0,-4-3 0 15,0-2 0-15,-3 0 0 0,1 0 0 0,-5 0 0 16,-2 3 0-16,0-3 0 0,-1-1 0 0,-1 0 0 16,-5 0 0-16,-2 0 0 0,-6 0-128 0,3 0 128 15,3-2 0-15,-2 0 0 0,-3 0 0 0,0 1 0 16,1 0 0-16,-3 0 0 0,-4-2 0 0,2 1 0 16,1-3 0-16,-3 3 0 0,-5 1 0 0,3-2 0 15,1-2 0-15,0 2 0 0,-5 3 0 0,1-1 0 16,0-3 0-16,1 1 0 0,2 2 0 0,-3 0 0 15,-4 0 0-15,4-2 0 0,5-1 0 0,-3 0 0 16,-1 1 0-16,-1 3 0 0,0 1 0 0,2 0 0 16,3-3 0-16,-1 0 0 0,-1 2 0 0,3 2 0 0,2 2 0 15,-5 0 0-15,-3-3 0 0,2 1 0 0,5 2 0 0,-1 2 0 16,-1-1 0-16,2-1 0 0,2 1 0 0,-2 0 0 16,1 3 0-16,2-4 0 0,1 1 0 0,1 2 0 15,1 2 0-15,-1-1 0 0,3-1 0 0,2 3 0 16,2-1 0-16,2 1 0 0,-1 2 0 0,1 0 0 15,4 1 0-15,-4 0 0 0,2-1 0 0,2 2 0 16,-1-4 0-16,2 2 0 0,4 3 0 0,-1-2 0 16,0-2 0-16,2 2 0 0,0 2 0 0,1 0 0 15,-6 1 0-15,5-1 0 0,5 1 0 0,-1-3 0 16,-1-2 0-16,1 0 0 0,4 1 0 0,-4-1 0 16,2-1 0-16,-2 0 128 0,-1 0-128 0,4-2 0 15,4 1 0-15,-3-1 0 0,-1-2 128 0,3 2-128 16,3 0 0-16,-2 0 0 0,-3-3 0 0,0 2 0 0,4-2 0 0,1 2 0 15,4-6 0-15,-2 2 0 0,-6 0 0 0,3-1 0 16,3-2 0-16,1 1 0 0,-3-1 0 0,0 1 0 16,-3 2 0-16,7 0 0 0,2-2 0 0,1 2 0 15,-2-1 128-15,-3 0-128 0,4 0 0 0,-1-1 0 16,4-2 0-16,-3 1 0 0,-4-1 0 0,5 1 0 16,4 0 0-16,0 1 0 0,1 1 0 0,-3 0 0 15,-3 1 0-15,4-1 0 0,3-1 0 0,2-1 0 16,1 1 0-16,-3 2 0 0,-2 0 0 0,5-2 0 15,2-2 0-15,1 2 0 0,-2 2 0 0,1 0 0 16,-5-2 0-16,3 1 0 0,5 0 0 0,2 2 0 16,2 0 0-16,-1-2 0 0,-1-3 0 0,3 1 0 15,-6 1 0-15,5 0 0 0,3 1 0 0,2 0 0 16,-1-1 0-16,-1 0 0 0,0 1 0 0,0-2 0 0,-3-1 0 0,4-1 0 16,3 2 0-16,2 0 0 0,-1 1 0 0,-1-1 0 15,-1-5 0-15,0 2 0 0,-1 3 0 0,4 0 0 16,2 0 0-16,4-1 0 0,-3-2 0 0,-1 2 0 15,-3 1 0-15,1 0 0 0,0-1 0 0,3 1 0 16,0 0 0-16,0 0 0 0,1-1 0 0,1 1 0 16,-1-5 0-16,-3 4 0 0,1 2 0 0,2-2 0 15,1 1 0-15,0-1 0 0,0 0 0 0,1 0 0 16,-1 2 0-16,-1 0 0 0,-4-4 0 0,4 1 0 16,-1 1 0-16,4 0 0 0,3-3 0 0,4 3 0 15,-2-1 0-15,2 0 0 0,2 0 0 0,-4-1 0 0,-2 1 144 16,3-3-144-16,3 3 160 0,1 0-160 15,-3 3 160-15,4 0-160 0,2-3 160 0,2 0-160 16,1 0 144-16,0-1-144 0,0 1 128 0,0 1-128 0,0-4 0 0,-2 3 0 16,0 2 128-16,2-2-128 0,1 2 0 0,3 1 0 15,-2 3 0-15,3 0 0 0,2 1 0 0,4-1 0 16,-3-1 0-16,5 1 0 0,3 1-320 0,3-3 48 16,1-2 16-16,3 0-12176 15,-3 2-2432-15</inkml:trace>
  <inkml:trace contextRef="#ctx0" brushRef="#br0" timeOffset="60946.35">6560 7515 8063 0,'0'0'352'0,"0"0"80"16,0 0-432-16,0 0 0 0,0 0 0 0,0 0 0 0,0 0 720 0,0 0 64 16,0 0 16-16,0 0 0 0,0 0-224 0,0 0-32 15,0 0-16-15,0 0 0 0,0 0-224 0,0 0-48 16,-1-6-16-16,1 6 0 0,0 0-112 0,0 0-128 15,0 0 176-15,0 0-176 0,0 0 176 0,0 0-176 16,0 0 160-16,0 0-160 0,0 0 208 0,0 0-48 16,-8 3-16-16,8-3 0 0,-4 5 64 0,4-5 16 15,-6 8 0-15,2 0 0 0,-1 0-32 0,2 0-16 16,-1 2 0-16,-1 0 0 0,1-1-32 0,2 0 0 16,-3-2 0-16,2 2 0 0,0 3-16 0,-2 2-128 15,1 0 192-15,0 1-64 0,1 2-128 0,0-2 0 16,-2-2 0-16,2 3 128 0,0-1-128 0,0 1 0 15,0-3 144-15,2 1-144 0,-1-1 128 0,1-1-128 16,1-1 128-16,1 0-128 0,1-1 128 0,0 1-128 16,2-1 160-16,-2-2-160 0,-2-8 128 0,2 9-128 0,1-2 0 0,2 1 0 15,-1-1 128-15,1-1-128 0,-5-6 0 0,6 8 144 16,1 0-144-16,1-3 0 0,-4-2 0 0,3 1 128 16,-7-4-128-16,9 3 160 0,2-1-160 0,-2-1 160 15,0-1-160-15,-9 0 0 0,12-2 144 0,-2 1-144 16,0 1 144-16,1 0-144 0,-2-1 192 0,1 1-192 15,1-2 128-15,-4 0-128 0,2-1 0 0,-1 0 0 16,1 0 0-16,1-2 160 0,-1 1-160 0,1 0 128 16,-3 0-128-16,2-1 0 0,-4-1 144 0,3-3-144 15,-1 1 128-15,0-1-128 0,2-1 128 0,-1 1-128 16,-2-2 0-16,0 0 0 0,0-2 0 0,-1 0 128 0,1 1-128 16,0 0 128-16,-6 1-128 0,0 0 128 0,3-2 16 0,1 2 16 15,-1 0 0-15,0 2 0 0,-2 1 64 0,-1-1 16 16,0 2 0-16,1 0 0 0,0-3-112 0,1 2-128 15,-2-1 176-15,0 3-176 0,0 6 160 0,-2-8-160 16,2 8 128-16,-1-7-128 0,-1 1 0 0,2 6 0 16,-2-8 128-16,2 8-128 0,0 0 0 0,0 0 0 15,0 0 0-15,0 0 0 0,0 0 0 0,0 0 0 16,-9 2 0-16,9-2 0 0,-6 6 0 0,-1-1 0 16,0 2 0-16,0 1-176 0,1 0 176 0,1 3 0 15,-2-2 0-15,2 0-128 0,-4 3 128 0,3 1 0 16,-1 3 0-16,0 1-128 0,0 3 128 0,0 1 0 15,-1 1 0-15,-1-1 0 0,0 3 0 0,2-2 0 16,-1 2 0-16,0-2 0 0,-4-1 0 0,1 1 0 0,1-1 0 0,-1 1 0 16,1 2 0-16,2-1 0 0,-3 2 0 0,0 0 0 15,1 0 0-15,-2-1 0 0,1 2 0 0,1-2 0 16,0-2 0-16,0 1 0 0,1-2 0 0,-3-1 128 16,1-4-128-16,0 0 144 0,0-2-144 0,1 0 160 15,2-1-32-15,-3 0-128 0,0-2 192 0,3-3-64 16,-3-1 64-16,1 0 16 0,1-2 0 0,0 1 0 15,2-5 48-15,7-1 0 0,-11 0 0 0,2-1 0 16,-1-2-64-16,1-1-16 0,4-3 0 0,0 2 0 16,-4 2 16-16,1-3 16 0,2-2 0 0,1 1 0 15,-1-2 32-15,1 0 0 0,2-1 0 0,2 0 0 16,0 1-64-16,1 0-16 0,-2-4 0 0,4 2 0 16,-1-1-160-16,2-1 0 0,3-2 0 0,0 0 0 0,-1 3 0 0,0 0 128 15,1-2-128-15,-2 2 0 0,2 1 0 0,1 0 0 16,2 1 0-16,0-1 0 0,1-2 0 15,0 3 0-15,1 2 0 0,1 2 0 0,1 0 0 0,-3 2 0 16,1-2 0-16,1 5 0 0,-2 3-192 0,2 0 192 16,1 0-192-16,-1 0 192 0,3 1-128 0,-3 1 128 15,1 1 0-15,1 1 0 0,1 3 0 0,-1-1 0 16,-1-1 0-16,3-1 0 0,-1 2 0 0,-1-3 0 16,1-2 0-16,-1 0 0 0,0 5 0 0,0-3 0 15,0-1-144-15,-2 1 144 16,-2-1-432-16,0 0-16 0,-1-1-16 0,1-3-10912 0</inkml:trace>
  <inkml:trace contextRef="#ctx0" brushRef="#br0" timeOffset="75542.28">5043 5048 13295 0,'-5'-11'576'0,"5"11"144"0,-1-7-576 0,1 7-144 15,0 0 0-15,0 0 0 0,0 0 432 0,-2-7 48 16,-1 1 16-16,3 6 0 0,0 0-336 0,0 0-160 16,-8-2 160-16,8 2-160 0,-8 1 0 0,1 1 0 15,-1-2 0-15,-1 1 0 0,-1 4 0 0,-1-1 0 16,3 2 0-16,-3 0 0 0,-2 2 0 0,-1 1 0 16,-2 4 0-16,-1 0 0 0,0-3 0 0,0 3-128 15,-2 2 128-15,1 0 0 0,-2 3 0 0,0-1 0 16,-4-1-128-16,2 0 128 0,0 2 0 0,0-3 0 15,-1 0 0-15,1 1 0 0,2 1 0 0,-2-1 128 16,1 1-128-16,1 1 192 0,-1 0-192 0,2 1 176 0,0 1-176 0,2 1 160 16,3 1-160-16,1 1 0 0,1 0 0 0,1 0 128 15,0 1-128-15,1 0 0 0,3 2 0 0,0-3 0 16,0 1 0-16,0 0 0 0,3-4 0 0,0 2 0 16,-1-3 0-16,3 1 0 0,1 0 0 0,1-2 0 15,1 1 0-15,3-1 0 0,0-3 0 0,3 1 0 16,4-1 0-16,0 0 0 0,-3-1 160 0,4-2-160 15,2-2 576-15,2-4 16 0,-2-1 0 0,4-1 0 16,2-1 96-16,2-2 16 0,0-2 0 0,2 0 0 16,2-1-272-16,1 0-48 0,-2-5-16 0,0 1 0 0,0-2-176 15,2-1-16-15,-2-1-16 0,2-1 0 0,-1-2 16 0,3-1 0 16,-3-2 0-16,0 2 0 0,1-1 16 0,-1-1 0 16,3-1 0-16,-2-1 0 0,0 0 80 0,-2 0 32 15,-2-2 0-15,-2-1 0 0,-2-1 176 0,-2-3 32 16,-1-3 16-16,-4 2 0 0,0 0-48 0,-2-1-16 15,-4-4 0-15,0 1 0 0,-4 1-16 0,-1 1-16 16,-1 2 0-16,-1 3 0 0,-6 2 96 0,0 1 32 16,-3 0 0-16,-1 2 0 0,-1-1-48 0,-3 2-16 15,-1 3 0-15,-3 0 0 0,1-1-304 0,-2 4-48 16,0 4-16-16,-3 0 0 0,-1-2-128 0,-3 5-224 16,2 2 48-16,0 4 16 15,-3 3-592-15,1 3-112 0,-1-1-32 0,3 3-8576 16,0 1-1728-16</inkml:trace>
  <inkml:trace contextRef="#ctx0" brushRef="#br0" timeOffset="76605.62">9250 5157 14559 0,'-8'-9'640'0,"8"9"144"0,-7-3-624 0,-1-1-160 16,3 0 0-16,5 4 0 0,-8-1 128 0,0 3-128 16,0 1 192-16,-1 1-64 0,-2-1-128 0,-1 3 0 15,-4 0 0-15,2 0 0 0,-1 2 0 0,-1 1 0 16,-1 0 0-16,0 1 0 0,3 2 0 0,-3 0 0 15,-3 0 0-15,3 1 0 0,-4 5 0 0,2 1 0 16,1 1 0-16,0-1 0 0,1 1 0 0,0 2 0 0,0 3 128 0,1 3-128 16,-1 3 128-16,1 3-128 0,0 2 128 0,1-1-128 15,0 1 128-15,0-5-128 0,4 0 128 0,0-2-128 16,3 1 0-16,1-4 0 0,4-2 0 0,-1-3 0 16,7-3 128-16,-1-1-128 0,0 3 128 0,3-5-128 15,3-1 256-15,0-2-48 0,2-1 0 0,3 1 0 16,1 0 336-16,1-1 64 0,0-1 16 0,0-4 0 15,2-2-32-15,-1-1 0 0,4-3 0 0,1 0 0 16,0-3-16-16,2-2-16 0,1-1 0 0,0-2 0 16,0-1-112-16,3-2-32 0,1-3 0 0,0-1 0 15,0-3-192-15,-2 0-32 0,-1 1-16 0,1-2 0 16,-3 0 32-16,-2 1 16 0,-2-2 0 0,1-1 0 0,0-2 112 16,-3-1 32-16,-1-2 0 0,1 0 0 0,-3-2 48 0,-1 1 16 15,-4 1 0-15,-1 0 0 0,-3 1 32 0,-3 2 16 16,-3-1 0-16,-2 2 0 0,0 2 0 0,-6 2 0 15,1 4 0-15,-5 1 0 0,-3 1-352 0,0 2-128 16,-4 2 0-16,-2 0 144 16,-3 0-1520-16,-2 4-304 0,-2 2-64 0,-4 1-10912 15</inkml:trace>
  <inkml:trace contextRef="#ctx0" brushRef="#br0" timeOffset="77596.24">13745 5078 6447 0,'-8'-14'272'0,"1"9"80"0,-1 1-352 0,-2-1 0 0,1 0 0 0,2 1 0 16,-1 2 1616-16,-1 1 256 0,-2 2 48 0,2-1 16 15,-2 0-1504-15,0 1-304 0,-2 0-128 0,0 0 0 16,1-1 0-16,-3 3 0 0,1-1 0 0,0 1 0 16,0 2 0-16,-1 0 0 0,0 1 0 0,-1 0 0 15,0 1 0-15,1 0 0 0,-1 1 0 0,1 1 0 0,-3 0 0 0,2 1 128 16,-1 2-128-16,1 0 144 0,-5 0-16 0,0 1-128 15,-2 1 192-15,0 4-64 0,-2 0 176 0,1 3 16 16,0 1 16-16,1 3 0 0,0 1-32 0,1 5-16 16,0 1 0-16,1 2 0 0,0 1-288 0,0 2 128 15,4 2-128-15,1-1 0 0,2-4 128 0,1 0-128 16,2-1 0-16,3-1 0 0,4-3 160 0,1-1-160 16,2-4 128-16,3-1-128 0,2-1 128 0,3 0-128 15,1 0 0-15,3-3 128 0,2-3 240 0,4 0 32 16,2-2 16-16,3-4 0 0,0-3 32 0,5-3 16 15,-1-1 0-15,6-1 0 0,1 0-240 0,4-4-48 16,1-1-16-16,1-2 0 0,-1-3-32 0,2-3-128 0,0-3 192 16,2-1-64-16,1 0 64 0,2-2 16 0,1 0 0 0,1-1 0 15,-2-3 160-15,-1 0 16 0,-6 1 16 0,-3-4 0 16,-3-1 48-16,-2-1 16 0,-5-4 0 0,-4-2 0 16,-3-3 176-16,-3 0 16 0,-3 0 16 0,-4-2 0 15,-8-1 48-15,-2 6 16 0,-5 4 0 0,-4 2 0 16,-5 0-240-16,-4 1-48 0,-3 4-16 0,-5 3 0 15,-1 1-432-15,-2 3 0 0,-3 0 0 0,-3 3 0 16,-1 5-320-16,1 3-32 0,0 1-16 0,1 3-8784 16,-1 2-1744-16</inkml:trace>
  <inkml:trace contextRef="#ctx0" brushRef="#br0" timeOffset="84616.12">16595 15256 11967 0,'0'0'1072'0,"-4"-8"-864"0,0 1-208 0,2-1 0 15,-2 0 1296-15,3 1 224 0,1-2 32 0,0 9 16 16,1-8-544-16,2-1-128 0,-2 3 0 0,-1 6-16 16,5-10-96-16,-1 1-16 0,2 0 0 0,-3 3 0 15,-3 6-48-15,0 0-16 0,6-6 0 0,-6 6 0 0,7-7-64 0,-7 7-32 16,8-2 0-16,-8 2 0 0,0 0-160 0,0 0-16 15,9 5-16-15,-3 1 0 0,-1 2-112 0,-1 2-32 16,0 1 0-16,0 2 0 0,-2 4-16 0,1 0-16 16,-1 1 0-16,-1 0 0 0,2 1-112 0,-1-1 0 15,1-1-128-15,2 2 192 0,-4 2-192 0,1-2 0 16,2-3 128-16,4 0-128 0,-4-1 0 0,2-2 128 16,0-4-128-16,-1 0 0 0,0-2 176 0,2 0-176 15,1-1 192-15,-1-3-192 0,-7-3 368 0,11 1-48 16,0 0 0-16,0-3 0 0,-1-5 224 0,1-2 32 15,1 0 16-15,2-4 0 0,-1 1-128 0,-1-1-16 16,2-2-16-16,0-1 0 0,1 1-224 0,-1-2-32 16,-2-2-16-16,1 0 0 0,2 1-160 0,-1-1 192 15,0-5-192-15,2 1 192 0,-3 0-192 0,2-1 128 0,4 0-128 16,-3 0 128-16,1 2-128 0,1-1 0 0,-1-3 0 0,3 5 0 16,2 0 176-16,-3 3-48 0,-3-2-128 0,-2 2 192 15,-1 2-192-15,0 3-160 0,-3 3 32 0,1-1 0 16,1 1 128-16,-3 2 0 0,-3 3 0 0,1-1 0 15,-2 1 0-15,-5 5 0 0,4-7 0 0,-4 7 0 16,0 0-128-16,0 0 0 0,0 0 0 0,0 0 0 16,-6 9 0-16,1 1 0 0,-1 0 0 0,-3 1 0 15,-1 1 0-15,2-2 0 0,0 2 0 0,0 1 0 16,-3 2 128-16,0 1 0 0,0-3-144 0,-3 2 144 16,0 4 0-16,-1 0 0 0,0-1 0 0,-1 2 0 15,0 0-128-15,-2 1 128 0,1 0 0 0,-3 0 0 16,1 0 0-16,1 2 0 0,-1 4 0 0,1-3 0 0,-3 0 0 15,2-2 0-15,-1-2 0 0,-1 0 0 0,0 1 0 0,1-3 0 16,0-2 0-16,3-1 0 0,1 0 0 0,3-3 0 16,2-1 0-16,0-1 0 0,1-2 0 0,0-2 0 15,0 1 0-15,3-3 0 0,-3 0 0 0,2-2 0 16,2-3 144-16,6 1-144 0,-9-3 128 0,9 3-128 16,-9-4 160-16,1-1-160 0,2-2 160 0,1 0-160 15,0-4 160-15,0 1-160 0,1-4 176 0,2 1-176 16,-2 0 192-16,2-3-192 0,0-1 192 0,1-1-192 15,0-2 192-15,1 1-192 0,0 1 144 0,0 0-144 16,-1 3 0-16,1-2 144 0,-1 0-144 0,1-1 0 16,0 2 0-16,0-1 0 0,0 1 0 0,0 0 0 15,1 4 0-15,0 1 0 0,-1 2 0 0,1 0 0 16,1-4 0-16,0 7 0 0,-2 6 0 0,0 0 0 0,0 0 0 0,0 0 0 16,0 0 0-16,0 0 0 0,0 0-176 0,0 0 176 15,6 9-176-15,-3 2 176 0,0 1-208 0,0 3 80 16,-2 3 128-16,1 0-128 0,2 2 128 0,-1 1-128 15,0 2 128-15,1 0-128 0,2 3 128 0,-4-2-128 16,0-1 128-16,1-1 0 0,1 0 0 0,0-2 0 16,-3-3 0-16,3-2 0 0,-1-3 0 0,0 1 0 15,0-4 0-15,0-2 0 0,-3-7 0 0,0 0 0 16,5 6 0-16,-5-6 0 0,11-2 0 0,1-3 128 16,-3 0 0-16,3-3 0 0,4-2 0 0,-2-1 0 15,0-3 64-15,2 1 0 0,1 1 16 0,0 0 0 16,-3 1-208-16,1 0 176 0,1 1-176 0,-1 0 160 15,1 1-160-15,-1 1 0 0,-1 1 0 0,1 1 0 0,-1 1-192 16,1-2 16-16,1-2 16 0,0 0 0 16,2 4-2016-16,0-2-384 0,0 0-96 0</inkml:trace>
  <inkml:trace contextRef="#ctx0" brushRef="#br0" timeOffset="86383.63">23177 13191 6447 0,'0'0'576'0,"0"0"-576"0,0-3 0 0,0 3 0 0,0 0 1600 0,0 0 224 16,0 0 32-16,0 0 16 0,0 0-624 0,5-4-128 15,-5 4-32-15,6-6 0 0,-2 0-48 0,-4 6-16 16,0 0 0-16,8-4 0 0,-8 4-80 0,7-3-32 16,0 0 0-16,-7 3 0 0,0 0-176 0,9-1-32 15,-9 1-16-15,0 0 0 0,9-4-224 0,-9 4-32 16,0 0-16-16,6 7 0 0,-6-7-96 0,0 0-32 15,0 0 0-15,5 11 0 0,-1 0-32 0,-2 0-16 16,-2 0 0-16,0 2 0 0,-1 4-96 0,1-1-16 16,0-1 0-16,0 2 0 0,-1 1-128 0,0-1 192 15,0 1-192-15,0-2 192 0,0 1-192 0,-1-2 192 16,2 3-192-16,0-3 192 0,0 1-64 0,3-3-128 0,-1-2 192 16,0-1-64-16,4 0 32 0,-3-2 0 0,-3-8 0 15,6 7 0-15,-6-7 160 0,9 7 16 0,-2-2 16 16,-7-5 0-16,10 0 288 0,1-1 64 0,-2-2 16 0,-1-5 0 15,2-3-32-15,0-4-16 0,-1-1 0 0,0-1 0 16,1 3-288-16,1-3-64 0,-3-5-16 0,2 1 0 16,0 1-112-16,2 0 0 0,0 0-16 0,1 1 0 15,-1-8-176-15,0 2 128 0,3 1-128 0,2-2 128 16,-1-1-128-16,3-1 0 0,-3 1 0 0,0 1 0 16,-2 4 0-16,0-3 0 0,0-1 0 0,1 4 0 15,0 4 0-15,1 3 0 0,-1 1 0 0,-1-1 0 16,1 1 0-16,-3 1 0 0,1 3 0 0,-1 0 0 15,-1-2 0-15,0 1 0 0,-1 1 0 0,0 2 0 16,-1 1 0-16,-2 0 0 0,-1 2 0 0,-6 5 0 0,9-6-128 0,-3 3 128 16,-6 3 0-16,0 0 0 0,6-6-128 0,-6 6 128 15,0 0-160-15,0 0 160 0,0 0-256 0,0 0 32 16,0 0 16-16,0 0 0 0,0 9 32 0,-2-2 16 16,2-7 0-16,-5 12 0 0,0 1 160 0,-2 2-192 15,-1 2 192-15,0-1-192 0,-3 0 192 0,-3 4 0 16,-1 2 0-16,-3 5-128 0,0 2 128 0,-2-2-128 15,-6-3 128-15,4 7-128 0,1 4 128 0,-2-2 0 16,-2-2-144-16,2 1 144 0,-1-2 0 0,3-3 0 16,2-4 0-16,-1 0 0 0,0-2 0 0,1-1 0 15,3-3 0-15,-1 1 0 0,-1 5 0 0,3-3 0 16,2-4 0-16,-1 0 0 0,0 1 0 0,2-4 0 16,1-3 0-16,2 1 0 0,2-4 0 0,0 2 0 15,-2 0 128-15,4-2-128 0,5-7 0 0,0 0 0 0,-5 6 0 16,5-6 0-16,0 0 144 0,0 0-144 0,0 0 160 0,0 0-160 15,0 0 192-15,0 0-48 0,-5-7-16 0,2-3 0 16,-1 2-128-16,4 8 160 0,-2-9-160 0,1 0 160 16,0-4-160-16,1 0 160 0,1 0-160 0,0-2 160 15,-2 0-160-15,1-1 192 0,0-1-192 0,0 3 192 16,0 2-192-16,1-3 128 0,-1-2-128 0,0 0 128 16,0 0-128-16,0 1 128 0,-1 0-128 0,2-1 128 15,0-4-128-15,0 4 0 0,-1 0 0 0,1 4 0 16,2 0 0-16,-1-1 0 0,0-3 0 0,-1 4 0 15,-1 6 0-15,0-2 0 0,-1-2 0 0,4 3 0 16,-3 8 0-16,0 0 0 0,0 0 0 0,0 0 0 16,0 0 0-16,0 0-144 0,0 0 144 0,0 0 0 15,1 10-192-15,1-1 192 0,1 4-192 0,-1 1 192 0,0 6-176 0,0 1 176 16,1-3-160-16,0 1 160 0,-2 2 0 0,1 0-144 16,2-1 144-16,-1-2 0 0,2-1 0 0,-2 0 0 15,-1 0 0-15,1-1-128 0,1-1 128 0,2-3 0 16,-6-12 0-16,5 13 0 0,2 1 0 0,0-4 0 15,-7-10 0-15,0 0 0 0,12 7 0 0,0-3 0 16,-3-1 0-16,1-4 0 0,-1-4 128 0,2-3-128 16,0 0 128-16,2 0-128 0,-5-2 176 0,3-3-48 15,1-4 0-15,3 2 0 0,-4 0-128 0,5-2 192 16,3-4-192-16,0-2 192 0,0-3-192 0,2 0 160 16,1-1-160-16,3-2 160 0,-1-1-160 0,1 3 0 15,-2 1 144-15,1 3-144 0,1-1 0 0,-3 2 144 16,-3 0-144-16,0 3 0 0,-2 3 160 0,-2 2-160 0,-3 2 128 0,-1 1-128 15,-2 2 0-15,-1 1 0 0,-8 8 0 0,6-5-176 16,0-1 176-16,-6 6 0 0,0 0-144 0,0 0 144 16,0 0-240-16,0 0 32 0,0 0 0 0,0 0 0 31,0 0-1232-31,-6 8-240 0,6-8-48 0,-5 9-9008 0,-2-1-1792 0</inkml:trace>
  <inkml:trace contextRef="#ctx0" brushRef="#br0" timeOffset="114465">13610 16170 5695 0,'0'0'256'0,"0"0"48"0,0 0-304 0,0 0 0 15,0 0 0-15,0 0 0 0,0 0 896 0,0 0 128 16,0 0 32-16,0 0 0 0,1-9 160 0,-1 9 48 16,0 0 0-16,0 0 0 0,0 0-256 0,0 0-48 15,-1-6-16-15,1 6 0 0,0 0-352 0,0 0-64 16,0 0-16-16,0 0 0 0,0 0-96 0,0 0-32 16,0 0 0-16,0 0 0 0,0 0 192 0,0 0 48 0,0 0 0 0,0 0 0 15,0 0 48-15,0 0 16 0,0 0 0 0,11 0 0 16,2 0 32-16,3-1 16 15,4 0 0-15,3-1 0 0,4 1-240 0,1 0-48 0,4-1-16 0,6 0 0 16,6 0-192-16,0-1-48 0,2 2 0 0,6-1 0 16,7 0-64-16,-1-1 0 0,2 0-128 0,0-2 192 15,1-1-48-15,-1 5-16 0,1 4 0 0,1-1 0 16,2-1 64-16,-2 0 0 0,-5 1 0 0,-1-2 0 16,0-1-16-16,1 1 0 0,1 1 0 0,0-1 0 15,-3-1-48-15,-1 2-128 0,0 2 192 0,-5-1-64 16,1 0 0-16,-1 0 0 0,2 0 0 0,-4 0 0 15,-3 1 0-15,0 0 0 0,-1-1 0 0,-3 0 0 16,-6-1-128-16,-2-1 160 0,-5-1-160 0,-1 1 160 16,0 1-160-16,-4-2 160 0,-4-2-160 0,-2 2 160 0,0 1-32 15,-5 0 0-15,-3 1 0 0,-8-1 0 0,0 0 0 0,8-1 0 16,-8 1 0-16,0 0 0 0,0 0 128 0,0 0 0 16,0 0 16-16,0 0 0 0,0 0 112 0,-8-3 0 15,-2 0 16-15,0 0 0 0,-4 1-224 0,0 2-48 16,-3 3-128-16,1-2 192 0,-6-2-192 0,0-1 0 15,-1 0 0-15,-3 2 0 0,-3 1 128 0,-3-1-128 16,-1-1 0-16,-6 0 0 0,-2 1 128 0,-1-1-128 16,-4-3 0-16,1 2 0 0,0 3 128 0,-3 2-128 15,-2-3 0-15,-4 4 0 0,1-2 0 0,-6 1 0 16,-1 1 0-16,1-1 0 0,4-3 0 0,-3 2 0 16,-2 1 0-16,1 1 0 0,1-2 128 0,1 2-128 15,1 1 0-15,3 1 0 0,2 0 0 0,3-2 0 16,3 1 0-16,2-2 0 0,-1-4 0 0,4 2 0 0,4 2 0 0,3 2 0 15,1-1 0-15,1 1 0 0,2-2 0 0,2 1 0 16,6 3 0-16,0-3 0 0,4-2 0 0,1 2 0 16,4 0 0-16,2-2 0 0,3 0 0 0,7-2 0 15,0 0 0-15,0 0 0 0,0 0 0 0,0 0 0 16,0 0-240-16,0 0 64 0,14-2 16 0,4-1 0 16,3-3 32-16,6 0 0 0,7-1 0 0,4 1 0 15,2 0 128-15,6 3 0 0,6 1 0 0,4-4-128 16,3-3 128-16,4 3 0 0,2 2-144 0,5 2 144 15,2 0 0-15,2-2 0 0,-5-3 0 0,5 3 0 16,4 5-128-16,-2-2 128 0,0-4 0 0,-1 2 0 16,-5 0 0-16,-1 1 0 0,1 4 0 0,-1-1 0 0,-2 1 0 15,-2 0 0-15,-5 2 0 0,-4 0 0 0,-4-4 0 0,-5 0 0 16,-5 1 0-16,-3 1 0 0,-4 1 0 0,-8 0 0 16,-3-1 0-16,-5-1 128 0,-2 0-128 15,-5-1 0-15,-12 0 0 0,0 0 128 0,0 0 0 0,0 0-128 16,0 0 192-16,-14 3-64 0,-6-2 64 0,-5 3 0 15,-6-2 0-15,-2 0 0 0,-4-3-192 0,-3-1 128 16,-3-3-128-16,-3 3 128 0,-4 2-128 0,-3 2 160 16,-5 2-160-16,-1-7 160 0,-3-1-32 0,-3 1-128 15,-3 2 192-15,-6 0-64 0,-3-3-128 0,-1 0 160 16,1 2-160-16,0 1 160 0,-4 1-160 0,2 0 0 16,-2 1 0-16,4-1 128 0,2-3-128 0,5 3 0 15,6 4 0-15,3-2 0 0,5-1 0 0,5 1 0 16,5 2 0-16,6-1 0 0,4-1 0 0,5 0 0 0,2-1 0 0,9 3 0 15,3 0 0-15,5-2 0 0,5-3 0 0,7 1 0 16,0 0 0-16,6 8-192 0,7-5 64 0,6-1 128 16,9-1-320-16,8-1 48 0,6 0 16 0,9-2 0 15,10-2 256-15,6-1-128 0,5 2 128 0,7-1 0 16,7-1 0-16,2 1-128 0,5 1 128 0,0 0 0 16,2 1 0-16,0-2 0 0,0-1 0 0,-4 1 0 15,-5 2 0-15,0-3 0 0,-5 1 0 0,-3 1 0 16,-5-1 0-16,-11 1 0 0,-12 0 0 0,-6 0 0 15,-7-1 0-15,-10 0-128 0,-7-2-16 0,-7 2 0 16,-4 1-1520-16,-9 3-320 0</inkml:trace>
  <inkml:trace contextRef="#ctx0" brushRef="#br0" timeOffset="137381.49">6276 7745 1839 0,'-3'-10'0'0,"3"10"160"0,0 0-160 0,-1-5 0 16,2-1 0-16,-1 6 0 0,4-6 1392 0,-4 6 240 15,3-8 48-15,-3 8 16 0,4-6-1312 0,-4 6-256 16,4-5-128-16,2-1 128 0,0 1-128 0,1-1 128 16,-5-1-128-16,-2 7 128 0,0 0-128 0,0 0 0 15,11-4 0-15,-2 0 0 0,-7-1-336 0,-2 5 0 16,7-5 0-16,-1 2 0 15,1-2-96-15,-7 5-16 0,6-4 0 0,-6 4 0 0,6-5 320 0,-6 5 128 0,6-4-128 0,-6 4 128 16,6-4 0-16,-6 4 128 0,4-3 0 0,-4 3 0 16,7-6 16-16,-2 2 16 0,-5 4 0 0,7-4 0 15,1-1-160-15,-8 5 0 0,0 0 0 0,5-7 128 16,1 2-128-16,-1-1 0 0,0 1 0 0,-5 5 128 16,0 0 320-16,7-6 64 0,-1 0 16 0,-1-1 0 15,0 2 384-15,-2 0 80 0,0-3 16 0,-3 8 0 16,3-7-176-16,-3 7-48 0,3-8 0 0,-3 8 0 15,1-8-160-15,-1 8-48 0,0 0 0 0,1-8 0 16,-1 8-144-16,0 0-48 0,-1-7 0 0,1 7 0 16,0 0-96-16,0 0-32 0,0 0 0 0,0 0 0 15,0 0-128-15,0 0-128 0,0 0 192 0,0 0-192 16,0 0 0-16,0 0 0 0,0 0 0 0,0 0 0 0,0 0 256 0,0 0-64 16,-2 10-16-16,0 0 0 0,-2 1-176 15,2 0 0-15,1-1 0 0,0 1-176 0,-4 1 176 0,2 1 0 16,-1 3 160-16,0 2-160 0,-3-3 144 0,1 6-144 15,0 1 128-15,0 1-128 0,2 1 128 0,2 0-128 16,-2 1 0-16,3 0 128 0,-1 0-128 0,0-3 0 16,0-3 0-16,2-1 0 0,0 1 0 0,3-3 0 15,1-2 0-15,2 1 0 0,-3-5 0 0,3 0 0 16,0-2 0-16,0 1 128 0,4 1-128 0,-2 0 0 16,1-2 0-16,0-1 0 0,1 0 0 0,1-2 128 15,2 1-128-15,-2-2 0 0,1 0 128 0,1-2-128 16,2-2 0-16,-2 0 128 0,1 0-128 0,2 0 128 15,-1-1-128-15,1-1 128 0,1-2-128 0,2 0 0 0,-2-3 0 16,2 2 128-16,-1 0-128 0,0 0 0 0,0-1 0 0,-1-4 0 16,0-1 128-16,-1 2-128 0,0 1 0 0,-1 0 128 15,0-4-128-15,-2-1 0 0,-1 0 0 0,-1-1 0 16,0 1 144-16,-1-1 0 0,-3 1 0 0,1 0 0 16,-3 0 96-16,0 2 16 0,1 3 0 0,-3-2 0 15,0-3-16-15,0 0 0 0,2 4 0 0,-4 1 0 16,-1 8-80-16,2-7-16 0,-2 7 0 0,0 0 0 15,0 0-16-15,0 0-128 0,0 0 192 0,0 0-64 16,0 0-128-16,0 0 0 0,0 0-160 0,-8 7 160 16,0 2-192-16,-1-1 192 0,0 2-208 0,-2 0 80 15,0 2 128-15,1-1 0 0,-3-1-144 0,-1 2 144 16,2 5 0-16,-2 0 0 0,-1 0 0 0,0 2 0 0,-1 2-144 16,0 1 144-16,-1 2 0 0,0-1 0 0,-2 0 0 0,-1 2 0 15,0 2 0-15,0 1 0 0,1 4 0 0,-2-1 0 16,1-4 0-16,-1 2 0 0,-3-1 0 0,2-3 0 15,-5-2 0-15,2 0 0 0,1 0 0 0,-4-3 0 16,1 1 0-16,1-1 0 0,0-3 0 0,1 0 0 16,-3-2 0-16,3-2 0 0,1-3 128 0,1 0 0 15,1 0-128-15,1-4 192 0,2-2 64 0,3-2 16 16,0-3 0-16,2 0 0 0,1 0 64 0,1-1 16 16,1-3 0-16,2-4 0 0,1-5 32 0,2-1 0 15,2-3 0-15,1 1 0 0,1-1-128 0,2 0 0 16,2-1-16-16,2 1 0 0,3 3-240 0,2 0 0 15,-1 1 0-15,3 2 0 0,1 2-160 0,3 2 160 0,0 3-128 16,1-1 128-16,1 1 0 0,2 0-160 0,0 1 160 16,5 3 0-16,5 3-192 0,0 1 192 0,-4 2-192 0,1 0 192 31,3 2-2000-31,-1-1-304 0,8 2-48 0,-6 1-16 0</inkml:trace>
  <inkml:trace contextRef="#ctx0" brushRef="#br0" timeOffset="137995.51">7000 7359 11055 0,'0'0'976'0,"0"0"-784"0,0 0-192 0,0 0 0 15,0 0 1568-15,0 0 272 0,0 0 48 0,0 0 16 16,0 0-1504-16,0 0-400 0,0 0 128 0,0 0-128 16,0 0 0-16,0 0 0 0,0 0 0 0,11 0 0 15,-1-1-128-15,0-1 128 0,-2 1-208 0,1 0 80 0,0 1 128 0,1 2 0 16,0 0 0-16,2-1-128 0,0-1 128 0,0 0 0 15,1 1 0-15,0 0 0 0,1 0 0 0,-2-1-128 16,0-1 128-16,-1 2 0 0,1 3-144 0,3-2 144 16,2-1-160-16</inkml:trace>
  <inkml:trace contextRef="#ctx0" brushRef="#br0" timeOffset="139178.69">7669 7633 2751 0,'0'0'256'0,"0"0"-256"0,0 0 0 0,0 0 0 16,0 0 1200-16,0 0 192 0,0 0 32 0,0 0 16 15,0 0-1104-15,0 0-208 0,0 0-128 0,-5 8 128 16,5-8-128-16,-1 8 128 0,1-8-128 0,0 0 128 16,0 0-128-16,0 0 0 0,0 0 0 0,0 0 0 15,0 0 288-15,0 0 32 0,0 0 16 0,0 0 0 16,0 0 416-16,0 0 80 0,0 0 0 0,3-7 16 16,-3-1-240-16,1-1-48 0,3-1-16 0,-1 2 0 15,1-1-272-15,-2-1-48 0,-6 0-16 0,4-1 0 16,2 0 48-16,0-2 0 0,-4-5 0 0,1-1 0 0,1 2 128 0,-1-3 48 15,-1-1 0-15,2 0 0 0,2 1-192 0,0 0-48 16,1-4 0-16,-2 1 0 0,-2 6-192 0,0-2 176 16,1-1-176-16,1 3 160 0,1-1-32 0,-1 0 0 15,-1 1 0-15,1 1 0 0,2 2-128 0,-2 0 160 16,1-2-160-16,0 4 160 0,1 2-160 0,-3 2 0 16,-3 1 0-16,3-2 128 0,2-2-128 0,0 1 0 15,-1 2 0-15,3 0 128 0,-1 0-128 0,0 0 128 16,-1 1-128-16,1-1 128 0,-3 8-128 0,2-8 0 15,-1-3 0-15,3 4 0 0,1 0 0 0,-5 7 0 16,6-5-160-16,-6 5 160 0,5-9 0 0,-5 9 0 16,0 0 0-16,0 0 0 0,5-6 0 0,-5 6 0 15,7-5 0-15,-7 5 0 0,0 0 0 0,0 0 0 0,0 0 0 16,0 0 0-16,0 0 0 0,0 0 0 0,2 10 0 0,-1 0 0 16,-1-10-176-16,-1 9 176 0,-5 2-192 0,3-1 192 15,3-10 0-15,-4 10 0 0,-3-1 0 0,1 1 0 16,-1 2 0-16,0-1 0 0,1 0 0 0,-3 1 0 15,2 0 0-15,-3 1 0 0,1 2 0 0,-1-2 0 16,-1 1 0-16,0 2 0 0,1 2-128 0,-5 0 128 16,1-4-144-16,1-3 144 0,1 0 0 0,0 1-144 15,2 3 144-15,-1-2 0 0,2-1 0 0,1-1-128 16,1 2 128-16,1-3 0 0,1-2 0 0,-2 1 0 16,2-3 0-16,0 2 0 0,2-2 0 0,1 1 0 15,2-7 0-15,0 0 0 0,0 0 0 0,0 0 0 16,0 0 0-16,-3 8 144 0,3-8-144 0,0 0 0 0,0 0 0 15,0 0 0-15,4 9 0 0,-4-9 0 0,0 0 0 0,0 0 0 16,0 0 0-16,11 3 0 0,0 1 0 0,1-3 0 16,-1 3 0-16,1-3 0 0,0 0 128 0,2-1-128 15,2 0 0-15,1 1 0 0,2 1 128 0,0 1-128 16,1 0 0-16,-1-2 0 0,3-1 128 0,1 0-128 16,2 3 0-16,-1-1 0 0,1 0 0 0,-2 2 0 15,3-3 0-15,-4 1 0 16,1 1-352-16,-2-3-128 0</inkml:trace>
  <inkml:trace contextRef="#ctx0" brushRef="#br0" timeOffset="141306.04">13712 16083 6447 0,'0'0'272'0,"0"0"80"0,0 0-352 0,0 0 0 16,0 0 0-16,-3 8 0 0,3-8 1136 0,-5 8 144 15,5-8 48-15,-4 5 0 0,4-5-544 0,0 0-96 16,0 0-32-16,0 0 0 0,0 0 48 0,0 0 0 0,8 6 0 0,-1-2 0 16,3-4 128-16,5 0 48 15,0 0 0-15,1 0 0 0,5-2-304 0,4 0-48 0,0-2-16 0,5 1 0 16,1 0-128-16,6 2-16 0,-1-3-16 0,7 1 0 15,4-2-32-15,4 1 0 0,-1 4 0 0,4-2 0 16,1-2-96-16,5-1-32 0,1 1 0 0,4 2 0 16,2 2 64-16,-1 0 16 0,-2-5 0 0,1 3 0 15,2 2-96-15,-3 0-32 0,2-2 0 0,-1 0 0 16,-4-1-144-16,-2 1 192 0,-3 4-192 0,-6-2 192 16,0-2-192-16,-3 2 0 0,-2 0 0 0,-3-1 128 15,-6 0-128-15,-4 0 160 0,-4 0-160 0,-4 1 160 16,-6 0-160-16,-3-1 0 0,-5 0 0 0,-10 1 128 15,0 0-128-15,0 0 0 0,0 0 0 0,-10-1 0 16,-5-1 0-16,-10 0 0 0,-5 0-224 0,-6 0 80 16,-3 2 144-16,-5 0 0 0,-1-1-144 0,-6-1 144 0,-2 0 0 0,-5 0 0 15,-6-1 0-15,-2 1 0 0,-5 1 0 0,1 1 0 16,-1 0-192-16,-4 0 192 0,-3-3 0 0,-1 3 0 16,-1 0 0-16,3 3 0 0,1-2 0 0,3 0 0 15,3 1 0-15,3 0 128 0,2 0-128 0,6 1 0 16,8-1 0-16,6 1 0 0,5 2 0 0,5-2 160 15,6-3 16-15,7 2 0 0,5 0-176 0,6 2 0 16,11-4 0-16,0 0 128 0,0 0-128 0,12 2 0 16,6-2 0-16,9 0 0 0,5 0 144 0,8 0 112 15,5 0 0-15,9-1 16 0,6 0-96 0,4 1-32 16,3 1 0-16,5-1 0 0,6-1-144 0,4 1 0 16,2 0 0-16,-2 2 0 0,-1 0 0 0,4 0 0 15,-1-1 0-15,1 0 0 0,1-1 0 0,-1 3 128 0,-7 1-128 0,-1 0 0 16,0 1 0-16,-7-2 0 15,-1 3 128-15,-9-2-128 0,-8 0 0 0,-9 2 0 0,-8-1 144 0,-8 1-144 16,-6-2 0-16,-8 0 0 0,-13-4-192 0,0 0 64 31,-8 4-448-31,-10-1-64 0,-6-1-32 0,-14 0 0 0,-8-2 384 0,-11 1 80 0,-14 0 16 0,-5-2 0 16,-5-2 192-16,-6 0 0 0,-5 0 0 0,-4 0-144 16,-3 0 144-16,-2 2 176 0,-2 1-48 0,0-1 0 15,1 0-128-15,4 1 0 0,5 0 144 0,4 1-144 16,4-1 0-16,7 0-256 0,4 1 32 0</inkml:trace>
  <inkml:trace contextRef="#ctx0" brushRef="#br0" timeOffset="146771.37">24352 12884 20271 0,'0'0'896'0,"0"0"192"0,-7-5-880 0,1 1-208 15,6 4 0-15,-9-2 0 0,0 1-176 0,-5-1-80 16,1-1 0-16,-2 0-16 16,-3 3-224-16,-1-5-32 0,-4-4-16 0,1 1 0 15,-5 0 96-15,-2-3 0 0,-2-1 16 0,-2-1 0 0,-2-3 752 0,-3 1 160 16,-1 0 32-16,-1-1 0 0,-1-4 144 0,-3-4 48 0,-7-2 0 0,-2 0 0 16,-3 4-240-16,-3-3-32 15,-4-4-16-15,1 2 0 0,-1 0-32 0,-6 3 0 0,-7 3 0 0,-5-1 0 16,-2-3-80-16,-4 0-32 0,-4-1 0 0,-11 1 0 15,-8 0-272-15,-3-2 160 0,-1-1-160 0,-5 0 128 16,-7 5-128-16,-4-2 0 0,-2-3 0 0,-5 2 128 16,0 3-128-16,-5 0 0 0,-6 0 0 0,2 0 128 15,2 0-128-15,-3 1 0 0,-5 0 0 0,-3 0 0 16,-4 1 256-16,0-1-48 0,-5-3 0 0,3 2 0 16,0 1 144-16,-1 3 32 0,-2 0 0 0,-3 1 0 15,-4 0-112-15,3 1-16 0,3 1 0 0,-2-1 0 16,-1-1 32-16,-1 4 0 0,-3 1 0 0,-4 1 0 15,-2 4-48-15,1 2-16 0,6-2 0 0,1 2 0 16,2 4-64-16,1-1-16 0,-1 4 0 0,0 3 0 0,-2 2-16 16,5 2-128-16,0-2 192 0,6 2-64 0,5 2-128 0,0 0 128 15,-2-2-128-15,3 5 128 0,7 3-128 0,2 2 192 16,1-1-192-16,2 4 192 0,0-1-192 0,3 3 0 16,0 0 144-16,3 1-144 0,1 1 0 0,4 1 0 15,3 1 0-15,3-1 0 0,0-1 0 0,5 3 0 16,6 2 0-16,-2 1 0 0,2-1 0 0,2-2 0 15,3 3 0-15,2 2 0 0,2 4 0 0,7-3 0 16,5-4 0-16,0 1 0 0,1 1 0 0,5 1 0 16,5 0 0-16,6 1 128 0,5 0 0 0,3 2 0 15,-2 1 0-15,8 3 0 0,5 1-128 0,5 0 0 16,4-2 0-16,6-1 128 0,0-1-128 0,7 2 0 16,2-2-128-16,3 4 128 0,-1 0-144 0,1 3 144 15,3 3-160-15,3-1 160 0,2 0-192 0,2 0 192 0,5-2-208 0,2 1 80 16,-1-4 0-16,5 2 0 0,4-1 0 15,1 0 0-15,4 1 128 0,3-1 0 0,-1-3-144 0,6 0 144 16,4-3 0-16,6-1 0 0,2-1 0 0,3-2 0 16,3-2 0-16,0 0 0 0,2 0 0 0,3 1 0 15,4 0 176-15,0-1-48 0,5-5-128 0,4 3 192 16,4-1-192-16,4 1 176 0,2-2-176 0,1-1 160 16,-2-1-160-16,4 0 0 0,1-2 0 0,5-3 128 15,0 0-128-15,4-1 0 0,3-3 144 0,-2 0-144 16,2 2 0-16,1-3 144 0,6 1-144 0,4-2 0 15,-2-2 160-15,2 1-160 0,3 1 128 0,2-2-128 16,2-3 240-16,0 1-48 0,-2-1 0 0,2 1 0 0,5-3-192 0,1 0 176 16,2 2-176-16,1-1 160 0,-1-2-160 0,4 3 0 15,4-2 144-15,-1 0-144 0,2-3 0 0,2 0 144 16,0 1-144-16,2-2 0 0,2-1 160 0,2 0-160 16,6-1 128-16,-2 0-128 0,-2-2 128 0,3 1-128 15,3 0 128-15,0-1-128 0,-3-3 0 0,3 0 128 16,1-1-128-16,3 0 0 0,-1-2 0 0,2 2 0 15,-1 0 0-15,4-2 0 0,2 0 128 0,0 1-128 16,-2-1 0-16,5 0 128 0,5 3-128 0,0 0 0 16,0 1 0-16,0-2 0 0,1-1 0 0,4-1 0 15,1 1 0-15,-1 2 0 0,-1 2 0 0,1-2 0 16,0 2 0-16,4 0 0 0,5-1 0 0,-2 3 0 16,-4-1 0-16,-4 1 0 0,-4-1 0 0,5 0 0 15,3-2 0-15,-4 2 0 0,-4-1 0 0,0 1 0 0,0-2-160 16,0 0 160-16,0-1-128 0,-6 0 128 0,-5-1 0 0,3 1-144 15,2-2 144-15,-4 2 0 0,-7-2 0 16,5 1 0-16,5-2 0 0,-8-1 0 0,-4-2 0 0,0 0-128 16,3 1 128-16,-4-5 0 0,-4-3 0 0,-2 2-128 15,4-2 128-15,-7-3 0 0,-3-4 0 0,-2-4 0 16,1-4 0-16,-7 0 0 0,-4 0 128 0,0-1-128 16,2-3 0-16,-4-3 144 0,-4-2-144 0,-6 0 0 15,-4-1 144-15,-3-2-144 0,-2-5 0 0,-6 3 144 16,-5-1-144-16,-8 2 0 0,-4 1 0 0,-7-1 0 15,-5 2 208-15,-3-1-32 0,-4-1-16 0,-7 1 0 16,-5-2 256-16,-6 3 48 0,-12-1 16 0,-4 2 0 16,-9 2-16-16,-9-2 0 0,-9 0 0 0,-9 0 0 0,-7 1-464 15,-14-3-208-15,-16-5 16 0,-10-1 0 16,-11-3-1344-16,-14 3-256 0,-13 5-48 0,-10 0-12752 16</inkml:trace>
  <inkml:trace contextRef="#ctx0" brushRef="#br0" timeOffset="148220.71">16769 15242 20271 0,'0'0'896'0,"3"-9"192"0,2 0-880 0,-2 1-208 0,-3 8 0 0,5-9 0 15,0 1 1344-15,-5 8 208 0,6-9 48 0,1 0 16 16,0 0-1264-16,-3 2-352 0,-4 7 128 0,0-10-128 16,0-3 0-16,-1 4 128 0,-1 0-128 0,-3-1 0 0,1 0 128 0,-4 0-128 15,2 0 0-15,-4 1 144 0,-2-2-144 16,1 0 128-16,-3-2-128 0,0 2 128 0,-2-1 80 0,-2 0 16 16,-3-1 0-16,-1 1 0 0,-1 1 128 0,-1-3 32 15,-1-1 0-15,0-1 0 0,-3-3 128 0,-3 0 16 16,-2-1 16-16,-3 1 0 0,-2 0-96 0,-1 2-32 15,-3-3 0-15,-2 2 0 0,-1 4-224 0,1 0-64 16,-1 0 0-16,-2 0 0 0,-2-1 0 0,-3 0-128 16,-5 3 192-16,1-2-64 0,0-1-128 0,0 1 192 15,4 2-192-15,-4 1 192 0,-2 0-192 0,-3 0 192 16,-2 0-192-16,2 0 192 0,0 4-192 0,3-2 0 16,-1 2 0-16,-1-1 128 0,-1 1-128 0,-2 0 0 15,-1 3 0-15,3 0 0 0,1 1 0 0,3 1 0 16,2 0 0-16,-3 2 0 0,0 0 0 0,2 0 0 0,-1-2 0 15,3 6 0-15,3 5 0 0,1 0 0 0,2-3 0 0,0 2 0 16,2 1 0-16,0 1 0 0,-1 2 0 0,0-1 0 16,0 2 0-16,1 0 0 0,3 0 0 0,2 2 0 15,2-1-160-15,-1 0 160 0,1 2-208 0,-4-1 80 16,-1 1-64-16,2 2 0 0,2-3 0 0,1 1 0 16,0-1 64-16,2 4 0 0,2 3 0 0,0 0 0 15,4-1 128-15,-5 0 0 0,1-1 0 0,0 0-128 16,1 1 128-16,-1 1 0 0,1 0-144 0,2 1 144 15,0-1-128-15,2 4 128 0,4-2-160 0,1 1 160 16,1 2-176-16,3-1 176 0,2 3-192 0,2-1 192 16,2 5-192-16,0 0 192 0,1 1-192 0,2 0 192 15,0-2-240-15,3 0 64 0,0-2 16 0,4 0 0 0,-3 0 32 16,5 0 0-16,1-1 0 0,2-1 0 0,1 2 128 0,3 1-128 16,4 3 128-16,2-2-128 0,2-5 0 0,2 1 0 15,1-1 0-15,4 0 0 0,3-1 128 0,1-4 0 16,3 0 0-16,3 0 0 0,4 1 0 0,2-1-192 15,4-1 192-15,-2-1-192 0,4 1 192 0,1 0 0 16,2 0 0-16,2-3 0 0,2 0 0 0,4 0 0 16,-1 2 0-16,7 1 0 0,7-2 0 0,1 0 0 15,0-1 0-15,2-2 0 0,4-5 0 0,2-1 0 16,5 0 0-16,-1 1 0 0,-1 0 0 0,3-1 0 16,0-3 0-16,4 2 0 0,2-2 0 0,-3-2 0 15,0-2 0-15,4 1 0 0,4-1 0 0,-1-2 0 16,-1-2 0-16,0 1 0 0,3 2 0 0,1-2 0 15,1-2 128-15,-4-1-128 0,-3-2 0 0,3 0 144 16,0-3-144-16,-1 2 0 0,-3-8 192 0,-2 0-64 0,1-2 0 0,-1-1-128 16,3-1 208-16,-6-4-64 0,-3-3-16 0,-3-1 0 15,-1 2 80-15,-4-4 16 0,1-3 0 0,-6 2 0 16,-5-2 16-16,-6 0 0 0,-6-4 0 0,-4-6 0 16,-2-4 128-16,-5-5 16 0,-7 0 16 0,-3 1 0 15,-3-2 96-15,-9 1 16 0,-6 0 0 0,-6-1 0 16,-5 2-80-16,-4-3-16 0,-6 0 0 0,-5 3 0 15,-3 0-288-15,-5 4-128 0,-3 2 0 0,-3 4 128 16,-5-1-1280-16,-4 0-256 16,-7 1-48-16,-8-1-13504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8T02:03:08.58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8145 4023 10127 0,'0'0'896'0,"0"0"-704"0,0 0-192 0,0 0 0 16,0 0 688-16,0 0 96 0,0 0 32 0,0 0 0 15,-7-2-496-15,7 2-80 0,0 0-32 0,0 0 0 16,0 0 112-16,0 0 32 0,0 0 0 0,0 0 0 16,0 0 96-16,0 0 32 0,0 0 0 0,0 0 0 15,0 0 128-15,0 0 32 0,0 0 0 0,0 0 0 16,0 0-176-16,0 0-16 0,0 0-16 0,7-3 0 15,-7 3-96-15,10-1-16 0,-1-2 0 0,2 3 0 16,2 3 80-16,1-1 16 0,-1-2 0 0,-1 2 0 16,4-1-80-16,1 1-16 0,1 1 0 0,1-1 0 15,-1-2-48-15,4 0-16 0,-1 0 0 0,3 3 0 16,1-1 0-16,1 0-16 0,3 1 0 0,-1 1 0 0,5-2 16 0,0 1 0 16,1-3 0-16,3 1 0 0,1 1 64 0,1 1 32 15,-1 0 0-15,-2-1 0 0,3-3-144 0,1 3-16 16,2 3-16-16,4-2 0 0,-1-5 64 0,1-1 16 15,1 0 0-15,2 3 0 0,-1 2-64 0,0-1 0 16,0 1 0-16,3-2 0 0,1 0-48 0,1 1-16 16,0 1 0-16,-1-3 0 0,3-4-128 0,-3 2 160 15,0 1-160-15,0 0 160 0,0-2-160 0,3 1 160 16,3 0-160-16,0-1 160 0,1 2-160 0,-2 0 192 16,-2-1-192-16,3-2 192 0,0 4-48 0,-2 0 0 15,-1 0 0-15,4-2 0 0,2-4-144 0,-3 2 192 16,0 2-192-16,2 0 192 0,2-3-64 0,-1 3-128 15,1 0 192-15,-1 0-64 0,1-1-128 0,-1 1 192 0,-2 0-192 0,-2 0 192 16,4 0-192-16,0 1 160 0,3 0-160 0,-2-1 160 16,-4-2-160-16,0 1 0 0,1-1 144 15,3 2-144-15,1-1 128 0,2 0-128 0,1 0 128 0,-3 0-128 16,-3-1 0-16,2 0 144 0,0-1-144 0,2 1 0 16,3-1 160-16,-3 3-160 0,-2 0 128 0,0-3-128 15,-1 0 128-15,0 0-128 0,4 1 128 0,1-1-128 16,3 2 128-16,-6-2-128 0,-1 1 0 0,0 0 128 15,-1 2-128-15,3 0 0 0,-1-2 0 0,-2 2 128 16,-1 1-128-16,-2 0 0 0,-2-1 144 0,0-1-144 16,0-4 128-16,3 2-128 0,1 1 128 0,-1 3-128 15,1 1 128-15,-3-1-128 0,-1-4 128 0,0 3-128 16,-3-1 0-16,3 0 128 0,1 0-128 0,1 3 0 16,-2-3 0-16,-4 3 128 0,0 1-128 0,0-1 0 0,1-5 0 0,-1 2 0 15,-1 3 0-15,1 0 128 0,1 0-128 0,-4 0 0 16,-2 1 0-16,0 0 0 0,-2-1 0 0,2 0 128 15,-1-1-128-15,1 0 0 0,2 4 0 0,-1 0 0 16,3 0 0-16,-3 0 128 0,-4-1-128 0,1 0 0 16,0-1 0-16,3 0 128 0,2 0-128 0,-1-1 0 15,-1 0 128-15,2 2-128 0,-3 1 0 0,0 4 0 16,1-3 0-16,-2-2 128 0,-1-3-128 0,2 1 0 16,4 1 0-16,-1 0 128 0,-2 1-128 0,-1 2 0 15,-1 2 0-15,0 0 128 0,-1-1-128 0,2-3 0 16,-1-3 128-16,0 3-128 0,1 3 0 0,3 2 144 15,2-1-144-15,-1 1 0 0,-2-1 128 0,-2-2-128 16,-1 1 0-16,-1-2 0 0,0 0 0 0,3 1 0 0,1 1 0 0,2-1 0 16,-4 0 128-16,-1 2-128 0,0-2 0 0,0 0 0 15,-4 1 0-15,2-1 0 0,-2-1 0 0,2 0 0 16,1-1 160-16,2 2-160 0,-1 0 128 0,-1 3-128 16,-3-2 128-16,-5 0-128 0,-3 1 0 0,1-1 128 15,-1-1-128-15,-1 1 0 0,-1-1 0 0,-1 1 128 16,-1 1-128-16,0-2 0 0,-2 0 144 0,1 2-144 15,-6-2 0-15,-2 2 144 0,-1 0-144 0,-5-2 0 16,0-1 208-16,1-1-64 0,-6-1-16 0,0 3 0 16,-3-1-128-16,-7-2 160 0,0 0-160 0,8 2 160 15,-8-2-160-15,0 0 192 0,0 0-192 0,0 0 192 16,5-4-64-16,-5 4-128 0,0 0 192 0,0 0-64 0,5-11 0 0,-3 0-128 16,-2 0 192-16,0-4-64 0,0 0-128 0,-1-2 192 15,-2 0-192-15,0-4 192 0,1-2-192 0,0 0 192 16,1-3-192-16,0-2 192 0,0-4-192 0,1-2 0 15,0 0 0-15,1-1 128 0,2-1-128 0,0-1 0 16,3-4 0-16,-2-2 0 0,3-3 0 0,2-3 0 16,2-4 0-16,0 4 0 0,2 1-160 0,1-3 160 15,2 0-208-15,1-1 80 0,5 0-48 0,-1 1 0 16,3-7 0-16,1 5 0 0,2 1 0 0,1 2 0 16,1 3 0-16,2-1 0 0,0-3 48 0,0-1 0 15,-4 1 0-15,1 0 0 0,-1-1 128 0,1 6-128 16,-4 2 128-16,0 2-128 0,-1-2 128 0,2 4 0 15,-1-1-144-15,-1 0 144 0,-2-2 0 0,-1 2 0 16,4 3 0-16,-5 5 0 0,-3 2 0 0,-1 4 0 0,-1 2 0 0,1 0 0 16,-1 2-144-16,0 2 144 0,-2 2 0 15,1 2 0-15,-2 2-144 0,-2 1 144 0,1 1 0 0,-3 1-144 16,-2 0 144-16,0 1 0 0,-1 1-144 0,1 1 144 16,-1 1 0-16,-3 0-144 0,-1 0 144 0,0 8 0 15,0 0 0-15,0 0-128 0,0 0 128 0,-6-8 0 16,-2 3 0-16,0 1 0 0,-1-1 0 0,-3 2 0 15,0 1-160-15,-3 2 160 0,-4 0-128 0,-1 2 128 16,-3 0 0-16,-1 1-128 0,-5 1 128 0,-1 0 0 16,-2 0 0-16,0 2 0 0,-2 1 0 0,-2-3-128 15,0 0 128-15,-6 0 0 0,-5-1 0 0,-4 0 0 16,-5-2 0-16,-1 4 0 0,0-2 0 0,-1 1 0 16,-1 0 0-16,-8-2 0 0,-8 0 0 0,0 1 0 0,-1 2 0 15,0-2 0-15,-1 0 0 0,-5 0 0 0,-6-3 0 0,1 1 0 16,3 0 0-16,-2 0 0 0,-2-1 0 0,-2 0 0 15,-3-1 0-15,3 0 0 0,2-1 0 0,-3-3 0 16,-5 0 0-16,3 1 0 0,0 4 0 0,0-1 0 16,-4-4 128-16,0 4-128 0,-1-2 0 0,3 0 144 15,-2-1-144-15,-2-1 0 0,-4 2 144 0,6 0-144 16,2-1 0-16,-1 1 144 0,-5-1-144 0,2 2 0 16,2-1 144-16,0-1-144 0,-3-3 0 0,-1 3 128 15,0 3-128-15,-2 0 0 0,0-4 0 0,1 3 128 16,-3 1-128-16,4 0 0 0,2-2 0 0,-3-1 128 15,-4 2-128-15,2 2 0 0,3 0 0 0,-2 2 0 16,-6 1 0-16,2-1 0 0,0-1 0 0,-3-1 0 16,-7 0 0-16,6 3 128 0,3 3-128 0,-3-1 0 0,-4 0 0 15,0-1 0-15,5-1 0 0,-2 1 0 0,-5-1 0 0,3 2 0 16,6 3 0-16,-4 0 0 0,-2-2 0 0,2 3 0 16,4 1 0-16,-2-2 0 0,-3-2 0 0,4 1 0 15,5 1 0-15,1-2 0 0,-2 0 0 0,4-1 0 16,0 1 0-16,3-1 0 0,2-1 0 0,-2 0 0 15,0-2 0-15,6 4 128 0,5 1-128 0,-1-3 0 16,-4-1 128-16,4 1-128 0,4 2 128 0,2-3-128 16,4-1 0-16,-3 1 0 0,-1-2 0 0,5 1 0 15,6 1 0-15,4-1 0 0,2 2 0 0,2-2 0 16,-6-2 0-16,6 0 0 0,1 0 0 0,4 1 128 16,2 1-128-16,1 0 0 0,4 2 0 0,3-2 0 15,-4-2 0-15,5 1 0 0,1-1 0 0,5 1 0 0,-1 0 0 0,6-1 0 16,0 1 0-16,6 1 0 0,2 1 0 0,2-2 0 15,1-1 0-15,2 1 0 0,4 1 0 0,-2 0 0 16,0 0 128-16,3 1-128 0,3-1 0 0,-1 0 0 16,3-1 0-16,3 0-128 0,3 4 128 0,-3-3-192 15,-2-1 192-15,3-1-192 0,3 0 192 0,6 0 0 16,-7 2 0-16,2 0-128 0,5-2 128 0,0 0-128 16,-6 9 128-16,6-9-128 0,0 0 128 0,0 0 0 15,-6 8 0-15,4 0 0 0,2-8 0 0,0 12 0 16,0 0 0-16,0-1-128 0,-3-1 128 0,1 1 0 15,2 2 0-15,4 2 0 0,-2 3 0 0,2 3-128 16,2 1 128-16,-2 2 0 0,1 1 0 0,-2 3-128 16,-2 0 128-16,2 3 0 0,1 3-128 0,-1 4 128 0,-2 2-128 15,1 2 128-15,2 1 0 0,0 2 0 16,-4 5 0-16,2-1-128 0,4 0 128 0,-3 0 0 0,-1-2 0 0,3 0-128 16,-3-1 128-16,2 3 0 0,4 2 0 0,-4 1 0 15,2-1 0-15,0 1 0 0,-2-3 0 0,2 0 0 16,0-2 0-16,0 0 0 0,2 3 0 0,-4-1 0 15,2 2 0-15,-1-1 0 0,-2-5 0 0,0-2 0 16,1-4 0-16,1 3 0 0,-3-1 0 0,1-3 0 16,-1-2 0-16,1 0 0 0,-2-3 0 0,1 1 0 15,1-2 0-15,-2-4 0 0,2-2 0 0,-1-4 0 16,-1-2 0-16,-1-2 128 0,-1-3-128 0,1-1 0 16,-1-4 0-16,1-1 144 0,0-1-144 0,0-8 0 15,0 0 160-15,0 0-160 0,0 0 128 0,0 0-128 0,-4 7 128 16,4-7-128-16,0 0 0 0,0 0 128 0,0 0-128 0,0 0 160 15,0 0-160-15,0 0 160 0,0 0-160 0,9-4 0 16,-9 4 0-16,11-7 0 0,0 0 0 0,1 2 0 16,-1 0 0-16,2 2 0 0,1 0 0 0,1-1 0 15,2 2 0-15,0 0 0 0,3 0 0 0,3 0 0 16,5 0 0-16,-1 2 0 0,1 0-192 0,6 3 48 16,3 0 0-16,2-1 0 15,-1 0-1056-15,1 2-208 0,0-2-32 0,0 3-13920 0</inkml:trace>
  <inkml:trace contextRef="#ctx0" brushRef="#br0" timeOffset="2268.1">7278 4810 16575 0,'0'0'368'0,"0"0"80"0,0 0 0 0,0 0 16 0,0 0-464 0,0 0 0 15,0 0 0-15,0 0 0 0,0 0 912 0,0 0 96 16,-7-4 16-16,7 4 0 0,-5-6-832 0,1 1-192 15,-1-1 0-15,-3 2 0 0,1 1 864 0,7 3 128 16,-8-5 32-16,-1 0 0 0,-2 0-832 0,1-2-192 16,2-1 0-16,-2 1 0 0,-2 1 864 0,1 0 128 15,-4 1 32-15,0-3 0 0,-1 0-832 0,-1 0-192 16,-2-2 0-16,0 0 0 0,0 0 864 0,-1-1 128 16,-5-2 32-16,-2 1 0 0,-3-2-832 0,-5 2-192 15,-7 4 0-15,2-2 0 0,1-2 0 0,0 1 0 16,-6 0 0-16,3 1 0 0,0 0 0 0,-3 1 0 0,1 0 0 0,-8 3 0 15,-1-1 0-15,3 0 0 0,0 1 0 0,1-1 0 16,-2 1 0-16,2-1 0 0,-3 1 0 0,-2 3 0 16,-3-1 0-16,1 4 0 0,-3 0 0 0,4 0 0 15,2-1 0-15,1 1 0 0,2-1 0 0,1 3 0 16,-2 1 0-16,-2 3 0 0,2 0 0 0,1 1 0 16,3-3 0-16,1 1 0 0,2-1 0 0,2 4 0 15,1 2 0-15,-3-2 0 0,-1 4 0 0,12-4 0 16,-4 1 0-16,-1 0 0 0,4 0 0 0,-2 0 0 15,0 5 0-15,2 1 0 0,-3 4 0 0,2-4 0 16,-1-2 0-16,2 1 0 0,-3-1 0 0,3 1 0 0,0-1 0 0,2 3 0 16,3 1 0-16,-1 0 0 0,0 0 0 15,-1 1 0-15,2 0 0 0,0-1 0 0,2 4 0 0,0-2 0 16,0 1 0-16,-2-1 0 0,-1 1 0 0,0-1 0 16,0 0 0-16,-2 1 0 0,-2 2 0 0,1 2 0 15,1 0 0-15,0 2 0 0,2-1 0 0,2 1 0 16,0-2 0-16,1 1 0 0,0 1 0 0,0-1 0 15,2 1 0-15,-1-2 0 0,0-4 0 0,1 1 0 16,-1 2 0-16,2 1 0 0,1 3 0 0,-2-4 0 16,-2-1 0-16,6 0 0 0,5 2 0 0,0 0 0 15,1 1 0-15,3-1 0 0,3-1 0 0,-2 1 0 16,2 1 0-16,2-3 0 0,0-3 0 0,2 1 0 16,0 0 0-16,1 1 0 0,3-3 0 0,2 0 0 15,2-2 0-15,1 1 0 0,3 0 0 0,2 2 0 0,3 1 0 0,1-2 0 16,-2-2 0-16,7 1 0 0,3 2 0 0,2-1 0 15,0-2 0-15,2 1 0 0,2 1 0 0,-1-1 0 16,1 1 0-16,-1-2 0 0,1-3 0 0,3 1 0 16,1 0 0-16,0 0 0 0,-1 1 0 0,4-3 0 15,6-1 0-15,1 0 0 0,2 1 0 0,0-3 0 16,-1-2 0-16,-1 0 0 0,1-1 0 0,2 2 0 16,1-3 0-16,1-1 0 0,0 0 0 0,2 1 0 15,0-2 0-15,1 1 0 0,-1-1 0 0,-1 0 0 16,-2-2 0-16,2 0 0 0,0-1 0 0,1 0 0 15,2 1 0-15,-1-2 0 0,-1 0 0 0,-6 0 0 16,-1 0 864-16,0-2 128 0,-3-3 32 0,2 3 0 16,1-2-832-16,-1 3-192 0,2-3 0 0,-2 2 0 0,0 1 0 15,1 0 0-15,-3 0 0 0,-1-1 0 0,-1-3 0 0,-1 1 0 16,0-3 0-16,-1 2 0 0,2 1 0 0,0 0 0 16,-2-1 0-16,4-1 0 0,-2 1 0 0,0-2 0 15,0-1 0-15,-2 1 0 0,-1 2 0 0,-1 0 0 16,-1 2 0-16,-1-4 0 0,-1 1 0 0,-1-1 0 15,2 0 0-15,-5-2 0 0,1 0 864 0,0 0 128 16,2 1 32-16,-1 0 0 0,-2 1-832 0,3 0-192 16,-4 0 0-16,1-1 0 0,0 0 0 0,-1 0 0 15,-1-2 0-15,0 2 0 0,-1 1 0 0,0-1 0 16,0 0 0-16,1-2 0 0,2-1 0 0,1-1 0 16,0-1 0-16,-4 2 0 0,-2 0 0 0,2 0 0 15,1 1 0-15,1-1 0 0,0-1 0 0,-1 0 0 0,-1-1 0 16,0 3 0-16,-3 0 0 0,0 0 0 0,-3 2 0 0,1-4 0 15,-1 0 0-15,1-1 0 0,-2-1 0 0,1-2 0 16,-2 2 0-16,0-2 0 0,1 0 0 0,-1-1 0 16,0 0 0-16,2 2 0 0,0-1 0 0,1 2 0 15,0-6 0-15,-1 1 0 0,-4-1 0 0,2 2 0 16,2 0 0-16,2 1 0 0,-1 0 0 0,-2 0 0 16,0 1 0-16,1 0 0 0,-3-1 0 0,-1 2 0 15,0-1 0-15,-1 1 0 0,0-2 0 0,-2-1 0 16,-1-1 0-16,-1-1 0 0,0-1 0 0,0 0 0 15,-4-1 864-15,0-1 128 0,-1 1 32 0,1 1 0 16,-3 3-832-16,0 0-192 0,0 1 0 0,-3 2 0 0,1-2 0 16,-1 3 0-16,0-1 0 0,-4 1 0 15,0 1 0-15,-3 0 0 0,1 2 0 0,-2-1 0 0,-3-1 0 16,-1 0 0-16,0 0 0 0,-3 2 0 0,-4 1 0 16,1 1 0-16,1 0 0 0,-11-3 0 15,1 2-768-15,0 1-208 0,0 3-48 0,2 0 0 16,-2 4-816-16,1-1-160 0,4 2-48 0,2 2 0 0</inkml:trace>
  <inkml:trace contextRef="#ctx0" brushRef="#br0" timeOffset="7962.1">11040 4566 12895 0,'0'0'272'0,"0"0"64"0,0 0 16 0,0 0 32 0,7-8-384 0,-5 2 0 16,-2 6 0-16,0 0 0 0,2-8 896 0,-2 8 96 15,2-9 32-15,-2 9 0 0,-2-11 0 0,-1 5 0 16,1 0 0-16,-4 1 0 0,2-3-832 0,-1 1-192 16,-3 1 0-16,0 0 0 0,-3 2 864 0,0-2 128 15,-1 1 32-15,1 1 0 0,-2 0-832 0,-1 0-192 16,0-2 0-16,-1 4 0 0,-1-1 0 0,0 0 0 16,-2-2 0-16,2 2 0 0,-2 2 864 0,-1 0 128 15,-2-4 32-15,1 3 0 0,-1 1-832 0,1 1-192 0,-1 2 0 0,0 1 0 16,-2-3 0-16,-1 2 0 0,0 0 0 0,-2 1 0 15,-1-1 0-15,-2 2 0 0,-4 1 0 0,1 1 0 16,0 0 0-16,1 1 0 0,5 2 0 0,-3-1 0 16,1 1 0-16,0 1 0 0,1 0 0 0,2 3 0 15,-1 1 0-15,3 1 0 0,-3-1 0 0,2 1 0 16,-1 2 0-16,0 1 0 0,-2-2 0 0,1 3 0 16,2 2 0-16,1 0 0 0,-1-1 0 0,1 2 0 15,-4 0 0-15,3 2 0 0,0-4 0 0,0 2 0 16,1 0 0-16,-1 2 0 0,2 1 0 0,2 0 0 15,-1-4 0-15,0 2 0 0,1 1 0 0,0 4 0 16,-1 3 0-16,4 1 0 0,-2-2 0 0,1 1 0 16,1 0 0-16,0 0 0 0,2 0 0 0,1-1 0 15,0 1 0-15,4 0 0 0,1 0 0 0,3 0 0 16,-2-1 0-16,4 1 0 0,1-1 0 0,2 3 0 0,-1 1 0 0,4 1 0 16,-1-1 0-16,0-1 0 0,0-2 864 0,2 1 128 15,5 0 32-15,-2 2 0 0,4 2-832 0,0 1-192 16,2-3 0-16,3 1 0 0,0-3 0 0,-3-10 0 15,2 1 0-15,8 12 0 16,-1-3-768-16,1-1-208 0,0-5-48 0,0-3 0 0,1-2 832 0,1-4 192 16,-1-4 0-16,2 0 0 0,4 0 768 0,-3-4 208 15,3-1 48-15,0-4 0 0,2-1-832 0,1-3-192 16,1 0 0-16,1-1 0 0,0 0 0 0,0-1 0 16,-2-2 0-16,-1-3 0 0,-2 2 0 0,-1-5 0 15,2 1 0-15,0-3 0 0,-2-3 0 0,2 2 0 16,-1-2 0-16,1-2 0 0,2-1 0 0,1-1 0 15,2 0 0-15,-3-1 0 0,-1 1 0 0,0-1 0 0,-1-1 0 0,-2 1 0 16,3-2 0-16,0-1 0 0,2 2 0 0,-3-1 0 16,-3-1 0-16,3 1 0 0,2-2 0 0,0 2 0 15,-4-2 0-15,2 2 0 0,-3-3 0 0,1-2 0 16,-4-4 864-16,0-3 128 0,-3-3 32 0,0-4 0 16,-1-4-832-16,0 0-192 0,-2 0 0 0,-1-2 0 15,-2 0 0-15,1-2 0 0,-2-3 0 0,-3-2 0 16,-3-2 0-16,-2-2 0 0,-1 4 0 0,-2 4 0 15,-2 5 0-15,-2 4 0 0,-2 4 0 0,-4 5 0 16,-1 5 0-16,-2 1 0 0,-3 5 0 0,-2 2 0 16,-1 1 0-16,0 4 0 0,-3 1 0 0,2 4 0 15,-1 3-1600-15,2 2-352 0,-1-1-80 0,3 4-16 0</inkml:trace>
  <inkml:trace contextRef="#ctx0" brushRef="#br0" timeOffset="9457.48">14486 4716 12895 0,'0'0'272'0,"0"0"64"0,0 0 16 0,0-8 32 0,0 8-384 0,0 0 0 16,-1-8 0-16,1 8 0 0,-1-10 896 0,-1 3 96 15,-2 1 32-15,0 1 0 0,0-2 0 0,1-2 0 0,-4 1 0 0,0 3 0 16,7 5-832-16,-11-3-192 0,-1-2 0 0,0 2 0 16,-2 1 864-16,0 1 128 0,0-1 32 0,1-1 0 15,-1 2-832-15,-1 0-192 0,-1 1 0 0,0-1 0 16,-2 2 864-16,2 1 128 16,-1 2 32-16,1-1 0 0,-2 0-832 0,-1-2-192 0,1 1 0 0,-2 1 0 15,1 3 0-15,-1 2 0 0,3 1 0 0,-1 0 0 16,-1 0 0-16,2-1 0 0,0 4 0 0,2 2 0 15,-1 0 0-15,1 1 0 0,-1 2 0 0,-3 2 0 16,2 0 0-16,1 0 0 0,-1-1 0 0,2 3 0 16,-2 4 0-16,1 0 0 0,-1 4 0 0,1 2 0 15,1 0 0-15,-1 4 0 0,2 1 0 0,0 1 0 16,-1 2 0-16,2-1 0 0,1 0 0 0,-2 1 0 0,0-2 0 0,2-1 0 16,1-1 0-16,1 0 0 0,2-1 0 0,1 3 0 15,-1-3 0-15,4 0 0 0,1 0 0 0,-3-1 0 16,2-4 0-16,0 0 0 0,3-1 0 0,4-1 0 15,1 0 0-15,3 0 0 0,-3-3 0 0,3-1 0 16,0-1 0-16,4 0 0 0,0-1 0 0,4-2 0 16,-1-1 0-16,1-1 0 0,2 3 864 0,0-3 128 15,3 1 32-15,-2-3 0 0,0-4-832 0,1-3-192 16,0-3 0-16,1-1 0 0,-3 1 0 0,3-3 0 16,1-1 0-16,0-2 0 0,0-1 0 0,2-1 0 15,-1-1 0-15,3 0 0 0,-1-3 0 0,3-3 0 16,-2-1 0-16,0 1 0 0,2 2 0 0,0-1 0 15,-3-5 0-15,2-1 0 0,-2-3 0 0,0 3 0 16,1 0 0-16,0-1 0 0,-1 2 864 0,1-2 128 0,-1 1 32 0,-1-4 0 16,-1 0-832-16,0-2-192 0,0 0 0 15,2 0 0-15,-1-1 0 0,-4-1 0 16,1-3 0-16,-2 1 0 0,-1-2 0 0,-3-4 0 0,-3-4 0 0,-1-3 0 16,-2-4 0-16,-1 2 0 0,-2-1 0 0,-1 1 0 15,-3 2 864-15,0 1 128 0,-2 0 32 0,-1 3 0 16,-2 1-832-16,-1 5-192 0,-4 1 0 0,-1 3 0 15,0 2 0-15,-3 4 0 0,-2 3 0 0,-3 3 0 16,3 1 0-16,-2 4 0 0,1 3 0 0,0-2 0 31,1 0-1600-31,3 2-352 0,0 3-80 0,0 2-8208 0,1 3-1632 0</inkml:trace>
  <inkml:trace contextRef="#ctx0" brushRef="#br0" timeOffset="11970.41">18752 5895 16575 0,'0'0'368'0,"0"0"80"0,-6 2 0 0,6-2 16 0,-6 3-464 0,2-1 0 16,4-2 0-16,0 0 0 0,-5 5 912 0,5-5 96 16,0 0 16-16,0 0 0 0,0 0 0 0,0 0 0 15,0 0 0-15,9-1 0 0,2 0-832 0,0 2-192 0,2-1 0 16,3 0 0-16,0 0 864 0,6 1 128 0,0 1 32 0,5-2 0 16,1 0-832-16,4-1-192 0,2 1 0 0,5-1 0 15,4-2 864-15,1-1 128 0,1 1 32 0,1 2 0 16,0 2-832-16,3-1-192 0,2-2 0 0,2 1 0 15,2 1 864-15,1 0 128 0,1-1 32 0,-3-1 0 16,0-3-832-16,-1 4-192 0,4 0 0 0,3 1 0 16,-3 0 0-16,2 0 0 0,-1 0 0 0,1 0 0 15,-5 2 0-15,0 3 0 0,-2-1 0 0,0-2 0 16,-1-2 0-16,-3 2 0 0,1 3 0 0,-2-3 0 16,-5-3 0-16,-3 1 0 0,-1 1 0 0,-5 1 0 15,-1 0 0-15,-3 1 0 0,0-2 0 0,-4 1 0 16,-1-1 864-16,-1 2 128 0,-1-1 32 0,-3 0 0 0,-2-2-832 15,-3 2-192-15,-2 1 0 0,-1-1 0 0,0-3 0 0,-2 0 0 16,-3 1 0-16,-6 0 0 0,8 0 0 0,-8 0 0 16,0 0 0-16,0 0 0 0,0 0 0 0,0 0 0 15,0 0 0-15,0 0 0 0,-8 3 0 0,1 1 0 16,-4 0 0-16,-1-2 0 0,-2-2 0 0,-1-1 0 16,-3-1 0-16,-2 1 0 0,-4 2 0 0,-1-1 0 15,-1-2 0-15,-3 1 0 0,-3 1 0 0,-5 0 0 16,-5-1 0-16,-3-2 0 0,-3 2 0 0,-3 1 0 15,-5 1 0-15,-1 3 0 0,-4-8 0 0,-5 3 0 16,-5-3 0-16,-4 2 0 0,-2 1 0 0,1 1 0 16,-1 2 0-16,-2 0 0 0,-7-1 0 0,2 0 0 15,2 1 0-15,0-2 0 0,2 3 0 0,1 0 0 16,3 2 0-16,6 0 0 0,4 0 0 0,5 0 0 0,7-2 0 16,7-1 0-16,2 4 0 0,5-4 0 0,7-2 0 0,7 0 0 15,7 1 0-15,7 1 0 0,4 0 0 0,8-2 0 16,6-1 0-16,6-1 0 0,5 0 0 0,8 1 0 15,4 0 0-15,5 0 0 0,6-2 0 0,6 0 0 16,7 0 0-16,6 1 0 0,3 0 0 0,1 0 0 16,2 0 0-16,2-1 0 0,2 2 0 0,1 0 0 15,5 2 0-15,-1 0 0 0,-4-1 0 0,4 0 0 16,2 0 0-16,1 2 0 0,-1 1 0 0,-1 1 0 16,-6-6 0-16,-1 1 0 0,-3-1 0 0,-4 2 0 15,-7 1 0-15,-3 0 0 0,-3-1 0 0,-3 1 0 16,-7 3 0-16,-4-2 0 0,-5 0 0 0,-5 0 0 15,-3-2 0-15,-5 0 0 0,-2-2 0 0,-3 2 0 0,-6 2 0 0,-5-2 0 16,0 0 0-16,0 0 0 0,-4 4 864 0,-4-2 128 16,-2-1 32-16,-5-1 0 0,-7-1-832 0,-2 0-192 15,-6 0 0-15,-3 1 0 0,-3 2 0 16,-3 0 0-16,-4-1 0 0,-2 1 0 0,-4 1 0 0,-4 0 0 16,-6-6 0-16,-3 3 0 0,-7 0 0 0,3 0 0 15,0 3 0-15,3-2 0 0,-3-1 0 0,0 0 0 16,-1-1 0-16,-1 1 0 0,4 1 0 0,3 0 0 15,6-1 0-15,2 0 0 0,6 1 0 0,3-1 0 16,3 0 0-16,8 1 0 0,5 1 0 0,6 0 0 16,4-2 0-16,0-2 0 15,-1401 0-768-15,2827 2-208 0,-1399 1-48 0,10-3 0 16,7-4-1632-16,8 0-336 0,23-4-64 0,-7 5-16 0</inkml:trace>
  <inkml:trace contextRef="#ctx0" brushRef="#br0" timeOffset="17206.07">4364 8043 12895 0,'0'0'272'0,"-6"7"64"0,-3-3 16 0,1 1 32 0,-1-1-384 0,2-1 0 0,-1-2 0 0,-2 5 0 16,0 1 896-16,0-4 96 0,0 1 32 0,3 2 0 15,-2 1 0-15,2 2 0 0,-2 0 0 0,3-2 0 0,-2-3 0 16,8-4 0-16,-4 8 0 0,4-8 0 0,0 0-832 0,0 0-192 15,0 0 0-15,0 0 0 0,0 10 864 0,3-3 128 16,-3-7 32-16,10 6 0 0,1-3-832 0,2-1-192 16,1-1 0-16,4-1 0 0,3-1 864 0,1-1 128 15,3-2 32-15,5 2 0 0,2 0-832 0,5 0-192 16,4-1 0-16,4 2 0 0,1-4 0 0,1 5 0 16,1 3 0-16,1-6 0 0,2-2 0 0,2-2 0 15,-3 0 0-15,4 0 0 0,1 0 864 0,-1 2 128 16,-3-1 32-16,-2 0 0 0,-2-2-832 0,1 2-192 15,-1-2 0-15,4 1 0 0,4 1 0 0,-1 1 0 16,-3-1 0-16,-2-1 0 0,-4 4 0 0,0 3 0 16,-1-2 0-16,-12 0 0 0,2 0 0 0,2 1 0 15,2 1 0-15,-2 0 0 0,1-1 0 0,0 0 0 0,-2 1 0 0,-2 0 0 16,-1 1 0-16,-2 0 0 0,0 0 0 0,11 1 0 16,-8 2 0-16,0-4 0 0,-1 0 0 0,-11 2 0 15,0 1 0-15,2 1 0 0,1-2 0 0,1 1 0 16,-1-3 864-16,1 0 128 0,-6-2 32 0,1 1 0 15,-1 2-832-15,-2-1-192 0,1-2 0 16,-3-1 0-16,-1 3 0 0,-1 0 0 0,0-1 0 0,-2-1 0 16,0 0 0-16,-1 0 0 0,-1 0 0 0,1 0 0 15,-2 2 0-15,1-1 0 0,-3-1 0 0,-6 2 0 16,5 0 0-16,-5 0 0 0,0 0 0 0,0 0 0 16,7 1 0-16,-7-1 0 0,0 0 0 0,0 0 0 15,0 0 0-15,0 0 0 0,0 0 0 0,0 0 0 16,-7 0 864-16,1 1 128 0,-3 0 32 0,0-1 0 0,-3-1-832 15,0 2-192-15,-2 3 0 0,-2-1 0 0,-1-2 0 0,-2 1 0 16,-4 1 0-16,-4 0 0 0,-3-1 0 0,-16 4 0 16,4-2 0-16,0 1 0 0,0 1 0 0,-3-1 0 15,0 0 0-15,12 0 0 0,-7 0 0 0,-5-1 0 16,-6 1 0-16,-22 2 0 0,5 2 0 0,4-2 0 16,3-3 0-16,2 3 0 0,-2-1 0 0,1 1 0 15,-2-1 0-15,1 1 0 0,-2 1 0 0,5-1 0 16,4 0 0-16,-1-3 0 0,-1 1 0 0,-3-4 0 15,3 0 0-15,2 3 0 0,-1 3 0 0,5 0 0 16,1-1 0-16,3-1 0 0,0-4 0 0,14 0 0 16,-3 1 0-16,-1 0 0 0,-2-1 0 0,-8 2 0 15,7-1 0-15,8 1 0 0,1 0 0 0,5 2 0 16,0-2 0-16,6-1 0 0,2 0 0 0,3 1 0 0,4 0 0 0,3-1 0 16,7-2 0-16,-6 0 0 0,6 0 0 0,0 0 0 15,0 0 0-15,0 0 0 0,0 0 0 0,12 8 0 16,2-6 0-16,5 0 0 0,3-2 0 0,3 1 0 15,7 2 0-15,5-1 0 0,7 0 0 0,1-1 0 32,6-2-768-32,3 0-208 0,1-1-48 0,5-1 0 0,3-1 832 0,3-1 192 0,7-1 0 0,-4 3 0 15,0-1 0-15,-2 0 0 0,2-3 0 0,4 0 0 16,5-1 0-16,-3 0 0 0,-7 1 0 0,0-2 0 16,-2-1 0-16,-2 2 0 0,-2 1 0 0,0-1 0 15,-2 1 0-15,-4 1 0 0,-4 0 0 0,-4 1 0 16,-4 0 0-16,-2 2 0 0,-3 1 0 0,-11 2 0 0,3 0 0 15,1-1 0-15,-2-2 0 0,-2 3 0 0,0 3 768 0,-3-2 208 16,-4-2 48-16,-2 1 0 16,-3 2-1648-16,-3 0-320 0,-1-1-64 0,-4 1-16 0,0-1 1648 0,-8-1 320 15,0 0 64-15,0 0 16 0,0 0-832 0,0 0-192 16,0 0 0-16,0 0 0 0,0 0 0 0,-9 3 0 16,-1-3 0-16,-1 1 0 0,-4 1 0 0,-1 0 0 15,-5-1 0-15,-9-1 0 0,-3-2 0 0,2 2 0 16,6 3 0-16,-8 0 0 0,-5-3 0 0,1 1 0 15,-3 0 0-15,-1-1 0 0,-1 0 0 0,-8 1 0 16,-4 2 0-16,-2-2 0 0,-1-3 0 0,-3 2 0 16,3 2 0-16,-1 2 0 0,1 0 0 0,-8-1 0 15,-4-1 0-15,3 3 0 0,0 0 0 0,6 1 0 16,2-3 0-16,0 2 0 0,-2-2 0 0,5 1 0 0,1 2 0 0,5 1 0 16,0 0 0-16,6-1 0 0,7-1 0 0,1-2 0 15,3 3 0-15,6-3 0 16,3 0 0-16,5-1 0 0,4 1 0 0,5 0 0 0,9-3 0 0,-8 2 0 15,8-2 0-15,0 0 0 0,0 0 0 0,0 0 0 16,11 4 0-16,5-2 0 0,2-1 0 0,9-1 0 16,2-1 0-16,8 1 0 0,6-3 0 15,4 0 0-15,7 1 0 0,3 0 0 0,1 0 0 0,4 0 0 16,-1-2 0-16,4 1 0 0,5 0 0 0,1-1 0 16,2 2 0-16,-5-2 0 0,-1-3 0 0,-1 2 0 15,-4-4 0-15,0 3 0 0,2 3 0 0,-4-1 0 16,-9-5 0-16,-2 2 0 0,-6 2 0 0,-3-2 0 15,-5-2 0-15,-3 2 0 0,-4 1 0 0,-5 3 0 0,-1 3 0 0,-9-1 0 16,-13 1 0-16,9-1 0 0,-9 1 0 0,7-5 0 16,-1 2 0-16,-6 3 0 15,0 0-2416-15,-10 3-528 0,-5-1-96 0,-7 3-32 16</inkml:trace>
  <inkml:trace contextRef="#ctx0" brushRef="#br0" timeOffset="20736.09">13757 8245 12895 0,'0'0'576'0,"0"0"112"0,-4 0-560 0,-3 1-128 0,1 1 0 0,0-1 0 15,6-1 848-15,-5 0 144 0,-1 1 32 0,-1 0 0 16,7-1 0-16,-5 1 0 0,5-1 0 0,0 0 0 16,-4 2 0-16,4-2 0 15,0 0 0-15,0 0 0 0,0 0-832 0,0 0-192 0,0 0 0 0,0 0 0 16,0 0 864-16,0 0 128 0,0 0 32 0,0 0 0 15,7 5-832-15,2-2-192 0,1-1 0 0,2 1 0 16,2 0 864-16,2-2 128 0,-1 2 32 0,3-2 0 16,0-1-832-16,3 1-192 0,-3 1 0 0,2-2 0 15,3 0 0-15,-8 0 0 0,2-3 0 0,0 2 0 16,4 1 0-16,-1 0 0 0,-2-1 0 0,-1 0 0 16,1 1 864-16,-1 1 128 0,-1 0 32 0,0-1 0 0,1-1-832 0,-3 0-192 15,-1 2 0-15,-1-1 0 0,-4 0 0 0,0 0 0 16,-8 0 0-16,0 0 0 0,6 0 0 0,-6 0 0 15,0 0 0-15,0 0 0 0,0 0 864 0,0 0 128 16,0 0 32-16,0 0 0 0,0 0-832 0,0 0-192 16,0 0 0-16,-6 0 0 0,-2 0 0 0,2 0 0 15,-1 0 0-15,1 0 0 0,2 0 0 0,4 0 0 16,-7-1 0-16,7 1 0 16,-6 1-1600-16,6-1-352 0,0 0-80 0,0 0-16 0</inkml:trace>
  <inkml:trace contextRef="#ctx0" brushRef="#br0" timeOffset="21980.69">17452 8280 16575 0,'0'0'368'0,"-8"2"80"0,8-2 0 0,-7 1 16 0,-2 0-464 0,2 1 0 16,-2 1 0-16,9-3 0 0,-6 1 912 0,6-1 96 16,-10 0 16-16,10 0 0 0,0 0 0 0,0 0 0 15,-6 5 0-15,6-5 0 0,0 0 0 0,0 0 0 16,5 7 0-16,1-3 0 0,3-3-832 0,2 1-192 0,-1 2 0 0,2-2 0 16,3-2 864-16,0-1 128 0,0 0 32 0,2 0 0 15,2 1-832-15,1 0-192 0,2 0 0 0,-5-1 0 16,1-1 864-16,-1 1 128 0,2 0 32 0,0 0 0 15,3-1-832-15,0 1-192 0,-2-2 0 0,0 3 0 16,1 0 0-16,-4 0 0 0,-2-2 0 0,-1 2 0 16,1 0 0-16,-5 0 0 0,-1 0 0 0,-2 2 0 15,-7-2 0-15,0 0 0 0,0 0 0 0,0 0 0 16,0 0 864-16,0 0 128 0,0 0 32 0,0 0 0 16,-5 3-832-16,-3-1-192 0,-3 0 0 0,-2 0 0 15,-2 1 0-15,-1-1 0 0,-3-1 0 0,2 3 0 16,-4 0 0-16,-9 0 0 0,0-1 0 0,4 2 0 0,1-1 0 0,3 1 0 15,-2-3 0-15,5 1 0 0,1 0 0 0,2 0 0 16,1-2 0-16,4-1 0 0,1-1 0 0,10 1 0 16,-7 0 0-16,7 0 0 0,0 0 0 0,0 0 0 15,0 0 0-15,0 0 0 0,0 0 0 0,6-6 0 16,4 1 0-16,3 0 0 0,4 1 0 0,3-1 0 16,4 0 0-16,-8 2 0 0,7-1 864 0,2 1 128 15,-1 0 32-15,4-1 0 16,3 1-1648-16,2 1-320 0,0-1-64 0,-2 1-16 0,-1-1 1648 0,-3-1 320 15,-1-1 64-15,-3 2 16 0,-2 0-832 0,-4 1-192 16,0-1 0-16,-3 1 0 0,-3-1 0 0,-2 1 0 16,-3-1 0-16,-6 3 0 0,0 0 0 0,0 0 0 15,0 0 0-15,0 0 0 0,0 0 0 0,-7 3 0 16,-2-1 0-16,-2 1 0 16,-2 2-1600-16,-2-2-352 0,1-1-80 0,0-1-14752 0</inkml:trace>
  <inkml:trace contextRef="#ctx0" brushRef="#br0" timeOffset="25734.07">9938 8381 12895 0,'0'0'272'0,"-7"1"64"0,-2-2 16 0,5 2 32 0,-3 1-384 0,2 2 0 15,-1-2 0-15,0-1 0 0,0-1 896 0,1 1 96 16,-2-1 32-16,3 2 0 0,-3-2 0 0,2 1 0 0,0 0 0 0,-1 0 0 16,0-1 0-16,2 0 0 15,-4-1 0-15,2 2 0 0,-1 2 0 0,7-3 0 0,0 0 0 0,-6 2 0 16,2 0-832-16,4-2-192 0,0 0 0 0,0 0 0 16,0 0 864-16,0 0 128 0,8-1 32 0,3 0 0 15,2 0-832-15,2-1-192 0,2-1 0 0,2 1 0 16,-1 0 864-16,2 0 128 0,2 0 32 0,10-3 0 31,-2 1-1648-31,-2 0-320 0,-6 2-64 0,-6 1-16 0,-1-3 1648 0,0 0 320 0,0 1 64 0,-2 0 16 16,-1 0-832-16,-3-1-192 0,0-1 0 0,-3 3 0 15,-6 2 0-15,0 0 0 0,0 0 0 0,0 0 0 16,0 0 0-16,0 0 0 0,-7 1 0 0,-6 0 0 0,-1-1 864 16,-3 3 128-16,-2 0 32 0,-5 1 0 0,-1-2-832 0,-1 0-192 15,3 1 0-15,0 1 0 0,-1-1 0 0,2 1 0 16,3-1 0-16,0 1 0 0,6-3 0 0,0 1 0 15,2 0 0-15,4 0 0 0,7-2 0 0,0 0 0 16,0 0 0-16,0 0 0 0,0 0 864 0,0 0 128 16,9-2 32-16,3 1 0 0,1 1-832 0,2 0-192 15,0-1 0-15,0 0 0 0,4 0 0 0,1 0 0 16,1 1 0-16,5 0 0 16,-3 0-1600-16,-4 1-352 0,-4 1-80 0,-7 2-16 0</inkml:trace>
  <inkml:trace contextRef="#ctx0" brushRef="#br0" timeOffset="27381.45">22114 8198 16575 0,'0'0'368'0,"0"0"80"0,-9 5 0 0,9-5 16 0,-9 5-464 0,2 0 0 0,-1-1 0 0,4-1 0 16,-3-2 912-16,1 2 96 0,2 0 16 0,-4 0 0 15,3-1 0-15,-1 2 0 0,0-1 0 0,0-1 0 16,-1 3-832-16,1-1-192 0,2-3 0 0,4-1 0 15,-5 3 864-15,5-3 128 0,0 0 32 0,0 0 0 16,0 0 0-16,0 0 0 0,0 0 0 0,0 0 0 16,0 0-832-16,9 2-192 0,2-4 0 0,2 2 0 15,0-2 864-15,7 0 128 0,4-1 32 0,5-1 0 16,3 1-832-16,3 0-192 0,5-2 0 0,0 3 0 16,6 1 0-16,0 1 0 0,-1 1 0 0,3-2 0 15,5-2 0-15,0 1 0 0,2-2 0 0,0 3 0 0,1 1 0 0,-2 0 0 16,-4 0 0-16,-1 0 0 0,-2-1 864 0,0 1 128 15,1 0 32-15,-3 1 0 0,-1 0-832 0,-5 3-192 16,2-2 0-16,-3 2 0 0,-5-2 0 0,-4 0 0 16,-1-1 0-16,-4 1 0 0,-4 1 0 0,-2-1 0 15,-2-2 0-15,-2 0 0 0,-2 1 0 0,-1 1 0 16,-5 0 0-16,-6-2 0 0,0 0 0 0,0 0 0 16,0 0 0-16,0 0 0 0,0 0 864 0,0 0 128 15,-6 3 32-15,-4 1 0 0,0-1-832 0,-3 0-192 16,-2 0 0-16,-5-2 0 0,-1-1 0 0,-5 0 0 15,-5-1 0-15,-2 2 0 0,-2-1 0 0,-4 3 0 16,-1 0 0-16,-3-1 0 0,1-2 0 0,-1-1 0 16,0 0 0-16,-9-1 0 0,-4-2 0 0,-3 1 0 0,1 0 0 0,0 1 0 15,2 0 0-15,-1 2 0 0,1-4 0 16,1 0 0-16,0-2 0 0,-17 1 0 0,11 2 0 0,7 2 0 16,9-3 0-16,6 2 0 0,7 1 0 0,5 1 0 15,7 0 0-15,5 0 0 0,3-3 0 0,4 2 0 16,8 1 0-16,0 0 0 0,0 0 0 0,8-4 0 15,4 1 0-15,5 0 0 0,10 1 0 0,-3-1 0 16,8-1 0-16,7-1 0 0,7 2 0 0,2 1 0 16,5 1 0-16,3-1 0 0,3-1 0 0,5 3 0 15,8 2 0-15,1 1 0 0,1 0 0 0,1-1 0 16,-4-3 0-16,3 1 0 0,0 0 0 0,-1 2 0 16,-3 3 0-16,-5-1 0 0,-7-1 0 0,-1-1 0 15,-3 0 0-15,-2-2 0 0,-5-3 0 0,-4 3 0 0,-2 4 0 16,-6-1 0-16,-4-1 0 0,-7-1 0 0,-4-1 0 0,-5 2 0 15,-4 1 0-15,-3-2 0 0,-8-1 0 0,0 0 0 16,-6 0 0-16,-6 1 0 0,-7 1 864 0,-2-1 128 16,-5 1 32-16,-4 1 0 0,-5 2-832 0,-1-3-192 15,1 0 0-15,-3 1 0 0,-4-1 0 0,-5 0 0 16,-5-1 0-16,-4 2 0 0,-1 0 0 0,1 1 0 16,-2 0 0-16,1 1 0 0,0-5 0 0,-2 0 0 15,-3-2 0-15,5 2 0 0,4 2 0 0,2 2 0 16,6-2 0-16,6 0 0 0,6-4 0 0,7 1 0 15,5 0 0-15,5 1 0 0,5-1 0 0,7 0 0 16,4 1 0-16,0 0 0 16,9-4-768-16,8-3-208 0,10-2-48 0,7 2 0 0,8 1 832 0,6 1 192 15,7 1 0-15,-1 1 0 0,1 0 0 0,7-3 0 0,0 2 0 0,5 2 0 16,4 2 0-16,-5 1 0 16,-2 1 0-16,-4-1 0 0,-2 2 0 0,-4 2 0 0,-1-4 0 0,-4 2-12608 15,-4 3-2464-15</inkml:trace>
  <inkml:trace contextRef="#ctx0" brushRef="#br0" timeOffset="29235.66">9895 8809 9215 0,'0'0'192'0,"0"0"64"0,0 0 0 0,0 0 0 0,0 0-256 0,0 0 0 16,0 0 0-16,0 0 0 0,0 0 0 0,0 0 0 0,0 0 0 0,0 0 0 15,0 0 0-15,0 0 0 0,0 0 0 0,0 0 0 16,0 0 0-16,0 0 0 0,0 0 0 0,0 0 0 15,0 0 0-15,0 0 0 0,0 0 0 0,0 0 0 16,0 0 0-16,0 0 0 0,0 0 0 0,0-6 0 16,0 6 0-16,0 0 0 0,0 0 0 0,0 0 0 15,-2-4 864-15,2 4 128 0,0 0 32 0,0 0 0 16,0 0 0-16,0 0 0 0,0 0 0 0,0 0 0 16,-4-4 0-16,4 4 0 0,0 0 0 0,0 0 0 15,0 0-832-15,0 0-192 0,0 0 0 0,0 0 0 16,0 0 0-16,0 0 0 0,0 0 0 0,0 0 0 15,0-4 864-15,0 4 128 0,0 0 32 0,0 0 0 16,3-6-832-16,-1 0-192 0,-1 0 0 0,-1 6 0 0,0 0 864 0,0 0 128 16,0 0 32-16,0 0 0 0,3-6-832 0,-3 6-192 15,5-4 0-15,-5 4 0 0,0 0 0 0,0 0 0 16,0 0 0-16,2-6 0 0,-2 6 0 0,0 0 0 16,0-5 0-16,0 5 0 0,0 0 0 0,0 0 0 15,0 0 0-15,0 0 0 0,-1-6 0 0,1 6 0 16,0 0 0-16,0 0 0 0,1-5 0 0,-1 5 0 15,0 0 0-15,0 0 0 0,0 0 0 0,0 0 0 16,0 0 0-16,0 0 0 0,0 0 0 0,0 0 0 16,0 0 0-16,0 0 0 0,0 0 0 0,0 0 0 15,0 0 0-15,0 0 0 0,0 0 0 0,0 0 0 16,0 0 0-16,0 0 0 0,0 0 0 0,0 0 0 16,0 0 0-16,0 0-8144 15,0 0-1680-15</inkml:trace>
  <inkml:trace contextRef="#ctx0" brushRef="#br0" timeOffset="31538.74">5282 9350 12895 0,'0'0'272'0,"0"0"64"0,0 0 16 0,0 0 32 0,-17 1-384 0,17-1 0 0,0 0 0 0,0 0 0 16,0 0 896-16,0 0 96 0,0 0 32 0,0 0 0 16,0 0 0-16,0 0 0 0,-4 5 0 0,-1-2 0 15,0-1-832-15,5-2-192 0,0 0 0 0,-6 0 0 16,1 0 864-16,5 0 128 0,-7 0 32 0,3 1 0 0,4-1-832 0,-7 0-192 16,2 1 0-16,5-1 0 0,0 0 0 0,-5-2 0 15,0-1 0-15,5 3 0 0,0 0 0 0,0 0 0 16,0 0 0-16,0 0 0 0,-5-2 0 0,5 2 0 15,0 0 0-15,0 0 0 0,-2-6 864 0,1 2 128 16,1 4 32-16,0 0 0 0,0 0-832 0,0 0-192 16,0-6 0-16,0 6 0 15,0 0-768-15,0 0-208 0,0 0-48 0,0-6 0 0,0 0 832 0,0 6 192 16,0 0 0-16,0-8 0 0,0 2 0 0,0 0 0 16,0 1 0-16,0-1 0 0,0 6 0 0,0-5 0 15,0-2 0-15,0 7 0 0,0 0 0 0,0-6 0 16,0-2 0-16,-1 1 0 0,0 0 0 0,-1-1 0 15,1 0 0-15,-1-1 0 0,1 1 0 0,1 0 0 16,0 1 0-16,0 0 0 0,0-1 0 0,0-2 0 0,0-1 0 16,0 0 0-16,0 4 768 0,0-3 208 0,0-2 48 0,0 0 0 15,1 1-832-15,1 0-192 0,-2-1 0 0,0-2 0 16,0-2 0-16,0 5 0 0,1 2 0 0,-2-2 0 16,1-2 0-16,0 1 0 0,0 0 0 0,1 2 0 15,-1 2 864-15,0 1 128 0,0 0 32 0,2 1 0 16,-1-2-832-16,0 1-192 0,-1 1 0 0,1-1 0 15,-1 1 0-15,0 0 0 0,0 0 0 0,0 6 0 16,0 0 0-16,0 0 0 0,1-7 0 0,-1 7 0 16,0 0 864-16,0 0 128 0,0 0 32 0,0 0 0 15,0 0-832-15,0 0-192 0,0 0 0 0,0 0 0 16,0 0 0-16,0 0 0 0,1 8 0 0,0-1 0 0,-1 1 0 0,0 3 0 16,0 3 0-16,0 4 0 0,2 4 0 0,-2 1 0 15,0 1 0-15,0 5 0 0,0 3 0 0,-3 1 0 16,0 1 0-16,1-1 0 0,-3-2 0 0,2-2 0 15,0 1 0-15,1-2 0 0,-3-2 0 0,2-1 0 16,-1-1 0-16,0 1 0 0,-1-2 0 0,0-1 0 16,1 0 0-16,2-1 0 0,-4-1 864 0,2-3 128 15,-1 2 32-15,3-3 0 0,-2-2-832 0,1-3-192 16,-1-2 0-16,2 1 0 0,-2 0 0 0,1 0 0 16,1-3 0-16,2-7 0 0,0 5 864 0,0-5 128 15,0 0 32-15,0 0 0 0,0 0-832 0,0 0-192 16,0 0 0-16,0 0 0 0,0 0 0 0,0 0 0 15,0 0 0-15,9-1 0 0,-2-1 0 0,1-1 0 0,0-1 0 0,2 2 0 16,2-1 0-16,-1 2 0 0,2-4 0 0,3 1 0 16,0-3 0-16,4 2 0 0,-2-1 0 0,3 0 0 15,3 0 0-15,0 0 0 0,2-2 0 0,3 4 0 16,4 1 0-16,1 1 0 0,-1-1 0 0,1 0 0 16,1 0 0-16,-1 1 0 0,3 0 0 0,2-2 0 15,4 1 0-15,-2 0 0 0,0 1 0 0,3 1 0 16,-1 1 0-16,1 1 0 0,-2 0 0 0,1 1 0 15,0-1 0-15,-1-1 0 0,1-2 0 0,0 2 0 16,-2 1 0-16,1 1 0 0,4 1 0 0,-1 0 0 16,0-1 0-16,-2 1 0 0,-3 1 0 0,2-2 0 15,2-1 0-15,1-1 0 0,-1 2 0 0,2 0 0 16,4 1 0-16,-1-1 0 0,0 1 0 0,18 3 0 16,-8-3 0-16,-1-1-208 0,-2-2 32 0,1 0 16 0,0 0 160 0,0 2 192 15,2 3-32-15,-6-4-16 0,-1-2-144 0,1-2 0 16,0 0-160-16,2 1 160 0,0 1 0 0,2 1 0 15,1 0 0-15,-3 0 160 0,-2 1-160 0,-2 0 0 16,-2-2 0-16,3 1 0 0,-2-2 0 0,5 3 0 16,3 3 0-16,-3-2 0 0,-6 1 0 0,1-3 0 15,-3-1 0-15,-1 1 0 0,1 0 0 0,-3 1 0 16,-2 0 0-16,-1 2 0 0,0 0 0 0,-1 2 0 16,-3 1 0-16,-2-3 128 0,-3 0-128 0,-3 0 0 15,-1 0 0-15,-1 1 128 0,0-2-128 0,-1-1 0 16,1-1 0-16,-3 2 128 0,-1 0-128 0,0 0 0 0,1-4 0 15,0 5 0-15,-3 2 0 0,1-2 128 16,-1 1-128-16,-3-1 0 0,1-2 0 0,-3 0 0 0,-1 3 128 0,0-3-128 16,-1 1 0-16,-2 0 0 0,1-2 144 0,-3 1-144 15,1 1 0-15,1-1 128 0,-3-1-128 0,1 0 0 16,0 0 0-16,-2 3 0 0,2-2 0 0,-4-1 0 16,2 0 0-16,-3 0-288 0,3 2 48 0,-1-2 16 15,-1 0 224-15,1 0 0 0,-1-2 0 0,2 2 0 16,-3 0 0-16,0 0 0 0,-5 0 0 0,7 0 0 15,-1 0 0-15,-6 0 0 0,8-1 0 0,-8 1 0 16,4-3 0-16,-4 3 0 0,7-1 0 0,-2-2 0 16,0-1 0-16,-2-1 0 0,0-1 0 0,2 0 0 15,-1 1 0-15,1-1 0 0,-3 0 0 0,1-2 0 16,-2-1 768-16,1-1 208 0,2-1 48 0,0-1 0 16,2 0-832-16,-1-1-192 0,-2 0 0 0,3-1 0 0,-3-4 0 0,4-1 0 15,1-2 0-15,0-1 0 0,2 1 0 16,1 0 0-16,0 0 0 0,0-1 0 0,0 0 0 0,2 0 0 15,-2-2 0-15,2-3 0 0,-1-4 0 0,0-1 0 16,1 0 0-16,-3-1 0 0,1 1 0 0,0 1 0 16,-2 0 0-16,-1 5 0 0,1 3 0 0,0 1 0 15,1 1 0-15,-3 2 0 0,-1 1 0 0,1 1 0 16,-2 3 0-16,2 0 0 0,-4 0 0 0,2 4 0 16,-1 3 0-16,0-1 0 0,-3 0 0 0,2 2 0 15,-2-1 0-15,-1 7 0 0,0 0 0 0,0 0 0 16,0 0 0-16,0 0 0 15,-7 5-1600-15,-2 1-352 0,3 4-80 0,-4 3-16400 0</inkml:trace>
  <inkml:trace contextRef="#ctx0" brushRef="#br0" timeOffset="33031.49">14391 7246 16575 0,'0'0'368'0,"0"0"80"0,-6 3 0 0,4 0 16 0,2-3-464 0,0 0 0 16,0 0 0-16,0 0 0 0,-1 6 912 0,1-6 96 16,0 0 16-16,0 0 0 0,7-2 0 0,2-1 0 15,4 1 0-15,1 0 0 0,1-3 0 0,1 0 0 16,-3 1 0-16,3-2 0 0,3-4-832 0,3 0-192 16,-2 2 0-16,2-1 0 0,0 0 864 0,-3 1 128 15,-1 1 32-15,-1 1 0 0,-2 2-832 0,-3 0-192 16,-1 2 0-16,4 0 0 15,-7 1-768-15,-8 1-208 0,0 0-48 0,0 0-11872 0</inkml:trace>
  <inkml:trace contextRef="#ctx0" brushRef="#br0" timeOffset="33541.42">14932 6845 16575 0,'0'0'736'0,"0"0"160"0,0 0-720 0,0 0-176 0,0 0 0 0,0 0 0 15,0 0 848-15,0 9 144 0,-1-2 32 0,2 3 0 0,1 0-832 0,-1 1-192 16,-2 4 0-16,0 0 0 0,1 5 864 0,-1-1 128 15,0 1 32-15,-1 1 0 0,-5-2 0 0,3 2 0 16,1 0 0-16,2 0 0 0,-4 0-832 0,2-2-192 16,-1 2 0-16,1-4 0 0,-3 0 0 0,2-1 0 15,1 1 0-15,1-6 0 0,2-4 864 0,0-7 128 16,0 0 32-16,0 0 0 0,0 0-832 0,0 0-192 16,0 0 0-16,-2-4 0 0,2-3 864 0,0-1 128 15,2-3 32-15,-2-4 0 0,2 0-832 0,1-1-192 16,1-2 0-16,2 0 0 0,-4-2 0 0,3 1 0 15,2-3 0-15,-1 0 0 0,-1-2 0 0,2 2 0 16,2-1 0-16,2 2 0 0,0 2 0 0,3-1 0 16,1 3 0-16,1 2 0 0,0 1 0 0,0 4 0 15,-1 2 0-15,0 3 0 0,1 1 0 0,-3 4 0 16,-3 4 0-16,-1 1 0 0,-3 3 0 0,-1 1 0 0,-2 0 0 16,-3 2 0-16,-3 6 0 0,-1-1 0 0,-1 2 0 0,-3 0 0 15,-2-3 0-15,-1-1 0 0,0 1 0 0,0-1 0 16,-3-1 0-16,1-2 0 0,1-2 0 0,-5 0 0 31,4-5-2416-31,4-5-528 0,2-6-96 0,4 3-32 0</inkml:trace>
  <inkml:trace contextRef="#ctx0" brushRef="#br0" timeOffset="33886.62">15511 6423 12895 0,'0'0'576'0,"0"0"112"0,0 0-560 0,0 0-128 15,0 0 0-15,0 0 0 0,0 0 1664 0,-5 4 320 16,2 4 48-16,-5-1 16 0,0-1-832 0,1 2-144 15,-1 1-48-15,-3 3 0 0,1 4 0 0,0 3 0 16,-3 2 0-16,2 1 0 0,2-1 0 0,-2 2 0 16,1 1 0-16,2 3 0 0,0 1-816 0,0 0-208 15,2 1 0-15,1-2 0 0,2-2 0 0,2-1 0 16,1-2 0-16,2 0 0 0,1-1 0 0,2-1 0 0,0-4 0 0,2 4 0 31,0-4-768-31,0-5-208 0,3-4-48 0,-2-2 0 16,0-1-816-16,2-4-160 0,1-2-48 0,-2 0 0 0</inkml:trace>
  <inkml:trace contextRef="#ctx0" brushRef="#br0" timeOffset="34159.01">15744 6477 20271 0,'0'0'448'0,"0"0"80"0,0 0 32 0,-5 4 16 0,1 2-576 0,-3 1 0 16,2 2 0-16,-1 1 0 0,-2 2 928 0,1 1 80 15,-3 2 16-15,2 0 0 0,0 4 0 0,1 1 0 16,-1-2 0-16,3 1 0 0,-2-1-832 0,4 1-192 16,1 1 0-16,1-1 0 0,1 0 0 0,2-2 0 15,1 3 0-15,0-1 0 0,2-3 0 0,-2-1 0 16,3-6 0-16,2 6 0 15,-3-2-768-15,-1-3-208 0,2-4-48 0,-6-6-6544 16,0 0-1328-16</inkml:trace>
  <inkml:trace contextRef="#ctx0" brushRef="#br0" timeOffset="34324.58">15493 6720 20271 0,'0'0'896'0,"5"-3"192"0,3-2-880 0,3 1-208 0,-1-1 0 0,2 2 0 15,2 1 0-15,2 0 0 0,-1 1 0 0,3-4 0 16,1 1 0-16,1-3 0 0,-1 1 0 0,1 0 0 16,0 3 0-16,0-2 0 0,-5 3 0 0,7-3-8960 15</inkml:trace>
  <inkml:trace contextRef="#ctx0" brushRef="#br0" timeOffset="34650.19">15974 6298 20271 0,'0'0'448'0,"0"0"80"0,0 0 32 0,7 1 16 0,-7-1-576 0,7 3 0 15,1 0 0-15,-3 2 0 0,2 0 928 0,-1 4 80 16,0 3 16-16,0 3 0 0,-1 2 0 0,0 3 0 16,-1 2 0-16,0 3 0 0,-3 3 0 0,-1 2 0 15,0 1 0-15,-1 0 0 0,-1-1-832 0,-1-2-192 16,-2 2 0-16,0 0 0 0,-2-3 864 0,-1 0 128 16,1-2 32-16,-1-2 0 0,-1-2-832 0,0-1-192 15,-2-5 0-15,-2 7 0 16,3-4-1600-16,1-5-352 0,2-5-80 0,7-8-16 0</inkml:trace>
  <inkml:trace contextRef="#ctx0" brushRef="#br0" timeOffset="35151.87">16292 6408 20271 0,'0'0'896'0,"0"0"192"0,0 0-880 0,0 0-208 15,0 0 0-15,0 0 0 0,0 0 864 0,-3 7 128 16,-1 1 32-16,1 2 0 0,0 2-832 0,0 1-192 16,-2 3 0-16,0 2 0 0,2 0 864 0,1-1 128 15,2 2 32-15,0-3 0 0,2-2-832 0,1-1-192 16,2-1 0-16,0-1 0 0,1-1 0 0,1-3 0 16,-1-2 0-16,3-3 0 0,1-1 864 0,1-2 128 15,2-2 32-15,1-2 0 0,-2-3-832 0,2-1-192 16,1-2 0-16,-1 1 0 0,-1-2 864 0,-1-1 128 0,0 1 32 0,-3 0 0 15,0 1-832-15,-1 1-192 0,-1 0 0 0,-2 3 0 16,0 3 0-16,-5 4 0 0,0 0 0 0,6 4 0 16,-2 3 0-16,0 5 0 0,-1 0 0 0,0 7 0 15,-3-1 0-15,-1 4 0 0,-2 2 0 0,-1 1 0 16,-1 1 0-16,-2 2 0 0,-1-1 0 0,-3 4 0 16,-2-3 0-16,0 0 0 0,-2 0 0 0,-2-2 0 15,0-1 864-15,-1 1 128 0,1-3 32 0,2-2 0 16,1-5-832-16,1-2-192 0,0-1 0 0,2-5-11424 15,-2-3-2336-15</inkml:trace>
  <inkml:trace contextRef="#ctx0" brushRef="#br0" timeOffset="35975.75">18127 7160 20271 0,'0'0'448'0,"0"0"80"0,0 0 32 0,0 0 16 0,6-6-576 0,-3 2 0 0,3 0 0 0,1-3 0 15,6 3 928-15,-1-2 80 0,2 1 16 0,4-2 0 16,1-3 0-16,2-1 0 0,1 0 0 0,0 1 0 16,0 0-832-16,0 0-192 0,-1-2 0 0,0 1 0 15,-1 3 0-15,0 1 0 0,-4-1 0 0,-2 2 0 16,0 0 0-16,-1 2 0 0,-4 2 0 0,-2-1-8144 16,-1 2-1680-16</inkml:trace>
  <inkml:trace contextRef="#ctx0" brushRef="#br0" timeOffset="36441.61">18772 6775 20271 0,'0'0'896'0,"0"0"192"0,0 0-880 0,0 0-208 0,0 0 0 0,-1 10 0 16,-1 2 864-16,0 1 128 16,-3 0 32-16,1 2 0 0,-2 0-832 0,1 3-192 0,-1 1 0 0,1 3 0 15,-2 0 864-15,2 2 128 0,-3-1 32 0,-1 0 0 16,0-3-832-16,2-2-192 0,-1 0 0 0,0 1 0 16,2-3 864-16,0-1 128 0,2-1 32 0,-2-4 0 15,3-5-832-15,3-5-192 0,0 0 0 0,0 0 0 16,0 0 864-16,0 0 128 0,0 0 32 0,7-10 0 15,-4-1-832-15,3-3-192 0,2-4 0 0,-1 1 0 16,2-1 0-16,-3-1 0 0,3-3 0 0,0-1 0 16,0-2 0-16,0 1 0 0,1 1 0 0,1-2 0 15,3 1 0-15,-2 1 0 0,1 1 0 0,0 3 0 16,-1 3 0-16,1 1 0 0,-1 1 0 0,-2 4 0 0,0 3 0 16,-1 1 0-16,-1 2 0 0,-8 4 0 0,0 0 0 0,4 6 0 15,-2 2 0-15,-2 2 0 0,-2 1 0 0,-2 1 0 16,-2 1 0-16,-4 3 0 0,-2 1 0 0,-1 0 0 15,-2-2 0-15,-2 1 0 0,1-1 0 0,-1-1 0 16,1-2 0-16,-5 1 0 16,2-6-2416-16,7-3-528 0,-2-6-96 0,14 2-32 0</inkml:trace>
  <inkml:trace contextRef="#ctx0" brushRef="#br0" timeOffset="36771.15">19342 6331 20271 0,'0'0'448'0,"0"0"80"0,0 0 32 0,0 0 16 0,0 0-576 0,0 0 0 0,6 2 0 0,-6-2 0 16,0 0 928-16,0 0 80 0,0 0 16 0,-1 9 0 15,-1 2 0-15,-1 0 0 0,0-2 0 0,-5 6 0 16,1 3 0-16,-2 3 0 0,1 1 0 0,-3 3 0 16,0 1-832-16,0 0-192 0,0 2 0 0,1-2 0 15,0 1 864-15,1-2 128 0,0-1 32 0,2 1 0 16,0 3-832-16,3-3-192 0,0-3 0 0,2-1 0 16,2-2 0-16,1 1 0 0,2-3 0 0,4 5 0 15,-1-4-768-15,1-4-208 0,3-3-48 0,1-2 0 16,0-4 0-16,1-1 0 0,1-2 0 0,1-1-11872 15</inkml:trace>
  <inkml:trace contextRef="#ctx0" brushRef="#br0" timeOffset="37074.49">19537 6408 20271 0,'0'0'896'0,"0"0"192"0,0 0-880 0,3-6-208 0,-3 1 0 0,0 5 0 15,0 0 864-15,0 0 128 0,0 0 32 0,-6 5 0 16,1 3 0-16,2 2 0 0,-2 3 0 0,-1 2 0 16,-4 2 0-16,-1 1 0 0,0 3 0 0,0 4 0 15,2 0-832-15,-2 0-192 0,1-2 0 0,2 3 0 16,2-1 0-16,0 1 0 0,2 0 0 0,2-2 0 15,-2-1 0-15,3-1 0 0,1-2 0 0,3-2 0 16,0-1 0-16,-1-2 0 0,1 0 0 0,0-3 0 16,3-1 0-16,-3-5 0 0,-3-6 0 0,0 0-9232 15,7 0-1904-15</inkml:trace>
  <inkml:trace contextRef="#ctx0" brushRef="#br0" timeOffset="37237.96">19355 6740 20271 0,'0'0'448'0,"0"0"80"0,0 0 32 0,8-1 16 0,1-2-576 0,3 2 0 16,-2-1 0-16,4 0 0 0,1 0 0 0,3-3 0 15,1-1 0-15,-1-1 0 0,1 1 928 0,1 0 80 16,2 1 16-16,-4-1 0 0,0-1-832 0,-3 1-192 16,1 3 0-16,-3-3 0 0</inkml:trace>
  <inkml:trace contextRef="#ctx0" brushRef="#br0" timeOffset="37553.43">19788 6351 20271 0,'0'0'896'0,"0"0"192"0,3-6-880 0,-3 6-208 0,0 0 0 0,0 0 0 16,9 4 864-16,-3 1 128 0,1-1 32 0,-1 3 0 15,1 1 0-15,-1 3 0 0,-3 2 0 0,1 5 0 16,2 3 0-16,-1 3 0 0,-3 3 0 0,2-1 0 16,-1 2-832-16,-2 0-192 0,-2 0 0 0,-1 0 0 0,1 3 864 0,-3-1 128 15,0 0 32-15,-3-3 0 0,1-1-832 0,-1-1-192 16,-1 0 0-16,2-3 0 0,-1-3 0 0,3-3 0 15,-3 0 0-15,2-1 0 16,2-4-1600-16,3-11-352 0,0 0-80 0,0 0-16 0</inkml:trace>
  <inkml:trace contextRef="#ctx0" brushRef="#br0" timeOffset="38214.23">20269 6397 27647 0,'0'0'608'0,"0"0"128"0,0 0 32 0,0 0 0 0,0 0-624 0,0 0-144 0,0 0 0 0,0 0 0 16,-1 8 0-16,0 2 0 0,-4 2 0 0,0 2 0 16,1 1 848-16,-4 3 144 0,1 2 32 0,2 0 0 15,-1-1-832-15,1 1-192 0,1-3 0 0,1 2 0 16,1 1 864-16,2-3 128 0,1-1 32 0,3-2 0 16,0-2-832-16,1-2-192 0,4-2 0 0,-1-2 0 15,2 0 0-15,3-3 0 0,1-3 0 0,3-3 0 0,-1-5 0 16,4-1 0-16,0 0 0 0,1-4 0 0,-5 4 864 15,3-4 128-15,-1 0 32 0,0-2 0 0,1-1-832 0,0 1-192 16,-4 0 0-16,-1 1 0 0,-1 2 0 0,-1 0 0 16,-1 2 0-16,0 2 0 0,-5 1 0 0,1 3 0 15,-2 0 0-15,-5 4 0 0,0 0 0 0,0 0 0 16,5 8 0-16,-2 4 0 0,-1 3 0 0,3 4 0 16,-5 1 0-16,0 1 0 0,0-1 0 0,0 1 0 15,-5 2 0-15,2 1 0 0,-1 3 0 0,-1 1 0 16,-4 2 0-16,2-2 0 0,-5 0 0 0,1 0 0 15,0 1 0-15,0-2 0 0,-4 1 0 0,1-3 0 16,1-1 0-16,2 1 0 0,-1-5 0 0,0 0 0 16,-4-1 0-16,3-4 0 0,1-4 864 0,0-2 128 15,2-2 32-15,-2-2 0 0,1 0-832 0,2-3-192 0,-1-2 0 16,2-3 0-16,2-4 0 0,1-2 0 0,1-2 0 0,4-2 0 16,3 0 0-16,2-3 0 0,2-1 0 0,4-2 0 15,3-1 0-15,2-1 0 0,4 0 0 0,1 3 0 16,-5 0 0-16,3 1 0 0,2 4 0 0,2 1 0 15,0 1 0-15,1 3 0 0,-1-1 0 0,2 4 0 16,-2 3 0-16,0 2 0 0,-1 1 0 0,0 1 0 16,-1 1 0-16,-2-1 0 0,0 2 0 0,-2 4 0 15,-2 3-3232-15,-4 2-688 16,8 17-144-16,-13-5-32 0</inkml:trace>
  <inkml:trace contextRef="#ctx0" brushRef="#br0" timeOffset="42006.79">10361 10420 12895 0,'0'0'272'0,"0"0"64"0,0 0 16 0,0 0 32 0,0 0-384 0,0 0 0 0,0 0 0 0,-12-15 0 16,12 15 1712-16,4-4 272 0,1 0 48 0,-2 1 16 0,1-1-832 0,-4 4-144 16,0 0-48-16,0 0 0 0,0 0-816 0,0 0-208 15,0 0 0-15,0 0 0 0,0-7 864 0,-3 0 128 16,2 1 32-16,0 1 0 0,1 5 0 0,-4-5 0 15,-2-2 0-15,0 3 0 0,-2 1-832 0,-1 0-192 16,0-1 0-16,0 1 0 0,0-1 0 0,-1 4 0 16,-1 4 0-16,0-1 0 0,1 1 0 0,-1 0 0 15,-2 0 0-15,0 4 0 0,-2-2 0 0,1 4 0 16,-1 1 0-16,-1 1 0 0,0 2 0 0,-1 0 0 16,1 1 0-16,-1 2 0 0,2 0 0 0,2 2 0 15,3 2 0-15,-1-2 0 0,2-3 0 0,3 0 0 16,3-1 0-16,3-2 0 0,3-1 0 0,5-2 0 0,1-2 0 15,3-1 0-15,1-1 0 0,3-4 0 16,-1-1 0-16,3-2 0 0,1-1 0 0,3-2 0 0,-1-3 0 0,1-2 0 16,0-2 0-16,0-2 0 0,1-1 0 0,-1-3 0 15,3-2 864-15,-3-1 128 0,2-2 32 0,-2-1 0 16,3-2-832-16,-1 0-192 0,3-1 0 0,-1-2 0 16,-1-3 0-16,0 2 0 0,-2-2 0 0,-1-1 0 15,-2-1 0-15,-2-2 0 0,0-3 0 0,4-13 0 16,-3 3 0-16,-4 7 0 0,-2 1 0 0,-1 3 0 15,1 0 0-15,-4 8 0 0,0 2 0 0,-3 5 0 16,2 4 0-16,-2 2 0 0,2 3 0 0,-4 1 0 16,-1 3 0-16,-2 1 0 0,-1 8 0 0,0 0 0 15,0 0 0-15,0 0 0 0,0 0 0 0,0 0 0 16,0 0 0-16,0 0 0 0,0 0 0 0,-4 14 0 0,2 1 0 16,-4 3 0-16,1-2 0 0,0 5 0 0,-1 0 0 0,0 4 0 15,0 4 0-15,-1 2 0 0,0 0 0 0,-1 1 0 16,1 0 0-16,-2 0 0 0,4 0 0 0,-3-1 0 15,1-1 0-15,0-2 0 0,0 1 0 0,2-4 0 16,-1-1 0-16,1-1 0 0,-2-2 0 0,4-2 0 16,1-1 0-16,-1-2 0 0,2-2 0 0,1-2 0 15,1-2 0-15,-1-10 0 0,0 0 0 0,6 9 0 16,-6-9 0-16,9 5 0 0,-9-5 0 0,11-3 0 16,0-1 0-16,0-2 0 0,2-1 864 0,0-3 128 15,-3-1 32-15,2 0 0 0,-1 2-832 0,0-1-192 16,-1 0 0-16,1 0 0 0,3 6 0 0,2 0 0 15,-4-2 0-15,-2 4 0 0,-10 2 0 0,10-1 0 0,-1 3 0 0,0 2 0 16,-9-4 0-16,11 9 0 0,-3 4 0 0,1 1 0 31,-4 0-768-31,4-1-208 0,-2 0-48 0,1 0 0 0,-2 2 832 0,1-2 192 16,1-1 0-16,1 0 0 0,-3-1 0 0,4-2 0 0,-1-2 0 0,4-2 0 16,-2-1 0-16,2-1 0 0,-1-6 0 0,1 1 0 15,1 0 768-15,1-3 208 0,-1-2 48 0,1-3 0 16,1-1-832-16,-1-1-192 0,1-1 0 0,-1 0 0 15,-1-1 0-15,1 2 0 0,-1-1 0 0,0-1 0 16,-4-1 0-16,1 2 0 0,2 2 0 0,-1 1 0 16,-2 0 0-16,0 2 0 0,1-1 0 0,-6 2 0 15,-5 7 0-15,3-6 0 0,-3 6 0 0,0 0 0 16,0 0 0-16,0 0 0 0,0 0 0 0,9-3 0 16,-9 3 0-16,0 0 0 0,0 0 0 0,5 9 0 0,-2 2 0 0,0 0 0 15,0 0 0-15,-3 6 0 0,-3 4 0 0,-1 0 0 16,0-1 0-16,1 2 0 0,-1 3 0 0,0 2 0 15,-2 6 0-15,-2 0 0 0,-4-2 0 0,-1 1 0 16,-2 0 0-16,0 0 0 0,-2 0 0 0,-2-4 0 16,2 1 0-16,-2-2 0 0,-1 4 0 0,2-3 0 15,-4-5 0-15,1-2 0 0,0-2 0 0,0 0 0 16,1-4 0-16,3-5 0 0,-1-5 864 0,0-5 128 16,3 0 32-16,2-7 0 0,-2-4-832 0,2-4-192 15,3-3 0-15,4-1 0 0,1 0 0 0,4-2 0 16,1-2 0-16,6 0 0 0,3-2 0 0,3 3 0 15,4 3 0-15,2 0 0 0,-1 0 0 0,4 4 0 16,1 2 0-16,1 3 0 0,-1 0 0 0,3 1 0 0,-2 2 0 0,3 2 0 16,3 3 0-16,-3 2 0 15,2 1 0-15,-1 2 0 16,-1 0-768-16,5 3-208 0,2 2-48 0,-1-1 0 16,-2 3-816-16,-3-1-160 0,-5 2-48 0,-1 0 0 15,-2 1-816-15,-4-1-160 0,0 7-48 0,-7-2 0 0</inkml:trace>
  <inkml:trace contextRef="#ctx0" brushRef="#br0" timeOffset="42369.29">9693 11031 20271 0,'0'0'448'0,"2"2"80"0,14-7 32 0,6-1 16 0,6 1-576 0,5-1 0 16,7-2 0-16,8 2 0 0,2-3 928 0,5 2 80 15,7 2 16-15,2 1 0 0,0-2 0 0,5 1 0 16,5-1 0-16,5 5 0 0,3 4 0 0,3-1 0 0,-4-3 0 16,5 1 0-16,3 0-832 0,-3 3-192 0,-8 2 0 15,-2 1 0-15,-7-2 0 0,0 1 0 0,-6 4 0 0,-1 0 0 16,-4-1 0-16,-6 2 0 0,-7-2 0 0,-4 2 0 31,-5 1-1600-31,-3-1-352 0,10 0-80 0,-14-3-16 0</inkml:trace>
  <inkml:trace contextRef="#ctx0" brushRef="#br0" timeOffset="43543.72">10459 11581 16575 0,'0'0'368'0,"0"0"80"0,0 0 0 0,0 0 16 0,0 0-464 0,-7-2 0 0,-1 0 0 0,-3-2 0 15,1 0 912-15,1 1 96 0,0-3 16 0,0 3 0 16,-7 2 0-16,1 0 0 0,-1-2 0 0,-1 3 0 15,3 1 0-15,0 3 0 0,-1-1 0 0,-1 3 0 16,1-4-832-16,0 1-192 0,-1 4 0 0,1-2 0 16,0 1 864-16,1-1 128 0,0 3 32 0,2 2 0 15,1 1-832-15,0 1-192 0,-1-1 0 0,1 2 0 16,3 4 0-16,1-1 0 0,1 1 0 0,2 1 0 16,-1 0 0-16,3 2 0 0,2 1 0 0,2-4 0 0,2-3 0 0,2 0 0 15,2-3 0-15,1 0 0 0,1-1 0 0,4-3 0 16,-2-1 0-16,3-2 0 0,0-1 0 0,2 0 0 15,-2-3 0-15,1-3 0 0,-2 0 0 0,1-2 0 16,1-3 0-16,-1-2 0 0,1-2 0 0,-1-2 0 16,0-3 0-16,5 1 0 0,0-2 864 0,0 0 128 15,-4 0 32-15,0-3 0 0,3-1-832 0,1 1-192 16,2 0 0-16,2-2 0 0,-6-1 0 0,2 0 0 16,0 2 0-16,-1-2 0 0,-4 1 0 0,0-1 0 15,0-1 0-15,-3 1 0 0,-1-2 0 0,1 1 0 16,0 0 0-16,-4-2 0 0,0 4 0 0,-1 0 0 15,1 0 0-15,-4-1 0 0,2-3 0 0,-1 5 0 16,-3 2 0-16,2 0 0 0,-2 2 0 0,0 2 0 16,-1 0 0-16,-1 4 0 0,0 1 0 0,0 2 0 0,-1 2 0 0,1 7 0 15,0 0 0-15,0 0 0 0,0 0 0 16,0 0 0-16,-5-5 864 0,5 5 128 0,-8 4 32 0,0-1 0 31,3 2-1648-31,-3 4-320 0,2 4-64 0,-2 3-16 0,0 0 832 0,-1 5 192 0,3 6 0 0,-4 0 0 16,1 4 0-16,1 0 0 0,0 5 0 0,1-1 0 15,-1-1 0-15,1 0 0 0,2-1 0 0,1-4 0 16,-1 1 0-16,2-3 0 0,2 1 0 0,2-3 0 16,2-2 0-16,0 0 0 0,3-1 0 0,-2 0 0 15,4-1 0-15,1-3 0 0,2-4 0 0,-1 0 0 16,1-3 768-16,1 0 208 0,0-4 48 0,-1-2 0 16,1-2-832-16,0-3-192 0,0-2 0 0,3 0 0 15,-3-1 0-15,2-4 0 0,1-1 0 0,1-2 0 0,-3 1 0 0,0-2 0 16,-2-2 0-16,3-3 0 0,1 0 0 0,1-1 0 15,2-1 0-15,-1-1 0 0,1 0 0 0,0 0 0 16,-2 2 0-16,2-2 0 0,-1-1 0 0,0 1 0 16,-1-3 0-16,0 2 0 0,-4 0 0 0,0 0 0 15,-1-1 0-15,0 1 0 0,-1 0 0 0,0-1 0 16,1 0 0-16,-4 1 0 0,2 2 0 0,-2 0 0 16,2 0 0-16,-5 2 0 0,0 1 0 0,2 2 0 15,-4 1 0-15,0 3 0 0,-2 9 0 0,0 0 0 16,0 0 0-16,0 0 0 0,0 0 0 0,0 0 0 15,0 0 0-15,-3 9 0 0,-4 2 0 0,2 2 0 16,-1 4 0-16,-1 2 0 0,1 5 0 0,-3 2 0 16,3 1 0-16,-3 4 0 0,1 2 0 0,1 1 0 15,-1-1 0-15,-1 1 0 0,3 1 0 0,-1-2 0 0,1-2 0 16,3 1 0-16,3 0 0 0,-1-3 0 0,1-3 0 0,1 0 0 16,0-1 0-16,3-5 0 0,-1-2 0 0,1-1 0 15,2-4 0-15,-1-2 0 0,2-3 0 0,-4-2 0 16,-3-6 0-16,0 0 0 0,0 0 0 0,7-4 0 31,-1-4-4048-31,-3-3-864 0,-2-10-160 0,-4 3-48 0</inkml:trace>
  <inkml:trace contextRef="#ctx0" brushRef="#br0" timeOffset="43722.95">10833 11533 31327 0,'0'0'688'0,"0"0"144"0,0 0 16 0,0 0 48 0,0 0-720 0,9-4-176 15,-9 4 0-15,18-1 0 0,2 0 848 0,2 1 144 16,0-1 32-16,2 1 0 0,1-1-832 0,3 0-192 16,-3-1 0-16,1 0 0 0,1 1 0 0,-2 1 0 15,-1 0 0-15,1-2 0 0,-1 2 0 0,1-1 0 16,-2 0 0-16,0-1-10336 16,-1 2-2112-16</inkml:trace>
  <inkml:trace contextRef="#ctx0" brushRef="#br0" timeOffset="44221.26">12131 10860 23951 0,'0'0'512'0,"0"0"128"0,0 0 0 0,0 0 64 0,0 0-576 0,9-4-128 16,2 2 0-16,-1 0 0 0,3-1 848 0,0 0 144 15,3-2 32-15,5 0 0 0,3 3-832 0,3 1-192 16,2 0 0-16,1 0 0 0,-1-3 0 0,1 0 0 16,1 1 0-16,-2-1 0 0,-3 2 0 0,1 1 0 0,1 0 0 15,-3 1 0-15,-2 0 0 0,-2 0 0 16,-4 0 0-16,-2 2-8144 16,-1 3-1680-16</inkml:trace>
  <inkml:trace contextRef="#ctx0" brushRef="#br0" timeOffset="44397.97">12329 11101 35007 0,'0'0'768'0,"0"0"176"0,0 0 16 0,6 6 16 0,2-3-784 0,0 0-192 0,3 1 0 0,0-2 0 16,4 1 864-16,1 1 128 0,3-2 32 0,0 0 0 16,1-2 0-16,5-1 0 0,0-2 0 0,15-1 0 15,-2 2-832-15,-3-1-192 0,-4-2 0 0,-1 2 0 16,-3 1-768-16,1-1-208 0,-4 0-48 0,-1 0 0 0</inkml:trace>
  <inkml:trace contextRef="#ctx0" brushRef="#br0" timeOffset="46962.09">14305 9956 12895 0,'0'0'272'0,"0"0"64"0,9-5 16 0,-9 5 32 0,0 0-384 0,9-1 0 16,-9 1 0-16,0 0 0 0,7-3 896 0,-7 3 96 15,0 0 32-15,0 0 0 0,0 0 0 0,0 0 0 16,0 0 0-16,0 0 0 0,0 0 0 0,0 0 0 15,0 0 0-15,0 0 0 0,-7 3-832 0,-1 0-192 0,0 0 0 0,-1 1 0 16,-1 2 864-16,1-1 128 0,-5-3 32 0,1 0 0 16,-1 1-832-16,-2-2-192 15,-2-2 0-15,-2 1 0 0,-1 2 0 0,0-2 0 0,-1-1 0 0,0 0 0 16,-1 0 0-16,3 0 0 0,2 0 0 0,-1 0 0 16,-4-2 0-16,4 3 0 0,5 2 0 0,6-1 0 15,-5 0 864-15,-1 0 128 0,4 0 32 0,2-1 0 16,-1 0-832-16,9 0-192 0,0 0 0 0,0 0 0 15,0 0 0-15,0 0 0 0,0 0 0 0,-4 7 0 16,4-7 0-16,0 0 0 0,0 0 0 0,-1 11 0 16,2 0 0-16,0 0 0 0,-1 0 0 0,2 3 0 15,0 0 0-15,0 3 0 0,-2-1 0 0,3 2 0 0,-1 2 0 16,-1 1 0-16,0 0 0 0,0 2 0 0,-1 0 0 0,0 3 0 16,-2 1 0-16,1 0 0 0,-4 2 0 0,1 4 0 15,-1 3 0-15,-3 0 0 0,0-1 0 0,0 1 0 16,0-1 0-16,-2-1 0 0,-2-2 0 0,2-1 0 15,-3-2 0-15,0 2 0 0,1 0 0 0,0 0 0 16,2-3 0-16,0 0 0 0,4-2 0 0,-2 1 0 16,2-1 0-16,0-2 0 0,2-2 0 0,1 0 0 15,2-3 0-15,1-1 0 0,0-3 0 0,4-2 0 16,-1-2 0-16,2 0 0 0,0 2 0 0,1-3 0 16,1-3 0-16,2-1 0 0,0 1 0 0,3-1 0 15,-1 0 0-15,3-3 0 0,3-1 0 0,1-2 0 16,-1 0 0-16,0 0 0 0,4-3 0 0,2 3 0 0,-2-2 0 0,3 0 0 15,-3 0 0-15,-1-2 0 0,-2 1 0 0,-2 1 0 16,0-4 0-16,-2 3 0 0,-1 2 0 0,0-1-9232 16,-1-1-1904-16</inkml:trace>
  <inkml:trace contextRef="#ctx0" brushRef="#br0" timeOffset="47615.12">15117 10337 16575 0,'0'0'736'0,"0"0"160"0,0 0-720 0,-2-7-176 16,-4 0 0-16,2 2 0 0,4 5 848 0,-9-3 144 15,-1-3 32-15,-1 2 0 0,-1 0 0 0,-2 2 0 0,-2 2 0 0,-1 3 0 16,-4-3-832-16,3 2-192 16,2 3 0-16,-5 3 0 0,-2 1 864 0,-1 2 128 0,0 2 32 0,1 2 0 15,2 2-832-15,3 2-192 0,0 2 0 0,3 1 0 16,0 0 0-16,3 0 0 0,2-2 0 0,4-1 0 16,3-3 0-16,3-1 0 0,2-3 0 0,2-1 0 15,5-3 0-15,-2-3 0 0,3-3 0 0,5 0 0 16,0-4 0-16,2-1 0 0,1-2 0 0,4-3 0 15,2 0 864-15,-2-2 128 0,-2 0 32 0,0-3 0 16,1-2-832-16,2 1-192 0,-3 0 0 0,-1 4 0 16,-4-1 0-16,-2 0 0 0,-1-1 0 0,-1 2 0 15,-3 6 0-15,-8 4 0 0,0 0 0 0,10 2 0 16,-2 3 0-16,-2 5 0 0,-4 4 0 0,1 6 0 0,-3 2 0 0,0-6 0 16,-2 6 0-16,0 11 0 0,-2-1 0 0,-3 0 0 15,1 0 0-15,-4 2 0 0,0 2 864 0,-3-1 128 16,-4-2 32-16,0 0 0 0,-2 3-832 0,0-2-192 15,2 0 0-15,-5-2 0 0,-3-4 864 0,1 1 128 16,-2-4 32-16,2-2 0 0,-1 0-832 0,4-3-192 16,-2-3 0-16,2-2 0 0,1-1 0 0,2-4 0 15,-1-6 0-15,3 0 0 0,0-2 0 0,2-4 0 16,0-6 0-16,4-2 0 16,5-3-2416-16,2-2-528 0,6-3-96 0,4-3-32 0</inkml:trace>
  <inkml:trace contextRef="#ctx0" brushRef="#br0" timeOffset="48015.47">15998 9764 16575 0,'0'0'368'0,"0"0"80"0,0 0 0 0,0 0 16 15,3-8-464-15,-3 8 0 0,0 0 0 0,0 0 0 16,0 0 912-16,0 0 96 0,0 0 16 0,0 0 0 16,0 0 0-16,-9 1 0 0,-1 4 0 0,-1 2 0 0,-2 6 0 0,-1 4 0 15,-4 3 0-15,3 2 0 0,1 3-832 0,-4 6-192 16,-2 2 0-16,-2 4 0 0,0 4 864 0,2 4 128 15,0 1 32-15,0 0 0 0,0 0-832 0,0 0-192 16,3 0 0-16,1 1 0 0,2 1 0 0,3-3 0 16,0-6 0-16,3-1 0 0,4-3 0 0,2-4 0 15,0-4 0-15,4-3 0 0,0-4 0 0,2-3 0 16,2 0 0-16,1 0 0 0,2-3 0 0,2-4 0 16,-1-5 0-16,2 1 0 0,1 3 0 0,2-6 0 15,0-4 0-15,4-2 0 16,1-4-2416-16,2-2-528 0,3-8-96 0,-2 2-32 0</inkml:trace>
  <inkml:trace contextRef="#ctx0" brushRef="#br0" timeOffset="48300.86">16234 9966 23951 0,'0'0'512'0,"0"0"128"0,0-12 0 0,0 12 64 0,0 0-576 0,0 8-128 0,0-8 0 0,-4 12 0 16,-4 0 0-16,1 6 0 0,-2 0 0 0,1 2 0 15,-3 1 848-15,0 4 144 0,-2 2 32 0,3 1 0 16,-2 0 0-16,2-1 0 0,0 0 0 0,2 2 0 16,2 5-832-16,1-1-192 0,2-3 0 0,1 3 0 0,0 0 0 0,2 0 0 15,0-2 0-15,1-2 0 0,1-6 0 0,0-2 0 16,0 1 0-16,2-6 0 0,-1-2 0 0,1-2 0 15,-4-12 0-15,4 9-9232 16,-3-2-1904-16</inkml:trace>
  <inkml:trace contextRef="#ctx0" brushRef="#br0" timeOffset="48482.4">15967 10314 23951 0,'9'-4'512'0,"3"1"128"0,3 0 0 0,2 2 64 0,-1 1-576 0,3 0-128 16,1 0 0-16,1-1 0 0,1 0 848 0,1 1 144 16,2 1 32-16,-1 0 0 0,2-1-832 0,-1 0-192 0,0-1 0 0,1 2 0 15,-4 1 0-15,1-2 0 0,-4-1 0 0,3-1 0 32,0-1-1600-32,-3-1-352 0,4-4-80 0,-3 3-16 0</inkml:trace>
  <inkml:trace contextRef="#ctx0" brushRef="#br0" timeOffset="48820.73">16605 9699 23951 0,'0'0'1056'0,"0"0"224"0,0 0-1024 0,11 0-256 16,-3 2 0-16,1 2 0 0,-2 1 0 0,2 1 0 16,1 3 0-16,1 3 0 0,1 3 880 0,1 2 112 15,2 1 32-15,-1 8 0 0,0 6-832 0,-3 2-192 16,-2 0 0-16,2 4 0 0,-1 4 864 0,-2-9 128 16,-1 4 32-16,0 5 0 0,-4-2 0 0,-1 4 0 15,-4 4 0-15,-3 14 0 0,-2-8-832 0,0-2-192 16,-1-8 0-16,-4-2 0 0,-5-1 864 0,-1-5 128 15,0-5 32-15,0-4 0 0,1 0-832 0,-1-4-192 16,1-1 0-16,2-5 0 16,1-5-2416-16,1-4-528 0,-9-5-96 0,5-8-32 0</inkml:trace>
  <inkml:trace contextRef="#ctx0" brushRef="#br0" timeOffset="49547.57">17366 10215 20271 0,'0'0'448'0,"0"0"80"0,0 0 32 0,0 0 16 0,10 1-576 0,0 0 0 15,0 2 0-15,1-2 0 0,3-2 928 0,2-1 80 16,0 2 16-16,3 2 0 0,2-4 0 0,2 1 0 16,4 0 0-16,1 0 0 0,4-1-832 0,1-1-192 15,-2 1 0-15,3 1 0 0,4 0 864 0,0 1 128 16,-7 1 32-16,-1-1 0 0,-7 0-832 0,0 1-192 15,-6-1 0-15,-2 0 0 16,-4 0-768-16,-11 0-208 0,0 0-48 0,0 0 0 0</inkml:trace>
  <inkml:trace contextRef="#ctx0" brushRef="#br0" timeOffset="50320.1">18751 9977 23951 0,'-1'-9'512'0,"-1"3"128"0,2 6 0 0,0 0 64 0,0 0-576 0,-1-5-128 16,0 2 0-16,1 3 0 0,0 0 0 0,0 0 0 16,-4 10 0-16,1 3 0 0,0 4 0 0,-4 2 0 15,1 3 0-15,-2 5 0 0,1 1 848 0,0 3 144 0,-4 2 32 0,-2 2 0 16,-1 2-832-16,0-1-192 0,1 0 0 0,-3 4 0 15,-1 3 864-15,-1-1 128 0,-1-1 32 0,2-1 0 16,-2-1-832-16,3-4-192 0,0-4 0 0,3-2 0 16,1-3 0-16,0-6 0 0,2 2 0 0,1-4 0 15,2-5 0-15,2-4 0 0,1-5 0 0,4-4 0 16,0 0 864-16,0 0 128 0,-4-6 32 0,3-3 0 16,1-2-832-16,1-3-192 0,3-4 0 0,-2-2 0 15,1-3 0-15,1-2 0 0,3-4 0 0,-1 0 0 16,2-3 0-16,0-1 0 0,2-5 0 0,1 3 0 15,2 1 864-15,1 0 128 0,2 0 32 0,0 2 0 0,0 2-832 0,1 2-192 16,3 0 0-16,11-7 0 16,0 5-768-16,-3 5-208 0,-1 3-48 0,-9 10 0 0,1 1 832 0,-1 1 192 15,0 3 0-15,-1 2 0 0,-2 2 0 0,2 5 0 16,-3 1 0-16,-2 3 0 0,-1 1 0 0,-4 3 0 16,-1 2 0-16,-1-1 0 0,-3 1 0 0,-2 2 0 15,-2 0 0-15,0 1 0 0,-5 1 0 0,0-1 0 16,-4-2 0-16,-1 2 0 0,-2 0 0 0,-4-1 0 15,0-2 0-15,-3 0 0 0,-6-1 0 0,1-1 0 16,2 1 0-16,-10-2 0 16,8-7-864-16,8-3-128 0,0-2-32 0,5-4-13504 0</inkml:trace>
  <inkml:trace contextRef="#ctx0" brushRef="#br0" timeOffset="50617.23">19692 9536 23951 0,'0'0'512'0,"0"0"128"0,0 0 0 0,0 0 64 0,0 0-576 0,-5 4-128 0,-1 4 0 0,-2 2 0 16,-1 2 848-16,-4 4 144 0,-5 1 32 0,-3 5 0 15,-1 5-832-15,-1 0-192 0,-2 4 0 0,-1 2 0 16,-3 1 864-16,2 3 128 0,0 2 32 0,3 3 0 0,2 1-832 0,3-1-192 16,1 0 0-16,2-2 0 0,4-2 0 0,0 0 0 15,3-3 0-15,3-2 0 0,2-1 0 0,1-1 0 16,3-2 0-16,5 8 0 16,2-11-768-16,4-7-208 0,3-6-48 0,1-6-7632 15,0-4-1536-15</inkml:trace>
  <inkml:trace contextRef="#ctx0" brushRef="#br0" timeOffset="50884.7">20049 9656 27647 0,'0'0'608'0,"0"0"128"0,0 0 32 0,0 0 0 0,0 0-624 0,1 12-144 15,-5-1 0-15,-3 0 0 0,-3 2 0 0,2 3 0 0,-3 1 0 0,-4 4 0 16,-2 3 848-16,-2 4 144 0,2 0 32 0,-2 4 0 16,1 0-832-16,3 1-192 0,1 1 0 0,4 2 0 15,0-1 0-15,2 1 0 0,1-2 0 0,2-1 0 16,1-2 0-16,1-4 0 0,1 1 0 0,1-2 0 16,1 0 0-16,0-4 0 0,1-4 0 0,1 5 0 15,-1-6-2416-15,1-6-528 0,-2-11-96 16,0 0-32-16</inkml:trace>
  <inkml:trace contextRef="#ctx0" brushRef="#br0" timeOffset="51067.98">19648 10084 27647 0,'0'0'608'0,"10"-2"128"0,2-3 32 0,-2 4 0 0,4 2-624 0,1 0-144 15,2-1 0-15,0-1 0 0,5-1 0 0,4 0 0 16,2 1 0-16,3 0 0 0,1 0 0 0,1-1 0 15,0 2 0-15,-1 0 0 0,0-1 0 0,-1 1 0 16,-3 0 0-16,0-1 0 16,-3 0-1600-16,-2-1-368 0,17-6-64 0,-14 1-16 0</inkml:trace>
  <inkml:trace contextRef="#ctx0" brushRef="#br0" timeOffset="51335.14">20407 9449 27647 0,'0'0'1216'0,"5"7"256"0,5-2-1168 0,-3 1-304 0,0 4 0 0,2 1 0 16,3 4 0-16,3 4 0 0,-1 6 0 0,0 4 0 15,2 3 0-15,-2-1 0 0,-3 2 0 0,0 6 0 16,-2 1 880-16,-5 4 112 0,1 3 32 0,-3 0 0 15,-2 2 0-15,-4-1 0 0,-2 0 0 0,-4 0 0 16,-3-3-832-16,-2 1-192 0,1-5 0 0,-1-2 0 0,-2-2 0 0,2-2 0 16,-1-1 0-16,-6 5 0 15,4-7-768-15,-1-5-208 0,3-7-48 16,5-9 0-16</inkml:trace>
  <inkml:trace contextRef="#ctx0" brushRef="#br0" timeOffset="52293">20758 9259 16575 0,'0'0'736'0,"0"0"160"0,0 0-720 0,0 0-176 0,0 0 0 0,0 0 0 15,0 0 848-15,10-1 144 0,1-2 32 0,4 1 0 16,5-1 0-16,2 0 0 0,0-3 0 0,3 1 0 16,1-2-832-16,3 0-192 0,1 3 0 0,-2 0 0 15,2-3 864-15,-5 3 128 0,0-1 32 0,-3 3 0 16,-2 0-832-16,-2 1-192 0,-1 0 0 0,-2 2 0 15,-3 4 0-15,-1 0 0 0,-1 6 0 0,-3-3 0 16,-3 2 864-16,-2 2 128 0,-2 6 32 0,-1 2 0 16,0 2-832-16,-1 4-192 0,-6 4 0 0,3 3 0 15,-1 5 0-15,-1 4 0 0,0 1 0 0,0 2 0 0,2 2 0 0,-1 1 0 16,3-2 0-16,1-1 0 0,1-1 0 0,2 0 0 16,1 0 0-16,1 2 0 0,3 4 0 0,0-3 0 15,5 1 0-15,1-4 0 0,-2 0 0 0,0-4 0 16,1 2 0-16,-1-2 0 0,2 1 0 0,-1-2 0 15,-1-2 0-15,0 0 0 0,-1-3 0 0,-3-2 0 16,-1-5 0-16,-1 2 0 0,-3-5 0 0,-1-1 0 16,-3-4 0-16,0-2 0 0,-1 1 0 0,1-5 0 15,-4-3 0-15,-1 0 0 0,-3-2 864 0,-3 3 128 16,-1-5 32-16,-1 0 0 0,-2-3-832 0,-2 0-192 16,-2 1 0-16,-1-2 0 0,-1 1 864 0,-1-4 128 15,-5-3 32-15,-1 0 0 0,-4 3-832 0,6-1-192 0,4-2 0 0,1-1 0 31,-3 0-768-31,4 1-208 0,3-1-48 0,7-2 0 16,3-1-1632-16,5-1-336 0,-1-7-64 0,7 2-16 0</inkml:trace>
  <inkml:trace contextRef="#ctx0" brushRef="#br0" timeOffset="53106.27">22136 9788 23951 0,'0'0'512'0,"2"-9"128"0,-2 9 0 0,1-10 64 0,-1 0-576 0,0 3-128 16,0 0 0-16,0 7 0 0,0 0 848 0,0 0 144 15,0 0 32-15,0 0 0 0,0 0 0 0,0 0 0 16,-9 2 0-16,3 4 0 0,-1 4-832 0,0 6-192 0,-3 5 0 0,0 2 0 15,1 2 0-15,-1 2 0 0,1 5 0 0,-1 3 0 16,3 7 0-16,-2-2 0 0,3-1 0 0,1 1 0 16,2-6 0-16,0-2 0 15,3-4 0-15,3 0 0 0,1-4 0 0,5-2 0 0,3-2 0 0,2-4 0 16,2-4 0-16,4-3 0 0,7-6 0 0,5-3 0 16,4-3 864-16,0-6 128 0,1-3 32 0,0-2 0 15,2-2-832-15,-3-1-192 0,-2-2 0 0,-3 2 0 16,-4-3 0-16,0-2 0 0,-6-2 0 0,2-2 0 15,-2 0 864-15,-1-4 128 0,-1-3 32 0,0 2 0 16,-3 5-832-16,0 6-192 0,-3 1 0 0,-3 5 0 16,0 2 0-16,-5 5 0 0,-5 7 0 0,0 0 0 15,0 0 0-15,0 0 0 0,0 0 0 0,6 16 0 16,-4 3-768-16,-1 3-208 0,-2 6-48 0,0 2 0 16,-4 3 832-16,0 3 192 0,-2 3 0 0,-3 2 0 0,-1 1 0 0,-2 6 0 15,-3 3 0-15,-3 4 0 0,-1 1 768 0,-1 0 208 16,-2-3 48-16,-1 0 0 0,0 0-832 0,-4 0-192 15,-1-4 0-15,-2 0 0 0,-1-2 0 0,0-1 0 16,-1-5 0-16,4-1 0 0,3-7 0 0,1-1 0 16,-1-4 0-16,1-5 0 0,1-5 0 0,2-4 0 15,1-3 0-15,3-1 0 0,1-5 864 0,0-4 128 16,2-5 32-16,1-4 0 0,0 1-832 0,1-6-192 16,0-2 0-16,4-7 0 0,0-4 0 0,5-5 0 15,2-1 0-15,4-2 0 0,5-2 0 0,4 0 0 16,3 3 0-16,5 5 0 0,5 4 0 0,1 3 0 15,5 1 0-15,7 4 0 0,4 4 0 0,3 5 0 0,1 0 0 0,2 5 0 16,4 0 0-16,1 3 0 16,-3 2 0-16,2 3 0 0,2-3 0 0,-1 2 0 0,6 2 0 0,-3 2 0 15,-2 2 0-15,-3-1 0 0,-6-2 0 0,0 6 0 32,-6 4-2416-32,2 1-528 0,-4-4-96 0,0 5-32 0</inkml:trace>
  <inkml:trace contextRef="#ctx0" brushRef="#br0" timeOffset="60145.68">10458 14316 16575 0,'0'0'368'0,"0"0"80"0,0 0 0 0,0 0 16 0,0 0-464 0,0 0 0 0,0 0 0 0,0 0 0 16,6-4 912-16,-6 4 96 0,3-5 16 0,-3 5 0 15,0 0 0-15,0 0 0 0,3-6 0 0,-3 6 0 16,0 0 0-16,0 0 0 0,0 0 0 0,-3-10 0 16,-2 2-832-16,0 2-192 0,5 6 0 0,-11-7 0 15,0 2 864-15,-1-1 128 0,-2 1 32 0,3-1 0 16,11 6-832-16,-11-8-192 0,-4 1 0 0,1 0 0 0,0 0 0 0,-1 0 0 15,0 3 0-15,0-1 0 0,-1 1 0 0,2 2 0 16,-1 1 0-16,1 1 0 0,0 0 864 0,0 1 128 16,-2 1 32-16,1 2 0 15,2 4-1648-15,1 0-320 0,-2 2-64 0,5 0-16 0,-4 1 832 0,4 1 192 16,1 3 0-16,1 0 0 0,3 0 0 0,1 0 0 16,0 2 0-16,1-2 0 0,4-1 0 0,1 0 0 15,2-2 0-15,1-1 0 0,0 0 0 0,3 1 0 16,1-3 0-16,3-1 0 0,2-1 0 0,1 0 0 15,-1-4 0-15,2 0 0 0,0-3 0 0,2-1 0 16,1-1 0-16,-1-1 0 0,0-7 0 0,4 1 0 0,1-1 0 0,0-1 0 16,-4-2 0-16,2-2 0 0,3-1 0 15,1-3 0-15,0-1 0 0,-1 0 0 16,0-1 0-16,-3-1 0 0,0-4 768 0,-1 2 208 0,0 0 48 0,-1-2 0 16,0-4-832-16,-2-4-192 0,1-3 0 0,-2-1 0 15,-2-2 0-15,-1-4 0 0,-2-2 0 0,0 4 0 16,-2 3 0-16,0 4 0 0,1 2 0 0,-3 4 0 15,0 4 0-15,-2 5 0 0,0 4 0 0,-3 7 0 16,-1-2 0-16,-1 3 0 0,-1 8 0 0,0 0 0 16,0 0 0-16,0 0 0 0,-7 6 0 0,-1 3 0 15,-1 7 0-15,0 1 0 0,-1 4 0 0,1 2 0 16,0 4 0-16,0 0 0 0,-1 1 0 0,-2 2 0 16,1 3 0-16,2 3 0 0,-2-2 0 0,1 2 0 0,1 0 0 15,0-2 0-15,2-3 0 0,-1-2 0 0,4-2 0 0,2-4 0 16,-4-3 0-16,6-3 0 0,1-2 0 0,4-1 0 15,-3-3 0-15,1-1 0 0,-3-10 0 0,8 8 0 16,0-4 0-16,-8-4 0 0,9 2 0 0,1-4 0 16,5 0 0-16,-2-1 0 0,-1 0 0 0,0-1 0 15,-1 2 0-15,0-1 0 0,0-2 0 0,-1 1 0 16,-1 1 0-16,1 1 0 0,-2 0 0 0,-8 2 0 16,0 0 0-16,0 0 0 0,8 5 0 0,-1 1 0 15,-7-6 0-15,10 6 0 0,-2-1 0 0,2 4 0 16,0-3 0-16,-2 0 0 0,1 0 0 0,1-1 0 15,1 1 0-15,0 0 0 0,2-4 0 0,-2-1 0 16,2-2 0-16,0-1 0 0,2-2 0 0,1-3 0 16,3 0 0-16,-1-2 0 0,1-1 0 0,0 0 0 15,1-1 0-15,-2-2 0 0,2-1 0 0,-3-2 0 0,0 1 0 0,0-1 0 16,-1 0 0-16,1-1 0 0,-2 1 0 0,-2 2 0 16,-1 3 0-16,-3 2 0 0,1 0 0 0,-1 4 0 15,-9 5 0-15,0 0 0 0,0 0 0 0,0 0 0 16,4 13 0-16,-1 3 0 0,-2 4 0 0,-2 3 0 15,-2 2 864-15,2 3 128 0,-2-1 32 0,-1 3 0 16,-3 2-832-16,0 3-192 0,1 2 0 0,-2-2 0 16,-2-2 0-16,-2 1 0 0,-2 0 0 0,2-2 0 15,1-4 0-15,-1 0 0 0,1-3 0 0,1-4 0 16,1-5 0-16,1-3 0 0,2-1 0 0,1-3 0 16,-1-3 864-16,6-6 128 0,0 0 32 0,0 0 0 15,-7-3-832-15,7 3-192 0,-6-10 0 0,3-2 0 16,0-2-2416-16,1 0-528 0,-1 2-96 0,3 1-32 0</inkml:trace>
  <inkml:trace contextRef="#ctx0" brushRef="#br0" timeOffset="60568">9862 14856 20271 0,'0'0'448'0,"0"0"80"0,0 0 32 0,9 3 16 0,-9-3-576 0,15 4 0 0,5-1 0 0,6-2 0 15,4 0 928-15,7 2 80 0,10 0 16 0,3 3 0 16,4-4 0-16,2-1 0 0,6-2 0 0,5-1 0 16,1 0 816-16,5-2 160 0,2 3 48 0,-2-2 0 15,3 0-1648-15,2-2-400 0,5 0 0 0,-5 3 0 0,-3 0 0 0,-4 0 0 16,0-2 0-16,-5 3 0 15,-5 2 0-15,-1 0 0 0,-2-2 0 0,-9 1 0 0,-5 2 0 0,-7 1 0 16,-4 2 0-16,-4-3 0 16,0 1-2368-16,-3 2-576 0,3 2-96 15,-9 2-32-15</inkml:trace>
  <inkml:trace contextRef="#ctx0" brushRef="#br0" timeOffset="61443.16">10393 15238 16575 0,'0'0'736'0,"5"-8"160"0,1-2-720 0,-4 0-176 15,-5 1 0-15,3 9 0 0,6-8 848 0,-6 8 144 16,0 0 32-16,0 0 0 0,0 0 0 0,0 0 0 16,0 0 0-16,0 0 0 0,0 0-832 0,-4 11-192 15,0 1 0-15,1 4 0 0,2 0 864 0,0 3 128 16,-3 3 32-16,2 0 0 0,0 1-832 0,1 0-192 16,0-1 0-16,1 1 0 0,2-2 0 0,0-2 0 15,-2-3 0-15,6-1 0 0,2-2 864 0,4-1 128 16,2-3 32-16,4-1 0 0,7-3-832 0,-2-2-192 15,2-2 0-15,1-2 0 0,1-3 0 0,-1-3 0 16,-2-1 0-16,2-2 0 0,0-4 864 0,-1-1 128 16,0-1 32-16,1-3 0 0,-2-2-832 0,-2 0-192 15,-5-1 0-15,-2 1 0 0,2-1 0 0,-2 1 0 16,-2 3 0-16,-3-4 0 0,0 1 0 0,-1 2 0 0,-2 5 0 0,-1 3 0 16,-2 0 864-16,-1 1 128 15,-3 10 32-15,0 0 0 0,0 0-832 0,0 0-192 0,0 0 0 0,-8 10 0 16,0 7 0-16,-2 4 0 0,3 2 0 15,-4 6 0-15,0 3 0 0,3 6 0 0,1 3 0 0,1 1 0 16,-3 0 0-16,-1 2 0 0,-5 2 0 0,-1 2 0 16,-3 3 0-16,3 0 0 0,-3 1 0 0,1-1 0 15,-2-3 0-15,-2-3 0 0,0-5 0 0,-1-3 0 16,0-3 0-16,-2 0 0 0,1 1 0 0,0-6 0 16,0-6 0-16,-4-1 0 0,0-2 0 0,3-3 0 15,6-4 0-15,-2-3 0 0,-1-3 0 0,0-4 0 16,0-6 0-16,0 1 0 0,1-1 0 0,-1-6 0 0,4-5 0 15,2-6 0-15,-1-4 0 0,3-1 0 0,1-3 0 0,3-2 0 16,0-2 0-16,7 3 0 0,1 0 0 0,6 2 0 16,5-1 0-16,3 3 0 0,2 4 0 15,4 0 0-15,2 1 0 0,1 3 0 0,5 0 0 0,-1 3 0 16,5 2 0-16,8 3 0 0,7 3 0 0,3 4 0 16,-1 1 0-16,1 2 0 0,0 3 0 0,0 0 0 15,-2 0 0-15,0 2 0 0,0 3 864 0,0 3 128 16,2 2 32-16,-3-1 0 0,-3-3-832 0,-8 2-192 15,-4 3 0-15,-5-2 0 0,-3-2 0 0,-3 0 0 16,-3-2 0-16,-1-1 0 16,-2 1-1600-16,-1-2-352 0,-4-3-80 0,-8-4-16 0</inkml:trace>
  <inkml:trace contextRef="#ctx0" brushRef="#br0" timeOffset="62146.32">12464 14594 23951 0,'0'0'512'0,"0"0"128"0,0 0 0 0,0 0 64 16,0 0-576-16,0 0-128 0,0 0 0 0,0 0 0 0,6 0 848 0,3 0 144 16,2 0 32-16,3-1 0 0,3-1 0 0,3-2 0 15,3 0 0-15,1 1 0 0,2-2-832 0,4 2-192 16,4 0 0-16,0-1 0 0,2 1 864 0,-3 1 128 16,-1 0 32-16,-2 0 0 0,-1 1-832 0,-5 1-192 15,-1 1 0-15,7 2 0 16,-8-2-768-16,-5 1-208 0,-4 0-48 0,-6 1-8736 15,-1 2-1760-15</inkml:trace>
  <inkml:trace contextRef="#ctx0" brushRef="#br0" timeOffset="62323.82">12632 14848 31327 0,'0'0'688'0,"0"0"144"0,13 5 16 0,0 1 48 0,-1-4-720 0,5 1-176 0,4 2 0 0,5-3 0 16,4-3 848-16,3 0 144 15,-1 0 32-15,2 0 0 0,0-2 0 0,2 1 0 0,-1-1 0 0,3 1 0 16,-1-3-832-16,-3 1-192 0,-4 0 0 0,3 2 0 31,2 2-1600-31,2-1-352 0,10-1-80 0,-11 0-16 0</inkml:trace>
  <inkml:trace contextRef="#ctx0" brushRef="#br0" timeOffset="63658">15184 13702 12895 0,'0'0'576'0,"0"0"112"0,0 0-560 0,0 0-128 15,0 0 0-15,0 0 0 0,0 0 848 0,0 0 144 16,0 0 32-16,0 0 0 0,-7-1 0 0,-2 1 0 15,3 0 0-15,-3 0 0 0,-2 1-832 0,-1 1-192 16,-3 0 0-16,-5 1 0 0,-2 1 864 0,-4 0 128 16,-2 1 32-16,1-1 0 0,-1 1-832 0,-3-1-192 15,-3 0 0-15,-1 2 0 0,1-3 864 0,-2 0 128 16,2-2 32-16,-2 2 0 0,3 0-832 0,0 1-192 16,0-3 0-16,3 0 0 0,4-1 0 0,5 0 0 15,5 2 0-15,0-2 0 0,1 0 864 0,5 0 128 16,10 0 32-16,0 0 0 0,0 0-832 0,0 0-192 15,0 0 0-15,0 9 0 0,0 2 0 0,6 0 0 0,9 2 0 16,0-1 0 0,2 0-768-16,-2 3-208 0,2 4-48 0,-1 0 0 0,-2-1 1648 0,1 4 320 15,-1 6 64-15,-5 5 16 16,-2 6-1648-16,-1 1-320 0,-2 1-64 0,-3 0-16 0,-2 3 832 0,-2 5 192 0,-4 0 0 0,-1 3 0 16,-3 0 0-16,-1 3 0 0,-5 0 0 0,-2-4 0 15,-2-2 768-15,4-3 208 0,0 0 48 0,1-1 0 16,-2-2-832-16,-2-1-192 0,2 0 0 0,-1-1 0 15,0-3 0-15,0-2 0 0,0-6 0 0,2 0 0 16,2-3 0-16,2-5 0 0,3-4 0 0,1-3 0 16,4-2 0-16,2-2 0 0,1-2 0 0,2-9 0 15,0 0 864-15,7 9 128 0,2-3 32 0,2-4 0 16,1-3-832-16,3-2-192 0,3 1 0 0,6-1 0 0,1 0 0 0,0-1 0 16,-1 3 0-16,4-2 0 0,4-1 0 0,4-1 0 15,-3 1 0-15,1 0 0 0,1 1 0 0,-2 0 0 16,2-2 0-16,-2 1 0 15,-1 0-768-15,2-1-208 0,0-1-48 0,0-1 0 0</inkml:trace>
  <inkml:trace contextRef="#ctx0" brushRef="#br0" timeOffset="64519.9">16032 14252 16575 0,'0'0'736'0,"7"-6"160"0,-7 6-720 0,7-6-176 0,-2-2 0 0,-5 8 0 15,0 0 848-15,0 0 144 0,2-11 32 0,-2 11 0 16,-2-10 0-16,-1 2 0 16,3 8 0-16,-6-7 0 0,-5-2 0 0,-1 2 0 0,-1 0 0 0,-3 2 0 15,-3 3-832-15,1 2-192 0,-1 2 0 0,-2 3 0 16,1 2 0-16,1 4 0 0,-5 2 0 0,1 3 0 15,-1 1 0-15,2 4 0 0,2 2 0 0,2 5 0 16,-1-1 0-16,5 1 0 0,4-4 0 0,3 1 0 16,3 2 0-16,4-4 0 0,3-5 0 0,4-2 0 15,3-3 0-15,2-2 0 0,3-2 0 0,4-5 0 16,2-1 0-16,1-6 0 0,0 1 0 0,2-2 0 0,1-4 0 16,2-1 0-16,0-3 0 0,-1 2 0 15,-4-1 864-15,0 3 128 0,-2-1 32 0,-3 3 0 0,-3 3-832 0,-1 4-192 16,-5 5 0-16,1 2 0 0,-5 3 0 0,-1 6 0 15,0 5 0-15,-3 6 0 0,-3 4 0 0,-1 2 0 16,-4 1 0-16,-2 2 0 0,-2 6 0 0,-4 2 0 16,-4 1 0-16,-5 4 0 0,-2-1 864 0,2 0 128 15,-4-5 32-15,2-2 0 0,-5-3-832 0,1-3-192 16,0-3 0-16,2-1 0 0,-2-2 0 0,2-4 0 16,2-6 0-16,0-2 0 0,0-2 0 0,2-5 0 15,0-3 0-15,3-6 0 16,2-5-2416-16,3-6-528 0,-2-10-96 0,16-7-32 0</inkml:trace>
  <inkml:trace contextRef="#ctx0" brushRef="#br0" timeOffset="64862.65">17089 13595 23951 0,'0'0'512'0,"0"0"128"0,0 0 0 0,-1-10 64 0,-1 0-576 0,2 10-128 0,-5-4 0 0,5 4 0 0,-8 3 848 0,-1 4 144 16,-4 3 32-16,-3 5 0 0,-1 4 0 0,-7 6 0 15,0 5 0-15,-4 4 0 0,-3 2-832 0,0 7-192 16,-1 2 0-16,1 7 0 0,4 4 864 0,0 3 128 15,3 3 32-15,0 1 0 0,4-1-832 0,4 3-192 16,0 0 0-16,5-1 0 0,5-1 0 0,0-6 0 16,5-4 0-16,1-8 0 0,2-7 0 0,5-3 0 15,1-3 0-15,3-4 0 0,3-7 0 0,2-5 0 16,2-6 0-16,3-5 0 16,1-5-2416-16,2-7-528 0,4-4-96 0,1-3-32 0</inkml:trace>
  <inkml:trace contextRef="#ctx0" brushRef="#br0" timeOffset="65101.68">17455 13752 27647 0,'0'0'608'0,"0"0"128"0,0 0 32 0,0 0 0 0,0 0-624 0,-5 10-144 0,-5 2 0 0,0 7 0 16,0 1 0-16,-4 5 0 0,-4 4 0 0,-2 2 0 15,1 4 848-15,-1 2 144 0,2 3 32 0,0 2 0 16,1 2-832-16,4 1-192 0,2-2 0 0,1-1 0 16,2 0 0-16,1 2 0 0,5-1 0 0,0-3 0 15,1-3 0-15,2-4 0 0,4-4 0 0,-2-5 0 16,0-2 0-16,-2-6 0 0,2-2 0 0,-1-6-9232 16,-2-8-1904-16</inkml:trace>
  <inkml:trace contextRef="#ctx0" brushRef="#br0" timeOffset="65265.7">17019 14255 27647 0,'0'0'608'0,"4"-7"128"0,11 1 32 0,5 0 0 0,4 2-624 0,5 3-144 16,3-1 0-16,2-1 0 0,5-2 848 0,2 3 144 16,4 2 32-16,-13 0 0 0,2-2-832 0,-1 0-192 15,0 1 0-15,9 1 0 16,-4 0-768-16,-2 0-208 0,-1 0-48 0,-11 0 0 0</inkml:trace>
  <inkml:trace contextRef="#ctx0" brushRef="#br0" timeOffset="65733.53">17932 13371 20271 0,'0'0'448'0,"0"0"80"0,0 0 32 0,0 0 16 0,0 0-576 0,0 0 0 16,2-6 0-16,-2 6 0 0,0 0 928 0,8 1 80 15,0-1 16-15,3 5 0 0,0 1-832 0,3 5-192 16,0 6 0-16,1 3 0 0,3 3 864 0,1 3 128 16,0 4 32-16,1 5 0 0,0 5-832 0,2 2-192 15,-3 5 0-15,0 7 0 0,2 5 0 0,-5 4 0 16,-6 2 0-16,-3-1 0 0,-4 1 0 0,-5 0 0 15,-3 0 0-15,-4-4 0 0,-3-5 864 0,-2-2 128 16,-2-3 32-16,0-4 0 0,-4-6-832 0,-1-1-192 16,-1-6 0-16,1-5 0 0,-2-1 0 0,2-4 0 15,-1-2 0-15,1-5-9232 0,2-6-1904 16</inkml:trace>
  <inkml:trace contextRef="#ctx0" brushRef="#br0" timeOffset="66085.86">18643 14147 27647 0,'0'0'608'0,"0"0"128"0,0 0 32 0,6 4 0 0,4-4-624 0,4-2-144 16,3 0 0-16,0 2 0 0,5-1 848 0,0 0 144 15,5 0 32-15,0-1 0 0,2-3-832 0,-1 0-192 16,4 0 0-16,1-1 0 0,0 0 0 0,-1 1 0 16,-1-2 0-16,12 0 0 15,-3 0-1600-15,-7 3-352 0,-3-1-80 0,-11 2-16 0</inkml:trace>
  <inkml:trace contextRef="#ctx0" brushRef="#br0" timeOffset="66526.2">19634 13863 20271 0,'0'0'448'0,"-1"11"80"0,-1 3 32 0,-1-3 16 0,0 2-576 0,-2 6 0 0,-1 3 0 0,-2 6 0 15,-2 5 928-15,-1 2 80 0,-2 2 16 0,0 1 0 16,-1 1-832-16,0 2-192 0,-2 2 0 0,-3 2 0 15,-2-1 864-15,0-1 128 0,1 4 32 0,3-5 0 0,-1-1-832 0,0-5-192 16,3-5 0-16,3-3 0 0,-1-5 0 0,3-3 0 16,3-5 0-16,1-4 0 0,2-3 864 0,4-8 128 15,0 0 32-15,0 0 0 0,0 0 0 0,4-11 0 16,1-4 0-16,1-1 0 0,4-3-832 0,-3-3-192 16,2-3 0-16,1-4 0 0,1-3 0 0,0-2 0 15,1-1 0-15,-1-3 0 0,2-3 0 0,3-2 0 16,0 1 0-16,1 2 0 0,-1 0 0 0,4 4 0 15,2 2 0-15,4 3 0 0,0 1 0 0,0 4 0 16,-1 4 0-16,-2 3 0 0,1 2 0 0,-4 5 0 16,-1 5 0-16,-2 2 0 0,-4 4 0 0,-1 6 0 15,-1 0 0-15,-3 5 0 0,-2 3 0 0,-2 3 0 16,-3 1 0-16,-2 3 0 0,-2 2 0 0,-3-1 0 0,-2 0 0 16,-2 1 0-16,-2 0 0 0,-2 0 0 0,-2 0 0 0,-2-4 0 15,-4-2 0-15,-1-2 0 0,-2 0 0 0,-7 2 0 31,3-7-768-31,7-4-208 0,6-6-48 0,3-7-13504 0</inkml:trace>
  <inkml:trace contextRef="#ctx0" brushRef="#br0" timeOffset="66861.92">20573 13290 23951 0,'0'0'512'0,"0"0"128"0,4-4 0 0,-4 4 64 0,0 0-576 0,0 0-128 16,0 0 0-16,0 0 0 0,0 0 848 0,-2 12 144 15,-6 3 32-15,-3 2 0 0,-3 3-832 0,-2 4-192 16,-4 7 0-16,1 3 0 0,1 2 864 0,-1 5 128 15,-1 5 32-15,-1 0 0 0,0 0-832 0,1 2-192 16,4 1 0-16,0 0 0 0,2-1 0 0,5 0 0 16,0-1 0-16,5-3 0 0,3-6 0 0,1-5 0 15,1-5 0-15,5-3 0 0,2-2 0 0,0-4 0 16,3-5 0-16,2-3 0 16,3-3-1600-16,-1-5-352 0,15-4-80 0,-3-7-16 0</inkml:trace>
  <inkml:trace contextRef="#ctx0" brushRef="#br0" timeOffset="67113.67">21045 13425 23951 0,'0'-9'512'0,"0"9"128"0,0 0 0 0,0 0 64 0,0 0-576 0,0 0-128 0,-4 6 0 0,-4 4 0 16,-3 7 848-16,-1 3 144 0,-3 2 32 0,0 3 0 15,-6 2-832-15,1 4-192 0,1 4 0 0,1-1 0 0,-1-1 864 16,0 2 128-16,1-1 32 0,1 1 0 0,4 0-832 0,1 0-192 16,2-1 0-16,1 3 0 0,3-1 0 0,0-2 0 15,3-3 0-15,2-4 0 0,1-1 0 0,2-5 0 16,0-3 0-16,1-1 0 16,0-5-1600-16,0-2-352 0,-1-5-80 0,-2-5-16 0</inkml:trace>
  <inkml:trace contextRef="#ctx0" brushRef="#br0" timeOffset="67263.35">20685 13851 23951 0,'7'0'512'0,"4"-1"128"0,2-1 0 0,2 1 64 0,2-1-576 0,3 1-128 16,5 1 0-16,-2 0 0 0,1-1 0 0,3-2 0 0,1 1 0 0,1 1 0 31,-1 1-784-31,0 0-192 0,19-3-48 0,-15-1 0 0</inkml:trace>
  <inkml:trace contextRef="#ctx0" brushRef="#br0" timeOffset="67593.82">21321 13219 23951 0,'0'0'512'0,"0"0"128"0,0 0 0 0,0 0 64 0,2 9-576 0,2 2-128 15,4 2 0-15,0 2 0 0,2 4 0 0,2 5 0 16,-1 5 0-16,0 3 0 0,0 2 848 0,-1 9 144 15,-1 5 32-15,0 5 0 0,-2 2 0 0,-3 0 0 16,-4-3 0-16,-3 3 0 0,-3 2-832 0,-8 1-192 16,-2 1 0-16,-1-2 0 0,1-5 864 0,-4-2 128 15,-2-4 32-15,1-5 0 0,-2-6-832 0,2-2-192 16,1-3 0-16,2-3-15520 0</inkml:trace>
  <inkml:trace contextRef="#ctx0" brushRef="#br0" timeOffset="68310.35">21672 13126 16575 0,'-9'-5'368'0,"9"5"80"0,-7-8 0 0,3 2 16 0,4 6-464 0,-4-8 0 16,1 0 0-16,2 3 0 0,1 5 912 0,0 0 96 0,0 0 16 0,6-11 0 15,4-2 0-15,1 3 0 0,1 2 0 0,3 1 0 16,3 1 0-16,4-2 0 0,0-1 0 0,3 3 0 15,4 3-832-15,-3 2-192 0,0-3 0 0,0 1 0 16,-3 0 0-16,0 5 0 0,-5 3 0 0,-3 2 0 16,-1-1 0-16,-4 4 0 0,-1 3 0 0,-4 6 0 15,1 4 0-15,-5 5 0 0,-2 2 0 0,-3 5 0 16,-2 1 864-16,-1 2 128 0,-6 3 32 0,0 2 0 16,-2 1-832-16,-2 5-192 0,1 6 0 0,-2 4 0 15,0-1 0-15,3-1 0 0,3-1 0 0,1-1 0 16,5-1 0-16,0-2 0 0,0-1 0 0,6-1 0 15,6 5 0-15,0-6 0 0,-2-3 0 0,1-4 0 16,3-4 0-16,-4-2 0 0,2 1 0 0,-1-3 0 16,0-3 0-16,-2-2 0 0,-1-2 0 0,4-1 0 0,-4-2 0 15,1-2 0-15,-1-4 0 0,1-1 0 0,-3 2 0 0,-1-5 0 16,-1-1 0-16,-1-5 0 0,-1 0 864 0,-5-1 128 16,-2-1 32-16,0 1 0 0,0-3-832 0,-3 0-192 15,-4 0 0-15,2-1 0 0,-2 2 864 0,-3-2 128 16,-2-1 32-16,1 0 0 0,0-1-832 0,2 3-192 15,-1-5 0-15,4-2 0 16,0 2-768-16,3-1-208 0,4-1-48 0,0-3-9824 16,6-1-1968-16</inkml:trace>
  <inkml:trace contextRef="#ctx0" brushRef="#br0" timeOffset="68901.78">23476 12936 16575 0,'11'-9'736'0,"-5"2"160"0,1-3-720 0,-2 2-176 16,2 0 0-16,0 1 0 0,-7 7 848 0,5-9 144 16,0 1 32-16,-5 8 0 0,0 0 0 0,0 0 0 15,0 0 0-15,0 0 0 0,0 0 0 0,0 0 0 16,-3 6 0-16,-2-1 0 0,-1 1-832 0,-5 5-192 16,-3 3 0-16,-1 5 0 0,-1 2 864 0,-1 3 128 15,-2 4 32-15,-5 6 0 0,1 9-832 0,-6 1-192 16,-3 3 0-16,-2 2 0 0,-2-2 0 0,2 7 0 0,3 2 0 0,1-1 0 15,0-1 0-15,4-1 0 16,4 1 0-16,3-3 0 0,3-4 864 0,4-3 128 0,4-2 32 0,3-3 0 16,1 2-832-16,3-3-192 0,2-1 0 0,3-2 0 15,1-2 0-15,2-2 0 0,-1-4 0 0,4-1 0 16,2-6 0-16,3-1 0 0,-4-1 0 0,4-4 0 16,1-3 0-16,1-1 0 0,1-2 0 0,-3-3 0 15,-3-2 0-15,1 0 0 0,0-3 0 0,1-3 0 16,-2-1-768-16,-2-3-208 15,-3-1-48-15,-1-3-8736 0,-4 0-1760 0</inkml:trace>
  <inkml:trace contextRef="#ctx0" brushRef="#br0" timeOffset="69093.92">22666 13572 35007 0,'3'-8'768'0,"5"2"176"0,4 0 16 0,9 1 16 0,6-4-784 0,10 3-192 15,4 4 0-15,4-1 0 0,2 1 0 0,7-1 0 16,6 0 0-16,4 3 0 0,2 6 0 0,0-3 0 16,1-3 0-16,-3 2 0 0,-1-1 864 0,-2 3 128 15,1 0 32-15,-17 0 0 0,4 1-832 0,-3 1-192 16,-2 2 0-16,-4 3-17152 0</inkml:trace>
  <inkml:trace contextRef="#ctx0" brushRef="#br0" timeOffset="71692.89">22581 13829 16575 0,'0'0'368'0,"0"0"80"0,0 0 0 0,0 0 16 0,2-7-464 0,-2 7 0 0,1-7 0 0,-1 7 0 16,0 0 1728-16,1-8 256 0,-2 1 64 0,1 7 0 15,0 0-832-15,-5-7-144 0,0 0-48 0,-1 2 0 16,0-1-816-16,-2 2-208 0,-1 1 0 0,0-2 0 16,-1 0 864-16,-2 0 128 0,1 1 32 0,-1 2 0 15,-1-1 0-15,-2 1 0 0,-1 1 0 0,-1 1 0 16,-1 0-832-16,-1 3-192 0,1 0 0 0,-1-1 0 16,0 4 0-16,-1 1 0 0,0 0 0 0,3 2 0 15,3 1 0-15,1 2 0 0,0 3 0 0,4 3 0 16,-2 0 0-16,2 2 0 0,0 0 0 0,5 0 0 0,2-3 0 0,6 3 0 15,-2-3 0-15,3 0 0 16,4-1-768-16,-2-1-208 0,1-2-48 0,0-1 0 0,4-2 1648 0,4-1 320 16,0-1 64-16,2-3 16 0,0-1-832 0,0-4-192 15,2-4 0-15,1 1 0 0,-1-4 0 0,0-1 0 16,-3-2 0-16,2-5 0 0,0-2 0 0,-1-2 0 16,1-1 0-16,-3-3 0 0,2-3 0 0,0 0 0 15,0 1 0-15,2 0 0 0,-1-5 864 0,0-2 128 16,-1-3 32-16,1-2 0 0,-3-3-832 0,3-3-192 15,-1-3 0-15,2-2 0 0,-2-3 0 0,1 0 0 16,0 3 0-16,-3 1 0 0,0-1 0 0,-2 3 0 16,-2 1 0-16,-1 2 0 0,0 3 0 0,2-3 0 15,-2 0 0-15,-1 5 0 0,0 6 0 0,-2 4 0 0,0 1 0 16,0 2 0-16,-1 2 0 0,-3 6 0 0,1 3 0 16,-2 1 0-16,0 2 0 0,-2-1 0 0,-1 4 0 0,0 7 0 15,0 0 0-15,0 0 0 0,-4-7 0 0,4 7 0 16,-7 7 0-16,1 4 0 0,-4 1 0 0,0 5 0 15,0 5 0-15,-3 5 0 0,-2 1 0 0,0 8 0 16,-3 5 0-16,-2 5 0 0,-2 0 0 0,-4 4 0 16,1 4 0-16,-1 1 0 0,6 0 0 0,-1 1 0 15,0-1 0-15,2 3 0 0,3-1 0 0,1 0 0 16,4-3 0-16,2-2 0 0,0-3 0 0,4-1 0 16,1-4 864-16,2-2 128 0,2-1 32 0,3-1 0 15,0-1-832-15,0-3-192 0,-1-4 0 0,2-2 0 0,3-4 0 0,-1 1 0 16,4-3 0-16,-1-3 0 0,2-5 0 0,1 0 0 15,1-2 0-15,1-4 0 0,3-3 0 0,1-4 0 16,4-3 0-16,2-2 0 16,0-4-768-16,3 0-208 0,-1-2-48 0,-1-1-10912 15,-2-2-2192-15</inkml:trace>
  <inkml:trace contextRef="#ctx0" brushRef="#br0" timeOffset="75655.31">15069 12598 10079 0,'0'0'448'0,"0"0"80"0,-7-6-528 0,-1 0 0 15,0 0 0-15,1 0 0 0,-4 0 848 0,0 1 64 0,0 2 16 0,-3 1 0 16,-1 2-448-16,-3 1-96 16,-4-1 0-16,-1 2-16 0,-2 0 192 0,-1 3 32 0,0 0 16 0,-2 0 0 15,0-5 224-15,0 4 32 0,-3 6 16 0,-1 0 0 16,-1-4-48-16,-1 2-16 0,0 0 0 0,-1 3 0 16,3 6-256-16,0 4-48 0,-2 2-16 0,1 0 0 15,0 1-240-15,1 3-32 0,1 6-16 0,1-2 0 16,1-1-208-16,-1 5 128 0,1 3-128 0,0 5 0 15,-3 3 0-15,3 3 0 0,4-1 0 0,1 4 0 16,3 1 0-16,0 2 0 0,3 0 0 0,4-1 0 16,3-1 0-16,2 2 0 0,4 3 0 0,5-3 0 15,1-4 0-15,2 1 0 0,1-4 0 0,3 4 144 16,-2 1-144-16,1 2 128 0,-2-3-128 0,0-1 128 0,1 1-128 0,-2 0 0 16,1-3 144-16,-3 2-144 0,1 2 192 0,0 2-48 15,0-1 0-15,1-2 0 0,-1 1 80 0,2-1 16 16,-2 0 0-16,3 1 0 0,-1 4-48 0,1-1-16 15,-5-5 0-15,1 4 0 0,3 1-32 0,-2-1 0 16,-5-4 0-16,1-3 0 0,1 0 48 0,-1-2 16 16,-6 0 0-16,1-2 0 0,-4 0 208 0,-1-2 32 15,-4 2 16-15,-2-4 0 0,-2-3 112 0,-1-1 0 16,-2-1 16-16,-1 1 0 0,-1-2-48 0,-2 0-16 16,-1 0 0-16,-1-1 0 0,-1-1-192 0,-1 0-32 15,-2-1-16-15,3-3 0 0,5-1-288 0,-2-2 160 16,2-1-160-16,3-1 128 15,4-3-1152-15,2-2-224 0,-1-3-48 0,4-1-13600 0</inkml:trace>
  <inkml:trace contextRef="#ctx0" brushRef="#br0" timeOffset="76635.42">10061 13142 17503 0,'2'-9'1552'0,"-1"2"-1232"16,-1 2-320-16,0 5 0 0,0 0 384 0,-5-6 32 15,0 1 0-15,-2 3 0 0,0 3 96 0,-6 1 32 16,-4 4 0-16,1-2 0 0,2-2-272 0,-4 5-48 15,-6 2-16-15,2-1 0 0,-2-2 80 0,2 2 16 16,-3 3 0-16,5 1 0 0,-5 0 272 0,3 2 48 16,-3 1 16-16,2 3 0 0,-2 2-96 0,-1 1-16 15,-2 2 0-15,0 1 0 0,-1 0-192 0,2 3-32 16,4 5-16-16,-3 2 0 0,0-2-32 0,3 3-16 16,-1 3 0-16,2 2 0 0,-1-1-64 0,4 1-16 15,3-1 0-15,1 1 0 0,1 3-160 0,1 1 192 16,4 2-192-16,0 5 192 0,5-2-48 0,1 1 0 15,-3-3 0-15,4 1 0 0,0-1-16 0,1 0-128 16,1-1 192-16,1 5-64 0,1 2 0 0,0-4-128 16,3-3 192-16,-3 1-64 0,2-1 96 0,1 1 16 0,0-2 0 0,-2 1 0 15,1 0-48-15,0 2 0 0,2 3 0 0,-3-1 0 16,-1-5-16-16,1 0-16 0,0-4 0 0,1 1 0 16,-3 0 0-16,0-2 0 0,-1 0 0 0,-1 3 0 15,0-1-16-15,-2 1 0 0,0-4 0 0,0 0 0 16,-1-1 96-16,-1 0 16 0,-2-2 0 0,-1-1 0 15,-4-1 96-15,0-1 32 0,-4 0 0 0,1 2 0 16,-3 2 16-16,1-5 16 0,-5-6 0 0,1 0 0 16,0 1 96-16,-3-4 0 0,-2-3 16 0,1-3 0 15,-1 0 0-15,-2-1 0 0,-1 1 0 0,-2-3 0 16,0-3-272-16,1 0-48 0,2 1-16 0,-2-1 0 16,0-1-192-16,3-1 0 0,-1-3 128 0,4 0-128 15,0-2-896-15,2-1-240 0,-1-1-32 0,3-2-16672 16</inkml:trace>
  <inkml:trace contextRef="#ctx0" brushRef="#br0" timeOffset="86876.9">19942 1192 1839 0,'0'0'0'0,"0"0"160"0,-8 8-160 0,0-1 0 0,-2-3 0 0,2 1 0 16,8-5 2144-16,-6 5 400 0,6-5 80 0,-6 4 0 16,6-4-1344-16,0 0-288 0,0 0-48 0,0 0-16 15,0 0 80-15,0 0 16 0,0 0 0 0,1-7 0 16,5-2-160-16,3-2-32 0,-1-4 0 0,5-1 0 15,0-1-528-15,3-3-112 0,2 0-32 0,2-1 0 16,1-1-160-16,2 0 192 0,2-2-192 0,3 2 192 16,-4 0-192-16,-1 3 128 0,-1 3-128 0,-2 2 128 15,-2 3-128-15,-1 6 0 0,-6 4 0 0,0 3 0 16,-1 1 0-16,-5 6 128 0,1 4-128 0,-2 5 0 0,-4 5 384 16,0 5-16-16,-1 2 0 0,-4 6 0 0,-3 2-32 0,-1 2 0 15,0-2 0-15,-3 1 0 0,0-1-336 0,0 0 0 16,-2-1 0-16,-1-1 128 0,0-1-128 0,1-3 0 15,-2-3 128-15,2-4-128 0,0-2 256 0,4-4-32 16,3-4 0-16,0-2 0 0,3-6 32 0,4-7 0 16,0 0 0-16,0 0 0 0,0 0 304 0,4-9 64 15,2-4 16-15,2-3 0 0,3-4-144 0,2-1-32 16,-1-1 0-16,3-2 0 0,1-3-336 0,-1 2-128 16,1 0 0-16,0-2 144 0,2 0-144 0,-1 1 0 15,3-1 0-15,0 2 128 0,1 0-128 0,-1 1 0 16,1 4 0-16,1 3 0 0,-5 3 0 0,0 5 0 15,-3 3 0-15,-1 6 0 0,-3 6 128 0,2 5-128 0,0 4 0 0,0 6 128 16,-3 6 0-16,-1 2-128 0,-3 3 192 0,0 3-64 16,-1 4 128-16,-3 2 32 0,-1 0 0 0,0 1 0 15,0 2-128-15,0-3-32 0,-4-1 0 0,3-4 0 16,4-3-128-16,-3-3 0 0,0-4 0 0,0-2 128 16,2-2-128-16,-1-2 0 0,-1-4 0 0,3-3-10032 15,-3-13-1920-15</inkml:trace>
  <inkml:trace contextRef="#ctx0" brushRef="#br0" timeOffset="87264.7">20995 1236 7359 0,'-13'-4'320'0,"6"3"80"0,1-2-400 0,-1 0 0 15,-3 1 0-15,2 0 0 0,-1 0 2176 0,2 1 336 16,7 1 80-16,0 0 16 0,-9-2-1248 0,9 2-240 15,0 0-48-15,0 0-16 0,0 0-368 0,0 0-80 16,0 0-16-16,8-6 0 0,2 2-192 0,3-1-32 16,4 0-16-16,2-2 0 0,3-1-352 0,0 2 0 0,4-2 0 0,-10 5 0 15,4-4 896-15,2 0 96 0,1-1 32 0,13-3 0 16,2 1-880-16,-6 2-144 0,1 1 0 0,-10 3 0 16,1 2 0-16,0 1 0 0,-1 0 0 0,8 1 0 15,-4 0 0-15,-8 2 128 0,-1 2-128 0,-6 3-8160 16,-1 1-1696-16</inkml:trace>
  <inkml:trace contextRef="#ctx0" brushRef="#br0" timeOffset="87510.62">21041 1433 27647 0,'-9'-1'608'0,"9"1"128"0,0 0 32 0,0 0 0 0,0 0-624 0,0 0-144 16,3 7 0-16,2-1 0 0,1 0 0 0,4-2 0 15,1-3 0-15,3 2 0 0,1-1 0 0,4 0 0 16,2-4 0-16,3 1 0 0,3 0 848 0,0-3 144 16,2 2 32-16,0-1 0 0,1 1-832 0,1-3-192 15,1 0 0-15,-1 0 0 0,-3 1 0 0,2 0 0 16,-4-3 0-16,10 0 0 16,-8 3-768-16,-3 1-208 0,-3-3-48 0,-1 1-11872 0</inkml:trace>
  <inkml:trace contextRef="#ctx0" brushRef="#br0" timeOffset="87834.92">21377 792 20271 0,'-3'-10'896'0,"3"10"192"0,0 0-880 0,0 0-208 0,-5-4 0 0,5 4 0 16,0 0 864-16,0 0 128 0,-3 10 32 0,-3 3 0 16,1 3 0-16,-1 6 0 0,-1 5 0 0,0 6 0 15,-2 5-832-15,3 3-192 0,-2 0 0 0,3 4 0 0,-2 2 864 16,0 1 128-16,-1 1 32 0,0-1 0 0,3 0-832 0,0-3-192 15,1-2 0-15,-1-2 0 0,3-1 0 0,-2-3 0 16,1-3 0-16,2-2 0 0,-1-4 0 0,1-5 0 16,0-3 0-16,1 4 0 15,1-6-1600-15,-1-9-352 0,0-9-80 0,0 0-16 0</inkml:trace>
  <inkml:trace contextRef="#ctx0" brushRef="#br0" timeOffset="88302.12">22499 685 13823 0,'0'0'1216'0,"0"0"-960"0,-3-8-256 0,0 0 0 16,-2 2 1104-16,-1 3 176 0,6 3 48 0,-8 0 0 15,-1 0-16-15,-3 2 0 0,0 0 0 0,0 4 0 16,-3 3-448-16,-1 3-96 0,-4 3 0 0,-1 5-16 16,0 5-224-16,-2 2-32 0,-2 1-16 0,2 6 0 15,2 4-192-15,2 4-32 0,1 2-16 0,4-1 0 16,2-2-240-16,4 1 0 0,6 1 0 0,2-2 0 0,6-7 0 15,4-4 0-15,5-5 0 0,0-4 0 0,2-5 0 0,4-4 0 16,4-3 0-16,5-4 144 0,1-4 96 0,-1-4 16 16,1-3 0-16,0-4 0 0,1-4 144 0,-2-5 48 15,-1-3 0-15,0-3 0 0,1-3 160 0,-1-2 32 16,0-4 16-16,-4 4 0 0,-4 0 48 0,-1-1 0 16,0-4 0-16,-6 0 0 0,-6-1-64 0,-5 1 0 15,-5 0 0-15,-4 2 0 0,-1 0-144 0,-2 3-48 16,-4 6 0-16,-2 3 0 0,0 4-288 0,-2 2-160 15,0 4 160-15,-3 5-160 16,0 6-832-16,0 2-256 0,2 0-48 0,-1 3-16 16,2 6-1584-16,2 1-320 0</inkml:trace>
  <inkml:trace contextRef="#ctx0" brushRef="#br0" timeOffset="88764.79">23145 1078 23551 0,'0'0'1040'0,"-4"9"224"0,4 2-1008 0,-1 2-256 16,-2 2 0-16,1 5 0 0,1 1 384 0,1 6 48 16,-1-1 0-16,-1 0 0 0,1-3 80 0,0 2 32 15,-2-1 0-15,1 0 0 0,-2 1-16 0,0 0 0 0,-3-3 0 0,1-3 0 16,1 0-160-16,1-2-48 0,-1-2 0 0,-1-3 0 16,3 1-80-16,-1-4-32 0,0-1 0 0,4-8 0 15,0 0-208-15,0 0-192 0,-4-6 48 0,-1-3-8928 16,3-2-1776-16</inkml:trace>
  <inkml:trace contextRef="#ctx0" brushRef="#br0" timeOffset="89137.14">23910 349 12895 0,'-1'-12'576'0,"1"12"112"0,3-7-560 0,-3 7-128 15,0 0 0-15,0 0 0 0,6-7 1456 0,-6 7 256 16,0 0 48-16,0 0 16 0,0 0-496 0,1 13-112 15,-1 0-16-15,-1 3 0 0,-3 3-192 0,0 4-32 16,0 3-16-16,2-6 0 0,-1 9-80 0,-2 5 0 16,1 3-16-16,-1 4 0 0,-3 2-32 0,2 2 0 15,0 2 0-15,-5 37 0 0,0-16-304 0,4-12-64 16,0-7-16-16,3-5 0 0,-2-7-208 0,3-3-64 0,0-4 0 16,0-5 0-16,1-4-128 0,2-1 128 0,-1 0-128 0,1-5 128 15,1-4-128-15,0-2 192 0,-1-9-192 0,0 0-10224 16,9 5-2144-16</inkml:trace>
  <inkml:trace contextRef="#ctx0" brushRef="#br0" timeOffset="90429.49">19608 2690 12895 0,'0'0'272'0,"-8"2"64"0,0-2 16 0,8 0 32 0,0 0-384 0,0 0 0 16,-5-4 0-16,5 4 0 0,1-5 896 0,3-2 96 16,0-1 32-16,3-2 0 0,1-1-832 0,2-1-192 15,2-3 0-15,-2-1 0 0,2-3 864 0,0 0 128 16,2 1 32-16,-1-1 0 0,-2 2-832 0,0 1-192 15,0 2 0-15,-1 4 0 0,0 2 0 0,1 3 0 16,-4 1 0-16,2 4 0 0,0 5 864 0,-1 3 128 16,-3 1 32-16,2 6 0 0,-4 2-832 0,0 3-192 15,0 4 0-15,-3 1 0 0,-2 3 0 0,0 2 0 16,-2-1 0-16,-2 2 0 0,0 1 0 0,-2-1 0 16,-1 0 0-16,0-2 0 0,1 0 864 0,-1-3 128 15,0-3 32-15,-1-2 0 0,2-3-832 0,3-4-192 16,-1-1 0-16,2-5 0 0,4-8 0 0,0 0 0 0,0 0 0 0,-2-5 0 15,2-4 864-15,2-3 128 0,2-9 32 0,3 0 0 16,2-1-832-16,2-2-192 0,2-2 0 0,1 1 0 16,1 1 0-16,0 0 0 0,2-2 0 0,0 2 0 15,3 1 0-15,-2 2 0 0,0 3 0 0,0 2 0 16,2 5 0-16,-1 5 0 0,-3 2 0 0,-2 5 0 16,-3 6 0-16,0 5 0 0,0 5 0 0,-5 3 0 15,-3 5 0-15,-3 1 0 0,-2 4 0 0,-2-1 0 16,1 8 0-16,-3-1 0 0,-1 1 0 0,3-4 0 15,-3-2 0-15,3-2 0 0,0-4 0 0,0-5 0 16,3-1 0-16,1-7 0 0,0-2 0 0,0-10-9232 16,0 0-1904-16</inkml:trace>
  <inkml:trace contextRef="#ctx0" brushRef="#br0" timeOffset="90746.18">20428 2550 23951 0,'0'0'1056'0,"0"0"224"0,0 0-1024 0,-6 4-256 16,1 1 0-16,-1 1 0 0,-2 3 0 0,1 2 0 16,-1 1 0-16,0 4 0 0,-2 1 0 0,2 2 0 15,-2 2 0-15,1 0 0 0,-1 2 0 0,5 0 0 16,-3 0 0-16,3 0 0 0,3 0 880 0,1-1 112 16,1-1 32-16,2-2 0 0,4-5-832 0,4-2-192 15,0-2 0-15,3-3 0 0,1-5 0 0,3-3 0 0,1-5 0 16,2-3 0-16,1-2 864 0,1-4 128 15,1-3 32-15,0 0 0 0,0-2-832 0,-2-1-192 0,0-2 0 0,-4 1 0 16,-1 2 0-16,-2 0 0 0,-4 1 0 0,-3 0 0 16,-3 2 864-16,-4 0 128 0,-4 1 32 0,-3 3 0 15,-3 1-832-15,-2 2-192 0,-4 2 0 0,-8 1 0 16,1 3 0-16,1 3 0 0,-2 1 0 0,5 3 0 16,0 1 0-16,4 0 0 0,0 1 0 0,5-1-10336 15,4-1-2112-15</inkml:trace>
  <inkml:trace contextRef="#ctx0" brushRef="#br0" timeOffset="90983.04">21106 2033 23951 0,'0'0'512'0,"-4"9"128"0,-4 1 0 0,2 3 64 0,-4 2-576 0,2 7-128 15,-3 2 0-15,2 4 0 0,2 2 0 0,-1 3 0 16,-1 3 0-16,1 3 0 0,2 3 0 0,-1 2 0 16,1 2 0-16,1 0 0 0,1-4 848 0,2-3 144 15,0-5 32-15,2-2 0 0,2-2-832 0,0-2-192 16,2-2 0-16,-2-3 0 16,2-2-1600-16,0-4-352 0,4-3-80 0,-8-14-16 0</inkml:trace>
  <inkml:trace contextRef="#ctx0" brushRef="#br0" timeOffset="91163.24">20738 2501 31327 0,'-16'3'688'0,"10"-1"144"0,6-2 16 0,0 0 48 0,0 0-720 0,0 0-176 0,0 0 0 0,0 0 0 16,10 0 0-16,6-2 0 0,8-2 0 0,6-1 0 15,2-2 0-15,4 0 0 0,2-3 0 0,1 2 0 16,2 4 0-16,1-1 0 0,-5 0 0 0,4-3 0 15,0-3-2432-15,0 0-512 0,19-8-96 16,-1 4-32-16</inkml:trace>
  <inkml:trace contextRef="#ctx0" brushRef="#br0" timeOffset="91674.26">22165 2671 22575 0,'0'0'992'0,"-6"6"224"0,6-6-976 0,0 0-240 0,0 0 0 0,0 0 0 16,0 0 256-16,10 4 16 0,1-6 0 0,1-4 0 15,1-4 240-15,4-2 64 0,1-3 0 0,4-3 0 16,0-3-112-16,3-3-16 0,-4-1 0 0,1-3 0 16,0-2-16-16,0 0-16 0,0-1 0 0,-4-1 0 15,1-3-16-15,-1 1 0 0,-1 0 0 0,0-1 0 16,-2 1-32-16,-1-1-16 0,-2-2 0 0,-2-3 0 15,-1-3-96-15,-2 1-32 0,-3 3 0 0,-2 1 0 16,-2 10-224-16,-1 7 144 0,-1 6-144 0,-1 5 128 16,-2 3-128-16,0 5 0 0,-3 2 144 0,-3 5-144 15,-2 7 128-15,-1 9-128 0,-2 8 160 0,1 6-160 16,-2 6 0-16,1 2 0 0,-1 1 0 0,1 0 0 16,-1 4 0-16,3 3 0 0,-1 0 0 0,3 3 0 0,4 2 0 0,1-5 0 15,4-5 0-15,3-7 0 0,2-6 0 0,1-5 0 16,3-3 0-16,2-3 0 0,2-5 0 0,2-1 0 15,-2-5 0-15,3-5 0 16,1-4-304-16,0-2-96 0,1-5-32 0,0-3-9040 16,0-5-1824-16</inkml:trace>
  <inkml:trace contextRef="#ctx0" brushRef="#br0" timeOffset="91948.38">22888 2184 18431 0,'0'0'1632'0,"0"0"-1312"0,-3 7-320 0,1 2 0 15,-3 1 720-15,2 2 80 0,-1 2 16 0,0 5 0 16,-1 2 80-16,-1 2 0 0,1 1 16 0,-2 2 0 16,1-1-208-16,-1 2-32 0,1-1-16 0,0 0 0 15,-1-3-208-15,2 0-32 0,-1-4-16 0,4-3 0 16,2-1-176-16,-1-4-32 0,1-11-16 0,0 0 0 15,6 7-16-15,-6-7 0 0,0 0 0 0,0 0 0 16,10-5-368-16,1-4-80 0,0-3-16 0,-2-3 0 16,2-3-2144-16,2-2-432 0,2-12-96 15,-1 5-16-15</inkml:trace>
  <inkml:trace contextRef="#ctx0" brushRef="#br0" timeOffset="92349.51">23333 2060 21711 0,'-10'14'960'0,"4"-3"192"0,0 2-912 0,-3 3-240 16,-3 3 0-16,-1-1 0 0,-1 1 672 0,0 3 96 15,-2 3 0-15,-1 0 16 0,3 0-160 0,2-1-48 0,-1-3 0 0,0-1 0 16,5-2-320-16,-1-4-64 0,1 0 0 0,4-1-16 16,0-4 0-16,4-9 0 0,0 0 0 0,0 0 0 15,0 0 464-15,4-9 80 0,0-3 32 0,3-2 0 16,-3-4-192-16,5-1-48 0,-2-1 0 0,5-1 0 16,2 1-304-16,1-2-64 0,1 0-16 0,0 2 0 15,1 4-128-15,-1-1 0 0,0 2 0 0,0 2 0 16,0 2 0-16,-1 3 0 0,-3 5 0 0,1 3 0 15,-2 2-144-15,0 5 144 0,0 2 0 0,-2 4 0 16,-1 0 0-16,-2 3 0 0,1 4 0 0,-5 1 0 16,-1-3 0-16,0 2 0 0,0 1 0 0,1 1 0 15,-4 4 0-15,2-1 144 0,0-2-144 0,2-1 192 16,-1-3-1200-16,0-2-224 0,1-2-48 0,2-4-7744 16,-1-3-1536-16</inkml:trace>
  <inkml:trace contextRef="#ctx0" brushRef="#br0" timeOffset="92679.67">23702 2163 21823 0,'0'0'960'0,"0"0"208"0,0 0-928 0,0 0-240 16,7-6 0-16,3 3 0 0,3-3 448 0,-1 0 32 15,2-2 16-15,1-1 0 0,-2-1-32 0,0 2 0 0,0-1 0 0,1 0 0 16,-7 0-144-16,2 1-48 16,-3 0 0-16,-1-1 0 0,-1 1 64 0,-4 8 16 0,2-8 0 0,-2 8 0 15,0 0 304-15,0 0 64 0,-6-4 16 0,-2 4 0 16,0 4-208-16,-2 4-32 0,-1 3-16 0,0 1 0 16,0 3-256-16,-4 1-48 0,1 2-16 0,1-1 0 15,2 1-160-15,3-1 0 0,-1 0 0 0,5 1 128 16,2-2-128-16,2-2 0 0,0-3 0 0,4 1 0 15,3 1 0-15,2-1 0 0,2-2-192 0,-2-5 192 16,5-5-2080-16,2 0-288 0,3-2-64 16</inkml:trace>
  <inkml:trace contextRef="#ctx0" brushRef="#br0" timeOffset="93041.49">24404 1879 21359 0,'0'0'944'0,"0"0"208"0,-8-1-928 0,0 1-224 16,1 1 0-16,-3 4 0 0,0 0 640 0,-1 4 64 15,-2 2 32-15,-2 1 0 0,0 2-144 0,0 4-16 16,-2 2-16-16,1 5 0 0,-4 0-192 0,1-1-48 16,1-1 0-16,1 0 0 0,3-2-96 0,3 0-32 15,2-2 0-15,5-3 0 0,2-1-64 0,3-2-128 16,3-1 176-16,-1-4-176 0,-3-8 304 0,14 3-48 15,0-3-16-15,1-2 0 0,2-5 160 0,-2-2 48 16,2-4 0-16,-1-1 0 0,1 1-64 0,-2-3-16 0,-1 0 0 16,0-1 0-16,-5 1-112 0,1-2 0 0,0 3-16 0,-2-1 0 15,0 4-240-15,-4 2 144 0,0 3-144 0,-4 7 128 16,0 0 0-16,0 0 0 0,0 0 0 0,0 0 0 16,0 10-128-16,0 3-176 0,-1 2 48 0,-1 1 0 15,-1-1 128-15,2 1 0 0,-3 2 0 0,3-1 0 16,1-4 0-16,4-1-128 0,-1-2 128 0,1 0 0 31,1-2-736-31,2-1-64 0,4-4-16 0,2-4-8464 0,2-4-1680 0</inkml:trace>
  <inkml:trace contextRef="#ctx0" brushRef="#br0" timeOffset="93339.87">24831 1764 21183 0,'0'0'944'0,"0"0"192"0,0 0-912 0,0 0-224 16,-3 13 0-16,-1 0 0 0,0 1 224 0,1 1 0 15,-4 2 0-15,2 3 0 0,-1 3 416 0,-2 1 96 16,2 0 16-16,-3-2 0 0,2 2 0 0,-3 0 0 16,2 0 0-16,-1-3 0 0,2-6-112 0,2-1-32 15,-1 1 0-15,4-5 0 0,0-1-112 0,2-9-32 16,0 0 0-16,0 0 0 0,0 0 256 0,0 0 48 16,9-11 16-16,1-3 0 0,-2-3 112 0,3-1 0 15,0-1 16-15,1-1 0 0,1 1-448 0,0 0-80 16,0 0-32-16,1 4 0 0,1 1-352 0,0 0 0 15,0 1 0-15,3 3 128 0,2 3-128 0,1 0 0 16,-4 1 0-16,1 5 0 0,3 0 0 0,-3 1 0 0,-2 0 0 0,-1 1 0 16,0 0-128-16,-2 2 0 15,-2 0 0-15,0 0 0 16,-11-3-2432-16,0 0-496 0,0 0-80 0,0 0-32 0</inkml:trace>
  <inkml:trace contextRef="#ctx0" brushRef="#br0" timeOffset="93545.06">23435 1535 40543 0,'-11'-13'3600'0,"9"8"-2880"0,2 5-576 0,0 0-144 16,-2-8-576-16,2 8-128 0,0 0-48 0,0 0 0 0,0 0 496 0,0 0 112 15,0 0 16-15,6-3 0 16,-6 3-1280-16,0 0-256 0,0 0-64 0</inkml:trace>
  <inkml:trace contextRef="#ctx0" brushRef="#br0" timeOffset="94199.88">20158 3479 23951 0,'-9'1'512'0,"-1"-2"128"0,2 1 0 0,1 1 64 0,0 4-576 15,3 3-128-15,-3 0 0 0,3 2 0 0,1 5 0 0,2 1 0 16,-4 3 0-16,4 4 0 0,-1 1 0 0,0 2 0 16,-2 1 0-16,2 3 0 0,-2 0 0 0,-1-1 0 15,0 2 0-15,2-2 0 0,-3 0 848 0,2-1 144 16,0-6 32-16,2-4 0 0,-2-2-832 0,3-3-192 15,0-2 0-15,1-5 0 0,0-6 864 0,0 0 128 16,0 0 32-16,4-6 0 0,3-5-832 0,-1-2-192 16,1-7 0-16,-1-1 0 0,3-2 864 0,-1-1 128 15,0-3 32-15,0 0 0 0,2-1-832 0,2 0-192 16,2-1 0-16,-1 3 0 0,1 0 0 0,2 1 0 0,0 2 0 0,3 4 0 16,-2 3 0-16,1 3 0 0,2 3 0 0,-2 4 0 15,1 5 0-15,-1 4 0 0,0 7 0 0,0 2 0 16,-4 4 0-16,-2 4 0 0,-2 3 0 0,-3-2 0 31,0 3-768-31,-1 2-208 0,0 3-48 0,0-1 0 0,-2 0 832 0,-1-2 192 0,1 2 0 0,1 3 0 31,0-6-3328-31,2-4-608 0,5 10-128 0,1-16-32 0</inkml:trace>
  <inkml:trace contextRef="#ctx0" brushRef="#br0" timeOffset="94496.82">20878 3496 23951 0,'0'0'512'0,"0"0"128"0,-5 2 0 0,0 2 64 0,-2 1-576 0,0 1-128 16,-2 3 0-16,-1 3 0 0,-1 4 0 0,-4 2 0 15,1 2 0-15,1 6 0 0,0 1 0 0,1 2 0 16,1-1 0-16,-2 2 0 0,2-1 0 0,5-2 0 16,-2-3 0-16,5-2 0 0,2-3 0 0,4-4 0 15,3-1 0-15,2-3 0 0,3-6 0 0,5-3 0 16,-1-3 0-16,4-4 0 0,2-5 848 0,1-2 144 15,-4-2 32-15,3-1 0 0,1-4 0 0,-1 1 0 16,-2-2 0-16,-1-1 0 0,0-4-832 0,-5 0-192 16,-2 5 0-16,-2 0 0 0,-4 1 864 0,-3 3 128 15,-2 1 32-15,-3 2 0 0,-6 1-832 0,-1 2-192 16,-2 1 0-16,-1 5 0 0,-2 2 864 0,1 1 128 16,1-2 32-16,-3 3 0 15,0 3-2464-15,2 0-480 0,3 0-112 0,0-1-13120 0</inkml:trace>
  <inkml:trace contextRef="#ctx0" brushRef="#br0" timeOffset="94798.37">21292 3391 27647 0,'-4'6'608'0,"-3"2"128"0,3 3 32 0,1 2 0 16,-6 1-624-16,2 3-144 0,2 0 0 0,0 3 0 15,1 2 0-15,1 2 0 0,-4 0 0 0,1 4 0 0,3 2 0 0,-2-1 0 16,-1-1 0-16,3-2 0 0,-2-1 0 0,2-1 0 16,1-5 0-16,1-2 0 0,1-4 848 0,1-3 144 15,-1-10 32-15,0 0 0 0,0 0-832 0,9-3-192 16,-2-6 0-16,3-4 0 0,1-3 864 0,1-5 128 16,1-5 32-16,0 0 0 0,1 1-832 0,1 1-192 15,2 0 0-15,2-1 0 0,2 0 0 0,1 3 0 16,0 3 0-16,1 0 0 0,-1 4 0 0,1-1 0 15,-3 3 0-15,0 1 0 16,2 2-2416-16,-2 3-528 0,21-4-96 0,-10 6-32 0</inkml:trace>
  <inkml:trace contextRef="#ctx0" brushRef="#br0" timeOffset="95714.94">22337 3326 11055 0,'0'0'976'0,"-2"-6"-784"16,2 6-192-16,0 0 0 0,0 0 656 0,0 0 96 15,-5-5 16-15,5 5 0 0,0 0-160 0,0 0-32 16,0 0 0-16,0 0 0 0,0 0-272 0,0 0-64 16,-8 3-16-16,8-3 0 0,-8 3 208 0,8-3 32 15,-8 3 16-15,8-3 0 0,-7 5 144 0,7-5 16 0,-6 3 16 0,6-3 0 16,0 0-64-16,0 0-16 0,-7 3 0 0,7-3 0 15,0 0-64-15,0 0 0 0,0 0-16 0,0 0 0 16,-7-3-176-16,7 3-48 0,0 0 0 0,0 0 0 16,0 0-16-16,0 0 0 0,0 0 0 0,-1-7 0 15,-4 2-128-15,5 5-128 0,0 0 192 0,0 0-192 16,0 0 256-16,0 0-64 0,0 0-16 0,0 0 0 16,0 0-48-16,0 0 0 0,0 0 0 0,0 0 0 15,0 0-128-15,0 0 0 0,-3-7 0 0,3 7 0 16,0 0 192-16,0 0-64 0,0 0 0 0,0 0 0 15,0 0 0-15,0 0 0 0,0 0 0 0,-6-3 0 16,-3 0 0-16,9 3 0 0,-7-3 0 0,7 3 0 0,-9-2 112 0,9 2 16 16,0 0 0-16,-7 0 0 0,-4 0-112 0,0 0-16 15,-1 0 0-15,1 4 0 0,0-1 32 0,0 1 0 16,1 1 0-16,-2 2 0 0,1 0-160 0,0 0 160 16,0 0-160-16,1 3 160 0,0 1-160 0,1 3 0 15,-2-4 0-15,3 2 0 0,-1 2 0 0,3-1 0 16,-3 0 0-16,2-2 0 0,2 1 0 0,2 1 0 15,0 1 0-15,3-3 0 0,3 0 0 0,0-3 0 16,2 1 0-16,1 0 0 0,4 0 0 0,4-3 0 16,2-2-128-16,1 1 128 0,3 4 0 0,2-2 0 15,0 1 0-15,-2-1 0 0,-3 2 0 0,1 1 0 16,1 2 0-16,-3 0 0 0,-3-2 0 0,-2 1 0 16,-1 1 0-16,0 1 0 0,-5 0 128 0,-3 0-128 0,-3 1 128 15,-3 0-128-15,0 2 400 0,-4 1 0 0,-3-1 0 0,-2 1 0 16,1-1 144-16,-3 1 32 0,-5-1 0 0,-2-1 0 15,-4-3-256-15,2-1-32 0,1-3-16 0,1-3 0 16,0-1-112-16,3-4-32 0,1-2 0 0,1-5 0 16,2-1-304-16,-1-2-64 0,2-4-16 0,2-3 0 31,4-2-2752-31,2 0-576 0,2-8-96 0,9 3-32 0</inkml:trace>
  <inkml:trace contextRef="#ctx0" brushRef="#br0" timeOffset="96027.95">22554 3494 19343 0,'0'0'848'0,"0"0"192"0,0 0-832 0,0 0-208 16,0 0 0-16,10 5 0 0,1-3 592 0,1-2 80 16,-2-2 16-16,3-1 0 0,2-2 208 0,0 0 64 15,-3-2 0-15,0 0 0 0,-2-1-320 0,0-1-48 16,1-1-16-16,-6 0 0 0,-3 3-64 0,1-4 0 15,-2-1-16-15,-2 2 0 0,-5 1 112 0,4-1 32 16,-2 1 0-16,-2 1 0 0,-4 2-144 0,-1 1-32 16,-1 2 0-16,-1 2 0 0,-1 3-176 0,-2 3-32 15,0 2-16-15,0 4 0 0,1 3-240 0,1 1 0 16,0 0 0-16,4 3 0 0,-2 1 0 0,5 0 0 16,0 0 0-16,3-1 0 0,3 2 0 0,1-3-128 15,1-1-16-15,4-1 0 0,4-1 144 0,0-1 0 0,3 0-144 0,3-4 144 31,2 1-992-31,1-4-128 0,4-4-32 0,0-2-8032 0,2-1-1616 0</inkml:trace>
  <inkml:trace contextRef="#ctx0" brushRef="#br0" timeOffset="96429.82">22958 3298 16575 0,'0'0'736'0,"0"0"160"0,-7 9-720 0,4 1-176 0,3 3 0 0,-2 2 0 15,-1 4 944-15,-1 2 144 0,2 0 48 0,0 2 0 16,-1 1-432-16,0 2-96 0,-1 2-16 0,-1-1 0 16,0 4 160-16,-2 2 16 0,-2 2 16 0,2-1 0 0,-2-3-112 0,1 0-32 15,0 2 0-15,2-1 0 0,-1 0-128 0,1-5-48 16,-1-4 0-16,3-3 0 0,1-3-80 0,1-5 0 16,0-3-16-16,2-9 0 0,0 0 240 0,0 0 48 15,0 0 16-15,0-11 0 0,2-5 224 0,3-4 32 16,0-2 16-16,1-3 0 0,-2-3-560 0,2-4-128 15,-2-5 0-15,4 0-16 0,0 2-240 0,2 0 176 16,0-1-176-16,5 1 160 0,-1 1-160 0,1 3 0 16,2 2 0-16,0 1 128 0,3 1-128 0,1 1 0 15,0 2 0-15,1 5 0 0,2 3 0 0,-3 5-176 16,-6 1 48-16,2 6 0 0,-1 2 128 0,-2 4 0 16,-14-2 0-16,10 5 0 0,-10-5 0 0,6 12-208 15,-4 1 80-15,-4-1 128 0,-3 2 0 0,-4-2 0 16,-3 3 0-16,-1 2 0 0,-3 1 0 0,-4-1-224 0,-1-2 80 0,1 0 16 15,-4-2-176-15,5-3-16 0,1-3-16 0,3-2 0 32,-1-3-1696-32,4-1-336 0,2-1-64 0</inkml:trace>
  <inkml:trace contextRef="#ctx0" brushRef="#br0" timeOffset="96796.89">23552 3160 18431 0,'0'0'816'0,"-8"0"160"16,0 3-784-16,-1 1-192 0,1 3 0 0,-2-1 0 16,0 1 1536-16,-3 3 256 0,-3 5 48 0,2 3 16 15,0 3-1072-15,-2-1-208 0,0 5-32 0,-1 1-16 0,2 3-80 0,-1-2 0 16,3-2-16-16,2 0 0 0,4-6-160 0,-1 0-16 16,5 0-16-16,3-5 0 0,2-3-240 0,2-2 128 15,2-2-128-15,1-3 0 0,2-3 416 0,3-3-16 16,-1-5 0-16,4 0 0 0,0-2 80 0,0-4 16 15,2-4 0-15,0-3 0 0,3-1-208 0,-4-1-32 16,-1 0-16-16,0-1 0 0,1-1-16 0,-4 1 0 16,-2 1 0-16,0 4 0 0,-3 5-32 0,1 1 0 15,-2-1 0-15,-2 3 0 0,-1 1-64 0,-3 9-128 16,0 0 176-16,0 0-176 0,0 0 192 0,0 0-64 16,-4 8 0-16,1 2-128 0,-1-3 0 0,2 4 0 0,1 0 0 15,0 3 0-15,1-1 0 0,0 1 0 0,0 2 0 0,1-2 0 16,1 0 0-16,2-2 0 0,-1-1-144 0,2 0 144 31,1-1-1136-31,2 0-144 0,-2-2-16 0,2-3-8464 0,-8-5-1696 0</inkml:trace>
  <inkml:trace contextRef="#ctx0" brushRef="#br0" timeOffset="97088.26">23919 3101 20271 0,'0'0'896'0,"0"0"192"0,-2 10-880 0,-4-1-208 0,2-1 0 0,1 3 0 16,-3 2 704-16,2 0 112 0,-2 2 16 0,2 3 0 0,-1 2-144 0,2-1-32 15,-2 0 0-15,-2 0 0 16,3-1-48-16,1 0-16 0,1-1 0 0,-1-2 0 16,1-3-288-16,1-1-64 0,1-2-16 0,0-9 0 0,0 0 16 0,0 0 0 15,0 0 0-15,8-1 0 0,0-5 320 0,1-3 64 16,3-3 16-16,-2-3 0 0,2-4-272 0,1 1-48 15,2 1-16-15,0-1 0 0,1 0-304 0,2-2 0 16,0 1 128-16,1 3-128 0,1 1 0 0,-1 2 0 16,-4 0 0-16,2 2-144 15,-1 2-1360-15,1 3-272 0,-3 1-48 0,-1 1-10880 0</inkml:trace>
  <inkml:trace contextRef="#ctx0" brushRef="#br0" timeOffset="98064.05">24329 3064 21135 0,'0'0'928'0,"0"0"208"0,0 0-912 0,0 0-224 0,0 0 0 0,-4 6 0 16,0 2 768-16,-3 0 96 0,0-1 32 0,1 3 0 16,-2 3-208-16,0 1-48 0,1-2 0 0,-1 2 0 15,0 1-192-15,4-1-64 0,-2-2 0 0,3 0 0 16,1-1-96-16,1-1-32 0,1-3 0 0,0-7 0 15,0 0-256-15,0 0 0 0,0 0 0 0,12 1 0 16,-2-2 496-16,0-3 32 0,1-3 16 0,-3-3 0 16,2-2-224-16,-1 1-32 0,-1 0-16 0,-2 0 0 15,1 0-48-15,-1 0-16 0,-3 3 0 0,2 1 0 16,-5 7-208-16,0 0 144 0,0 0-144 0,0 0 128 0,0 0-128 0,0 0 128 16,0 0-128-16,0 0 128 0,0 0-128 0,4 11-192 15,0 0 32-15,0 0 16 0,1-1 144 0,0-1 0 16,1 1 0-16,0-4 0 0,-6-6 0 0,13 6 0 15,-4-2 0-15,2-3 0 0,4-3 0 0,0-6 0 16,1-2 0-16,0-1 0 0,2 0 176 0,-2-2 16 16,-2-1 0-16,2-2 0 0,0 0 16 0,1-1 16 15,-1 1 0-15,1-3 0 0,-3-2 0 0,-1 2 0 16,-1-2 0-16,1-2 0 0,-5-3-32 0,3-2-16 16,0-5 0-16,-2-3 0 0,1 0 16 0,1-2 16 15,-2-3 0-15,1 0 0 0,-1 1-64 0,-1-1-16 16,0 0 0-16,0 7 0 0,-1 3-128 0,-2 8 0 15,-3 4 0-15,0 7 0 0,0 6 0 0,-2 6 0 0,0 0 0 0,0 0 0 16,-6 11 0-16,-2 5-176 0,-1 4 48 0,-2 3 0 16,0 1-64-16,-1 5-16 0,0 1 0 0,-1 3 0 15,-1 2 208-15,-2 4 0 0,0 4-160 0,1 2 160 16,1 5 0-16,2-2-176 0,2-1 176 0,0-5-128 16,6-3 128-16,1-3-192 0,5-5 192 0,0-7-192 15,3-4 192-15,5-2 0 0,0-2 0 0,2-5 0 16,2-5 0-16,-1-3 0 0,1-1 128 0,1-4-128 15,1-5 224-15,-2-1-32 0,-2-3 0 0,1 0 0 16,2-2 32-16,-3 0 0 0,-2-1 0 0,-3 0 0 16,1-1-64-16,-3 1-16 0,0-1 0 0,-1 0 0 15,-1 3 32-15,-3 0 0 0,0 0 0 0,0 3 0 16,-1-1-176-16,-3 3 0 0,2 0 0 0,2 7 0 0,0 0 0 16,-8-3 0-16,8 3 0 0,0 0 0 0,-7 0-128 0,7 0 128 15,-7 4-160-15,7-4 160 0,0 0-144 0,0 0 144 16,0 0-128-16,0 0 128 0,0 0 0 0,0 0-128 15,0 0 128-15,0 0 0 0,12 5 0 0,-1-2 0 16,0-5 0-16,2-3 0 0,2 0 0 0,0-3 0 16,-1-2 0-16,3-1 128 0,0-1-128 0,0-1 0 15,-3-4-128-15,3 2 128 0,0 0 0 0,3-3 0 16,1-1 0-16,1 2 0 0,0 1 0 0,-2 0 0 16,0-4 128-16,1-1-128 0,-4-2 128 0,1 1-128 15,-2 0 160-15,0-2-160 0,-3-5 160 0,0-1-160 16,-3 1 160-16,-1 0-160 0,-3 2 160 0,1 1-160 0,-5 2 160 15,0 5-160-15,-2 4 0 0,-1 4 128 0,-1 3-128 0,2 8 0 16,-7-2 0-16,0 5 0 0,-2 4 0 0,-3 4 0 16,-4 1 0-16,2 6 0 0,-3 3-144 0,-2 4 144 15,-2 2-128-15,2 2 128 0,-3 0 0 16,1 1-144-16,2 2 144 0,-1 4 0 0,3-1 0 0,5-1 0 16,3-1 0-16,3 0 0 0,1 0 0 0,8-1-128 15,5-1 128-15,3-4 0 0,-2-3 0 0,4-3 0 16,6-2 0-16,2-4 0 0,0-4 0 0,4-1-128 15,-1-1 128-15,2-2 128 0,-2-3-128 0,0-3 176 16,-1-4-176-16,4 2 0 0,2-4 0 0,3-1-11152 16,2-3-2304-16</inkml:trace>
  <inkml:trace contextRef="#ctx0" brushRef="#br0" timeOffset="108407.59">7479 17831 19519 0,'0'0'864'0,"-7"0"176"0,-8-4-832 0,4 0-208 16,1 2 0-16,-3 0 0 0,-3 0-128 0,-2 1-80 15,-2-4-16-15,1 2 0 0,-7 0 224 0,0 1 0 16,-2-1 0-16,-1-1 0 0,-2 0 0 0,0-1 0 16,-4 1 0-16,1-1 0 0,1 1 0 0,-1 0 0 15,0-5 0-15,-5 3 0 0,1 2 224 0,-5-2-64 16,-1 1-16-16,-4-1 0 0,-2 0 16 0,1-1 0 0,2 3 0 0,-2-2 0 15,-3 1-32-15,0-1-128 0,-5 0 192 0,-1-1-64 16,-3 0-128-16,2 1 160 0,0-2-160 0,-1 0 160 16,-1 2-160-16,-2-1 0 0,-7-4 0 0,1 4 0 15,1 1-208-15,0-1 80 0,2 1 128 0,-5-3-208 16,1-2 208-16,-4 3 0 0,2 2-160 0,1 0 160 16,1-1-144-16,-2-1 144 0,0-1-192 0,-4-1 192 15,0 0 0-15,2 1 0 0,4 1 0 0,-4-1 0 16,0 2 0-16,2 0 128 0,0-1-128 0,1 0 144 15,-3-2 64-15,3 4 16 0,-1 2 0 0,-2-1 0 16,1-2 96-16,0-2 32 0,6 5 0 0,-1 0 0 16,1 1-352-16,1 1 0 0,-4-1 0 0,2 1 128 15,-3-2-128-15,4 2 0 0,4 0 0 0,-3 1 128 0,-1 0-128 16,0 0 0-16,-4 1 128 0,6-2-128 0,6 0 192 0,0 2-16 16,1-1-16-16,-2 2 0 0,-1 3 32 0,1-3 0 15,-2 1 0-15,4 0 0 0,5 0-192 0,-2 2 128 16,1-1-128-16,1 3 128 0,0-1-128 0,-2 2 160 15,-2-1-160-15,2 1 160 0,5 2-160 0,3 1 0 16,-2-1 0-16,-1 4 0 0,0-1 0 0,-2 1 0 16,0 0 0-16,2 2 0 0,3-1 0 0,2 0 0 15,1 1 0-15,2 1 0 0,0-3 0 0,2 1 0 16,1 2 0-16,-1-1 0 0,2 2-144 0,-3-1 144 16,-2 1 0-16,4 0 0 0,1-1-192 0,4-1 192 15,2 0-192-15,2 1 192 0,3 1-320 0,2 0 32 16,2-3 16-16,2 2 0 0,0-1 80 0,0 0 32 0,1 0 0 0,4 0 0 15,2 3 160-15,2-3 0 0,3 0-144 0,2 1 144 16,3-1 0-16,3 1 0 0,1-3 0 0,1 2 0 16,3 1-192-16,1-1 16 0,0-2 16 0,3 2 0 15,6 0 160-15,-2 0 0 0,-2-1 160 0,5 1-160 16,3 0 0-16,1 2 0 0,-1 0 0 0,3 0 0 16,-1-2 128-16,4 2-128 0,1-1 0 0,3 2 0 15,1 3 160-15,4-1-160 0,3-3 160 0,-13-6-160 16,1 2 176-16,5 3-176 0,4-2 192 0,1 3-192 15,3-1 0-15,2 2 0 0,0-1 0 0,39 14 0 16,-8-6 128-16,-4-3-128 0,-5-2 0 0,0-1 0 16,-4 0 128-16,0-3-128 0,0-2 0 0,6 0 0 15,6-1 128-15,1-1-128 0,-4 1 0 0,0-1 0 16,0-1 144-16,2-2-16 0,5 0-128 0,-1-1 192 0,2 3-192 0,-2-2 128 16,0 1-128-16,5 0 0 0,5-2 192 0,2 1-64 15,3 0-128-15,-1-2 192 0,-3 0 0 0,3-1-16 16,5 2 0-16,-2-2 0 0,-4-1-176 0,4 0 0 15,6-4 144-15,0 1-144 0,2-1 128 0,-2 0-128 16,-2-1 160-16,4 0-160 0,4-1 0 0,-4 0 0 16,-1-1 0-16,5-2 0 0,2 0 0 0,0-2 128 15,-5 1-128-15,3-2 0 0,6-3 0 0,-3 1 0 16,-1-1 0-16,3-2 0 0,3-2-160 0,-1 1-80 16,-3 1-16-16,-1 0 0 0,-2-2 64 0,1-1 16 15,1 2 0-15,-4-1 0 0,-5-3 176 0,1 1 0 16,0-2 0-16,-4 1 0 0,-4 1 0 0,-1 0 0 0,-1-2 0 15,-2 2 0-15,-7-1 288 0,-6 1-16 0,-1-2 0 0,-6 3 0 16,-2-2 192-16,-3 1 48 0,-5-1 0 0,-24 7 0 16,0-3 96-16,-1-1 32 0,1-1 0 0,-1 0 0 15,-4 1-48-15,-3-1 0 0,-1 0 0 0,8-15 0 16,-12 4-272-16,-5 3-48 0,-6 2-16 0,-5-1 0 16,-6-2-256-16,-4 0 0 0,-4-3-208 0,-7 2 80 31,-5-2-400-31,-4 0-80 0,-4-3-16 0,-6 2 0 15,-5 0-176-15,1 3-32 0,-1 1-16 0,0 3 0 0,0 1-416 0,0 2-80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8T02:05:09.85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14172 4560 13823 0,'2'-7'1216'16,"-2"7"-960"-16,-2-8-256 0,2 8 0 15,0 0-192-15,0 0-64 0,0 0-32 0,0 0 0 16,-1-9 16-16,1 9 0 0,0 0 0 0,0 0 0 16,0 0-560-16,0 0-128 0,0 0 0 0,2-7-16 15,-2 7 592-15,0 0 112 0,0 0 16 0,0 0 16 0,5-9 608 0,1 3 112 16,-6 6 32-16,0 0 0 0,10-1 336 0,-1 2 80 15,-9-1 16-15,11 3 0 0,-1-3-112 0,1-1 0 16,-3-2-16-16,3 3 0 0,3 0 16 0,-1 0 0 16,1 0 0-16,0 0 0 0,4-1-64 0,0 2 0 15,2 3 0-15,4-3 0 0,0-2-144 0,3 0-48 16,2-2 0-16,3 3 0 0,1 0-176 0,1-1-32 16,3-2-16-16,0 2 0 0,2 1-160 0,0 0-16 15,2-2-16-15,5-1 0 0,1 1 32 0,5 0 16 16,4-1 0-16,-2 1 0 0,2-1 0 0,2 1 0 15,-3-1 0-15,4 2 0 0,3 1-16 0,3 2-16 16,1-1 0-16,0 0 0 0,-5-1-176 0,3 1 192 16,1 1-192-16,3 0 192 0,3-4-48 0,2 4 0 15,-4 2 0-15,1-2 0 0,-3-2 48 0,6 2 0 0,4 2 0 0,0-2 0 16,-1-2 48-16,-3 0 16 0,0 0 0 0,3 1 0 16,2 2-112-16,1-1-16 0,-2 1 0 0,-1-2 0 15,-1-1 64-15,4 1 0 0,4 1 0 0,0 0 0 16,-4-3 0-16,-1 1 0 0,-3 2 0 0,4 1 0 15,5-3 0-15,-1 0 0 0,-4 1 0 0,1-1 0 16,3 0-64-16,0 0-128 0,0 1 192 0,-1 0-64 16,-3-1 0-16,4 2-128 0,-1 1 192 0,4 1-64 15,-1-7 32-15,1 3 0 0,-4 4 0 0,6-4 0 16,-1 2 0-16,-1-1 0 0,-3 1 0 0,2 2 0 16,0-1 32-16,1 0 0 0,-1 3 0 0,0-3 0 0,-6-1 0 15,5 3 16-15,4 1 0 0,1 1 0 0,2-2-16 0,-3 0 0 16,0-3 0-16,2 0 0 0,-2 1 0 0,0 3 0 15,-2 2 0-15,1-2 0 0,6 1 0 0,-6-1-16 16,-5-1 0-16,1 0 0 0,-5 1 16 0,0-4 0 16,1 1 0-16,1 4 0 0,-2 1 16 0,-4-1 16 15,-5 0 0-15,0-2 0 0,-1-1-32 0,1 0-16 16,-3 2 0-16,-4 0 0 0,-7 1-176 0,-5-1 128 16,-8-2-128-16,0 1 128 0,-5 0-128 0,-4-2 0 15,-6-1 0-15,-5 2 0 16,-6 1-1136-16,-3-2-256 0,-13-3-48 0,0 0-14976 0</inkml:trace>
  <inkml:trace contextRef="#ctx0" brushRef="#br0" timeOffset="947.89">5108 7028 4607 0,'14'-4'400'16,"4"0"-400"-16,3 2 0 0,6 1 0 16,5 1 4352-16,5 0 768 0,6 0 176 0,5 0 16 15,2-3-4240-15,1 0-864 0,3 1-208 0,2 0 0 16,2 0 0-16,1-1 0 0,2-3 128 0,5 2-128 0,5 0 144 0,1 0-16 15,-3-3 0-15,4 1 0 0,-2-3 80 0,4 0 16 16,-1 5 0-16,2-3 0 0,-1 1 160 0,2-2 48 16,3-2 0-16,3 1 0 0,1 1 112 0,2 2 32 15,-5 0 0-15,4 1 0 0,3-1-48 0,0 3 0 16,-3 2 0-16,0 0 0 0,1-1-144 0,2 2-48 16,2 2 0-16,1-2 0 0,-2-2-48 0,3 1-16 15,4-1 0-15,-2 1 0 0,2 0-16 0,0-2 0 16,-2-3 0-16,1 4 0 0,0 4-48 0,-3-2-16 15,-4-1 0-15,2-3 0 0,2-3 64 0,-1 3 16 16,0 4 0-16,-1-3 0 0,-1-6 32 0,2 1 0 16,-1-1 0-16,-4 2 0 0,-4 2-48 0,3-4 0 15,2 0 0-15,2 0 0 0,-2 2 0 0,0 1-16 16,-3-3 0-16,1-1 0 0,2 0 0 0,-3 0 0 0,-3 2 0 0,0 1 0 16,3-2-32-16,-4 1 0 0,2 0 0 0,-4 2 0 15,-7-2-32-15,-1 0-16 0,-3 3 0 0,-2-1 0 16,0 2 0-16,-3 3 0 0,-1-5 0 0,-5 1 0 15,-8-1-16-15,-2 1 0 0,0 1 0 0,-6-2 0 16,-2-1 0-16,-4 2 0 0,-2 1 0 0,-6 1 0 16,-4 1 32-16,-4 0 0 0,-5-2 0 0,-3 1 0 31,-10 3-496-31,0 0-112 0,0 0-16 0,-11 3-11968 0,-10 0-2384 0</inkml:trace>
  <inkml:trace contextRef="#ctx0" brushRef="#br0" timeOffset="2823.63">3805 9265 34095 0,'-13'-8'3024'0,"-1"-1"-2416"16,0 0-480-16,1 2-128 16,0 2-608-16,3 2-144 0,-2 1-16 0,3 1-16 0,1 1 784 0,-1 1 144 0,2 3 48 0,2-1 0 15,-3-1-192-15,8-2 0 0,0 0 0 0,-1 8-176 16,1-8 176-16,3 9-160 0,3 0 160 0,1-2-160 15,6 0 160-15,2-2 0 0,4 0-144 0,4 0 144 16,3 3 0-16,5 0 0 0,4-3 0 0,7 1 0 16,6-1 272-16,6 3-16 0,3 2-16 0,6-5 0 15,4-1 80-15,4-1 0 0,2 3 16 0,7-1 0 16,5-4-80-16,1 1 0 0,-1 1-16 0,5 2 0 16,0 1-64-16,3 0-16 0,-1-2 0 0,-3-1 0 15,-2-3-160-15,2 1 160 0,1 1-160 0,-4 0 160 16,-3 0-16-16,-3-2 0 0,0-2 0 0,-5 1 0 15,-1 1 0-15,-6-1 0 0,-9-2 0 0,-5 1 0 16,-4 2 48-16,-6 0 16 0,-7-1 0 0,-2 0 0 0,-7 0 112 0,-6-1 32 16,-6 0 0-16,-4 1 0 0,-12 1 112 0,0 0 32 15,-3-8 0-15,-6 4 0 0,-6 0 32 0,-5 1 16 16,-11-1 0-16,-7 1 0 0,-6 3-416 0,-9 3-128 16,-9 0 0-16,-8-2 0 0,-7-2 0 0,-3 3 0 15,-2 4 0-15,-5 0 0 0,-6-4 0 0,-2 2 0 16,0 1 0-16,-3 0 0 0,-5-1 0 0,2 0 0 15,-1 1 0-15,1-1 0 0,2 3 160 0,1-1-160 16,-2 1 128-16,5 1-128 0,5-2 128 0,1 1-128 16,1 0 0-16,6-4 128 0,9-3-128 0,2 2 0 15,6 1 0-15,5-1 0 0,6 2 0 0,3-1 0 16,7 0 128-16,7 0-128 0,5-2 0 0,7 0 0 16,4-1 0-16,4 1 0 0,4 1-128 0,6 1-16 15,7-3 0-15,0 0 0 0,0 0-176 0,0 0-16 0,15 6-16 16,3 1 0-16,4 0 16 0,6 0 0 0,8-5 0 0,5 5 0 15,4 4 144-15,6-1 48 0,4-3 0 0,5-3 0 16,6-2 144-16,9 2 0 0,2 3-144 0,5-3 144 16,2-4 0-16,4 2-176 0,4 2 176 0,0 1-128 15,-1 1 128-15,3-3-128 0,0-4 128 0,0 3-128 16,-2 5 128-16,-3-4 0 0,-4-3 0 0,0 0 0 16,-2 0 0-16,-2 0 0 0,-5 0 0 0,-6-2 0 15,-5 1 0-15,-5-3 0 0,-1 0 0 0,-5 1 0 16,-7-1 0-16,-5 4 0 0,-8 0 128 0,-8-1-128 15,-7-1 208-15,-6-1-16 0,-5-2-16 0,-8 5 0 16,0 0 144-16,-8-2 48 0,-7 2 0 0,-8-2 0 0,-10 0-160 0,-8 1-16 16,-10 3-16-16,-5 2 0 0,-5 1-176 15,-9-2-176-15,-7 0 48 0,-3 2 0 0,-4 1 128 0,1 2 0 16,-2-3 0-16,-3 1 0 0,-5-1 0 0,-2 2 0 16,0 1 0-16,0-1 0 0,-3 1 0 0,4-1 0 15,6-1 128-15,2 2-128 0,4 0 0 0,2-4 0 16,-3-3 0-16,13 3 128 0,9 2-128 0,8 1 0 15,6-2 0-15,6 1 0 0,7-4 0 0,7 1 0 16,2-1 0-16,7 1 0 0,5-1 0 0,6-1 0 16,7-1 0-16,0 0 0 0,0 0-224 0,10 9-16 15,5-3 0-15,9 1 0 0,5-2-80 0,6 0 0 16,8-1-16-16,10-2 0 0,9 1 160 0,7-2 48 16,1 0 0-16,7-1 0 0,4-1 128 0,3 0 0 0,6-2-144 15,0 2 144-15,2 1 0 0,5-1 0 0,1-3 0 0,-1 4 0 16,-5 3 0-16,2-1 0 0,-1-1 0 0,-1 2 0 15,0 0 0-15,-6-3 0 0,-6-2 0 0,-1 1 0 16,0 0 0-16,-4-1 0 0,-6 0 0 0,-8 0 0 16,-9 0 0-16,-10 0 0 0,-4-2 0 0,-7 1 0 15,-7 0 128-15,-5-1 0 0,-8 3 0 0,-11 1 0 16,0 0 240-16,-5-10 32 0,-7 1 16 0,-8 1 0 16,-7 1-64-16,-10 1-16 0,-7-3 0 0,-12 2 0 15,-11 4-336-15,-6 0 0 0,-6-2-160 0,-6 3 160 16,-8 2-192-16,-6 3 192 0,-4 4-192 0,-5-2 192 15,-2 1-160-15,-4 1 160 0,-2 1-128 0,3 0 128 16,2-1-128-16,4-1 128 0,4 1-128 0,4-1 128 16,5 3 0-16,7-2 0 0,0 2 0 0,10-1 0 0,7-1 0 15,12 2 0-15,5 1 0 0,9-1 0 0,4-3 0 0,8 1 0 16,6-1 0-16,8 0-128 0,6-2 128 0,12-4-208 16,0 0 80-16,0 0 128 15,17 10-496-15,6-2 32 0,8-5 0 0,9 0 0 0,12 4 80 0,9-5 0 16,7-5 16-16,9-3 0 0,5-5 192 0,8 0 48 15,6 0 0-15,6 0 0 0,4 3 128 0,2-2-160 16,-1 0 160-16,1 0-160 0,2 0 160 0,0-1 0 16,-1-2 0-16,-3 2 0 0,-3 3 0 0,-4 0 0 15,-5-1 0-15,-4-1 0 0,-6-1 0 0,-6 0 144 16,-7 2 0-16,-9 0 0 0,-8 1 64 0,-10 1 16 16,-9-3 0-16,-8 1 0 0,-8 2 192 0,-7-1 32 15,-7-1 16-15,-8 1 0 0,-5 0 176 0,-9 3 16 16,-10-1 16-16,-11 0 0 0,-10-3-416 0,-13 3-64 0,-11 4-32 15,-7 2 0-15,-9 0-160 0,-8 2 0 0,-12 3 0 0,-3 5 0 16,-5 2 0-16,-7 2 0 0,-8 0 0 0,-5 5 0 16,1 4-160-16,-4 1 160 0,-1 0-208 0,3 2 80 31,3 1-1376-31,-1 5-272 0,2 2-48 0</inkml:trace>
  <inkml:trace contextRef="#ctx0" brushRef="#br0" timeOffset="6622.59">10617 14467 4607 0,'0'0'400'0,"0"0"-400"0,0 0 0 0,0 0 0 16,0 0 2864-16,0 0 480 0,11-2 112 0,-11 2 0 16,8 0-2272-16,1 0-464 0,-9 0-80 0,10 0-32 15,0-2-80-15,0 2-16 0,-2 1 0 0,2 0 0 16,-2-2-128-16,1-1-16 0,1 0-16 0,-1 1 0 15,2 1 32-15,1-3 0 0,-3 0 0 0,3 1 0 16,1 1 16-16,2 2 16 0,1 1 0 0,-1-1 0 16,-2-4-16-16,4 2 0 0,3 3 0 0,-2-2 0 15,0-2-96-15,3 2-32 0,-1 1 0 0,1 1 0 16,0-2-128-16,-1 2-16 0,2 3-128 0,0-2 192 16,2-3-48-16,0 1-16 0,1 1 0 0,1-1 0 15,5-1 16-15,1 0 0 0,-1 0 0 0,4 0 0 0,1 0-144 16,3 1 192-16,1 1-192 0,0-2 192 0,-2 1-192 0,2-1 128 15,1-1-128-15,3-3 128 0,3 1-128 0,3 2 160 16,0-1-160-16,3 1 160 0,3-3 0 0,-2 3 0 16,0 0 0-16,3 0 0 0,2-2 32 0,1-1 16 15,2 2 0-15,-1 0 0 0,1 4-80 0,-2-2-128 16,-1-3 176-16,2 1-176 0,3 1 128 0,2 1-128 16,2 0 0-16,-2 0 0 0,-2-2 0 0,0-1 128 15,1-1-128-15,0-2 0 0,1 4 144 0,-1 0-144 16,0-1 0-16,-2 0 144 0,-1-2 16 0,0 0 0 15,0 1 0-15,3 0 0 0,3-1-32 0,-3 2 0 16,-4 0 0-16,0-1 0 0,1 2 64 0,2-2 0 16,2-1 0-16,-1 1 0 0,-4-2 80 0,2 2 32 15,-1-1 0-15,1 1 0 0,0 1-304 0,0 1 160 0,-1 0-160 0,0-3 128 16,-1 2-128-16,-3 1 192 0,-1-1-192 0,2 3 192 16,2-2-192-16,1 0 0 0,-2-1 0 0,2 1 128 15,-5-1-128-15,0 1 128 0,-1-1-128 0,4 1 128 16,-1 1 0-16,1-2 0 0,1 0 0 0,-2 0 0 15,-1 1 16-15,-2-1 0 0,-1 1 0 0,3 2 0 16,1-1-144-16,0-2 192 0,-2 1-192 0,-1 0 192 16,-4 0-192-16,0 1 0 0,2 0 144 0,0 1-144 15,2 0 0-15,2-1 0 0,-2-1 0 0,-1 1 128 16,-4 1-128-16,1 0 0 0,-4 1 128 0,2-1-128 16,1-1 128-16,1 1-128 0,1 1 128 0,-1-1-128 15,-4-1 128-15,-2 1-128 0,0-3 160 0,-1 3-160 0,0 3 128 16,3-3-128-16,4 0 0 0,-3 0 0 0,0 0 128 15,-2 2-128-15,-2 0 0 0,-1-1 144 0,-1-1-144 0,-2 1 0 16,-2 0 0-16,2 0 128 0,1-1-128 0,2 2 128 16,0-4-128-16,1 4 128 0,1 0 0 0,0 2-128 15,-1-5 192-15,-3 2-64 0,-1 1 48 0,2-1 0 16,-2 1 0-16,0 0 0 0,2 1-32 0,1-2 0 16,-1-1 0-16,-1 1 0 0,-2 0 0 0,-3-1 0 15,-2 0 0-15,1 0 0 0,-1 3-16 0,1-1 0 16,0 0 0-16,-3-1 0 0,0-1-128 0,2 1 192 15,-1 1-192-15,2-1 192 0,-4 1 0 0,-2-1 16 16,-2 0 0-16,-1 1 0 0,-2-4-64 0,-1 2-16 16,-3 0 0-16,-2 2 0 0,1 0-128 0,-2-2 128 15,-3-1-128-15,1 0 128 0,-2 2 128 0,-2 0 32 16,-2 0 0-16,-1 0 0 0,-9-1-160 0,7 0-128 16,-7 0 144-16,0 0-144 0,0 0 176 0,0 0-176 0,0 0 192 0,0 0-192 31,0 0-304-31,0 0-160 0,-9-7-48 0,-6 1-12400 0,-2 3-2480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8T02:05:22.58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5920 9952 21183 0,'0'0'1888'0,"0"0"-1504"0,0 0-384 0,0 0 0 15,0 0 128-15,0 0-128 0,0 0 160 0,11 2-160 16,0 2 0-16,-2-1 128 0,1-3-128 0,1 1 0 16,-2 1 128-16,2-2 0 0,0-1-128 0,1 2 192 15,-1 3-16-15,1 1-16 0,2-2 0 0,0 0 0 16,0 2 224-16,2-3 32 0,0 1 16 0,3-1 0 0,1 1 128 15,3-1 16-15,2 0 16 0,2 1 0 0,2 1 64 0,2 0 16 16,2-1 0-16,1 2 0 0,1-2-16 0,0-1 0 16,2 0 0-16,1 1 0 0,0 0-144 0,3-1-48 15,4-5 0-15,2 2 0 0,-1 1-144 0,3 1-16 16,2-1-16-16,2 2 0 0,-2-1-128 0,4 2-32 16,0-4 0-16,3-1 0 0,1 1-128 0,2 0 128 15,3 1-128-15,-1 0 128 0,0 0-128 0,3-1 192 16,0-2-192-16,3-1 192 0,3 1-192 0,0 1 128 15,1 1-128-15,2-2 128 0,-2-2-128 0,5 1 0 16,4 1 0-16,-1 0 128 0,-3-1-128 0,3-4 192 16,2-1-192-16,0 1 192 0,1 4-192 0,1 0 0 15,-2 0 144-15,2 0-144 0,6-2 128 0,-3 0-128 16,1-4 128-16,1 6-128 0,0-1 144 0,4 1-144 0,0-3 192 16,0 2-192-16,-3 2 160 0,4 0-160 0,1 0 128 0,1 1-128 15,-3-4 0-15,1 3 128 0,0-2-128 0,3 1 0 16,2 1 0-16,-2 1 0 0,2-1 128 0,4 3-128 15,1-1 0-15,1 0 0 0,-5-2 0 0,6 0 128 16,0 3-128-16,-1-2 0 0,-3 0 0 0,5 0 0 16,3 0 128-16,0 0-128 0,-4-1 0 0,2 3 128 15,2 0-128-15,-2 0 0 0,-1-2 0 0,4 4 128 16,5-2-128-16,-4 2 0 0,-2 0 0 0,5 0 0 16,1-2 128-16,-2 1-128 0,-5 1 0 0,4 3 128 15,5 1-128-15,0 1 0 0,-5-2 0 0,4 0 0 16,2-2 0-16,0 4 0 0,-2-3 128 0,2 0-128 15,0 0 0-15,0 1 0 0,-2 4 0 0,3-2 128 0,-4-2-128 0,2 3 0 16,-2-2 0-16,1 3 0 0,0 0 0 0,-1 0 0 16,-2-3 0-16,1 3 0 0,-1 0 0 0,-2-2 0 15,0-4 0-15,1 4 0 0,0 1 128 0,-2 1-128 16,-2-1 0-16,1 0 128 0,1 0-128 0,-3-1 0 16,-3 0 0-16,3 0 0 0,2 3 0 0,-5-1 160 15,-9-1-160-15,2-1 160 0,2 2-160 0,-1 0 192 16,-5 0-192-16,-3-2 192 0,-2 0 0 0,0 1 0 15,1 2 0-15,-5-2 0 0,-10-1 48 0,0 1 16 16,2-1 0-16,-2 2 0 0,-3 0-96 0,-1 1-16 16,-9-2 0-16,-1-1 0 0,-5-1-144 0,1 3 192 15,0-3-192-15,-5 4 192 0,-7-4-192 0,-4 1 0 16,-5 1 0-16,-5-1 0 0,-6-2-256 0,-2-2-64 16,-8-3-32-16,-3 0 0 15,-13 0-2576-15,0 0-512 0,-10-15-96 0,-15-5-32 0</inkml:trace>
  <inkml:trace contextRef="#ctx0" brushRef="#br0" timeOffset="978.67">8255 12747 26719 0,'0'0'1184'0,"0"0"240"0,15-1-1136 0,4 2-288 15,3 2 0-15,5-1 0 0,0 0 0 0,6 1 128 16,3 2-128-16,4-1 0 0,3-4 0 0,4 0 0 15,6 0 0-15,0 1 0 0,-1 1 0 0,3 1 0 16,3-5 0-16,3 1 0 0,6 0 0 0,4 1 0 16,-1 4 0-16,3-4 0 0,0-4 0 0,7-1 0 15,-1 1 0-15,3-1 0 0,3-1 0 0,-1 1 0 16,-1 0 176-16,5 1-48 0,5 4 96 0,0-2 32 16,-2-1 0-16,5-2 0 0,4-1 48 0,-1 4 16 15,4 3 0-15,-1-1 0 0,6-3 0 0,1 1 0 0,-1 1 0 0,5-2 0 16,-2 3-192-16,1 0-128 0,-1-3 144 0,5 3-144 15,-2 2 0-15,3 2 0 0,-5-1 0 0,2 0 0 16,2-1 128-16,-4 1-128 0,0-1 0 0,4 0 0 16,-1-1 0-16,1 1 0 0,-5 1 0 0,4-1 0 15,1-1 0-15,-2 1 0 0,-2 0 0 0,2 0 0 16,0 3 192-16,1-2-48 0,-2-1-16 0,1 2 0 16,2-1 64-16,-4 1 0 0,1 0 0 0,0-1 0 15,-3 0 0-15,1-1 16 0,-2 2 0 0,-1-1 0 16,0 1-16-16,0 1-16 0,0-2 0 0,-2 0 0 15,-2 4-48-15,2-3 0 0,4 2 0 0,-3 1 0 16,-5-2-128-16,3 1 0 0,-3-1 0 0,-2 1 0 16,-5 0 0-16,-1 0 128 0,0-4-128 0,-3 1 0 0,-1 0 0 0,-2 2 0 15,-4 0 128-15,-1 0-128 16,-4-1 0-16,-6 1 0 0,-4 0 0 0,-3-3-9968 16,-5-3-2096-16</inkml:trace>
  <inkml:trace contextRef="#ctx0" brushRef="#br0" timeOffset="18037.16">9733 8553 13823 0,'1'-24'1216'0,"2"10"-960"16,0-1-256-16,2 2 0 0,-1 0 3552 0,2 6 672 16,2-1 128-16,0 0 16 0,0 0-3520 0,0 0-704 0,0 2-144 0,-3 0 0 15,2-1 0-15,-3-2 0 0,1 1 0 0,-2 0 0 16,-3 8 0-16,0 0 0 0,4-11 0 0,-2 1 0 15,-6-1-208-15,1 2 16 0,-1 0 16 0,-2-2 0 16,-4-4 176-16,0 0 0 0,0-1 0 0,-1 0 0 16,-2-1 144-16,-1-2 64 0,-2-3 16 0,0 0 0 15,-3 0 240-15,1 0 48 0,-6-2 16 0,1 2 0 16,0 1 144-16,-1-1 32 0,0-1 0 0,-4 0 0 16,-2 2-256-16,-2-1-32 0,1 1-16 0,-1-2 0 15,-2 0-192-15,-1 0-32 0,-4-3-16 0,0 1 0 16,-3 2-160-16,-2-2 0 0,-5-5 0 0,-1 6 0 15,-2 3 0-15,0-1 0 0,1 0 0 0,-3 2-176 0,-1 3 176 16,-7-1 0-16,-5 3 0 0,-2-2-128 0,-4 2 128 0,-1 2 0 16,0-2-144-16,-4 2 144 0,-6 0 0 15,1 2-176-15,2 2 176 0,0-2-128 0,4-3 128 0,-1 0 0 16,-2 3 0-16,4 2 0 0,5 1 0 0,-1 2 0 16,2-2 0-16,-1 2 0 0,-5 3 0 0,0 2 0 15,0 3 0-15,1 1-128 0,0 0 128 0,-1 0 0 16,-5 5 0-16,2 3-128 0,1 1 128 0,0 3 0 15,-1 3 0-15,1-3 0 0,-2-2-176 0,2 2 176 16,2 1-208-16,2 3 80 0,3 1-64 0,-2-1 0 16,-2 1 0-16,5 1 0 0,3 4 192 0,4 3-128 15,3 1 128-15,0-1-128 0,0 0 128 0,4 0 0 16,4 2 0-16,1 1-128 0,3 0 128 0,4 4 0 16,7 0 0-16,-1 0-128 0,4 0 128 0,-1 1-128 0,2 2 128 0,1 6-128 15,2 3-32-15,1 2 0 0,0-2 0 16,4-1 0-1,3-1-208-15,4 0-32 0,2 2-16 0,1 0 0 0,4 0 80 0,6 2 16 0,-1-1 0 0,6-2 0 16,5-3 0-16,4-2 16 0,4-3 0 0,2 1 0 16,2-2 176-16,6-3 128 0,1-3-192 0,3 4 192 15,5 5-128-15,1-4 128 0,1-4 0 0,3-3 0 16,-3-3 0-16,5 2 0 0,3-2 0 0,4 0 0 16,3-2 0-16,0 0 0 0,2 1 0 0,-2-1 0 15,3-1 0-15,2 0 0 0,-2 1 0 0,4 1 0 16,4 3 0-16,2-1 0 0,2-3 0 0,1-2 0 15,-3 1 0-15,3-2 0 0,1 0 0 0,4-2 0 16,2-3 0-16,-4 0 0 0,1-3 0 0,0 1 0 0,3 3 0 16,2-3 0-16,4-1 128 0,0-2-128 0,-3 0 0 0,1 1 144 15,-1-3-144-15,5 1 128 0,4-2-128 0,-5 0 0 16,-2-1 144-16,0 2-144 0,2 1 0 0,0-3 128 16,-2-2-128-16,-1 0 0 0,0 1 128 0,0-3-128 15,2-3 128-15,0-1-128 0,0-1 144 0,-1-3-144 16,-1-1 192-16,-3 0-192 0,1-1 208 0,0-2-64 15,2 0-16-15,-2 0 0 0,-6-3-128 0,0-1 160 16,-2-1-160-16,1-1 160 0,1 2-160 0,-1-2 192 16,-5-3-192-16,0 2 192 0,-3-1-192 0,-1 0 192 15,-1-4-192-15,0 0 192 0,-4-1-64 0,2-2-128 16,-5-2 192-16,0-3-64 0,-5-3 48 0,-2 3 0 16,-5 1 0-16,2 0 0 0,0-4 80 0,-5 0 0 15,-3 0 16-15,0-1 0 0,-1-2 16 0,-1 1 0 0,-1 1 0 16,-6-3 0-16,-2-6-32 0,-3 1 0 0,-2 1 0 0,-4 3 0 15,-3 1-32-15,-3-1-16 0,0 0 0 0,-3 0 0 16,-3-1 16-16,-1-4 0 0,-2-7 0 0,-3 1 0 16,-1 1-48-16,-4 2-16 0,-2 1 0 0,-1-1 0 15,-2-2-160-15,-3-2 192 0,-3-1-192 0,-1-2 192 16,0-3-192-16,-4 1 0 0,-5 0 0 0,1 5 0 16,-2 3-176-16,0 2 176 0,-6 0-128 0,2-4 128 15,-3-4-176-15,-3 2 176 0,-4 3-208 0,-6 4 80 16,-4 3 0-16,0 2 0 0,-4 3 0 0,0 2 0 15,-3-2-64-15,-8 4 0 0,-5-2 0 0,1 4 0 16,-1 6 192-16,-1 0-192 0,-1-1 192 0,-2 2-192 16,-6 4 192-16,0 1-128 0,1 2 128 0,-4 3-128 15,-1 0 128-15,-2 5 0 0,0-2-144 0,-2 4 144 0,-1-1 0 0,1 1-144 16,-4 3 144-16,3 1 0 0,4 3-128 0,-4 1 128 16,-2-1 0-16,-2 6 0 0,3 3-144 0,0 2 144 15,-2 5 0-15,4-3-144 0,1 0 144 0,4 0 0 16,0 1-144-16,2 3 144 0,-4-1 0 0,5 2-144 15,5 2 144-15,2 3 0 0,-3 0 0 0,1 4-128 16,-4-3 128-16,6 3 0 0,5-1-144 0,3 3 144 16,0 0-208-16,3 3 80 0,1 3 0 0,4 5 0 15,4 3 0-15,6-3 0 0,3-3-96 0,1 0-16 16,-2 2 0-16,4 0 0 0,0 4-112 0,3 1-32 16,0 0 0-16,5 1 0 0,2 3 128 0,3-1 0 15,3-3 16-15,6 0 0 0,1-1 240 0,6 0-144 0,2 1 144 0,3 1-128 16,1 2 128-16,6-4 0 0,2-4 0 0,5-1-128 15,3 1 128-15,3-4 0 0,3-1 0 0,2-3 0 16,1 1 0-16,2 1-128 0,0 0 128 0,1 0 0 16,5-1 0-16,2 2-160 0,2 0 160 0,3-1 0 15,0-1-144-15,2 0 144 0,0 0 0 0,4-1-144 16,5-2 144-16,0 2 0 0,0 0 0 0,-1 1 0 16,3 2 0-16,-2-1-128 0,5 0 128 0,2-3 0 15,4-2 0-15,5 0 0 0,4 1 0 0,0-2-128 16,-1-5 128-16,-1-1 0 0,3-1-144 0,5-1 144 15,5 1 0-15,-2-1-144 0,0-1 144 0,0-2 0 16,0 1 0-16,1 0 0 0,2-2 0 0,2 1 0 16,3 0 0-16,0 0 0 0,-4 3 0 0,6-4 0 0,5-4 0 15,0 0 0-15,2-1 0 0,0-1 0 16,-1-1 0-16,1-3 0 0,3-4 0 0,1-1 0 0,-1 0 0 0,3-4 0 16,2-2 0-16,1-4 0 0,-1 2 128 0,0-3-128 15,1 0 0-15,0-2 144 0,4-7 0 0,-1 0 0 16,-5-2 0-16,0-1 0 0,0 1 32 0,0 1 0 15,-3-1 0-15,-2-2 0 0,-5-4-48 0,4 0 0 16,4-2 0-16,-2-2 0 0,-5-6 64 0,1-1 0 16,-2-2 0-16,-2-7 0 0,-3-9 96 0,-3 0 32 15,-6-1 0-15,-3-1 0 0,-6-1-32 0,1-5 0 16,1-2 0-16,-5-3 0 0,-2-2-96 0,-6 3 0 16,-5 5-16-16,-6-2 0 0,-5-1-176 0,-5-2 0 15,-5-2 0-15,-5 6 0 16,-3 6-368-16,-7 1-48 0,-1-3-16 0,-5 3 0 15,-6 1-1808-15,-3 7-352 0,-5 2-80 0,-9 8-16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8T02:05:55.36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8099 6285 2751 0,'0'0'256'0,"0"0"-256"16,0 0 0-16,0 0 0 0,0 0 1888 0,0 0 336 15,0 0 64-15,0 0 16 0,-6-9-1056 0,5 1-208 16,1 8-32-16,0 0-16 0,0 0-272 0,0 0-48 16,0 0-16-16,0 0 0 0,-8-2-128 0,8 2-16 15,0 0-16-15,0 0 0 0,0 0-224 0,-7 4-32 16,-2 2-16-16,2 3 0 0,3 4 160 0,-3 2 16 15,-2 1 16-15,2 6 0 0,1 6 32 0,-1 2 0 16,-1 0 0-16,-2 7 0 0,1 5-128 0,1 0-32 16,0 5 0-16,0 4 0 0,0 7-112 0,-1 4-32 15,0 5 0-15,-1 4 0 0,1-5-144 0,-1 5 128 16,1 5-128-16,-2 3 128 0,1 1-128 0,0-2 0 16,-3-1 0-16,-1 1 0 0,-2 1 0 0,0 0 128 0,-2-2-128 0,-3-1 0 15,1-3 224-15,-1-1-32 0,-2 2-16 0,5-1 0 16,5-2 368-16,-2-1 80 0,-2-5 16 0,0 1 0 15,1 0-32-15,2-1 0 0,-3-3 0 0,3-1 0 16,2 1-80-16,2-5-16 0,1-2 0 0,1-2 0 16,-1 2-288-16,4 2-64 0,-2 5-16 0,4-4 0 15,-1-2-144-15,1-2 160 0,0 1-160 0,1-1 160 16,-1-2-160-16,-1 3 0 0,2 0 0 0,2-2 0 16,-3-5 0-16,2-4 0 0,2-3 0 0,2-4 0 15,-2-2 0-15,3-2-176 0,0-4 16 0,4-3 0 16,-1-4-528-16,2-4-96 15,0-4-32-15,1-3-8144 0,1 0-1648 0</inkml:trace>
  <inkml:trace contextRef="#ctx0" brushRef="#br0" timeOffset="1812.51">8289 6177 23615 0,'0'0'1040'0,"5"-7"224"15,3 4-1008-15,3 0-256 0,3 2 0 0,3 0 0 16,2-1-192-16,4 0-64 0,2 0-32 0,5-1 0 0,3 1 128 0,4-1 32 16,6-1 0-16,3 0 0 0,4 1-96 0,1 0-16 15,0-3 0-15,2 3 0 0,1 0 112 16,2 0 128-16,2-2-208 0,4 2 80 0,2-1 128 0,0 1 0 16,0 0 0-16,6-3 0 0,0 0 128 0,1-1 0 15,0 0 0-15,-1 2 0 0,1 2 80 0,1-3 32 16,2-1 0-16,4 3 0 0,3 3 32 0,0 0 16 15,-3-1 0-15,2-2 0 0,-1 1-48 0,2 0-16 16,3 1 0-16,1 0 0 0,-2 1-32 0,5-1-16 16,2-3 0-16,-2 4 0 0,0 3-48 0,0-3 0 15,2-6 0-15,-2 3 0 0,2 3 0 0,-2-2 0 16,-2 0 0-16,3-1 0 0,4-1 32 0,-1 2 0 16,0 3 0-16,1-2 0 0,0-4-16 0,0 1 0 0,-2 0 0 0,-1 1 0 15,-2 0 0-15,3-1 0 0,4-1 0 0,0 1 0 16,-5 3 48-16,3-1 0 0,1-3 0 0,2 1 0 15,-2-2 16-15,0 3 16 0,-4 1 0 0,0 0 0 16,5-2-32-16,-3 0 0 0,-4 1 0 0,2 1 0 16,-1 0-16-16,4 1-16 0,-2 1 0 0,1 1 0 15,-2 1-160-15,1-1 0 0,1 1 0 0,0-2 128 16,-2-2-128-16,0 3 128 0,2 2-128 0,1 0 128 16,0-2-128-16,-1 0 0 0,-2 1 0 0,0 2 0 15,7-1 0-15,-6 1 0 0,-5 3 0 0,1-4 0 16,0 0 0-16,1 0 0 0,1 0 128 0,-5-1-128 15,-2 1 192-15,-2 0-32 0,3 1-16 0,1 0 0 0,-2 0 0 16,-2-1 0-16,-2-2 0 0,0 0 0 16,1 0-144-16,0 0 0 0,-1-1 0 0,-2 2 128 0,-5 1-128 0,3 0 0 15,-1-1 144-15,1 1-144 0,0 2 0 0,-4 1 0 16,-4-1 0-16,1-2 128 0,-1-1-128 0,1-1 0 16,-3-1 0-16,-1 3 128 0,-1 3-128 0,-3 0 0 15,-5-3 0-15,1-3 0 0,-2-2 0 0,2 3 0 16,-5 3 0-16,0 0 0 0,-4-3 0 0,-1 0 0 15,-3-1 0-15,-4 2 128 0,1 1-128 0,-4-3 0 16,2-2 0-16,-1 2 0 0,-3 2 0 0,0 1 0 16,1-1 0-16,-2 2 0 0,-3 0 0 0,-1-1 0 15,-4-2 0-15,0 3 0 0,-3 0 0 0,-1-1 0 16,-4 0 0-16,-1 1 0 0,0 2 0 0,-5-1 0 16,-1 2 0-16,-1-2 0 0,-1 3 0 0,-1 0 0 0,-3 2 0 15,0 2 0-15,-3 1 0 0,1 1 0 0,1 4 0 16,-4-1 0-16,1 1 0 0,0 5 0 0,-3 1 0 0,-1 2 0 15,0 6 0-15,-5 4 0 0,1 6 0 0,-2 4 0 16,-4 5 0-16,-1 5 176 0,-1 1-176 0,-3 5 192 16,-2 2-64-16,-2 4 0 0,-1 3 0 0,0 5 0 15,8 2-128-15,-3 4 160 0,-1-2-160 0,1 5 160 16,3 0-160-16,1 1 0 0,2-2 0 0,1 3 128 16,2-1-128-16,-1 2 160 0,-2 2-160 0,5-3 160 15,0-4-160-15,-1 2 0 0,0 0 0 0,1-1 128 16,1-3-128-16,2 1 192 0,-1-3-192 0,1 2 192 15,-1 1-16-15,-1-1 0 0,3-6 0 0,-2-1 0 16,1 1 144-16,1 0 48 0,0 3 0 0,1-4 0 0,2-1-144 16,0-2-32-16,2 0 0 0,0 3 0 0,0 1-192 0,1-4 128 15,1-3-128-15,2-2 0 0,-1-4 176 0,2 1-176 16,-1 3 192-16,0-2-192 0,4-5 0 0,-5-2 0 16,0-4 0-16,2 0-144 0,-1-2 144 0,1-5 0 15,-2 5 0-15,0 1 0 0,1-2 0 0,-3 1 128 16,1-3-128-16,-1-2 128 0,0-3-128 0,-1 0 0 15,-1-3 0-15,0 2 0 0,0-3 0 0,0 2 0 16,-2-3 0-16,1 1 128 0,0-4-128 0,0-1 0 16,-1-5 0-16,0-1 128 0,1-4-128 0,-2-3-208 15,0 1 48-15,1-4 16 0,0-1 144 0,-2-3 0 16,-1-1 0-16,1-3 0 0,0 1 0 0,-1-2 192 16,0-2-32-16,-2-1-16 0,8-5 48 0,-6 5 0 0,6-5 0 15,-10 4 0-15,0 0-192 0,2-1 128 0,8-3-128 16,-8 1 128-16,0-2-128 0,-2 0 0 0,1 0 0 0,-3 0 0 15,0 1 0-15,-4 0 0 0,-1 1 0 0,-2 0 0 16,-5-3 0-16,0 0 0 0,-5 2 0 0,-2-1 0 16,-2-1 0-16,-3 2 0 0,-2 0-128 0,-1 0 128 15,-1-4 0-15,-6 0 0 0,-6 2 0 0,0-1 0 16,-3-3-128-16,0 2 128 0,-2-1 0 0,1 2 0 16,-4-1 0-16,-2-2 0 0,-5-1 0 0,-2 0 0 15,-4 1 0-15,2-2 128 0,-2 0-128 0,-5-3 192 16,-8 1-192-16,-4 0 0 0,-1-1 144 0,-12-1-144 15,-5-1 0-15,-4 1 0 0,-1 3 0 0,-7-3 0 16,-10-1 0-16,-2-1 0 0,-3-1 0 0,-6 2 0 16,-7-5-144-16,-1 5 144 0,-5 1-160 0,1 0 160 15,2 0 0-15,-3 0 0 0,-3-1-128 0,3-1 128 0,-1 3 0 16,2-1 0-16,1-3 0 0,2 0 0 0,0-1 0 0,2 1 0 16,0-2 0-16,3 2 0 0,3 1 0 0,-2-1 0 15,0 1 0-15,2 1 0 0,1-3 0 0,4 4 0 16,4 0 0-16,-2-1 0 0,-3 0 128 0,5 2-128 15,0-1 0-15,4 0 0 0,-2-1 128 0,5 1-128 16,-1-1 0-16,1 0 0 0,1 0 0 0,-1-5 0 16,2-1 0-16,4 0 0 0,4 3 0 0,2 1 0 15,-5-2 0-15,3 3 0 0,8 0 144 0,-6-1-144 16,1 2 0-16,2 0 144 0,2 1-16 0,1 1-128 16,-1 3 192-16,0 3-64 0,0-2-128 0,2 4 192 0,-2 2-192 15,2 0 192-15,-1 1-192 0,4 1 192 0,-1 3-192 0,-1 2 192 16,-3-1-192-16,3 2 192 15,3-2-192-15,3 3 192 0,-3 0-192 0,4-1 0 0,4 0 0 0,1 1 0 16,2-1 0-16,5 0 0 16,2 0 0-16,12-1 0 0,10 2-128 0,8-4 128 0,4-2-160 0,11 3 160 31,11 0-480-31,9 1 0 0,8-8 0 0,12 2-16704 0</inkml:trace>
  <inkml:trace contextRef="#ctx0" brushRef="#br0" timeOffset="4352.22">14667 2126 9215 0,'0'0'816'16,"0"0"-656"-16,-6-5-160 0,0-1 0 15,-2 2 832-15,1 1 144 0,7 3 32 0,-8-5 0 16,0 1-368-16,0-1-64 0,1 2 0 0,7 3-16 16,-8-3-112-16,8 3 0 0,-9-1-16 0,1-3 0 15,8 4 32-15,-6-4 16 0,6 4 0 0,0 0 0 0,0 0 96 0,-6-3 0 16,6 3 16-16,0 0 0 0,0 0 128 0,0 0 32 15,0 0 0-15,0 0 0 0,0 0-176 0,0 0-16 16,0 0-16-16,0 0 0 0,0 0-48 0,0 0-16 16,8-2 0-16,3 0 0 0,1 2-176 0,-1 0-48 15,2 0 0-15,3 2 0 0,1-1 32 0,2 0 0 16,0 0 0-16,2 0 0 0,1 0-48 0,1 0-16 16,4-1 0-16,3 0 0 0,1 0-48 0,2-1-16 15,4 0 0-15,3 1 0 0,1 1-32 0,1 2-128 16,-1 1 192-16,1-3-64 0,-2-2 16 0,3 0 0 15,2-1 0-15,3 1 0 0,1-1 0 0,3 0 0 16,0 1 0-16,-1 1 0 0,-1 0-16 0,2-1-128 16,-2-1 192-16,3-2-64 0,1-1 0 0,2 3 0 0,2 0 0 15,-1 2 0-15,-2 0 0 0,-2-2-128 0,-2-2 192 0,4-2-64 16,1 3-128-16,2 0 192 0,1 1-192 0,-1 0 192 16,-4 2-32-16,1 0 0 0,-5-2 0 0,4 0 0 15,0-1-16-15,4 2 0 0,1 2 0 0,-1 0 0 16,-2-1-16-16,-1 2-128 0,-2-2 192 0,2 0-64 15,3-3-128-15,3 2 0 0,0 1 0 0,0 2 0 16,-2 1 0-16,-2-1 128 0,-2-2-128 0,3 0 0 16,0 0 0-16,4 3 0 0,4 0 128 0,-4-1-128 15,0 0 0-15,-2-1 0 0,-2-1 0 0,2-1 0 16,3 0 0-16,1 2 128 0,-1 3-128 0,-3-1 0 16,-4-2 0-16,2-1 0 0,2 0 128 0,-3 0-128 15,1-2 0-15,1 3 0 0,3 3 0 0,-3 1 0 0,-2-1 0 0,1 0 0 16,-1 1 0-16,2-2 0 0,3-1 0 0,-4 1 0 15,1 0 0-15,-4 1 0 0,-3 2 0 0,3-2 0 16,-2-1 0-16,4 1 0 0,3-2 0 0,-3 2 128 16,1 2-128-16,-3-2 0 0,-4 1 0 0,1-3 0 15,2 0 0-15,1 0 0 0,2-1 0 0,0 2 0 16,0-1 128-16,-2 2-128 0,-2-1 0 0,-1 0 0 16,-3-1 0-16,2 1 0 0,2-1 0 0,-3 2 0 15,2-1 0-15,1 0 0 0,-5 1 128 0,1 0-128 16,-1 0 128-16,1-1-128 0,1-1 128 0,2 0-128 15,0 0 128-15,2 1-128 0,-3 2 128 0,-2-1-128 16,-2 0 128-16,-1-2-128 0,-1-3 128 0,3 3-128 16,6 0 0-16,-3 0 128 0,1 2-128 0,-1 0 160 0,-2-3-160 0,-3 2 160 15,-1 1-160-15,-3-1 128 0,2 1-128 16,0-1 128-16,-1 0-128 0,2-1 128 0,3 1-128 0,-3 0 128 16,-3-3-128-16,-1 2 160 0,-2-1-160 0,-3 2 160 15,-1-1-160-15,3 2 160 0,2 1-160 0,1-2 160 16,0 1-160-16,0-2 160 0,2-1-160 0,0 2 160 15,-2 3-160-15,-2-2 128 0,-1-3-128 0,-1 0 128 16,1 1-128-16,2 1 160 0,1 2-160 0,-1 0 160 16,1-3-160-16,3-2 128 0,-3-1-128 0,0 1 128 15,-4 1-128-15,0-1 160 0,-4-1-160 0,3 1 160 16,-2 3-160-16,2-2 160 0,0 1-160 0,1-2 160 16,-1-2-160-16,-2 2 160 0,0 2-160 0,-1-2 160 15,0-2-32-15,-1 1-128 0,-2 1 192 0,-3 0-64 16,-2 0-128-16,1 0 192 0,0-1-192 0,1 0 192 15,0 0-192-15,1 1 192 0,-2 0-192 0,1 0 192 0,2 0-192 0,-1 1 160 16,-3 0-160-16,0-1 160 0,-4-1-160 0,2 1 0 16,-4 0 144-16,-2 0-144 0,-1 0 0 0,-3 0 128 15,-2-1-128-15,0 1 0 0,1-1 0 0,-1 0 0 16,-2-2 0-16,-1 1 128 0,-8 2-128 0,0 0-128 16,7 5 128-16,-7-5-192 15,0 0-1600-15,0 0-320 0,0 0-64 0,-8 0 0 0</inkml:trace>
  <inkml:trace contextRef="#ctx0" brushRef="#br0" timeOffset="13213.64">14736 2578 12783 0,'-14'-7'560'0,"6"2"128"0,-3 1-560 0,1-2-128 16,1 1 0-16,2 1 0 0,0-1 0 0,7 5 0 16,-3-6-192-16,3 6 192 0,0 0-368 0,0 0 48 15,0 0 16-15</inkml:trace>
  <inkml:trace contextRef="#ctx0" brushRef="#br0" timeOffset="13942.57">14759 2475 9215 0,'0'0'816'0,"0"0"-656"0,0 0-160 0,0 0 0 15,-3-7 1584-15,3 7 272 0,-3-8 64 16,0 1 16-16,0-3-960 0,1 2-192 0,2 8-32 0,-4-5-16 16,-2-1-336-16,3 1-64 0,-1-1-16 0,4 6 0 15,-6-3 0-15,0 0-16 0,0-4 0 0,-1 4 0 16,2 1 16-16,-3 0 0 0,1-3 0 0,1 1 0 15,-2-3 48-15,0 1 16 0,2-2 0 0,1 3 0 16,5 5 64-16,-8-1 0 0,1 0 16 0,7 1 0 16,-7-4 48-16,7 4 0 0,-2-9 0 0,2 9 0 15,0 0-240-15,0 0-32 0,0 0-16 0,0 0 0 16,0 0-224-16,12 0 176 0,1 0-176 0,0 4 160 0,1 1 64 0,1-3 16 16,2 0 0-16,3-1 0 0,0 0-48 0,5-1 0 15,-1 0 0-15,4 0 0 0,3 0-32 0,1 0-16 16,1 0 0-16,5 3 0 0,0-1 48 0,4 0 0 15,1-1 0-15,-3-1 0 0,3 0-64 0,4-3 0 16,2-5 0-16,6 2 0 0,4 0 64 0,3 3 0 16,1 1 0-16,-1-2 0 0,1-2-48 0,2 2 0 15,1 1 0-15,3-1 0 0,3-3-144 0,-2 2 128 16,-3-3-128-16,3 5 128 0,0 3-128 0,4 0 0 16,3-2 0-16,-1-1 0 0,-4-2 0 0,1 0 0 15,3 2 0-15,2 2 0 0,1 2 0 0,-1-1 128 16,-3-3-128-16,3 0 0 0,5 3 0 0,0-1 0 15,5 0 128-15,-4 0-128 0,-4 1 0 0,4-2 0 0,0 0 0 16,4 2 0-16,1 0 0 0,-3 2 0 0,0 2 0 16,1-3 128-16,1-2-128 0,-1 1 0 0,-6 1 0 0,4-1 128 15,0-1-128-15,4 0 0 0,1 0 0 16,-2 2 0-16,-3 1 0 0,-1 1 0 0,3-3 0 0,-1 1 0 16,-2 5 0-16,-4-2 0 0,2-2 0 0,2 1 0 15,0 3 0-15,-4-2 0 0,-5 0 0 0,1 0 0 16,1-1 0-16,2 1 0 0,3 2 0 0,2-2 0 15,-7 0 0-15,0 0 0 0,0 2 0 0,1-2 0 16,0 0 0-16,-1 2 0 0,-4 0 0 0,1 1 0 16,0-6 0-16,1 5 0 0,-3 6 0 0,-1-3 128 15,-2-5-128-15,1-1 0 0,1-3 0 0,2 2 0 16,1 3 0-16,-1-1 0 0,0 3 0 0,-5-3 0 0,0-3 0 16,3-1 0-16,2 1 0 0,-1 3 0 0,-3 1 144 0,-5 0-144 15,-5-2 160-15,4-1-160 0,5-2 128 0,2 0-128 16,-4 0 0-16,-2 5 144 0,-2 2 0 0,-1-1 0 15,-2-6 0-15,3-1 0 0,1 0-144 0,-2 1 0 16,-3 3 0-16,-5 0 0 0,-6 0 144 0,-3 1-144 16,-2-2 160-16,-6-1-160 0,-4-2 0 0,-3 0 0 15,-3 0 0-15,-8-1 0 16,-5-2-1600-16,-13 4-224 0,-1-9-32 0,-10 1-16 0</inkml:trace>
  <inkml:trace contextRef="#ctx0" brushRef="#br0" timeOffset="15014.96">18055 2773 911 0,'1'-10'0'0,"1"4"0"0,-1-3 0 0,3 0 0 0,-3-2 0 0,2 4 0 16,-3 7 1472-16,0 0 224 0,5-5 32 0,-5 5 16 15,0 0-1360-15,9-6-384 0,-2 1 128 0,-7 5-128 16,0 0 320-16,0 0 0 0,9-4 16 0,-9 4 0 16,12-7 384-16,-12 7 80 0,0 0 16 0,9-4 0 15,-9 4 240-15,0 0 48 0,0 0 16 0,0 0 0 0,0 0 0 0,0 0 0 16,0 0 0-16,0 0 0 0,-2-7-48 0,2 7-16 15,-4-4 0-15,-3-1 0 0,-2 1-272 0,-1 0-48 16,-5 1-16-16,1 2 0 0,-2 0-384 0,-1 1-80 16,-2 0 0-16,1 2-16 0,-3 1-48 0,0 2-16 15,-3-1 0-15,-1 3 0 0,0 2-176 0,-2 1 160 16,-1-1-160-16,1 6 160 0,0 1-160 0,4 2 0 16,3-2 0-16,4 3 0 0,0 1 0 0,3 0 0 15,1-2 0-15,3 2 0 0,3 0 0 0,2-1 0 16,4-2 0-16,5-2 0 0,1-3 128 0,3-1-128 15,0-1 0-15,3-2 128 0,4-1 96 0,1 0 16 16,4-4 0-16,3-2 0 0,3-1 0 0,-1-2 0 16,2-3 0-16,-1 0 0 0,-1-2-80 0,2 0-16 0,-2-4 0 15,2-3 0-15,-3 0-144 0,0-1 192 0,1-2-192 16,-2 2 192-16,0 2-192 0,-2 0 0 0,-3 0 0 0,-3-1 0 16,-1 0 160-16,-2 5-160 0,-1 2 192 0,-1 4-192 15,-2-1 192-15,-9 4-64 0,0 0 0 0,0 0-128 16,7-4 144-16,-7 4-144 0,0 0 0 0,0 0 144 15,2 16-144-15,-4 0 128 0,1 1-128 0,-3 1 128 16,-4 2 32-16,-1 1 0 0,0 1 0 0,-2 1 0 16,-2 1-160-16,0 3 160 0,-3-4-160 0,-3 1 160 15,0-1-160-15,1 0 128 0,-4-1-128 0,2 0 128 16,0-5-128-16,-2-1 128 0,0-1-128 0,-1 1 128 16,-1 2 64-16,-2-3 0 0,-1-4 0 0,1 0 0 15,-3-1 0-15,3-2 16 0,0-3 0 0,2-2 0 0,1 0-208 16,6-3 0-16,6-1 128 0,2-3-128 0,3-5-176 0,3 2-80 15,6-5 0-15,1 2-16 16,4-5-2240-16,4-1-448 0</inkml:trace>
  <inkml:trace contextRef="#ctx0" brushRef="#br0" timeOffset="15472.04">18933 2772 17503 0,'-11'-9'1552'0,"-1"4"-1232"0,-2 5-320 0,1-2 0 16,-1-4 2304-16,0 3 384 0,-3-3 96 0,-2 5 16 15,1 3-2288-15,-2 1-512 0,-4-3 0 0,2 3 0 16,-3 2-128-16,0 4 128 0,-1-2-192 0,3 0 192 16,4 2-176-16,-1 3 176 0,-2 3-160 0,5 1 160 15,2-2-128-15,5 0 128 0,0-2 0 0,6 2-144 16,3 3 144-16,2-1 0 0,3-4 0 0,6-1-128 16,0-1 256-16,6-2 64 0,5 1 16 0,-1-4 0 15,4-2 176-15,3 0 48 0,3 0 0 0,2-3 0 0,1-2-144 0,0-3-32 16,0-1 0-16,-1-1 0 15,-3 0-96-15,2-1-32 0,0-2 0 0,-5-2 0 0,-2-2-128 0,-3 1 128 16,-3-1-128-16,-4 2 128 0,-3 1 32 0,-3 1 0 16,-4-1 0-16,-3-3 0 0,2-4 224 0,-6 3 32 15,-3 0 16-15,-4 3 0 0,-2 0-240 0,0 2-64 16,-1 1 0-16,-2 2 0 0,0 0-320 0,1 2-80 16,1-1-16-16,2 3 0 15,2 3-1504-15,-1 1-320 0,0 1-48 0,2-2-9840 0</inkml:trace>
  <inkml:trace contextRef="#ctx0" brushRef="#br0" timeOffset="16412.41">19561 2728 20271 0,'-9'3'1792'0,"-1"-3"-1424"0,-2 0-368 0,-2 0 0 16,-3 0 512-16,0 0 16 0,-2-2 16 0,-3 1 0 15,1 1-192-15,2 3-32 0,-1 0-16 0,3-1 0 16,-1-2-160-16,2 1-16 0,0 0-128 0,2 1 192 16,0 0-48-16,1 3-16 0,2-2 0 0,-2 0 0 15,2 0 112-15,3 0 16 0,-2 0 0 0,2 2 0 16,1-1 0-16,7-4 16 0,0 0 0 0,-5 5 0 0,2 4-16 15,3-9 0-15,0 0 0 0,0 0 0 0,3 10-32 0,-1 0-16 16,-2-10 0-16,6 8 0 0,-6-8 144 0,8 5 32 16,-8-5 0-16,11 5 0 0,-1-1-128 0,-1-2 0 15,-9-2-16-15,10 2 0 0,0 2-112 0,-10-4-128 16,11-1 176-16,-2 0-176 0,0-1 160 0,-1 0-160 16,1-1 128-16,1 2-128 0,-1-2 0 0,1-1 128 15,-1 1-128-15,0 0 0 0,2-2 0 0,-1 1 128 16,1-2-128-16,-1 1 0 0,-10 5 0 0,11-3 0 15,-1-1 128-15,-10 4-128 0,10-4 0 0,-10 4 0 16,0 0 0-16,0 0 0 0,0 0-176 0,6 5 176 16,-6-5-128-16,4 10 128 0,-2 1 0 0,1-2-128 15,-3-9 128-15,0 12 0 0,2 1 0 0,0-1 0 16,1 2 0-16,0-2 0 0,3-1 0 0,-2-1 0 0,3-2 0 16,1 1 0-16,-1-2 0 0,3-1 0 0,1-1 0 0,0 0 0 15,-2 3 0-15,2-4 0 0,-1-1 0 0,2-3 128 16,0-1-128-16,1-1 0 0,2 2 0 0,-1-1 128 15,0-2-128-15,-2 0 176 0,0-2-176 0,2 0 192 16,-1-3-64-16,-1-1 0 0,-3-1 0 0,1 1 0 16,-1-1-128-16,1-1 128 0,-1-1-128 0,0-1 128 15,0 0 0-15,0-4-128 0,-1 1 192 0,2-1-64 16,0-1 32-16,1-2 0 0,1-1 0 0,3-1 0 16,-3 3-32-16,3-3-128 0,0 0 192 0,1-4-64 15,-2-1-128-15,2-3 128 0,1-1-128 0,1-1 128 16,-6-2-128-16,2 2 128 0,2 2-128 0,-2 0 128 15,-1 5-128-15,-3-1 0 0,-2 3 0 0,0 1 0 0,1 5 0 0,-2 1 0 16,-3 1 0-16,1 2 0 0,0 2 0 0,-4 2 192 16,-1 9-192-16,0-7 192 0,0-2-32 0,0 9 0 15,0 0 0-15,0 0 0 0,-5-5-160 0,-2 2 160 16,7 3-160-16,-10 0 160 0,0 2-160 0,-1 0 0 16,-1 3 0-16,-2 4-176 0,-2 1 176 0,-1 1-192 15,-1 5 192-15,0 1-192 0,0 3 192 0,-2 3 0 16,3 1 0-16,0 6-128 0,2 2 128 0,1 3 0 15,-1-3 0-15,4 1 0 0,0-2 0 0,4 0 0 16,-1-3 144-16,3-1-144 0,1 0 0 0,1-3 0 16,1-2 0-16,2 2 0 0,1 4 0 0,2-2 0 15,1-3 0-15,1 1 0 0,0-2 0 0,3-2 0 16,1-2 0-16,2-1 0 0,1-2 256 0,4-1-64 16,5-2-16-16,2-2 0 0,1-4 256 0,6-2 48 0,3-2 16 0,5 2 0 15,-2-2-96-15,4-2-16 0,-3-2 0 0,3-3 0 16,-3 0-192-16,5-4-64 0,-2-2 0 0,2 1 0 15,0 1-128-15,-2 2 0 0,-3 1 0 0,-1 2 0 32,1-1-1552-32,-4 2-352 0,-7 2-64 0,-3 3-16 0</inkml:trace>
  <inkml:trace contextRef="#ctx0" brushRef="#br0" timeOffset="20751.07">4820 7079 1839 0,'-27'-10'0'0,"10"4"160"0,-3 1-160 0,1 0 0 15,1 2 0-15,2-1 0 0,-4-3 2816 0,3 0 512 16,-1 3 128-16,0 1 0 0,0-1-2432 0,-2 1-480 16,-1 0-96-16,2 1-32 0,2 2-208 0,0 0-32 15,1-2-16-15,0 2 0 0,2 0 272 0,0 2 48 16,2-2 16-16,-1 2 0 0,1-2 320 0,4 2 64 15,0 0 16-15,8-2 0 0,-7 0-64 0,7 0-16 16,0 0 0-16,0 0 0 0,0 0-352 0,0 0-64 0,0 0-16 16,11-2 0-16,-1 0-16 0,4 0-16 15,4-1 0-15,4 0 0 0,7-1 96 0,1 0 32 16,3 0 0-16,5 0 0 0,3-1-32 0,3 0 0 0,-2-2 0 16,6 2 0-16,3-1-144 0,3 1-48 0,1 0 0 0,0 3 0 15,1 2-96-15,1 0-32 0,-5-1 0 0,4 0 0 16,1-1-128-16,1 2 192 0,1 3-192 0,0 0 192 15,-6 2-192-15,1-2 128 0,-2-3-128 0,0 2 128 16,1 2 16-16,2 1 0 0,0-3 0 0,0 2 0 16,-2 2-144-16,-1-2 128 0,-3 1-128 0,1-2 128 15,-3-2-128-15,0 0 128 0,-2 0-128 0,1 2 128 16,1-3-128-16,-4-3 160 0,-3 2-160 0,-3 0 160 16,-2 1-160-16,-1 0 0 0,-1-2 0 0,-3 0 128 15,-1 0-128-15,-4-1 0 0,-2 2 0 0,-2 1 0 16,-3-1-272-16,-4-1-144 0,-4 0-32 0,-4-2-14096 15</inkml:trace>
  <inkml:trace contextRef="#ctx0" brushRef="#br0" timeOffset="21167.58">6184 6600 32479 0,'5'-10'1440'0,"-5"10"288"0,11-4-1376 0,3 2-352 0,4-4 0 0,1 4 0 16,0 2 0-16,3 2-192 0,2 1 32 0,3 3 0 15,1-2 160-15,2 4 0 0,3-4-144 0,-1 4 144 16,-1 1 0-16,1 0 0 0,0-2 0 0,0 1 0 15,1 3-176-15,0-1 176 0,1 0-128 0,0 0 128 16,0 0 0-16,-2 1-160 0,-2 0 160 0,-3 2 0 16,0-1 0-16,-3 3 0 0,-3 2 0 0,-4 0 0 15,0 1 0-15,-4 0 0 0,-2-2 0 0,-2 2 0 16,-2 5 160-16,-2-1 96 0,-3 0 0 0,-3 0 16 16,-1 1 240-16,-5-2 64 0,-2 0 0 0,-4 0 0 15,-6 1 160-15,-6 2 32 0,-6 1 16 0,-6 3 0 16,-8-1-144-16,-2 0-48 0,-4-3 0 0,-2 4 0 0,-2 3-288 0,-3-2-64 15,0-2-16-15,-3 1 0 0,-1 1-224 0,4 0 176 16,0-1-176-16,4-3 160 16,4-5-896-16,4-4-176 0,2-2-48 0,7-3-16048 15</inkml:trace>
  <inkml:trace contextRef="#ctx0" brushRef="#br0" timeOffset="22289.25">12776 464 4607 0,'0'0'400'0,"0"0"-400"16,-9-5 0-16,3 0 0 0,6 5 1680 0,0 0 256 0,-6-5 48 16,6 5 16-16,0 0-1264 0,0 0-256 0,0 0-48 0,0 0-16 15,0 0-192-15,8-3-32 0,-8 3-16 0,7-2 0 16,3 2-176-16,-1 2 160 0,3-1-160 0,0 1 160 15,2 1 96-15,0 0 32 0,1 2 0 0,2-2 0 16,0 0 176-16,4 2 48 0,2-1 0 0,4 1 0 16,0-3 64-16,5 2 0 0,2 2 16 0,1 0 0 15,0 2-48-15,-16-1-16 0,6 1 0 0,1 3 0 16,3 3-224-16,1 0-48 0,3 0-16 0,1 1 0 16,-1-1-240-16,30 11 144 0,-9-3-144 0,-3-2 128 15,-7-6-128-15,-1-1 0 0,-2 1 144 0,1-2-144 16,-4-1 0-16,-4-1 128 0,-4-5-128 0,0 2 0 0,-2 2 176 15,-1-4-48-15,-3-1 0 0,-2 1 0 16,-2 0-128-16,-3 0 0 0,-4 0-160 0,-1-1 160 0,-3-3-192 0,0 3 48 16,-2 2 16-16</inkml:trace>
  <inkml:trace contextRef="#ctx0" brushRef="#br0" timeOffset="22751.21">13961 502 11055 0,'-10'-12'976'0,"5"6"-784"0,5 6-192 0,-4-5 0 0,4 5 3136 0,-2-5 592 0,2 5 112 0,0 0 32 16,0 0-3136-16,0 0-736 0,-1408 0 0 0,2816 0 0 15,-1408 0 0-15,0 0 0 0,0 0 0 0,0 0 0 16,0 0-160-16,0 0 160 0,0 0 0 0,-4 9-144 16,4-9 144-16,0 0-160 0,6 10 160 0,-1 1-160 15,2-3 160-15,-4-3 0 0,4 2-144 0,1 1 144 16,0 2 0-16,2 2 0 0,2 1 0 0,3-1 0 16,1-1 0-16,17 13 192 0,-4 2-64 0,-4 0 0 15,2-7-128-15,-2-1 160 0,-2 0-160 0,0 0 160 16,-1 3-160-16,1-3 0 0,-3-5 144 0,0 1-144 15,-2 4 0-15,2-3 128 0,-3-2-128 0,-2 1 0 16,1-2 0-16,-1 0 0 0,-3 3 0 0,0-3 0 0,-4-1 176 16,-2-1-48-16,2 0 0 0,-5 0 0 0,-3 2 224 0,-2-2 32 15,0-3 16-15,-6 0 0 0,-2 2 304 0,-2 0 64 16,-4 0 16-16,-5 1 0 0,-2-5 96 0,-2 3 16 16,-2 2 0-16,1-1 0 0,-4-3-432 0,-2 2-80 15,-1-2 0-15,-2 2-16 0,1 3-368 0,-1 0 128 16,-3 1-128-16,2 0-10176 15,1 0-2064-15</inkml:trace>
  <inkml:trace contextRef="#ctx0" brushRef="#br0" timeOffset="32482.58">23982 783 6447 0,'0'0'272'0,"0"0"80"0,0 0-352 0,0 0 0 0,0 0 0 0,0 0 0 15,0 0 1680-15,7-5 272 0,-7 5 48 0,0 0 16 0,0 0-864 0,0 0-160 16,0 0-32-16,0 0-16 0,6-8-176 0,-6 8-48 16,1-10 0-16,-1 10 0 0,0 0-16 0,0 0 0 15,-7-8 0-15,2 2 0 0,-3-1-48 0,2 2-16 16,1 0 0-16,-2 0 0 0,-1-2-240 0,-2 3-48 15,3 2-16-15,-4-4 0 0,-1-3-80 0,1 1 0 16,0 2-16-16,0-2 0 0,-1 0-16 0,-1-3 0 16,-1-3 0-16,0 3 0 0,-1 0-32 0,4 3-16 15,-2-1 0-15,-3-2 0 0,0 1-176 0,-3-2 192 16,-3-1-192-16,-1 0 192 0,-1 0-192 0,-21-8 192 16,4 4-192-16,5 2 192 0,2 6-192 0,2 1 192 15,1 0-192-15,2 0 192 0,0 2-192 0,1-1 192 16,-1-3-192-16,-2 3 192 0,-1 0-192 0,2 3 192 15,2-1-192-15,-2 1 192 0,-2 1-192 0,0-1 0 0,1 1 144 0,2 1-144 16,-1-2 0-16,1 2 0 0,1-2 0 0,1 1 128 16,0-1-128-16,-2 2 0 0,1-2 0 0,-1 0 0 15,0 0 0-15,1 2 0 0,-2-2 0 0,0 4 0 16,2 2 0-16,0 0 0 0,1 0 0 0,0 1 0 16,-1 1 0-16,2-1 0 0,3-1 0 0,-1 1 0 15,1 1 0-15,-1 0 0 0,2-1 0 0,-3 1 0 16,-2-1 0-16,2 1 0 0,-5 2 0 0,3 0 0 15,0 2 0-15,0 0 0 0,-2 1 0 0,1 2 0 16,-2 0 0-16,3 0 0 0,1 0 0 0,2 0 0 16,0 1 0-16,2 1 0 0,0 1 0 0,10-6 0 15,-4 3 0-15,-3 1 0 0,0 0 128 0,-2 2-128 0,-1 4 0 0,0 1 144 16,-2-1-144-16,-19 19 0 0,5-4 160 16,7-2-160-16,7-1 128 0,1-2-128 0,1-7 128 0,2 0-128 15,1 1 0-15,2 1 128 0,2 0-128 0,0 1 0 16,1-1 0-16,1 1 128 0,2 4-128 0,-1-2 0 15,1 3 0-15,2-1 0 0,-1-1 0 0,1-1 128 16,0 3-128-16,3-2 0 0,0-1 0 0,2-2 0 16,1 1 128-16,-2-1-128 0,4 1 0 0,0-2 0 15,0 1 0-15,1 1 0 0,-1 3 0 0,2 0 128 16,0 1-128-16,1 1 0 0,3-2 0 0,-3 1 0 16,1-3 128-16,0 4-128 0,2-3 0 0,-1 1 0 15,0 0 144-15,0 0-144 0,3-5 0 0,-3 0 128 16,1-3-128-16,3 4 0 0,-1 4 0 0,0 0 0 15,2-1 0-15,0-2 128 0,2-1-128 0,-2-1 0 0,1 0 128 0,0 0-128 16,0 1 0-16,1-2 144 0,0-2-144 0,1 1 0 16,-1-2 128-16,2 0-128 0,1-2 0 0,-1 1 0 15,-1-3 0-15,4 3 128 0,3 2-128 0,-3-4 0 16,1-3 160-16,-2 4-160 0,0 2 128 0,2-3-128 16,-2-4 128-16,2 1-128 0,1 1 0 0,0 0 128 15,-1 0-128-15,-2 2 160 0,1-3-160 0,1 2 160 16,2-2-32-16,-2 1-128 0,-1-2 192 0,1 0-64 15,1-3 16-15,1-2 0 0,-1 0 0 0,3 0 0 16,2-2 16-16,0 2 0 0,2-3 0 0,0 2 0 16,2-2 32-16,-1 3 16 0,-3-3 0 0,3 0 0 15,-2 1-80-15,2-1 0 0,-2-1-128 0,0 1 192 0,-1-2-64 16,-1 1-128-16,-1-2 176 0,1 0-176 0,-2-1 192 16,2 3-192-16,1 0 192 0,0-3-192 0,0-2 192 0,1-2-64 15,3 0 0-15,-1 1-128 0,-1 2 176 0,3-2-176 16,1 1 160-16,-1 0-160 0,1 1 0 0,-3 0 128 15,-1 0-128-15,1-1 0 0,-2-1 0 0,0 2 0 16,-1-3 0-16,0-1 0 0,0 0 128 0,4 2-128 16,0-3 0-16,2 1 144 0,-3-4-144 0,2 2 0 15,-1-3 0-15,2 2 128 0,2-2-128 0,-2 1 0 16,-1 0 144-16,-1-2-144 0,0-4 0 0,-1 0 144 16,-3 1-144-16,3-1 0 0,-3-2 144 0,1 1-144 15,0-3 0-15,3 0 144 0,-2 4-144 0,2-2 128 16,0 0-128-16,0-1 128 0,2-1-128 0,-2 1 128 0,-2 0-128 15,-1 1 128-15,-1-2-128 0,0 0 0 0,-4 0 144 0,-1-1-144 16,0-4 128-16,0 0-128 0,-2-2 160 0,2 1-160 16,-2-1 128-16,1 0-128 0,-2-4 0 0,2 4 144 15,-3-1-144-15,0 3 0 0,-2 0 0 0,1 0 128 16,-3-3-128-16,2 0 128 0,-1-1-128 0,-1 1 128 16,-3-1-128-16,0 0 128 0,-1-4-128 0,0 1 128 15,-3-1-128-15,0 2 0 0,-1 3 0 0,2-1 128 16,0 0-128-16,-4 1 0 0,0 2 0 0,-1-2 0 15,-2 1-144-15,-1 0-16 0,-2 0 0 0,-3 0 0 16,0 1 160-16,-2-1-208 0,1-2 80 0,0 2 128 16,-3-1-144-16,1 1 144 0,0-5 0 0,1 2 0 15,-2 0-144-15,1 1 144 0,1 2 0 0,1 2-144 16,-3 2 144-16,-1 0-160 0,3-1 160 0,0 1-160 0,0 1 160 16,-3 0-192-16,0 1 192 0,0 0-192 0,-2-1 64 0,0 1 0 15,-3 4 0-15,-2-1 0 0,1-2 0 0,7 8 0 16,-3-4 0-16,-3 2 0 0,-1 0-64 0,-3-1-16 15,0 0 0-15,-4-1 0 0,2 3 208 0,-22-10-192 16,7 4 192-16,4 4-192 0,4 1 192 0,1 3 0 16,0 1-160-16,2 0 160 0,-1-2 0 0,1 3 0 15,-2 0 0-15,0 1 0 0,1 1 0 0,0 1 0 16,2 1 0-16,-1-1-176 0,1 2 176 0,0 0 0 16,4-2 0-16,-1 3 0 0,1-1 0 0,-1 1 0 15,-1 1 0-15,0-2-128 0,1-1 128 0,-2 3 0 16,-4 0 0-16,0 1 0 0,0 2 0 0,0 2-160 15,0-1 160-15,1 1 0 0,2 0 0 0,0 2 0 0,1-3 0 0,2 2 0 16,2-1 0-16,0 2-128 0,-1-2 128 0,1-1 0 16,-1-1 0-16,0 0 0 0,-1 0 0 0,0 1 0 15,-1 1 0-15,3 2 0 0,0 1 0 0,-2-2 0 16,-2 2 0-16,2 0 0 0,0 1 0 0,1 1 0 16,1 0-128-16,2 2 128 0,1 0 0 0,11-4 0 15,-4 3 0-15,0-1 0 0,-2 2 0 0,2 2 0 16,-2 3 0-16,-2-2-128 0,-1 0 128 0,-15 15 0 15,3-3 0-15,3 1 0 0,2-4 0 0,0 2 0 16,1 0 0-16,1 1 0 0,-2 0 0 0,3-3 0 16,1-2 0-16,2 0 0 0,0 0 0 0,1 1 0 15,2 1 0-15,0 2 0 0,1 4 0 0,0-3 0 16,-1-2 0-16,1 3 0 0,-2 0 0 0,2 1 0 16,0-1 0-16,0 3 0 0,1-2 0 0,3-2 0 0,3-2 0 0,-2 1 0 15,2 1 0-15,-1-1 0 0,1-1 0 0,0 0 0 16,2 1 0-16,0-2 0 0,3 0-128 0,1 2 128 15,-4 3 0-15,4 0 0 0,1 1 0 0,0-2 0 16,-1 1 0-16,2-3 0 0,1-1 0 0,2 1 0 16,1-1 0-16,0 0 0 0,-1-2 0 0,1 1-128 15,3 0 128-15,-3 1 0 0,1 2 0 0,-1 0 0 16,3 2-128-16,-1 0 128 0,1-3 0 0,0 2 0 16,1-4 0-16,1 0 0 0,1 0 0 0,1-1 0 15,-3 3 0-15,3-4 0 0,2-2 0 0,-2 0 0 16,1-3 0-16,0 2 0 0,1 1 0 0,2 0 0 15,-1-1 0-15,1 1 0 0,0-2 0 0,-3 1 0 0,3-2 0 16,2 1 0-16,0-2 0 0,1 3 0 0,3 4 0 16,0-2 0-16,0-5 0 0,1 0 0 0,2 1 0 0,0 0 0 15,0 0 128-15,0-1-128 0,1-3 0 16,0 0 0-16,-2 2 0 0,1-2 128 0,-3-1-128 0,3-1 0 16,-1-1 0-16,3 1 0 0,0 0 0 0,3-2 0 15,3-4 128-15,-3 1-128 0,-1-1 0 0,2 1 0 16,1 0 128-16,0-2-128 0,-2-2 0 0,1 1 0 15,-1-1 128-15,1-1-128 0,-3 0 0 0,1-1 144 16,-1-1-144-16,1 2 0 0,1 0 0 0,-2-1 0 16,2-2 128-16,-1-1-128 0,2-3 0 0,0 3 128 15,0 0-128-15,0 0 0 0,-1-2 0 0,-5 3 0 16,1 1 0-16,-1 0 0 0,0-2 128 0,1 1-128 16,-5 0 0-16,1-3 0 0,-1 0 0 0,0-1 128 0,2 2-128 15,0-1 0-15,0 1 0 0,1-2 0 0,-2-2 0 0,1 0 0 16,0 0 0-16,0-1 128 0,1 0-128 0,-2 0 0 15,2 1 0-15,-2-2 128 0,0-1-128 0,0 0 0 16,-2 1 0-16,-1-2 128 0,1-3-128 0,-1 1 0 16,3-2 0-16,-4 2 128 0,1 0-128 0,1-2 0 15,1 1 0-15,-1-3 0 0,3 3 0 0,1 0 0 16,-2-1 0-16,3 1 0 0,-1-1 128 0,2 2-128 16,-4 1 0-16,3-4 128 0,-3-2-128 0,0 3 0 15,-1 0 0-15,-1 1 0 0,0-3 0 0,-2 0 0 16,0-2 128-16,-1 2-128 0,0-3 0 0,0 0 0 15,1 0 0-15,0-3 0 0,-3-1 0 0,1 0 0 16,3-1 144-16,-2 2-144 0,-2 0 0 0,1 0 128 0,0 2-128 16,-2-1 0-16,-3-2 0 0,1-1 128 0,5 1-128 0,-6 0 0 15,-2-1 0-15,1 1 0 0,-1-1 0 16,-3 2 128-16,-2 1-128 0,0 0 0 0,-2-1 0 0,-1 1 0 16,0 2 0-16,-4 0 0 0,-3-2 0 0,1 2-128 15,-1 0-48-15,0 0 0 0,-4-1 0 0,-2-2 0 16,-1-3 48-16,-2 2 0 0,0 0 0 0,-2 3 0 15,2 2 128-15,-1-1-160 0,3-3 160 0,-2 2-160 16,1 2 160-16,-1 0 0 0,1-1-144 0,1 2 144 16,-1 4 0-16,0 1 0 0,2-1 0 0,-1 0 0 15,-1-3-144-15,2 0 144 0,-4 2 0 0,-1 0 0 16,0-4-128-16,0 1 128 0,-2 2 0 0,0-3 0 16,0 1-192-16,-2-3 192 0,-3-3-192 0,0 5 192 15,1 6-144-15,9 5 144 0,-2-3 0 0,-1-1-144 0,-3-1 144 0,-1-1-128 16,-1 0 128-16,-2 0-128 0,-3 0 128 0,-23-15 0 15,1 7 0-15,7 5-128 0,0 5 128 0,1 2 0 16,0 3-144-16,1 2 144 0,1 2 0 0,3-1-144 16,3 0 144-16,-3-1 0 0,1 0 0 0,1 4-128 15,0 0 128-15,-2 1 0 0,1-2 0 0,0 1 0 16,3 3 0-16,1 0 0 0,1 2 0 0,1 2-128 16,1-2 128-16,3 0 0 0,1 0 0 0,2 0 0 15,-2-2 0-15,2 1 0 0,0 2 0 0,-2-1-128 16,0-1 128-16,-1 2 0 0,-1 1 0 0,3-1 0 15,2 3-128-15,-2 1 128 0,-4 1 0 0,1-1 0 16,2 1 0-16,-2 2 0 0,4 0 0 0,0 1-128 16,0-1 128-16,1 3 0 0,1 1 0 0,8-3 0 0,-3 4 0 15,0-2 0-15,-5 2 0 0,0 2 0 16,0 3 0-16,-2 2 0 0,-1 2 0 0,-21 21 0 0,7-8 0 0,8-2 0 16,3 0 0-16,3-5 0 0,4 0-128 0,0 0 128 15,2 1 0-15,0 2 0 0,2 2 0 0,1 0 0 16,2-1 0-16,2 0 0 0,-1 2 0 0,2 0 0 15,3-1-128-15,-1-1 128 0,1-2 0 0,-2 1 0 16,3 1 0-16,-1-1 0 0,3-1 0 0,0 2 0 16,3 0 0-16,0-1-128 0,0 0 128 0,1 0 0 15,0 0 0-15,2-1 0 0,0-2 0 0,2-3 0 16,0 0-128-16,2 0 128 0,-2-1 0 0,3 2 0 16,0-1 0-16,1 2 0 0,0 1 0 0,2-3 0 15,-3 2 0-15,3-1 0 0,1 2 0 0,0-1 0 0,0-2 0 0,1 0 0 16,-2-2 0-16,2 0 0 0,0-1 0 0,4 1 0 15,1-2 0-15,1 0 0 0,-1-1 0 0,1 0 0 16,3 0 0-16,-1 0 0 0,0 3 0 0,2-1 0 16,-1-1 0-16,1 2 0 0,0-2 0 0,0-1 0 15,0-2 0-15,0 0 0 0,0 2 0 0,-3-1 0 16,1 0 0-16,2-4 0 0,-2-3 0 0,2 0 128 16,1 1-128-16,1-3 0 0,2-1 128 0,1 0-128 15,-2 0 0-15,2-1 144 0,-2-4-144 0,2 0 0 16,1-1 0-16,1 3 128 0,-2 0-128 0,2-1 0 15,-3 0 144-15,1-3-144 0,-2-1 0 0,2-2 144 16,-1-1-144-16,1 0 0 0,1 0 128 0,1 0-128 16,3 0 0-16,-1-3 0 0,2-1 0 0,-1-1 128 0,-1-5-128 0,-1 4 0 15,1 2 144-15,-1-1-144 0,-1 1 0 16,-2-3 144-16,1 0-144 0,-2-1 0 0,2 0 0 0,-3 2 0 16,2 1 0-16,2 0 0 0,1-2 0 0,-1 1 0 15,1-1 0-15,1-1 0 0,0-2 0 0,0 0 0 16,-4-1 0-16,-1 2 0 0,0-1 128 0,-2-1-128 15,-1-3 0-15,1 1 0 0,-1-1 0 0,3 2 128 16,-4-4-128-16,3 1 0 0,-2-4 0 0,0 3 128 16,-1 0-128-16,2 3 0 0,-2 0 0 0,3-2 0 15,-3-4 0-15,0 1 0 0,-3 2 0 0,2-3 128 16,-1 2-128-16,0 0 0 0,-4 3 144 0,0-3-144 16,-1 0 0-16,2-3 128 0,-3-1-128 0,-2 0 0 15,0 1 128-15,0-1-128 0,0-3 128 0,2-1-128 0,-5-5 128 0,2 0-128 16,2 1 128-16,-1-1-128 0,-5 3 0 0,3-3 144 15,-2 1-144-15,0 2 0 0,-1 0 128 0,1 3-128 16,-2-2 0-16,-2 0 0 0,0 1 128 0,-3-1-128 16,-1-1 0-16,0 1 0 0,0 1 160 0,-3-2-160 15,-2 0 128-15,-2 0-128 0,0 2 144 0,0 0-144 16,-1-2 160-16,0 4-160 0,-2 1 128 0,2 2-128 16,-4 1 0-16,-1-1 144 0,0-1-144 0,0 0 0 15,0-1 0-15,1 1 128 0,-3 0-128 0,1-2 0 16,0-3 0-16,-2-1 0 0,-1-1 0 0,0-1 0 15,-4-1 0-15,2 0 0 0,-1 1 0 0,-3 6 0 16,0 3-176-16,-2 1 176 0,0 0-144 0,-2 3 144 16,0 4-160-16,1-1 160 0,-1-1 0 0,1 0-144 15,0 1 144-15,1 3 0 0,3 2 0 0,2-2 0 16,1-2 0-16,1-1-128 0,1 1 128 0,1 1 0 0,3 0-144 0,-1 0 144 16,2 0-336-16,2 3 0 0,1 2 0 0,0-1 0 31,1-1-368-31,-1 1-80 0,0 0-16 0</inkml:trace>
  <inkml:trace contextRef="#ctx0" brushRef="#br0" timeOffset="34722.78">14932 8169 9215 0,'0'0'400'0,"0"0"96"0,-2-4-496 0,1 1 0 15,-4 0 0-15,2-1-2624 16,0 2-640-16</inkml:trace>
  <inkml:trace contextRef="#ctx0" brushRef="#br0" timeOffset="35210.42">14683 8111 12895 0,'0'0'272'0,"-6"0"64"0,-2 0 16 0,-1 0 32 0,0 0-384 0,1 0 0 0,-2 0 0 0,1 2 0 15,0-1 896-15,0-1 96 0,2 0 32 0,0 0 0 16,3 0 0-16,4 0 0 0,-6-1 0 0,6 1 0 16,0 0 0-16,0 0 0 0,0 0 0 0,0 0 0 15,0 0-832-15,0 0-192 0,8 1 0 0,1 2 0 16,3-1 0-16,2 0 0 0,0-2 0 0,3 0 0 16,2 1 864-16,0-1 128 0,1-1 32 0,2 2 0 0,3 2-832 0,4-1-192 15,1-1 0-15,2 0 0 0,0-1 0 0,3 0 0 16,7 0 0-16,-2 0 0 0,4 2 0 0,1 2 0 15,2-2 0-15,1 1 0 0,1 0 0 0,3-2 0 16,2-2 0-16,1 1 0 0,2 0 864 0,0 1 128 16,0 2 32-16,-1-2 0 0,0-2-832 0,1 1-192 15,2 2 0-15,0-1 0 0,-1-2 0 0,-1 1 0 16,-1 0 0-16,0 0 0 0,3 0 0 0,0-1 0 16,-3 0 0-16,1 3 0 0,1 0 864 0,-6-1 128 15,0-1 32-15,0-1 0 0,-1 0-832 0,1 0-192 16,0-1 0-16,0 2 0 0,-1 2 0 0,-1 0 0 15,-3-2 0-15,-1 0 0 0,-2 0 0 0,-3 0 0 16,1 0 0-16,0 0 0 0,-5-1 0 0,3 0 0 0,-3 1 0 0,-1 0 0 16,-1 0 864-16,-3 0 128 0,-4 1 32 0,-2 1 0 15,-3 1-832-15,-4 2-192 0,-2-1 0 0,-3 1 0 32,-2-3-768-32,-4 0-208 0,-1-1-48 0,-7-1-9824 0,0 0-1968 0</inkml:trace>
  <inkml:trace contextRef="#ctx0" brushRef="#br0" timeOffset="36166.73">15651 8856 20271 0,'0'0'448'0,"0"0"80"0,0 0 32 0,0 0 16 0,0 0-576 0,0 0 0 0,0 0 0 0,0 0 0 16,0 0 0-16,-15 7 0 0,15-7 0 0,0 0 0 15,0 0 928-15,-3 5 80 0,-2 1 16 0,2 0 0 16,-4 3-832-16,3 1-192 0,1 0 0 0,-3 2 0 15,1 2 864-15,0 2 128 0,1-1 32 0,1 2 0 16,-1-1-832-16,2 1-192 0,0 2 0 0,2 0 0 16,0-1 0-16,2-2 0 0,1 2 0 0,1-2 0 15,1 1 0-15,2-1 0 0,2-4 0 0,-2-2 0 16,3-2 0-16,3 0 0 0,-1-2 0 0,3-1 0 0,0-2 0 16,2-4 0-16,2-2 0 0,0-1 0 0,0 1 864 0,1-1 128 15,2-3 32-15,-3-1 0 0,-1 1-832 0,1-2-192 16,2 0 0-16,1-3 0 0,1-3 0 0,-2-2 0 15,1 2 0-15,-1 0 0 0,-2 1 0 0,0 0 0 16,1-2 0-16,-4 0 0 0,0-4 0 0,-4 4 0 16,1 0 0-16,-1 3 0 0,-1 1 0 0,-2 1 0 15,-1 1 0-15,-1 1 0 0,0 3 0 0,-2-1 0 16,0 1 0-16,-5 6 0 0,0 0 0 0,0 0 0 16,0 0 0-16,0 0 0 0,0 0 0 0,0 0 0 15,0 0 0-15,0 7 0 0,0 4 0 0,-2 3 0 16,-2 2 0-16,0 0 0 0,-3 2 864 0,1 5 128 15,-3 3 32-15,0 4 0 0,-1 2-832 0,-1 2-192 0,0 1 0 0,-1 0 0 16,-1 0 0-16,-1 0 0 0,-2 0 0 0,1 2 0 16,-2 3 0-16,1 1 0 0,-2 3 0 0,2-1 0 15,-2-2 0-15,2-1 0 0,0-1 0 0,1-3 0 16,-4 0 0-16,3 2 0 0,1-3 0 0,0-1 0 16,-2-2 0-16,2-1 0 0,0-1 0 0,0 0 0 15,2-2 0-15,0-2 0 0,-1-3 0 0,2-2 0 16,-1-3 864-16,4-4 128 0,-4-2 32 0,2-1 0 15,0-2-832-15,0-3-192 0,0-2 0 0,2-4 0 16,-1-4 0-16,-2-2 0 0,1-5 0 0,2-4 0 16,-2-3 0-16,2-6 0 0,-1-7 0 0,2 0 0 15,4 1 0-15,2 3 0 0,1 0 0 0,1 2 0 16,1 0 0-16,2 2 0 0,3 1 0 0,0 1 0 16,1 1 0-16,0 1 0 0,3 1 0 0,-1 1 0 0,3 3 0 0,-1 2 0 15,1 1 0-15,2 2 0 16,1 2 0-16,1 3 0 0,1 1 0 0,2 0 0 0,2-3 0 0,-2 2 0 15,2 4 0-15,1 3 0 16,-1 1-768-16,2 2-208 0,-2-1-48 0,1 3 0 16,-1-2-1632-16,0 3-336 0,0-3-64 0,0-2-9424 15</inkml:trace>
  <inkml:trace contextRef="#ctx0" brushRef="#br0" timeOffset="36823.1">16766 8570 23951 0,'0'0'512'0,"0"0"128"0,-4 5 0 0,0-2 64 0,4-3-576 0,-4 2-128 0,-3 0 0 0,1-1 0 0,6-1 0 15,0 0 0-15,0 0 0 0,0 0 0 0,0 0 848 0,-1-5 144 16,1-4 32-16,0 1 0 0,4 3-832 0,1-4-192 15,3 0 0-15,0-1 0 0,-1 2 0 0,3-2 0 16,2-1 0-16,1 1 0 0,1 0 864 0,-1 3 128 16,1 2 32-16,0-1 0 0,-4 1-832 0,0 1-192 15,-1 2 0-15,-1 3 0 0,-1 4 0 0,-1 0 0 16,-2 5 0-16,-1 3 0 0,-2 3 0 0,-1 2 0 16,-3 2 0-16,-1 2 0 0,0 2 864 0,-5 3 128 15,2 1 32-15,-3-2 0 0,0-3-832 0,2-1-192 16,-4-2 0-16,3-1 0 0,1-1 0 0,4-4 0 15,-3-3 0-15,4-2 0 0,2-2 0 0,1-7 0 16,0 0 0-16,0 0 0 0,0 0 0 0,8-4 0 16,5-1 0-16,0-4 0 0,1-4 864 0,1-4 128 15,0-1 32-15,-1 0 0 0,1 2-832 0,0-2-192 0,-1 0 0 16,-1-2 0-16,-1-1 0 0,2 1 0 0,-2 2 0 0,-1 6 0 16,-1 2 0-16,-1 1 0 0,1 3 0 0,-2 1 0 15,1 3 0-15,-4 2 0 0,2 2 0 0,0 5 0 16,-1 2 0-16,1 4 0 0,-2 4 0 0,0 1 0 15,-1 2 0-15,-2 2 0 0,2-1 0 0,0 2 0 16,1 0 0-16,0 0 0 0,3-1 0 0,-2-2 0 16,0-1 0-16,1-2 0 0,1-1 0 0,1-2 0 15,-1-1 0-15,0-1 0 0,1-1 0 0,-1-1 0 16,-3 1-768 0,2-1-208-16,1-1-48 0,0-5 0 0</inkml:trace>
  <inkml:trace contextRef="#ctx0" brushRef="#br0" timeOffset="37963.41">10584 7976 20271 0,'0'0'448'0,"0"0"80"0,6-2 32 0,3 0 16 0,2 0-576 0,3 0 0 16,5 2 0-16,2-1 0 0,2-1 0 0,2 0 0 16,3 1 0-16,4 0 0 0,3 1 0 0,3 0 0 15,0-2 0-15,3 2 0 0,0 2 0 0,3-1 0 16,3-2 0-16,2 1 0 0,3 2 0 0,4 0 0 16,0 0 0-16,2-1 0 0,3 1 928 0,0 0 80 0,1 2 16 0,4-3 0 15,2 3-832-15,3-1-192 0,1 0 0 0,-4 2 0 16,-1 0 864-16,1-1 128 0,-1-1 32 0,0 1 0 15,0 3-832-15,-3 0-192 16,-3 1 0-16,-1 0 0 0,-6-4 0 0,1 2 0 0,-3-2 0 0,-2 2 0 16,-3 0 0-16,-3 1 0 0,-5-1 0 0,-5 0 0 15,-2-1 0-15,-5-1 0 0,-6-1 0 0,-2 0 0 16,-4 4 0-16,-2-3 0 0,-3-2 0 0,-3 1 0 31,-7-3-1600-31,0 0-352 0,0 0-80 0,0 0-16 0</inkml:trace>
  <inkml:trace contextRef="#ctx0" brushRef="#br0" timeOffset="38625.79">11381 8567 20271 0,'0'-7'448'0,"2"0"80"0,2-2 32 0,-1 2 16 0,-3 7-576 0,5-3 0 0,-5 3 0 0,7-2 0 16,-7 2 0-16,0 0 0 0,0 0 0 0,0 0 0 15,0 8 928-15,-1 3 80 0,-2 6 16 0,-2-1 0 16,0 1-832-16,-2 3-192 0,2 1 0 0,0 2 0 16,-2 4 0-16,1 0 0 0,-1 0 0 0,2 0 0 15,1-1 0-15,2 0 0 0,1-1 0 0,2-3 0 16,1-4 0-16,2 1 0 0,5 0 0 0,0-6 0 16,2-5 0-16,2-3 0 0,2-1 0 0,3-4 0 15,2-3 864-15,3-3 128 0,-1-3 32 0,3-4 0 16,-2-3-832-16,2-3-192 0,1-1 0 0,-1-1 0 15,-1 0 0-15,-2 0 0 0,2-1 0 0,-5 1 0 16,-1-1 0-16,-3 3 0 0,-2 3 0 0,0 3 0 0,0 0 0 16,-2 4 0-16,-3 0 0 0,0 3 0 0,-8 6 0 0,7 7 0 15,-2 4 0-15,-2 4 0 0,-3 3 864 0,-1 4 128 16,-2 5 32-16,-1 4 0 0,-5 3-832 0,1 4-192 16,-4 1 0-16,-1 1 0 0,-4 1 0 0,0-2 0 15,0 4 0-15,-5 1 0 0,-1-2 0 0,0-3 0 16,-1-1 0-16,0-2 0 0,-1-1 864 0,-3-2 128 15,-1-1 32-15,0-2 0 0,-2-6 0 0,-1 0 0 16,0-1 0-16,3-2 0 0,5-3-832 0,0-3-192 16,-1-3 0-16,0-3 0 0,3-2 0 0,3-5 0 15,0-3 0-15,2-2 0 0,2-4 0 0,0 0 0 16,0-1 0-16,3-4 0 0,1-4 0 0,2 2 0 16,3 2 0-16,1 1 0 0,2 0 0 0,2 0 0 15,2 0 0-15,2 2 0 0,3-3 0 0,3 1 0 0,2-2 0 16,1 3 0-1,3 1-1600-15,5 2-352 0,-1-1-80 0,3-3-13120 0</inkml:trace>
  <inkml:trace contextRef="#ctx0" brushRef="#br0" timeOffset="39214.04">12160 8511 23951 0,'0'0'512'0,"0"0"128"0,-7-1 0 0,1 1 64 0,-1 2-576 0,-1 0-128 16,2 2 0-16,0-1 0 0,1-3 0 0,-1-1 0 15,1-2 0-15,5 3 0 0,0 0 848 0,-5-2 144 16,4-2 32-16,0-1 0 0,2 1-832 0,0-5-192 16,3 0 0-16,1 1 0 0,2-1 864 0,1 0 128 15,0 1 32-15,2-1 0 0,0 1-832 0,1 0-192 16,2 0 0-16,-5 2 0 0,-4 0 0 0,3 2 0 16,5-1 0-16,-3 4 0 0,-1 2 0 0,-2 2 0 15,0-1 0-15,-1 3 0 0,1 5 0 0,-3 2 0 0,-3 0 0 0,-1 4 0 16,0-1 0-16,-1 3 0 0,-3 2 0 0,3-2 0 15,-2-1 864-15,0-2 128 0,1-1 32 0,1 0 0 32,0-3-1648-32,1-3-320 0,-4-1-64 0,5-7-16 0,0 0 1648 0,0 0 320 0,0 0 64 0,0 0 16 15,7-7-832-15,2-1-192 0,2-2 0 0,1-2 0 16,1-4 0-16,-1 0 0 0,2-1 0 0,1 1 0 16,-1-1 0-16,1 2 0 0,0 1 0 0,-1-1 0 15,0 2 0-15,-1 1 0 0,1 1 0 0,-3 3 0 16,0 3 0-16,0 1 0 0,2 4 0 0,-4 4 0 15,-1 0 0-15,0 5 0 0,-1 2 0 0,-1 4 0 16,2 5 864-16,-1 3 128 0,-2 4 32 0,1 0 0 16,-2 2-832-16,-1 0-192 0,3 0 0 0,-4 2 0 0,1-3 0 15,2 1 0-15,0-4 0 0,0-2 0 0,0-4 0 0,3 0 0 16,1-3 0-16,0-1 0 16,2-3-2416-16,0-3-528 0,16-3-96 0,-5-8-32 0</inkml:trace>
  <inkml:trace contextRef="#ctx0" brushRef="#br0" timeOffset="40098.18">8101 7996 18431 0,'0'0'1632'0,"0"0"-1312"16,0 0-320-16,11 1 0 0,2-1 256 0,-1 0 0 16,-3 0-16-16,2 0 0 0,5 0-16 0,4 0 0 15,2-2 0-15,2 1 0 0,4 1-224 0,2-1 0 16,2 0 128-16,2 1-128 0,3-3 0 0,3 3 176 15,5 0-176-15,-2-1 160 0,0-1-32 0,2 0 0 16,2 1 0-16,-1 2 0 0,-4 2 64 0,1 2 0 16,0-4 0-16,0 0 0 0,-3-1 0 0,2 2 16 15,-1 0 0-15,-3 1 0 0,3 3-48 0,-6-4-16 16,-3 1 0-16,-2 0 0 0,-3-3-144 0,-5 0-144 16,0-1 144-16</inkml:trace>
  <inkml:trace contextRef="#ctx0" brushRef="#br0" timeOffset="40762.11">8257 8514 15663 0,'0'0'1392'0,"-8"-4"-1120"16,1 0-272-16,7 4 0 0,0 0 768 0,-9 5 112 15,0 1 16-15,2-1 0 0,7-5-720 0,-6 10-176 16,-2 2 0-16,2 0 0 0,0 0 0 0,1 3 128 15,0 4-128-15,2 2 128 0,2 1-128 0,2 1 0 16,4 0 0-16,-1 1-176 0,2 3 176 0,3-4 0 16,1-2 0-16,2-4 0 0,5-6 224 0,-1-1-32 15,1-1 0-15,1-2 0 0,-1-4 128 0,1 1 32 16,0-1 0-16,1-5 0 0,-1-2 32 0,1-3 16 16,1-2 0-16,1-1 0 0,1-1-48 0,-2-3-16 15,1 0 0-15,-1-2 0 0,-3-5-128 0,-1 0-16 16,-2 0-16-16,-3 1 0 0,-3 3 16 0,2-2 16 0,-4-3 0 0,0 5 0 15,1 4 160-15,-1 1 16 0,-3-1 16 0,1 3 0 16,-4 10-144-16,0 0-48 0,0 0 0 0,0 0 0 16,0 0 16-16,-5 5 0 0,-3 6 0 0,0 6 0 15,1 2-224-15,-1 6 176 0,0 6-176 0,-1 2 160 16,1 3-160-16,-4 1 0 0,-2 2 0 0,-1 2 128 16,-2 3-128-16,0 5 0 0,-1 5 0 0,1 0 0 15,-4-2 144-15,2-2-144 0,-2-1 160 0,1-5-160 16,-1-7 224-16,1-1-48 0,-2 4-16 0,0-5 0 15,-3-4 464-15,2-6 80 0,-1-4 32 0,2 1 0 16,0 1-32-16,2-3-16 0,3-4 0 0,-1-4 0 16,-1-1-240-16,0-4-64 0,1 0 0 0,4-4 0 0,3-5-96 15,-3-2-32-15,1-3 0 0,1-3 0 16,2-5-64-16,0-3-32 0,0-5 0 0,3 2 0 0,1 1-160 0,3 3 0 16,1 0 0-16,1 0 0 0,0-2 0 0,-1 5 0 15,5 3 0-15,0 2-176 0,1-2 176 0,2 3 0 16,-1 3-144-16,4-1 144 15,-1 1-1152-15,2-2-176 0,0-3-16 0,2 3-8784 16,1 4-1760-16</inkml:trace>
  <inkml:trace contextRef="#ctx0" brushRef="#br0" timeOffset="41385.83">8877 8536 21823 0,'0'0'960'0,"0"0"208"0,0 0-928 0,0 0-240 0,-4-7 0 0,4 7 0 15,-3-7 736-15,3 7 96 0,0-9 32 0,3-1 0 16,1-1-416-16,2-1-64 0,-1 0-32 0,3 0 0 16,-3 1-352-16,2-1 144 0,3 1-144 0,0-1 0 0,1-1 0 0,1 2 0 15,0 2 0-15,0 1 0 0,3 5 144 0,-5 0-144 16,-1 1 0-16,1 2 144 0,-10 0 112 0,9 5 32 15,0 1 0-15,0 4 0 0,-3 0-32 0,0 8-16 16,-2-3 0-16,1 3 0 0,-1-1-48 0,-2 0-16 16,-4-2 0-16,0 4 0 0,1 2-176 0,0 0 192 15,-4-5-192-15,1-1 192 0,-1 0 64 0,3-5 0 16,1 0 16-16,1-10 0 0,0 0 160 0,0 0 16 16,-3 7 16-16,3-7 0 0,0 0 48 0,0 0 0 15,5-10 0-15,1-1 0 0,2-1-160 0,-2 1-32 16,2-4 0-16,-2-1 0 0,4 2-144 0,-1 1-48 15,1-1 0-15,0-2 0 0,0-1 0 0,0 1 0 0,0 2 0 0,2 1 0 16,1 1-128-16,0 1 0 0,0 1 144 0,1 1-144 16,-2 7 0-16,0 0 0 0,-1 0 0 0,2 4 0 15,-2 0 0-15,1 2 0 0,0 2 0 0,0 5 0 16,3 0 0-16,-1 4 0 0,-1 4 0 0,2-3-128 16,0 3 128-16,0 0 0 0,1 0 0 0,-1 2-128 15,0 0 128-15,0 0 0 0,-3-2 0 0,0-2 0 16,1 0 0-16,0-2 0 0,0 0 0 0,0-1 0 31,-5 0-752-31,2 2-208 0,-1-1-64 0,2-7 0 0</inkml:trace>
  <inkml:trace contextRef="#ctx0" brushRef="#br0" timeOffset="46618.34">4915 12644 12895 0,'0'0'272'0,"0"0"64"0,0 0 16 0,0 0 32 0,0 0-384 0,6-3 0 0,-6 3 0 0,4-5 0 16,-4 5 896-16,3-6 96 0,-1 0 32 0,-1 1 0 15,-1 5-832-15,0 0-192 0,0 0 0 0,0 0 0 16,0 0 864-16,1-5 128 0,-1 5 32 0,0 0 0 15,4-6 0-15,-4 6 0 0,0 0 0 0,0 0 0 16,0 0-832-16,0 0-192 0,0 0 0 0,0 0 0 16,0 0 864-16,0 0 128 0,0 0 32 0,0 0 0 15,0 0-832-15,0 0-192 0,0 0 0 0,0 0 0 16,0 0 0-16,-4 7 0 0,-1 3 0 0,2 0 0 0,1 0 0 16,0 0 0-16,-5 1 0 0,2 1 0 0,0 3 0 0,0 5 0 15,-1 1 0-15,2 0 0 0,-3 0 0 0,3 2 0 16,2 2 0-16,-4-1 0 0,3 4 0 0,1-2 0 15,-1 0 0-15,2 2 0 0,0 2 0 0,0-4 0 16,2-5 0-16,1 0 0 0,2 1 0 0,0-2 0 16,2-1 0-16,-1-1 0 0,4-1 0 0,0-3 0 15,1-1 0-15,1-2 0 0,-5-2 864 0,5-4 128 16,2 0 32-16,1-3 0 0,3-1-832 0,1-2-192 16,-1-5 0-16,3 1 0 0,0-5 0 0,1 0 0 15,-1-4 0-15,-1-3 0 0,1 0 0 0,-2-2 0 16,-1 1 0-16,0 0 0 0,-1-4 0 0,0-1 0 15,-2 0 0-15,0-1 0 0,1 2 0 0,-1 2 0 0,1-2 0 0,-2 1 0 16,-2 2 0-16,-2 2 0 0,-1 0 0 16,0 0 0-16,1 1 0 0,-2 3 0 0,0 3 0 0,0 0 0 15,-7 0 0-15,1 2 0 0,-1 8 0 0,0 0 0 16,2-4 0-16,-2 4 0 0,0 0 0 0,0 0 0 16,0 0 0-16,-2 6 0 0,1 4 0 0,-2 5 0 15,-1 0 0-15,2 2 0 0,1 3 0 0,-3 4 0 16,1 3 0-16,-4 4 0 0,3 3 0 0,0 7 0 15,-3 5 0-15,0 3 0 0,-2 4 0 0,1 1 0 16,-2 1 0-16,1 4 0 0,-1 1 0 0,-1-1 0 16,-1 0 0-16,0-2 0 0,-1-2 0 0,-3-6 0 15,2 0 864-15,-1-3 128 0,0 0 32 0,-1-2 0 16,-1-4-832-16,0-3-192 0,-2-2 0 0,2-3 0 16,-3-2 0-16,0-4 0 0,0-3 0 0,0-2 0 0,1-4 0 0,1-5 0 15,5-3 0-15,1-3 0 0,-3-5 864 0,2-3 128 16,0-6 32-16,2-1 0 0,-3-6-832 0,2-2-192 15,1-4 0-15,3-3 0 0,1-2 0 0,4-2 0 16,2 0 0-16,2-3 0 0,2 2 0 0,4 1 0 16,1 2 0-16,3 3 0 0,3 2 0 0,0 1 0 15,-1 0 0-15,6 3 0 0,4 2 0 0,4 2 0 16,2 2 0-16,0 2 0 0,-1 3 0 0,1 1 0 16,-5 2 0-16,0 0 0 15,0 3-768-15,-1 0-208 0,-5 2-48 0,1 0 0 16,-2-1-1632-16,-2 1-336 0,11 1-64 0,-6-3-16 0</inkml:trace>
  <inkml:trace contextRef="#ctx0" brushRef="#br0" timeOffset="47271.9">5650 12091 16575 0,'0'0'368'0,"-4"6"80"0,4-6 0 0,-6 4 16 0,2 2-464 0,4-6 0 16,-4 4 0-16,4-4 0 0,0 0 912 0,0 0 96 16,0 0 16-16,0 0 0 0,0 0 0 0,-1-4 0 15,1-2 0-15,1 0 0 0,1-2-832 0,2-2-192 16,0-1 0-16,3 0 0 0,0 1 864 0,0-2 128 15,2 1 32-15,2-1 0 0,0 1-832 0,-1 0-192 16,1 0 0-16,-1 0 0 0,0 1 0 0,-1 1 0 16,-1 0 0-16,1 4 0 0,0-1 864 0,-2 3 128 0,-2 1 32 0,-5 2 0 15,7 4-832-15,-2 3-192 0,-3 2 0 0,-1 2 0 16,-1 2 0-16,2 1 0 0,0 1 0 0,-4 1 0 16,-2-3 0-16,0 3 0 0,-1-2 0 0,1-1 0 15,1-2 0-15,-1-1 0 0,1-2 0 0,2-2 0 16,1-6 0-16,0 0 0 0,0 0 0 0,0 0 0 15,0 0 864-15,4-2 128 0,3-2 32 0,0-3 0 16,0-2-832-16,1-2-192 0,0-1 0 0,1 0 0 16,-1 0 0-16,1-1 0 0,2 0 0 0,-2 1 0 15,2-2 0-15,0 4 0 0,0 1 0 0,1 1 0 16,-1 1 0-16,1 3 0 0,1 1 0 0,-4 3 0 16,0 2 0-16,0 2 0 0,-2 3 0 0,1 3 0 15,0 2 0-15,-2 2 0 0,1 0 0 0,-3 3 0 0,0 2 0 0,-2 0 0 16,-1 0 0-16,1-1 0 0,0-2 0 0,0 1 0 15,0-2 0-15,1 6 0 16,0-3-1600-16,1-4-352 0,-1-3-80 0,-1-5-16 0</inkml:trace>
  <inkml:trace contextRef="#ctx0" brushRef="#br0" timeOffset="48220.3">6322 12847 16575 0,'0'0'368'0,"0"0"80"0,0 0 0 0,0 0 16 0,0 0-464 0,0 0 0 16,0 0 0-16,0 0 0 0,-3 3 912 0,3-3 96 16,0 0 16-16,0 0 0 0,0 0 0 0,0 0 0 15,0 0 0-15,0 0 0 0,0 0 0 0,0 0 0 16,-1-7 0-16,4 0 0 0,3 3-832 0,-1-1-192 16,1 1 0-16,0 1 0 0,-1-2 864 0,0 2 128 15,-5 3 32-15,6-2 0 0,-1-2-832 0,-5 4-192 16,0 0 0-16,0 0 0 0,6 3 0 0,-6-3 0 15,0 0 0-15,0 0 0 0,3 7 0 0,-3 1 0 16,-1-1 0-16,-3-1 0 0,4-6 0 0,-3 6 0 16,1-1 0-16,0 1 0 0,-2-4 864 0,4-2 128 15,-6 1 32-15,6-1 0 0,0 0-832 0,0 0-192 16,-7-4 0-16,5-1 0 0,2 5 0 0,0 0 0 16,-1-6 0-16,3-2 0 15,1-1-1600-15,-3 9-352 0,0 0-80 0,7-4-16 0</inkml:trace>
  <inkml:trace contextRef="#ctx0" brushRef="#br0" timeOffset="52827.04">7174 12510 16575 0,'0'0'368'0,"9"-7"80"0,2-1 0 0,-4 3 16 0,-1-2-464 0,0 0 0 16,-1 2 0-16,1-1 0 0,-6 6 912 0,0 0 96 16,6-4 16-16,-6 4 0 0,0 0 0 0,0 0 0 15,0 0 0-15,3 8 0 0,0-1 0 0,-2 8 0 16,-3 3 0-16,0 3 0 0,-2 2-832 0,0 4-192 15,1 1 0-15,-1 6 0 0,-4 5 0 0,-2 2 0 16,3-2 0-16,1 3 0 0,2-2 0 0,3 0 0 16,1 2 0-16,4-3 0 0,1-9 0 0,2-1 0 0,0-1 0 0,4-8 0 15,2-1 864-15,3-5 128 0,3-4 32 0,4-5 0 16,0-4-832-16,3-8-192 0,3-7 0 0,0-4 0 16,-2-3 0-16,2-3 0 0,0-2 0 0,0-3 0 15,-2-2 0-15,-1 1 0 0,-3-1 0 0,-1-1 0 16,0 0 0-16,-2-2 0 0,-1 1 0 0,0 3 0 15,0 3 0-15,-4 3 0 0,-3 2 0 0,0 2 0 16,1 3 0-16,-2 5 0 0,-5 3 0 0,3 2 0 16,-4 0 0-16,-5 7 0 0,5 6 0 0,-1 2 0 15,-3 2 0-15,2 6 0 0,-3 5 0 0,0 4 0 16,-2 3 0-16,1 3 0 0,0 2 0 0,-4 1 0 16,-2 5 0-16,-1 4 0 0,-1 4 0 0,-4 5 0 15,-1 2 0-15,-1 4 0 0,-2 4 0 0,1 0 0 0,-2 0 864 0,-1 1 128 16,-3 1 32-16,0 1 0 0,0-1-832 0,-1-4-192 15,0-5 0-15,1-5 0 0,0-3 0 0,0-3 0 16,1-3 0-16,-2-5 0 0,1-4 864 0,1-4 128 16,0-6 32-16,1-3 0 0,-4-6-832 0,2-3-192 15,-1-5 0-15,5-3 0 0,1-4 864 0,1-1 128 16,-2-4 32-16,0-2 0 0,3-3-832 0,0-1-192 16,5-4 0-16,2-1 0 15,0-3-768-15,5-2-208 0,3 1-48 0,2-2 0 0,3 2 832 0,3-1 192 16,7-2 0-16,-1 1 0 0,0 0 0 0,4 1 0 15,7-1 0-15,3 1 0 0,3-2 0 0,3 3 0 16,2 3 0-16,2 0 0 0,2 0 0 0,0 3 0 0,0 3 0 16,2 3 0-16,-4 4 0 0,1 2 0 0,-5 0 0 0,0 4 0 15,-4 4 0-15,-2 0 0 16,-6 2 0-16,-3 1 0 16,0 0-1680-16,-5 2-304 0,-3-3-48 0,0 3-16 0</inkml:trace>
  <inkml:trace contextRef="#ctx0" brushRef="#br0" timeOffset="53262.93">8509 11585 23951 0,'0'0'512'0,"0"-6"128"0,0 6 0 0,0 0 64 0,1-7-576 0,-1 7-128 16,0 0 0-16,0 0 0 0,0 0 848 0,0 0 144 16,0 0 32-16,0 0 0 0,0 11 0 0,-1 2 0 15,-2 3 0-15,-1 1 0 0,1 5-832 0,-1 1-192 16,-2 3 0-16,0-1 0 0,0 1 864 0,-1 1 128 0,2-3 32 0,2-1 0 16,-4-1 0-16,3-2 0 0,0-2 0 0,-1-1 0 15,0 0-832-15,2-4-192 0,1-1 0 0,-1-1 0 16,-1-1 0-16,2-1 0 0,0-2 0 0,2-7 0 31,0 0-1600-31,0 0-352 0,0 0-80 0,0 0-16 0</inkml:trace>
  <inkml:trace contextRef="#ctx0" brushRef="#br0" timeOffset="54044.95">9609 12278 12895 0,'-1'-16'272'0,"0"6"64"0,-1 0 16 0,0 1 32 0,0 2-384 0,1-2 0 16,1 0 0-16,0-1 0 0,-1 5 1712 0,1-1 272 16,0 6 48-16,0 0 16 0,-1-5-832 0,0 0-144 15,0 1-48-15,1 4 0 0,0 0 0 0,0 0 0 16,0 0 0-16,-4 10 0 0,0 5 0 0,0 4 0 0,0 2 0 0,1 3 0 16,-1 2-816-16,-1 4-208 0,1 4 0 0,-1 0 0 15,-2 0 0-15,0 5 0 0,-4 4 0 0,2-2 0 16,3-4 0-16,1-1 0 0,0 4 0 0,2-4 0 15,-1-4 0-15,3 1 0 0,1-8 0 0,0-2 0 16,-1-3 0-16,2-2 0 0,1-4 0 0,1 4 0 31,-3-9-2416-31,0-9-528 0,0 0-96 0,0 0-32 0</inkml:trace>
  <inkml:trace contextRef="#ctx0" brushRef="#br0" timeOffset="54210.57">9324 12581 27647 0,'0'0'608'0,"0"0"128"0,0 0 32 0,9 1 0 0,-1-4-624 0,3 2-144 16,3 1 0-16,1-2 0 0,3 0 0 0,4-1 0 15,-2-1 0-15,7-1 0 0,4 1 0 0,2-1 0 16,2 1 0-16,0 0 0 0,1-1 848 0,-3 3 144 16,1 2 32-16,0-1-9840 15,-1-2-1952-15</inkml:trace>
  <inkml:trace contextRef="#ctx0" brushRef="#br0" timeOffset="55007.19">10944 12415 20271 0,'0'0'896'0,"0"0"192"0,0 0-880 0,0 0-208 16,-4-1 0-16,4 1 0 0,-2 4 864 0,-4 3 128 15,1 0 32-15,0 5 0 0,-2 5-832 0,0 4-192 16,-2 2 0-16,3 3 0 0,-2 2 864 0,0 3 128 16,0 3 32-16,1 2 0 0,1 3-832 0,0 0-192 0,-3 0 0 0,0-1 0 15,0 0 864-15,1-1 128 0,0 0 32 0,0-4 0 16,2-4-832-16,-2-2-192 0,0-3 0 0,2-4 0 15,1-1 0-15,0-5 0 0,0-3 0 0,2-4 0 16,-1-1 864-16,4-6 128 0,0 0 32 0,-4-8 0 16,0-5 0-16,2-1 0 0,1-4 0 0,1-2 0 15,0-1 0-15,0-2 0 0,0-2 0 0,1-4 0 16,1-2-832-16,1-2-192 0,2-2 0 0,1-2 0 16,2-4 0-16,2-1 0 0,1-1 0 0,0 0 0 15,3 0 0-15,3 2 0 0,2 0 0 0,2 1 0 16,5 3 0-16,-2 3 0 0,1 2 0 0,9-9 0 15,-4 7-768-15,-3 9-208 0,-2 5-48 0,-8 9 0 0,2 3 832 16,-3 3 192-16,-1 3 0 0,-1 3 0 0,-2 3 0 0,0 5 0 16,-1 3 0-16,-3 2 0 0,-1 2 0 0,-4 1 0 15,-2 3 0-15,-2 0 0 0,-2 0 0 0,-3 0 0 16,-3-1 0-16,-1 2 0 0,0-2 0 0,-3-1 0 16,-2-2 0-16,-1-2 0 0,-3 2 0 0,0-2 0 15,0-2 0-15,-1 0 0 0,2-1 0 0,-3-2 0 16,0-3 0-16,-5-4 0 15,4-3-2496-15,6-4-464 0,1-2-96 0,6-4-16 0</inkml:trace>
  <inkml:trace contextRef="#ctx0" brushRef="#br0" timeOffset="55429.29">11893 11784 23951 0,'0'0'512'0,"0"0"128"0,-1-7 0 0,1 7 64 0,0 0-576 0,0 0-128 0,-9-2 0 0,0 3 0 0,0 3 848 0,-3 3 144 16,1 4 32-16,-2 1 0 0,0 2 0 0,-2 6 0 15,-1 1 0-15,-2 5 0 0,0 3-832 0,-2 2-192 16,1-1 0-16,-1 7 0 0,3 2 864 0,0 2 128 16,2 0 32-16,0 2 0 0,2 1-832 0,3-2-192 15,0 1 0-15,5-3 0 0,-2-4 0 0,4-3 0 16,2-2 0-16,3-3 0 0,1-3 0 0,4-2 0 15,0-2 0-15,3-2 0 0,2-2 0 0,0-1 0 16,3-7 0-16,4 0 0 16,1-3-768-16,1-3-208 0,-1-3-48 0,1-3 0 15,4-5-1632-15,0-3-336 0,8-12-64 0,-3 3-16 0</inkml:trace>
  <inkml:trace contextRef="#ctx0" brushRef="#br0" timeOffset="55723.17">12336 11834 23951 0,'0'0'512'0,"0"0"128"0,0 0 0 0,0 0 64 0,0 0-576 0,0 11-128 0,-3 1 0 0,-3 0 0 15,-2 2 848-15,0 2 144 0,-2 1 32 0,-5 5 0 16,-1 4 0-16,3 1 0 0,3 0 0 0,-2 5 0 15,-4 5-832-15,3-1-192 0,-1-3 0 0,1 2 0 16,1 2 864-16,1 0 128 0,1 2 32 0,1-3 0 16,2-4-832-16,2 0-192 0,0-3 0 0,3-1 0 15,0-4 0-15,3 0 0 0,1-3 0 0,2-3 0 0,1-5 0 16,-2-1 0-16,5-1 0 0,0-4 0 16,-8-7-768-16,10 2-208 0,0-3-48 0,-1-2-8736 15,-1-5-1760-15</inkml:trace>
  <inkml:trace contextRef="#ctx0" brushRef="#br0" timeOffset="55906.97">11955 12246 27647 0,'0'0'608'0,"0"0"128"0,0 0 32 0,6 0 0 0,7 3-624 0,-2-1-144 15,3 0 0-15,2 1 0 0,0 1 0 0,5-2 0 0,0-4 0 0,3 2 0 16,-2 0 848-16,4 2 144 0,-3-2 32 0,2 2 0 15,1-1-832-15,1 2-192 0,-1 4 0 0,2-4 0 32,-5-2-768-32,1-1-208 0,-4-1-48 0,-2 1 0 0</inkml:trace>
  <inkml:trace contextRef="#ctx0" brushRef="#br0" timeOffset="56280.17">12609 11558 20271 0,'0'0'896'0,"0"0"192"0,0 0-880 0,0 0-208 15,0 0 0-15,0 0 0 0,0 0 864 0,7 4 128 16,-7-4 32-16,13 11 0 0,0 2 0 0,0 3 0 16,-3 1 0-16,2 4 0 0,1 4-832 0,0 4-192 15,3 6 0-15,-2 3 0 0,0 1 864 0,-3 4 128 16,1 5 32-16,-2 0 0 0,-5 0-832 0,-2 4-192 16,-4-2 0-16,-2 4 0 0,-3 1 864 0,-5-4 128 15,-2-2 32-15,-2-5 0 0,-2-4 0 0,1-2 0 0,0-4 0 0,-1-3 0 16,-1-4-832-16,-2 0-192 0,4-1 0 0,-2-5 0 15,0-4 0-15,2-2 0 0,1-4 0 0,0-2 0 32,2-4-2416-32,0-5-528 0,-7-9-96 0,8-7-32 0</inkml:trace>
  <inkml:trace contextRef="#ctx0" brushRef="#br0" timeOffset="57957.83">13671 12051 20271 0,'0'0'896'0,"0"0"192"0,0 0-880 0,0 0-208 16,0 0 0-16,0 0 0 0,0 0 864 0,0 0 128 16,0 0 32-16,0 0 0 0,0 0 0 0,-6 5 0 15,-2 0 0-15,0 2 0 0,1 5-832 0,-1 5-192 16,-1 3 0-16,1-1 0 0,1 3 0 0,-2 3 0 16,0 2 0-16,1 4 0 0,3 1 0 0,-1 1 0 15,1 0 0-15,1-3 0 0,1 0 864 0,3 0 128 16,-1-5 32-16,2 1 0 15,3 0-1648-15,1-4-320 0,4-3-64 0,1-4-16 0,1-3 1648 0,2-3 320 16,4-3 64-16,-1-4 16 0,2-6-832 0,1 1-192 0,2 0 0 16,2-4 0-16,3-5 0 0,-3 0 0 0,2-1 0 0,-2 1 0 15,3-4 0-15,-2 1 0 0,0-4 0 0,1 1 0 16,-1-2 864-16,0 1 128 0,-5-1 32 0,1-1 0 16,1-1-832-16,-3-1-192 0,-2 0 0 0,2 1 0 15,-1 1 0-15,-1-1 0 0,-4 0 0 0,0 2 0 16,-2 4 0-16,0-1 0 0,-1 0 0 0,-2 4 0 15,-1-1 0-15,-1 5 0 0,0 0 0 0,-5 9 0 16,0 0 0-16,4-8 0 0,-4 8 0 0,0 0 0 16,0 0 0-16,0 0 0 0,0 0 0 0,3 9 0 15,1 2 0-15,-4 3 0 0,0 3 0 0,-1 0 0 16,-3 5 0-16,2 2 0 0,0 6 0 0,0 4 0 16,-1-2 0-16,1 4 0 0,-5 3 0 0,0 5 0 0,0 4 0 0,1 5 0 15,-3 2 0-15,0 0 0 0,1-1 0 0,0 4 0 16,-4-2 0-16,-2 1 0 0,0-1 0 0,0-2 0 15,-1-2 0-15,1-1 0 0,0-2 864 0,4-12 128 16,-1 0 32-16,0-1 0 0,-3 1-832 0,0 0-192 16,0 3 0-16,-1-3 0 0,-1-2 864 0,2-1 128 15,1 1 32-15,-1-2 0 0,0-5-832 0,1-1-192 16,0-3 0-16,1-3 0 0,-1-2 0 0,-1-2 0 16,1-4 0-16,0-3 0 0,0-1 0 0,1-4 0 15,-1-1 0-15,-3-4 0 0,1-4 0 0,0-1 0 16,1-4 0-16,-1-2 0 0,-3-4 864 0,2-2 128 15,-2-2 32-15,-3-8 0 16,9-3-1648-16,2 4-320 0,0 1-64 0,5 9-16 0,-1-1 832 0,3-2 192 0,1-1 0 0,2 1 0 16,1 2 0-16,2 1 0 0,3-1 0 0,-2-1 0 15,2-1 0-15,6-6 0 0,4 1 0 0,6 3 0 16,0 1 0-16,3 3 0 0,1 0 0 0,2 4 0 16,4 1 0-16,1 3 0 0,1 1 0 0,-1 4 0 15,4 2 0-15,0 1 0 0,0 1 0 0,1 3 0 16,-2 4 0-16,-3-1 0 0,3 3 0 0,-1 0 0 15,-5-2 0-15,-2 6 0 0,-4-2 0 0,-5 0 0 16,-3-3 0-16,-6-1 0 0,-3 1 0 0,-1 0 0 16,1 3 0-16,-2-2 0 0,-1-2 0 0,0-1 0 15,-3 1 0-15,-1-7 0 0,-1 6 0 0,1-6 0 16,0 0-864-16,-8-2-128 16,1 0-32-16,-3-3-10912 0,0-3-2192 0</inkml:trace>
  <inkml:trace contextRef="#ctx0" brushRef="#br0" timeOffset="58895.83">13267 6472 16575 0,'0'0'368'0,"0"0"80"0,0 0 0 0,0 0 16 0,0 0-464 0,0 0 0 0,0 0 0 0,0 0 0 16,0 0 912-16,0 0 96 0,4-7 16 0,-4 7 0 15,0 0 0-15,0 0 0 0,3-8 0 0,-3 8 0 0,0 0 0 0,0 0 0 16,0 0 0-16,0 0 0 0,0 0-832 0,5 6-192 15,-2 0 0-15,0 3 0 0,1 1 864 0,-3 4 128 16,-1 3 32-16,0 1 0 0,-4-1-832 0,2 2-192 16,-1 0 0-16,0 0 0 0,-1-1 864 0,-1 1 128 15,0-1 32-15,1 0 0 0,-4-1-832 0,4 1-192 16,1-1 0-16,0-1 0 0,0-5 0 0,2-1 0 16,1 0 0-16,0-2 0 0,0-8 0 0,0 0 0 15,0 0 0-15,0 0 0 0,4 9 864 0,-4-9 128 16,0 0 32-16,7 5 0 0,-7-5-832 0,11 2-192 15,-3 0 0-15,0-2 0 16,0-2-2416-16,1-3-528 0,4-6-96 0,-3 3-32 0</inkml:trace>
  <inkml:trace contextRef="#ctx0" brushRef="#br0" timeOffset="61249.71">14705 11407 16575 0,'0'0'368'0,"0"0"80"0,0 0 0 0,0 0 16 0,0 0-464 0,1-5 0 0,1-1 0 0,-2 2 0 16,0 4 912-16,0-5 96 0,1 0 16 0,-1 5 0 16,0 0 0-16,0 0 0 0,0 0 0 0,0 0 0 0,0 0 0 0,0 0 0 15,0 0 0-15,0 0 0 0,0 0 0 0,0 0 0 16,0 0 0-16,0 0 0 0,0 0-832 0,0 0-192 16,0 0 0-16,0 0 0 0,0 0 864 0,0 8 128 15,0 0 32-15,0 2 0 0,-1-3-832 0,-1 3-192 16,2 1 0-16,-1 2 0 0,0-1 0 0,0 1 0 15,0-1 0-15,0 4 0 0,-1-1 0 0,1 3 0 16,-3-2 0-16,1 1 0 0,0 0 864 0,-2 2 128 16,1 0 32-16,0-2 0 0,-1 0-832 0,2 0-192 15,-3 0 0-15,3-2 0 0,0-3 0 0,-1-1 0 16,1-1 0-16,0 0 0 0,1-1 0 0,-1-2 0 16,3-7 0-16,0 0 0 0,-2 6 864 0,2-6 128 15,0 0 32-15,0 0 0 0,0 0-832 0,0 0-192 0,0 0 0 0,0 0 0 31,0 0-1600-31,4-7-352 0,-1-2-80 0,2 0-14752 0</inkml:trace>
  <inkml:trace contextRef="#ctx0" brushRef="#br0" timeOffset="61895.71">14966 11597 20271 0,'0'0'448'0,"0"0"80"0,0 0 32 0,0 0 16 0,0 0-576 0,0 0 0 0,-3 6 0 0,3-6 0 16,0 0 928-16,0 0 80 0,0 0 16 0,0 0 0 15,0 0 0-15,0 0 0 0,2 9 0 0,-2-9 0 16,5 4 0-16,3 1 0 0,1-2 0 0,2 0 0 0,1-3 0 0,2 1 0 16,2 0 0-16,0 0 0 0,2 1-832 0,-1-1-192 15,1-2 0-15,-3 1 0 0,1 0 864 0,-1 0 128 16,0 1 32-16,-3 0 0 0,0-1-832 0,-3 1-192 15,-1 1 0-15,0-1 0 0,-8-1 0 0,0 0 0 16,6-2 0-16,-6 2-11424 16,0 0-2336-16</inkml:trace>
  <inkml:trace contextRef="#ctx0" brushRef="#br0" timeOffset="62800.77">15494 11519 16575 0,'0'0'736'0,"-4"5"160"0,-1-1-720 0,-1 1-176 0,0-1 0 0,1 0 0 16,0 0 848-16,5-4 144 0,0 0 32 0,-4 3 0 16,4-3 0-16,0 0 0 0,0 0 0 0,0 0 0 15,0 0 0-15,0 0 0 0,0 0 0 0,0 0 0 16,6-4 0-16,1-1 0 0,0 1 0 0,1-2 0 15,2 1 0-15,0-2 0 0,1-1 0 0,-2 1 0 16,2-1-832-16,0 0-192 0,0 1 0 0,-1-1 0 16,0 4 0-16,-1-2 0 0,-2 3 0 0,1-1 0 15,-1 1 0-15,-1 2 0 0,-6 1 0 0,6 3 0 16,-2 2 0-16,1 1 0 0,-2 1 0 0,-1 3 0 16,-1 1 0-16,1 3 0 0,-2-1 0 0,-2 1 0 0,0-1 0 0,0 1 0 15,-2 0 0-15,1-2 0 0,1 1 0 0,-4 0 0 16,2-2 0-16,0 0 0 0,0-2 0 0,1-2 0 15,0-1 0-15,-1 0 0 0,2 1 864 0,2-7 128 16,0 0 32-16,0 0 0 0,0 0-832 0,0 0-192 16,0 0 0-16,0 0 0 0,6-8 864 0,-1-1 128 15,1 0 32-15,0-1 0 0,2 0-832 0,0 0-192 16,1-1 0-16,-1 1 0 0,1 0 0 0,2 1 0 16,-2-2 0-16,2 0 0 0,2 1 0 0,-2 2 0 15,2 0 0-15,-1 2 0 0,1 0 0 0,-1 1 0 16,-4 3 0-16,3 2 0 0,3 3 0 0,-1 3 0 15,-3 2 0-15,0 4 0 0,-3 0 0 0,-1 3 0 0,-2 1 0 0,1 0 0 16,0 3 0-16,-3 1 0 0,1 1 0 0,-1-1 0 16,-2-1 0-16,1-2 0 0,0 1 0 0,1 9-12512 15,-3-2-2544-15</inkml:trace>
  <inkml:trace contextRef="#ctx0" brushRef="#br0" timeOffset="64423.71">16953 12101 20271 0,'-9'-4'448'0,"4"3"80"0,-2 1 32 0,7 0 16 0,-6-2-576 0,6 2 0 0,0 0 0 0,0 0 0 16,0 0 928-16,0 0 80 0,0 0 16 16,10-3 0-16,1-1 0 0,3 1 0 0,3-1 0 0,2 1 0 15,2-2-832-15,-1 1-192 0,7 1 0 0,0 1 0 16,7 0 864-16,1-2 128 0,1 0 32 0,3 1 0 15,3 0-832-15,-2 2-192 0,-3 0 0 0,-2 1 0 16,-5-3 0-16,-6 3 0 0,-3 3 0 0,-4 0 0 16,-3 2-1600-1,-5-1-352-15,-9-4-80 0,0 0-9840 0</inkml:trace>
  <inkml:trace contextRef="#ctx0" brushRef="#br0" timeOffset="64616.16">16977 12356 35007 0,'0'0'768'0,"0"0"176"0,0 0 16 0,0 0 16 0,0 0-784 0,0 0-192 16,11 2 0-16,-2-2 0 0,3 0 0 0,1 0 0 15,1 0 0-15,4-2 0 0,2 4 0 0,6-4 0 16,5 1 0-16,2 0 0 0,1 1 864 0,3 0 128 16,4 0 32-16,-2 0 0 0,-3 0-832 0,-2 1-192 15,-2 2 0-15,-4 0 0 16,0 0-768-16,-3-1-208 0,-1 1-48 0,-2 0-15152 0</inkml:trace>
  <inkml:trace contextRef="#ctx0" brushRef="#br0" timeOffset="65467.02">19446 12047 20271 0,'0'0'448'0,"0"0"80"0,0 0 32 0,1-7 16 0,-1 7-576 0,2-9 0 16,-4-2 0-16,1 1 0 0,-2 3 928 0,-1 0 80 15,-1-2 16-15,-1-1 0 0,-3-1 816 0,0 0 160 16,0 2 48-16,-3-2 0 0,1 2-1648 0,-1-1-400 0,-1 1 0 0,-1 2 0 16,-2 5 896-16,-3 1 112 0,0 0 16 0,-3 3 0 15,-6 3-832-15,0 5-192 16,-5 1 0-16,-3 3 0 0,0 3 0 0,-1 2 0 0,-2 0 0 0,3 5 0 15,2-1 0-15,3 1 0 0,1 3 0 0,4 1 0 16,2 3 0-16,3-3 0 0,2 0 0 0,6-3 0 16,4-2 0-16,5-2 0 0,3-3 0 0,5-3 0 15,-1-3 0-15,8-1 0 0,1-1 0 0,7-4 0 16,-1-4-768 0,5-3-208-16,2-2-48 0,4-2 0 0,3-4 1648 0,1-2 320 0,2-5 64 0,2-1 16 15,-2 1-1648-15,1-1-320 0,-5 0-64 16,0-2-16-16,-3-1 832 0,-2 4 192 0,-4-1 0 0,-1 2 0 0,-2 0 768 15,-4 3 208-15,-3 1 48 0,0 4 0 0,-1 1-832 0,-1 3-192 16,-10 3 0-16,0 0 0 0,8 4 0 0,1 6 0 16,-5 3 0-16,-1 5 0 0,-3 1 0 0,0 8 0 15,0 7 0-15,0 4 0 0,-4 1 0 0,1 3 0 16,-4 2 0-16,1 5 0 0,-4 2 0 0,-1 2 0 16,-1 1 0-16,-4 2 0 0,-3 3 0 0,0 0 0 15,-3-2 0-15,-3-4 0 0,-1-3 0 0,-3 1 0 16,-5 0 0-16,4-3 0 0,2-5 864 0,-2-4 128 15,0-8 32-15,-2 2 0 0,2-4 0 0,0-3 0 16,1-4 0-16,-1-5 0 0,1-4-832 0,1-1-192 16,-3-3 0-16,1-7 0 0,3-4 0 0,-3-4 0 15,1 2 0-15,4-7 0 16,3-1-768-16,3-3-208 0,2 0-48 0,4 0 0 16,-1-1-816-16,7-1-160 0,2-4-48 0,3-1-13104 0</inkml:trace>
  <inkml:trace contextRef="#ctx0" brushRef="#br0" timeOffset="65950.81">20581 11256 20271 0,'0'0'448'0,"3"-9"80"0,1-2 32 0,2-2 16 0,0 0-576 0,1 2 0 16,-5 0 0-16,3 4 0 0,-5 7 928 0,0 0 80 15,0 0 16-15,0 0 0 0,0 0 0 0,0 0 0 16,0 0 0-16,0 0 0 0,0 0-832 0,-3 8-192 16,0 4 0-16,-1 4 0 0,-6 1 0 0,-2 3 0 15,-3 4 0-15,-2 5 0 0,-2 6 864 0,-2 6 128 16,-1 1 32-16,-2 4 0 0,-2 3-832 0,-1 4-192 16,2 3 0-16,0 5 0 0,-4 4 0 0,4-1 0 0,2-4 0 0,-1 1 0 15,5-5 0-15,1 0 0 0,2 1 0 0,2-1 0 16,3 0 864-16,5-5 128 0,-1-6 32 0,3-1 0 15,2-2-832-15,3-4-192 0,3 0 0 0,3-7 0 16,0-1 0-16,2-6 0 0,1-1 0 0,2-3 0 16,1-2 864-16,3-3 128 0,1 0 32 0,1-3 0 15,0-2-832-15,1-6-192 0,1-7 0 0,1-3 0 32,0 3-1600-32,1-6-352 0,2-5-80 0,-1-1-8208 0,3 6-1632 0</inkml:trace>
  <inkml:trace contextRef="#ctx0" brushRef="#br0" timeOffset="66349.14">21151 11295 23951 0,'5'-13'512'0,"-3"5"128"0,-2 8 0 0,1-9 64 0,-1 0-576 0,0 9-128 16,-2-7 0-16,2 7 0 0,0 0 848 0,0 0 144 15,-8 3 32-15,-2 4 0 0,0 4 0 0,-1 4 0 16,-2 3 0-16,-2 6 0 0,-3 2 0 0,-2 4 0 16,1 4 0-16,-1 2 0 0,1 3-832 0,-3 4-192 15,0 3 0-15,6 0 0 0,5 4 0 0,0 2 0 0,0 2 0 0,1 0 0 16,5-3 0-16,1-4 0 0,3-1 0 0,1-3 0 15,1 0 864-15,3-3 128 0,1-5 32 0,0-1 0 16,1-4-832-16,3-3-192 0,6-1 0 0,3-2 0 16,1-3 0-16,0-4 0 0,1-2 0 0,0-4 0 15,1-2 0-15,-3-2 0 0,0-6 0 0,-1-4 0 32,0-4-768-32,-2 1-208 0,0-3-48 0,-3-5-9824 0,-2-3-1968 0</inkml:trace>
  <inkml:trace contextRef="#ctx0" brushRef="#br0" timeOffset="66571.99">20684 11842 31327 0,'0'0'688'0,"0"0"144"0,0 0 16 0,0 0 48 0,0 0-720 15,2 6-176-15,9-1 0 0,1-1 0 0,4-1 0 0,2 0 0 16,4-5 0-16,7 1 0 0,1 0 848 0,-1-2 144 15,-1 2 32-15,7-1 0 0,4-1 0 0,1 1 0 16,-1 1 0-16,-1 0 0 0,0 1-832 0,0-1-192 16,0-2 0-16,1 0 0 0,-1 5 0 0,-1 1 0 15,-2-1 0-15,1 0 0 16,1-1-1600-16,-2 2-352 0,-4-1-80 0,-4-1-8208 16,0-1-1632-16</inkml:trace>
  <inkml:trace contextRef="#ctx0" brushRef="#br0" timeOffset="67097.83">21726 10823 24879 0,'-14'-10'1088'0,"9"5"256"0,-3-1-1088 0,8 6-256 16,0 0 0-16,0 0 0 0,0 0 1184 0,0 0 176 15,0 0 48-15,12 6 0 0,0 0-1120 0,6 3-288 16,5 0 0-16,1 4 0 0,3 6 0 0,2 3 0 16,3 3 0-16,0 5 0 0,1-1 0 0,-1 3 256 15,-1 4-64-15,0-1 0 0,0 1 64 0,-1 7 16 16,2 4 0-16,-2 3 0 0,-1 4 48 0,-3 1 0 16,-4 2 0-16,-1 1 0 0,1 2-80 0,-6 0-16 0,-1 3 0 15,-5-1 0-15,-3 3 48 0,-2-4 16 0,-5-2 0 0,-3-3 0 16,-3-1 0-16,-3-5 0 0,-3-1 0 0,-1 1 0 15,-4 0 208-15,0-1 32 0,-5-5 16 0,-5-2 0 16,0 1-48-16,-2-4-16 0,-1-3 0 0,0 2 0 16,-2-1-96-16,-1 0-32 0,-2 0 0 0,-4-3 0 15,-3-2-112-15,0-2-32 0,0-2 0 0,2 1 0 16,1-3-80-16,3-2-128 0,3-5 176 0,1-2-176 16,1-1-608-1,1 0-224-15,0-2-64 0,2-4-10880 0,2-4-2192 0</inkml:trace>
  <inkml:trace contextRef="#ctx0" brushRef="#br0" timeOffset="71472.71">19088 13582 1839 0,'0'0'0'0,"0"0"160"0,-8-2-160 0,0-3 0 16,0 0 0-16,-1 0 0 0,1 3 1488 0,0 1 272 16,0 0 48-16,-2-1 16 0,0-2-656 0,0 2-128 15,1 1-16-15,0 2-16 0,0 1-272 0,2-2-48 16,-2-1-16-16,0 2 0 0,0 2-224 0,2-2-32 16,0-3-16-16,7 2 0 0,-9 2-16 0,2 2-16 15,7-4 0-15,0 0 0 0,-8 1-48 0,8-1-16 16,0 0 0-16,0 0 0 0,0 0 16 0,0 0 16 15,0 0 0-15,0 0 0 0,0 0-96 0,0 0-32 16,0 0 0-16,6-3 0 0,-6 3 48 0,14-3 16 16,-1 0 0-16,1 1 0 0,5 1 16 0,0-2 0 15,1-4 0-15,4 4 0 0,-2 2-32 0,4 1-16 0,3-1 0 16,1 0 0-16,1-2 0 0,1 1 0 0,0-1 0 16,2 0 0-16,2-1 16 0,3 0 16 0,5 0 0 15,1-1 0-15,1 1 48 0,1 2 0 0,1 4 0 0,0-1 0 16,-1-1-320-16,2-2 0 0,0-2 128 0,4 1-128 15,0 4 0-15,3-3 128 0,1-6-128 0,3 5 0 16,-1 1 208-16,1 4-64 0,-1-2-16 0,3-2 0 16,-1-4 64-16,1 2 0 0,3 1 0 0,-2 0 0 15,-1 1 0-15,3 0 0 0,3 0 0 0,-2 0 0 16,0-1-192-16,-1 1 192 0,1 0-192 0,-3 1 192 16,-2 1-192-16,1-1 0 0,1-3 144 0,0 1-144 15,2-1 128-15,-2 2-128 0,-5 4 160 0,2-4-160 16,-4-2 192-16,2 1-64 0,-1 1-128 0,-1-2 192 15,-2 0-32-15,-3 0-16 0,-4-2 0 0,-3 2 0 0,-2 4 16 0,-3 0 0 16,-1 0 0-16,1 0 0 0,-4 0 0 0,0 0 0 16,-3 4 0-16,-2-4 0 0,-1-1-16 0,-3 0 0 15,-2 1 0-15,-1 0 0 0,-1 1-144 0,-6 1 0 16,-1 2 144-16,-1-2-144 0,-3 0 0 0,0 0 0 16,-1 4 0-16,-10-6 0 15,0 0-1152-15,0 0-288 0,0 0-64 0,0 0-16 0</inkml:trace>
  <inkml:trace contextRef="#ctx0" brushRef="#br0" timeOffset="76739.6">14725 2394 18719 0,'0'0'832'0,"0"0"160"0,0-9-800 0,2-2-192 15,1 2 0-15,-3 9 0 0,0 0 0 0,5-4 0 16,4-1 128-16,-9 5-128 0,9 0 0 0,1-1 0 16,3-2 0-16,0 2-160 0,-1 1 160 0,3 0 0 0,4-1 0 0,-1-2 0 15,2-1 0-15,0 2-128 16,1-1 128-16,2 0 0 0,6 2 0 0,1-1 0 0,-1-3 0 0,3-1 128 16,1 3 32-16,1 1 16 0,3 0 0 0,-1 0 0 15,3-3 144-15,6 1 16 0,6 2 16 0,2 0 0 16,2-1-32-16,-1-1-16 0,2 1 0 0,4-1 0 15,-2-1 48-15,7 2 16 0,2-1 0 0,3 0 0 16,2 2-96-16,0 0-16 0,3 0 0 0,2-2 0 16,3-1-64-16,4 3 0 0,2 2-16 0,0-2 0 15,3-1 16-15,2 1 16 0,1 0 0 0,2 0 0 16,-1 0 0-16,4 0 0 0,3 2 0 0,0 0 0 16,-1 2-32-16,0 1-16 0,4 5 0 0,-3-3 0 15,2-1-32-15,-1 2-128 0,5 1 192 0,-3-2-64 16,0-2 0-16,-1 3-128 0,0 2 192 0,-2-2-64 0,4 0-128 0,-6-2 0 15,-3-2 0-15,5 3 0 0,2-1 0 0,-3 2 0 16,-6-1 0-16,0 1 0 0,-1-2 0 0,0 1 128 16,-3 2-128-16,-2-4 192 0,-5-3-192 0,1 0 128 15,0 1-128-15,-2-1 128 0,-4 0-128 0,-5 3 0 16,-7-1 144-16,-1-2-144 0,-2 0 0 0,-6-1 144 16,-4 0-144-16,-6 1 0 0,-4 0 208 0,-5 2-64 15,-5 1-16-15,-4-2 0 0,-4-2-128 0,-5 0 192 16,-6 1-192-16,-3 1 192 0,-10-1 32 0,0 0 16 15,0 0 0-15,0 0 0 0,0 0 112 0,0 0 32 16,-12-3 0-16,-7-2 0 0,-4-2-384 0,-8 1 144 16,-5 2-144-16,-10-1 0 0,-10 1 0 0,-8-3-176 0,-7 0 0 0,-7 0 0 15,-8 2-96-15,-7-4-32 16,-7-3 0-16,-5 2 0 0,-5 2 128 0,-4-2 32 0,-6-2 0 0,-4 3 0 16,-4-1 144-16,2 3 0 0,0-1 0 0,-5 0 0 15,-5 0 288-15,3-1 32 0,2 0 16 0,-2 3 0 16,-8 3-144-16,-4 0-16 0,-2-2-16 0,2 2 0 15,4 1-160-15,-4 1 0 0,-4 1 144 0,-2-1-144 16,2-1 0-16,6 4 0 0,4 2 0 0,-2-1 0 16,0-3 0-16,8 3 0 0,8 0 0 0,1 1 0 15,1 1 0-15,9-2 0 0,5 1 0 0,3 2 128 16,3-2-128-16,9 3 0 0,10 0 128 0,6-2-128 16,4 1 160-16,9 0-32 0,10 0-128 0,2-2 192 15,5-1-64-15,8 0-128 0,7 1 176 0,9 0-176 0,5-1 128 0,7-1-128 16,5-1 0-16,7-1 0 0,0 0 0 0,0 0 0 15,11 4-208-15,7 0 80 0,9-2-32 0,6 0 0 16,6 1 0-16,7-3 0 0,9-4 160 0,6-1 0 16,2 0 0-16,10-1 128 0,13 0-128 0,2 0 0 15,5 2 0-15,7 0 0 0,3-2 0 0,7 2 0 16,3-2 0-16,7 1 0 0,5-3 0 0,0 2 0 16,1 3 0-16,6 0-128 0,4 0 128 0,-1-3 0 15,-1-1 0-15,2 3 0 0,0 2 0 0,-1 0 0 16,1-1 0-16,-6 0 0 0,-1 0 0 0,2 1 0 15,2 1 0-15,-7 2 0 0,-14-1 0 0,0 1 0 16,-1 1 0-16,-6-1 0 0,-10 0 0 0,-7 1 0 16,-4 1 0-16,-7 0 0 0,-2 1 0 0,-9 2 0 0,-9-5 0 15,-9 3 0-15,-7 2 0 0,-7-1 0 16,-6 0 0-16,-9-1 128 0,-5-4-128 0,-5 2 0 0,-9-2 0 0,0 0 128 16,0 0-128-16,-9 5 144 0,-6-2-144 0,-5-1 160 15,-8-2-16-15,-10 0 0 0,-9-1 0 0,-9 0 0 16,-9 1-144-16,-6 1 0 0,-4-1 144 0,-8 0-144 15,-8-1 208-15,-5 1-16 0,-4 1-16 0,-3-1 0 16,-8-1 96-16,-6 0 32 0,-5 0 0 0,-7 0 0 16,-8 1-48-16,-1 2-16 0,1 0 0 0,-5 0 0 15,-4 0-80-15,-1 1-16 0,1 0 0 0,2 1 0 16,2 0-144-16,2 3 128 0,1 2-128 0,7 0 128 16,8-1-128-16,7-1 0 0,3 3 0 0,12 2 0 15,9 2 0-15,6 0 0 0,5-1 0 0,9 4 0 16,8 2-2048-16,10 2-352 15</inkml:trace>
  <inkml:trace contextRef="#ctx0" brushRef="#br1" timeOffset="87148.33">10318 14187 12895 0,'0'0'576'0,"0"0"112"0,5-3-560 0,-5 3-128 16,3-7 0-16,-3 7 0 0,0 0 1664 0,0 0 320 16,0 0 48-16,0 0 16 0,0 0-1648 0,0 0-400 15,0 0 0-15,0 0 0 0,0 0 896 0,5 8 112 16,-4-1 16-16,-2 5 0 0,1 3-832 0,-2 2-192 15,1 4 0-15,-1 1 0 0,-2 4 864 0,-3 1 128 16,3 3 32-16,-3 3 0 0,-3 2-832 0,0-1-192 16,-1-1 0-16,-2 0 0 0,0 1 0 0,-1-2 0 15,-1-3 0-15,1-1 0 0,-1 1 864 0,-1-1 128 0,0 0 32 16,-1-3 0-16,1-2-832 0,0-2-192 0,1-1 0 0,0-1 0 16,-1-3 0-16,2 0 0 0,1-1 0 0,-1-1 0 15,3-4 0-15,-1 1 0 0,1-4 0 0,3-1 0 16,-3 1 864-16,5 1 128 0,2-2 32 0,1 1 0 15,3-7-832-15,-3 4-192 0,0 2 0 0,3-6 0 32,0 0-768-32,2 9-208 0,4-3-48 0,1 0 0 0,4 1 1648 0,4 0 320 0,1 0 64 0,4-1 16 15,2 2-832-15,2 0-192 0,1 0 0 0,1 0 0 16,0-1 0-16,-2 2 0 0,3-2 0 0,0 0 0 16,-2-1 0-16,1 0 0 0,0-2 0 0,-1 2 0 15,2 0 0-15,-1-1 0 0,0-1 0 0,-2 0 0 16,-1-2 0-16,0 0 0 0,-2-1 0 0,0-1 0 15,-4-1 0-15,2-2 0 0,-1 3 0 0,5-5 0 16,-7-1-2416-16,0-2-528 0,-2-5-96 0,-3 0-32 0</inkml:trace>
  <inkml:trace contextRef="#ctx0" brushRef="#br1" timeOffset="87611.45">10806 14746 20271 0,'0'0'896'0,"5"1"192"0,1 0-880 0,0 1-208 16,1 1 0-16,0 0 0 0,-7-3 864 0,8 0 128 16,-1 1 32-16,3 0 0 0,3 1 0 0,3-2 0 0,-1-3 0 0,3 2 0 15,-1 1-832-15,2-2-192 0,1 0 0 0,1-2 0 16,-3-2 864-16,2 2 128 0,-1 0 32 0,1-2 0 15,-4-3-832-15,2 2-192 0,-1-1 0 0,-1 1 0 16,-2-2 864-16,0 1 128 0,-1-2 32 0,-2 1 0 16,-2 0-832-16,0 1-192 0,-2-3 0 0,-4 2 0 15,-2-4 0-15,-2 5 0 0,-2-1 0 0,-2 2 0 16,-2-2 864-16,-1 2 128 0,-2 1 32 0,-2 3 0 16,-1 1-832-16,-3 3-192 0,0 2 0 0,-3 3 0 15,-3 2 0-15,-1 2 0 0,-1 2 0 0,0 2 0 16,-1-1 0-16,0 2 0 0,4 3 0 0,1-2 0 0,4-1 0 15,0 0 0-15,4 2 0 0,4-1 0 0,1-1 0 0,4 1 0 16,3-4 0-16,1 2 0 0,1-1 0 0,5 0 0 16,4-4 0-16,1 1 0 0,2-1 0 0,4-1 0 15,1-2 0-15,4 0 0 0,2-2 0 0,0 2 0 16,0-4 0-16,3-1 0 0,0-1 0 0,2-2 0 16,-1-1 0-16,11-3 0 15,-6 2-1600-15,3-1-352 0,-1 3-80 0,-8-1-8208 16,0-4-1632-16</inkml:trace>
  <inkml:trace contextRef="#ctx0" brushRef="#br1" timeOffset="87897.37">12026 14122 20271 0,'3'-11'896'0,"-3"11"192"0,2-8-880 0,0 2-208 0,1 0 0 0,-3 6 0 15,0 0 1680-15,0 0 304 0,0 0 48 0,0 0 16 16,-8 7-832-16,0 2-144 0,-4 0-48 0,0 7 0 16,-2-1-816-16,-3 6-208 0,0 2 0 0,-1 4 0 15,2-2 864-15,-2 5 128 0,-1 3 32 0,3 2 0 16,1 2-832-16,3 1-192 0,-1-2 0 0,2 1 0 16,2-3 0-16,3-1 0 0,1-2 0 0,3-3 0 15,0-3 0-15,4-1 0 0,0-1 0 0,3-2 0 16,1-3 0-16,2-3 0 0,2 0 0 0,2 1 0 15,0-4-1600-15,0-6-352 0,0-6-80 0,-4-3-11472 16</inkml:trace>
  <inkml:trace contextRef="#ctx0" brushRef="#br1" timeOffset="88052.17">11577 14401 31327 0,'0'0'688'0,"0"0"144"0,10-2 16 0,-4 2 48 0,4 1-720 0,1 1-176 15,4 1 0-15,4 0 0 0,2 1 0 0,6-1 0 16,0-1 0-16,7 1 0 0,4 1 848 0,2 2 144 16,-2 1 32-16,18 4 0 15,-9-3-1648-15,-1-1-320 0,1-3-64 0,-14-1-16 0</inkml:trace>
  <inkml:trace contextRef="#ctx0" brushRef="#br1" timeOffset="88778.97">13831 14203 16575 0,'0'0'736'0,"0"0"160"0,-6 0-720 0,1-1-176 0,0 0 0 0,-1 0 0 15,0-1 848-15,6 2 144 0,-4-2 32 0,-2-2 0 16,6 4 816-16,-5 1 160 0,5-1 48 0,-4 3 0 15,4-3-832-15,-6 4-144 0,2 3-48 0,0 1 0 16,2 0-816-16,-2 2-208 0,2 1 0 0,0 3 0 16,2 5 0-16,3 3 0 0,-3-1 0 0,2 3 0 15,2 4 0-15,-2 1 0 0,2 1 0 0,-1 0 0 16,0-2 0-16,2-1 0 0,-2-2 0 0,1-1 0 16,2-2 864-16,-2-2 128 0,2-2 32 0,-1-3 0 15,-1-2-832-15,2-2-192 0,1 0 0 0,-3-3 0 16,2 0 0-16,0-3 0 0,-1-2 0 0,1 0 0 15,2-4 864-15,0-2 128 0,-1 0 32 0,3-4 0 16,-2-2 0-16,2-1 0 0,2-2 0 0,1-3 0 0,0 0-832 0,1-2-192 16,-1-4 0-16,0-3 0 0,1 1 864 0,1-2 128 15,-2 0 32-15,2-2 0 0,5-1-832 0,-2 0-192 16,0 2 0-16,1 1 0 0,1 3 0 0,-3 3 0 16,-1 0 0-16,-1 1 0 0,1 4 0 0,-4 2 0 15,0 1 0-15,0 2 0 0,-1 1 0 0,-3 3 0 16,-1 3 0-16,0-2 0 0,-3 1 0 0,-4 3 0 15,0 0 0-15,0 0 0 16,0 0-2416-16,0 0-528 0,0 0-96 0,5 10-14368 0</inkml:trace>
  <inkml:trace contextRef="#ctx0" brushRef="#br1" timeOffset="89179.04">14863 14259 23951 0,'0'0'512'0,"0"0"128"0,0 0 0 0,0 0 64 16,0 0-576-16,0 0-128 0,0 0 0 0,0 0 0 0,8 6 848 0,0-3 144 15,2 2 32-15,2-5 0 0,1 0 0 0,5 1 0 16,3 0 0-16,3-1 0 0,5-2 0 0,-2-1 0 15,2 1 0-15,-1 1 0 0,0 1-832 0,0 0-192 16,-2-1 0-16,-2 0 0 0,0 2 0 0,-1 1 0 16,-1 3 0-16,7-4 0 15,-6 0-768-15,-7 0-208 0,-2 2-48 0,-9 1 0 0</inkml:trace>
  <inkml:trace contextRef="#ctx0" brushRef="#br1" timeOffset="89340.95">14903 14423 31327 0,'0'0'1392'0,"0"0"272"0,0 0-1328 0,8 3-336 0,3 0 0 0,-1-1 0 16,0-1 896-16,5 0 96 0,5 1 32 0,3 1 0 15,2-3 0-15,4 2 0 0,0 1 0 0,-1-1 0 16,1 3 0-16,1-1 0 0,-1 1 0 0,13-1 0 31,-5 1-1648-31,2 1-320 0,-2 1-64 0,3-3-16800 0</inkml:trace>
  <inkml:trace contextRef="#ctx0" brushRef="#br1" timeOffset="90283.39">16212 14217 20271 0,'0'0'448'0,"0"0"80"0,0 0 32 0,0 0 16 0,0-6-576 0,0-3 0 0,0 3 0 0,-2-1 0 16,2 0 928-16,0 1 80 0,2-1 16 0,-1 1 0 15,-1 6 0-15,0 0 0 0,0-5 0 0,0 5 0 16,0 0 0-16,0 0 0 0,0 0 0 0,-4 7 0 0,0 1-832 0,-1 3-192 16,0 2 0-16,-1 2 0 0,1 3 0 0,-1 2 0 15,0 0 0-15,0 5 0 0,0 3 0 0,0 0 0 16,1-2 0-16,1 1 0 0,2-3 0 0,4 0 0 15,0-2 0-15,4-1 0 0,1-6 0 0,1-2 0 16,2-2 0-16,3-3 0 0,3-1 0 0,1-4 0 16,4-3 0-16,-2-3 0 0,1-3 0 0,3-3 0 15,-2 1 0-15,3-3 0 0,-2-1 864 0,0-2 128 16,-2 1 32-16,-1 0 0 0,-2-1-832 0,0-1-192 16,-4 0 0-16,0 1 0 0,0-1 0 0,-4 3 0 15,0 0 0-15,-1 2 0 0,-3 3 0 0,-1 3 0 16,0 0 0-16,-4 4 0 0,0 0 0 0,0 0 0 15,1 8 0-15,-1 1 0 0,-2 5 0 0,-1 2 0 0,0 4 0 0,0 4 0 16,-4 4 0-16,1 2 0 0,-4 2 0 0,-1 4 0 16,0 1 0-16,-5 5 0 0,-2 2 0 0,-2 3 0 15,-1 1 0-15,0 2 0 0,0 2 0 0,1-4 0 16,-1-2 0-16,1-2 0 0,-1-1 0 0,0-3 0 16,1-2 0-16,0-1 0 0,1-4 0 0,-1-2 0 15,1 1 864-15,0-4 128 0,0-4 32 0,3-3 0 16,-3-5-832-16,3-2-192 0,-1-3 0 0,2-5 0 15,-1-1 864-15,1-4 128 0,1-3 32 0,-1-3 0 16,2-5-832-16,0-2-192 0,0-3 0 0,3-3 0 16,2-3 0-16,4 0 0 0,2-1 0 0,2 0 0 15,2 0 0-15,2 1 0 0,3 2 0 0,2 3 0 16,1 1 0-16,2 1 0 0,2 1 0 0,1 4 0 0,3 1 0 16,1 1 0-16,0 1 0 0,1 1 0 0,2 3 0 0,1 2 0 15,0-1 0-15,3 1 0 0,1 1 0 0,1 3 0 16,-4 0 0-16,2-1 0 0,2 0 0 0,-2 1 0 15,1-1 0-15,9 1 0 16,-5 0-2416-16,-5-2-528 0,-3-2-96 0,-11-1-32 0</inkml:trace>
  <inkml:trace contextRef="#ctx0" brushRef="#br1" timeOffset="90848.83">17238 13697 12895 0,'0'0'576'0,"0"0"112"0,0 0-560 0,0 0-128 16,0 0 0-16,0 0 0 0,0 0 848 0,1-5 144 15,-1 5 32-15,1-5 0 0,0 0 816 0,0-1 160 16,-1 1 48-16,0 1 0 0,0 4-832 0,0 0-144 16,0 0-48-16,0 0 0 0,0 0 0 0,0 0 0 15,0 0 0-15,0 0 0 0,0 0 0 0,0 0 0 16,0 8 0-16,-1 3 0 0,-5 1-816 0,1 4-208 15,-2-1 0-15,3 6 0 0,-5 3 0 0,2 3 0 16,-2 2 0-16,2 1 0 0,-2 0 0 0,4 1 0 16,-3-1 0-16,1 0 0 0,2-3 864 0,0-1 128 0,1-2 32 0,2-2 0 15,-3-2-832-15,4-1-192 0,1-6 0 0,0 1 0 16,1-1 0-16,1-2 0 0,0-3 0 0,-2-8 0 31,3 9-768-31,-3-9-208 0,7 4-48 0,-7-4-9824 0,7-4-1968 0</inkml:trace>
  <inkml:trace contextRef="#ctx0" brushRef="#br1" timeOffset="91113.18">17355 14045 23951 0,'0'0'512'0,"6"5"128"0,-6-5 0 0,9 5 64 0,-1-1-576 16,3 1-128-16,-2-2 0 0,2 0 0 0,1 2 1664 0,3-3 320 16,-3 0 48-16,1 0 16 0,0 2-832 0,1-1-144 15,2-5-48-15,-1 2 0 0,1 2-816 0,-1-1-208 16,0-1 0-16,1 0 0 0,-1-1 864 0,1-1 128 16,-1 2 32-16,-1 0 0 0,-2 0-832 0,-2-1-192 15,1-1 0-15,-1 2 0 16,-1 0-1600-16,-1 0-352 0,-1-1-80 0,3-2-13120 0</inkml:trace>
  <inkml:trace contextRef="#ctx0" brushRef="#br1" timeOffset="91638.13">18081 13951 23951 0,'0'0'512'0,"0"0"128"0,0 0 0 0,6-3 64 0,-3-2-576 0,3 0-128 0,1 2 0 0,1-1 0 16,1-3 848-16,2 0 144 0,-2 3 32 0,0 0 0 15,0-2 0-15,1 2 0 0,1 0 0 0,2 1 0 0,-3 1-832 0,0 1-192 16,-2 1 0-16,1 2 0 0,-1 1 864 0,-1 3 128 15,-3 3 32-15,0-1 0 0,-4 1-832 0,-1 3-192 16,-3 3 0-16,-1 1 0 0,-3 2 0 0,-2 0 0 16,-4 2 0-16,2 1 0 0,1 2 0 0,1-3 0 15,-3-2 0-15,2-3 0 0,1-1 0 0,1-3 0 16,2 0 0-16,2-3 0 0,1-4 864 0,4-4 128 16,0 0 32-16,0 0 0 0,0 0-832 0,0 0-192 15,7-1 0-15,2-1 0 0,1-2 864 0,2-2 128 16,3-4 32-16,3 1 0 0,3-3-832 0,-2-1-192 15,0 0 0-15,3-1 0 0,-2-6 0 0,1 2 0 16,1 1 0-16,-2 0 0 0,1 1 0 0,1 1 0 16,-2 2 0-16,1 4 0 0,-1 4 0 0,-2 2 0 15,-1 0 0-15,-2 3 0 0,-2 3 0 0,0 3 0 0,-3 4 0 0,0 3 0 16,-1 4 0-16,-2 3 0 0,-2 3 0 0,1 3 0 16,-3 3 0-16,0-1 0 0,0 1 0 0,1 1 0 15,0-2 0-15,1 2 0 0,-2-3 0 0,3 1 0 16,0-3 0-16,3-2 0 0,-2-1 0 0,3-2 0 15,-2-3 0-15,2-2 0 0,1 0 0 0,-1-3-12512 16,2-3-2544-16</inkml:trace>
  <inkml:trace contextRef="#ctx0" brushRef="#br1" timeOffset="94039.35">16543 11494 9215 0,'0'0'816'0,"0"0"-656"0,0 0-160 0,0 0 0 16,0 0 2832-16,0 0 544 0,11 0 96 0,-11 0 32 16,0 0-2736-16,0 0-560 0,0 0-208 0,0 0 176 15,0 0-176-15,0 0 0 0,0 0 0 0,0 0 0 16,0 0 0-16,0 0 160 0,0 0-160 0,0 0 160 16,0 0 368-16,0 0 80 0,0 0 16 0,0 0 0 15,-4-10 208-15,0 0 64 0,-1-1 0 0,-1 4 0 16,0 1-96-16,1 1-16 0,-3-4 0 0,0 0 0 15,-2 0-80-15,-1 0-32 0,1-1 0 0,-3 1 0 0,1-4-160 0,-1 0-16 16,-1 0-16-16,-3 1 0 0,0 1-144 0,-1-1-16 16,-1-1-16-16,-2-2 0 0,-3 1-144 0,0-1-32 15,0-1 0-15,-4 2 0 0,2 1-128 0,1-2 0 16,-3 1 144-16,2 1-144 0,-2 0 144 0,-2 1-144 16,0 0 192-16,-2-1-192 0,-1 0 240 0,0 0-64 15,1 1-16-15,-1-1 0 0,-1 3 0 0,-3 0 0 16,2-3 0-16,0 3 0 0,1 1-160 0,-2 1 192 15,2 2-192-15,-3-1 192 0,-3-2-192 0,1 1 0 16,-2-1 0-16,1 2 128 0,-2 1-128 0,0 0 0 16,4-1 0-16,0 3 128 0,2 2-128 0,-3 0 0 15,1-2 0-15,-2 0 0 0,1 1 0 0,-3 2 0 16,1 1 0-16,2 0 0 0,-3 0 0 0,2 2 0 0,1 1 0 0,1 1 0 16,2 1 0-16,-2-2 0 0,-1 0 0 15,1 1 0-15,-2 0 0 0,3 1 0 0,-1 1 0 0,2 0 0 16,-2-1-128-16,3 2 128 0,1-1 0 0,1 2 0 15,0-2 0-15,2 1 0 0,-2 2 0 0,-1 0 0 16,1-1 0-16,-2 1 0 0,0-1 0 0,-1 2 0 16,5 4-128-16,-1 2 128 0,-2-4 0 0,1 1 0 15,1-1 0-15,0 4 0 0,1 1 0 0,0 1 0 16,-1-2 0-16,-1 3 0 0,-3 1-144 0,2 0 144 16,0-1 0-16,0 1 0 0,1-1 0 0,0 1 0 15,4 4 0-15,0-2 0 0,1-2 0 0,1-1 0 16,4 0 0-16,-1 1 0 0,2-2 0 0,0 0 0 0,0-1 0 0,2-1 0 15,-2 1 0-15,3 0 0 0,-3 1 0 0,1 2-128 16,0-2 128-16,1 6 0 0,0-4 0 0,4 4 0 16,4-1 0-16,1 1 0 0,-4 0-128 0,1 1 128 15,1 1 0-15,1-1 0 0,1 0 0 0,0-1-128 16,1 3 128-16,2-3 0 0,-2 0 0 0,2-1 0 16,2 2 0-16,-1 0 0 0,-3 1 0 0,3 1 0 15,-1-1 0-15,4 0 0 0,-2 4 0 0,3-1 0 16,-2-1 0-16,3-2 0 0,-2-3 0 0,2 1 0 15,0 0 0-15,2-1 0 0,0-2 0 0,3 1-128 16,1-1 128-16,-2 0 0 0,2 0 0 0,0 1 0 16,1 1 0-16,2 0 0 0,2 0 0 0,0 2 0 15,1 3 0-15,3-1 0 0,-2-3 0 0,2-1 0 16,0 1-128-16,1-2 128 0,1-3 0 0,-3 0 0 0,-2 2 0 16,3 1 0-16,3 0 0 0,2 0 0 0,1 0 0 0,-3 0 0 15,2-2 0-15,3 0 0 0,1-1 0 0,-2 0 0 16,0-1 0-16,1 2 0 0,-2 2 0 0,1-4 0 15,1 0 0-15,0 2 0 0,1 0 0 0,0-2 0 16,-3-1 0-16,5-2 0 0,2 0 0 0,-1 0 0 16,-3-1 0-16,4-2 0 0,2-2 0 0,0 1 0 15,1 0 0-15,0 1 0 0,-2 0 0 0,1 1 0 16,2-1 0-16,-4-4 0 0,0 2 0 0,1 0 0 16,1 0 0-16,0-1 0 0,3-2 0 0,0-1 0 15,-2 3 0-15,3-4 0 0,2 1 0 0,-1-2 0 16,0 0 128-16,0-1-128 0,-1 2 0 0,0-1 0 0,-1-4 144 0,1 1-144 15,1 1 128-15,2 0-128 0,-2-1 128 16,2 2-128-16,-1-3 128 0,4 1-128 0,-2 1 144 0,1-1-144 16,1-1 160-16,-1 1-160 0,1-2 0 0,-4 0 0 15,2-1 0-15,2-2 0 0,1 3 0 0,2-2 128 16,0-3-128-16,1 3 0 0,1 1 0 0,0-1 0 16,-1-3 0-16,-1 0 0 0,-1 1 128 0,1-1-128 15,1-1 0-15,0-1 144 0,-2 1-144 0,1-1 0 16,0-1 0-16,-4 0 128 0,3 0-128 0,-6 1 0 15,0-4 144-15,-1 2-144 0,-2-1 0 0,-1-1 128 16,1-3-128-16,0 1 0 0,-1-1 128 0,-1-1-128 16,0 1 160-16,1-2-160 0,-3-3 176 0,2 2-176 15,-2-3 192-15,1-3-192 0,0-4 192 0,-2 0-192 16,-4 2 192-16,1 1-192 0,-1 0 160 0,0 0-160 16,-1 1 128-16,-1 0-128 0,-1 0 128 0,0-3-128 15,0 1 128-15,1-1-128 0,-5-3 128 0,1 2-128 0,1 0 0 0,-2-3 128 16,0-1 48-16,-2-1 0 0,-3-2 0 0,2 2 0 15,0 0-48-15,2 0 0 0,-1-2 0 0,-3-3 0 16,-2-1-128-16,-1-1 160 0,-3-2-160 0,0 0 160 16,1 0-160-16,-2 0 160 0,-2 1-160 0,-2 0 160 15,-3 1 16-15,0-3 0 0,-2 0 0 0,-1 0 0 16,-2 1 160-16,0 1 48 0,-6 5 0 0,2 0 0 16,0-2-224-16,-1 7-32 0,-3 0-128 0,-2 2 192 15,0 2-48-15,-3 0-16 0,1 2 0 0,-2 2 0 16,-2 1-128-16,-2 0 0 0,-1-1 0 0,-1 2 0 15,-3 1 0-15,-3 0 0 0,-5 0 0 0,-1 1-176 0,1 0-176 0,-3 1-32 16,1 5-16-16,0 2 0 16,2 0-1456-16,2 5-304 0,3 3-48 0,1 0-15056 15</inkml:trace>
  <inkml:trace contextRef="#ctx0" brushRef="#br1" timeOffset="99442.96">20225 1870 7359 0,'-11'1'656'0,"11"-1"-528"0,-9 3-128 0,2 1 0 16,-1-1 2640-16,8-3 496 0,0 0 112 0,-7 3 16 15,7-3-2576-15,0 0-512 0,-6 4-176 0,6-4 0 16,0 0 288-16,-6 6-48 0,6-6-16 0,-3 10 0 16,1-1 96-16,2-9 32 0,0 0 0 0,1 9 0 15,-1-9 32-15,0 0 16 0,0 0 0 0,0 0 0 16,0 0 128-16,0 0 32 0,0 0 0 0,10-7 0 0,0-4-128 0,0 1-32 15,-2 0 0-15,2-1 0 0,0-2 48 0,1-1 0 16,-3-2 0-16,2 1 0 0,-1-1 0 0,1-1 0 16,1 1 0-16,-3-2 0 0,1 0-80 0,0-1-16 15,1-1 0-15,0-1 0 0,0-2-112 0,1 0-32 16,0-3 0-16,2 0 0 0,-4 0-48 0,-1-2-16 16,-1-1 0-16,1 3 0 0,-1-4-144 0,1 3 160 15,-2-1-160-15,-2 2 160 0,2-2-160 0,-3 2 192 16,0 1-192-16,-1-2 192 0,-3 1-192 0,1-2 128 15,0 2-128-15,-2 0 128 0,-1-2-128 0,1 1 192 16,-3 0-192-16,-1 2 192 0,-4 1-64 0,0 1 0 16,0 0 0-16,-2 1 0 0,-3-2-128 0,1 5 128 15,3 1-128-15,-3-2 128 0,0 0-128 0,-1 2 0 0,-1-3 0 0,1 3 0 16,1 2 0-16,-1-3 0 0,-3-1 0 0,2 2 0 16,-1 1 0-16,1-2 0 0,-3 1 0 0,7 7 0 15,-1-4 0-15,-2 0 0 0,-1-3 128 0,-2 2-128 16,-2 0 144-16,0-2-144 0,-2 0 160 0,-21-12-160 15,8 7 0-15,1 5 0 0,2 0 0 0,2 3 0 16,1 4 192-16,0-1-64 0,4-2-128 0,0 0 192 16,-3-1-192-16,1 1 176 0,-2 5-176 0,0-2 160 15,-2 1-160-15,0 0 0 0,0 0 0 0,-1 2 0 16,-1-2 0-16,-1 1 0 0,3 0 0 0,-1 0 0 16,1 2 0-16,-1-1 0 0,1 2 0 0,-3-1 0 15,-3 2 0-15,1-1 0 0,-5 1-144 0,3 1 144 16,-4 1 0-16,1 2 0 0,2-1 0 0,-1 2 0 0,3 0-144 0,-3 2 144 15,1 1 0-15,-4 1-144 0,-1 1 144 0,0 1 0 16,1-1 0-16,1 1 0 0,-3 0 0 0,1 0 0 16,3 3 0-16,2-3 0 0,-1 0 0 0,2 0-128 15,-4 4 128-15,1-1 0 0,0-2 0 0,-3 0 0 16,-1 1 0-16,2 3 0 0,5-3 0 0,-4 2 0 16,0-1 0-16,2 1 0 0,-3 0 0 0,2 0 0 15,-3 1 0-15,1-1 0 0,-1 0 0 0,1 1 0 16,1-1 0-16,3 2-128 0,-2 1 128 0,6 0 0 15,2-1 0-15,2 2 0 0,-1 0 0 0,-2 1 0 16,0 2 0-16,15-6 0 0,-2 4 0 0,0 4 0 16,-1 3 0-16,-1 0 0 0,-2 1 0 0,0 0 0 15,2 2 0-15,-19 22 0 0,9-9 0 0,6-4 0 0,5-3 0 16,3 0 0-16,1-1 0 0,2-3 0 0,1 3 0 16,4 1 0-16,0 3 0 0,4-4-128 0,0-2 128 0,3-1 0 15,-2-1 0-15,3-1 0 0,1-2 0 0,0 0-128 16,4-1 128-16,0 0 0 0,1 0 0 0,1-1 0 15,0 1 0-15,2 1 0 0,4-1 0 0,-1 0 0 16,-1 1 0-16,3 2 0 0,-2-1 0 0,3 1 0 16,0 1 0-16,1-2 0 0,-1-2 0 0,0-2 0 15,0 2 0-15,3-1 0 0,-1-1 0 0,1-1 0 16,2 0 0-16,-1-2 0 0,1 1 0 0,1-2 0 16,6 0 0-16,-1-2 0 0,0 1 0 0,0 0 0 15,0-2 0-15,-1 2 0 0,3 1 0 0,-3-1 0 16,1 0 0-16,-2 1 0 0,5 3 0 0,-3-1 0 0,1 1 0 0,-2-1 0 15,2-2 0-15,0 1 0 0,4-1 0 0,0-1 0 16,3 0 0-16,0-1 0 0,1-1 0 0,-1 2 0 16,-1-3 0-16,1 1 0 0,0-1 0 0,0 2 0 15,0-2 0-15,-2-1 0 0,1-2 0 0,1 2 0 16,0-1 0-16,3-1 0 0,2-1 0 0,3 0 0 16,-1 1 0-16,1 0 0 0,-4-2 0 0,-1-1 0 15,-2 2 0-15,0-4 0 0,0 0 0 0,-1-1 0 16,4 0 0-16,-4 0 128 0,1 0-128 0,2-1 0 15,3-2 0-15,0-1 0 0,1 0 0 0,0 0 0 16,-2-2 0-16,1 0 0 0,-1 0 0 0,-3-1 0 16,0 0 0-16,1 0 128 0,1 0-128 0,3-1 0 15,2 2 128-15,1-2-128 0,0 0 0 0,-5-1 144 16,0 0-144-16,1 0 0 0,-2 2 192 0,-2-2-64 0,-2 1 0 16,1-2-128-16,-1 0 192 0,2 1-192 0,3 1 192 0,-2 0-192 15,0-3 176-15,-1 3-176 0,0 0 160 0,-1 0-160 16,-1-2 192-16,-1 1-64 0,1 1-128 0,-1 0 192 15,-3-2-64-15,1 1-128 0,0-2 176 0,-2 0-176 16,2 2 192-16,2-1-64 0,2-2 0 0,0 0-128 16,0 5 160-16,0-2-160 0,-2 0 128 0,1-2-128 15,0-2 0-15,-2 1 128 0,-4-2-128 0,0-1 0 16,0-2 176-16,0-2-48 0,-2-3-128 0,1 2 192 16,0 1 0-16,-1 0-16 0,-1 1 0 0,2 0 0 15,-2-2 64-15,1-4 16 0,-5 0 0 0,0-1 0 16,-3-1 64-16,0-2 32 0,-2-1 0 0,-5-4 0 15,-1-3 96-15,-1 0 0 0,-2-2 16 0,1-2 0 0,-4 0-224 0,-1 2-48 16,0 1-16-16,-3 2 0 0,-3 1 16 0,-1 0 0 16,-3 0 0-16,-1-1 0 0,-3 3-320 0,-1 0-64 15,-3 1-16-15,-3 1 0 16,1 3-368-16,-3-2-64 0,-1 4 0 0</inkml:trace>
  <inkml:trace contextRef="#ctx0" brushRef="#br1" timeOffset="102389.68">16301 11506 11055 0,'-2'-11'976'0,"2"1"-784"15,2 1-192-15,0 4 0 0,-2 5 2832 0,1-7 528 16,3-1 96-16,-2 4 32 0,-2 4-2784 0,0 0-576 16,2-7-128-16,0 1 0 0,-2 6 0 0,0 0 0 15,0 0 0-15,-2-7 0 0,2 2 0 0,0 5-192 16,0 0 64-16,-1-8 128 0,0 1-144 0,-1-1 144 15,0 2 0-15,-3 1 0 0,1-1 0 0,0 0 128 0,-2 0 0 0,2 1 16 16,-2-1 208-16,0-1 32 0,-2-3 16 0,0 1 0 16,1 0 48-16,-1 1 0 0,0 1 0 0,-1-2 0 15,1 0-80-15,-2 0-16 0,-1-4 0 0,0 3 0 16,-4-1-80-16,1 2-16 0,0 1 0 0,-1 0 0 16,0-1-80-16,-1 2-32 0,-1 1 0 0,-1-2 0 15,1-3-144-15,-4 1 160 0,-1 5-160 0,-1-3 160 16,-1-2-160-16,-1 0 0 0,1 0 0 0,-3 2 0 15,-1 0 0-15,1-1 0 0,0-1 144 0,-1 2-144 16,-1 3 128-16,3-2-128 0,-2 2 128 0,2 2-128 16,1-5 0-16,-2 3 144 0,2 2-144 0,-3 0 0 15,2-2 128-15,-2 2-128 0,2-3 0 0,-4 2 0 0,2 1 0 16,-1 0 0-16,2-1 0 0,0 1 0 0,0 2 0 0,0 2 0 16,1-1 0-16,0 0 0 0,-1-2 0 0,1 0 0 15,0 1 0-15,-2 1 0 0,-1 2 0 0,-2-1 0 16,0-1 0-16,0 2 0 0,2 4 0 0,1 0 0 15,-2-1 0-15,1 1-144 0,2-1 144 0,0 1 0 16,2 0 0-16,1-1 0 0,-1 0 0 0,-2-1 0 16,2 1 0-16,-2 2 0 0,0-1 0 0,1-1 0 15,-4 1 0-15,1 0 0 0,2 2 0 0,-1 0 0 16,2-1 0-16,-2 0 0 0,2 1 0 0,0-2-128 16,0 0 128-16,2-2 0 0,1 0-128 0,1 2 128 15,0-1-128-15,0 0 128 0,1-2 0 0,1 2-128 16,3-1 128-16,-4 1 0 0,1 1 0 0,0 1 0 15,1-1 0-15,1-3 0 0,0 1 0 0,1 0-160 0,-1 2 160 0,-1-2 0 16,-1-1-160-16,3 1 160 0,0 1-128 0,1 2 128 16,-3 0 0-16,3 0 0 0,0 0 0 0,1-1 0 15,-1-1 0-15,1 0-128 0,0 1 128 0,0-3 0 16,0 1 0-16,-2 2 0 0,2-1 0 0,0 1 0 16,-2 2 0-16,1-1 0 0,-1 0 0 0,1-1-128 15,-3 3 128-15,-1-4 0 0,-2-1 0 0,1 0-128 16,4 2 128-16,-1 2 0 0,0-1-144 0,2 1 144 15,-2 1 0-15,2-1 0 0,-1 0 0 0,1 1 0 16,-3 0-144-16,3 1 144 0,0 0 0 0,0 2 0 16,-2-1 0-16,3-1-128 0,0 2 128 0,0 0 0 15,-3 0 0-15,1 0 0 0,-2 0-128 0,-1 0 128 16,1 3 0-16,0-1 0 0,0 0 0 0,2 2 0 16,-4-4 0-16,3 2 0 0,3 3 0 0,-1-1 0 0,-1-5 0 0,-1 3 0 15,0 1 0-15,3 1 0 0,0 3 0 0,0-3 0 16,0 0 0-16,2 0 0 0,1 2 0 0,1 1 0 15,0-2 0-15,1 2 0 0,0-4 0 0,1 2 0 16,1 0 0-16,1 0 0 0,-1 0 0 0,0 1 0 16,3-1 0-16,-2 1 0 0,3 3 0 0,0 0 0 15,-3-1 0-15,2 1 0 0,3 2 0 0,-2-1 0 16,0 3 0-16,2-2 0 0,0-2 0 0,0 0 0 16,1 0 0-16,0 1 0 0,0-1 0 0,1-1 0 15,-3-2 0-15,3 1 0 0,0 0 0 0,3-2 0 16,-3 2 0-16,2 0 0 0,-1 1 0 0,2 2 0 0,3 0 0 0,-1-2 0 15,1-1 128-15,1 2-128 0,0 4 0 16,3-2 0-16,-1-2 0 0,1 0 128 0,-1-4-128 0,2 1 0 16,0 3 0-16,3-1 0 0,1-1 128 0,0 0-128 15,1-1 0-15,-1 0 0 0,3-1 0 0,1 1 0 16,-1-3 0-16,2 2 0 0,-2-1 0 0,3 0 0 16,3-1 0-16,-2 2 0 0,0-1 0 0,2-1 0 15,2-2 0-15,1 1 0 0,-3 0 0 0,2 3 0 16,3 0 0-16,-3 0 0 0,3-2 0 0,1-1 0 15,-1-2 128-15,3-1-128 0,1-1 0 0,2-1 0 16,2 4 0-16,0-2 0 0,2-4 0 0,-2 1 0 16,-1 4 0-16,0-2 0 0,-2-2 0 0,2-3 0 15,1-2 0-15,1 3 0 0,2-2 0 0,1 2 0 16,2-4 0-16,-1 2 0 0,-4 2 0 0,1-1 0 16,-1 1 0-16,1-3 0 0,-2-1 0 0,4 3 0 0,3 0 0 0,-2 1 0 15,1-2 0-15,0 1 0 0,-1-1 0 0,-1 3 0 16,0-2 0-16,0-2 0 0,-4-1 0 0,5-2 0 15,-2 0 0-15,1 0 0 0,1 0 0 0,1-3 0 16,0 1 0-16,0 0 0 0,-2 1 0 0,1-1 0 16,-2-1 0-16,-2 1 0 0,1 0 0 0,-1-1-192 15,1-2 192-15,3 2-160 0,-1-1 160 0,2 0 0 16,-2 0 0-16,-1 0 0 0,-2-2 0 0,-2 1 0 16,-1-2 0-16,0-1 0 0,-2-1 0 0,1-2 0 15,0 2 0-15,0-1 0 0,-1 1 0 0,1 1 0 16,-1 0 0-16,0 1 0 0,-2-1 0 0,-1-1 0 15,-2-3 0-15,1 0 0 0,-4-1 0 0,0-6 0 0,-1-3 0 16,-1 0 128-16,-1 0 192 0,0-1 32 0,-3-2 16 0,2-2 0 16,0-1 192-16,-1 0 32 0,1-3 16 0,1-2 0 15,0-6 16-15,1-3 0 0,-2-4 0 0,1-3 0 16,-1 1 80-16,-2 0 0 0,-3-1 16 0,-1 4 0 16,-1 1-32-16,-1 0-16 0,-3-1 0 0,-3 1 0 15,0-2-416-15,-1 4-96 0,-5 1-16 0,-1 2 0 31,-6-2-592-31,0 3-112 0,-4 2-16 0,-5 1-16 0,-3 0-2144 0,-9 0-416 16</inkml:trace>
  <inkml:trace contextRef="#ctx0" brushRef="#br1" timeOffset="104984.7">19374 14422 6447 0,'-10'-2'272'0,"10"2"80"0,-7-1-352 0,7 1 0 0,-7-1 0 0,7 1 0 0,0 0 2048 0,-7 1 352 16,7-1 64-16,0 0 16 0,0 0-1312 0,0 0-256 16,-4 0-48-16,4 0-16 0,0 0-144 0,0 0-16 15,0 0-16-15,0 0 0 0,0 0 208 0,0 0 32 16,0 0 16-16,0 0 0 0,0 0-32 0,0 0-16 16,0 0 0-16,0 0 0 0,7 5-96 0,3-1-16 15,0-4 0-15,2 0 0 0,1 1-128 0,3-1-48 16,0-1 0-16,3-3 0 0,3 3-144 0,-1-1-48 15,-1-1 0-15,3 1 0 0,5 1-80 0,1-2 0 16,-3 1-16-16,2 0 0 0,-1 1-80 0,1-1-16 16,-5-3 0-16,1 3 0 0,-3 3-48 0,0-2-16 15,0-2 0-15,-3 1 0 0,-1 0-144 0,-2 2 192 16,-2 0-192-16,0 0 192 0,-4-1-192 0,-1 0 160 0,-8 1-160 0,9 1 160 16,-9-1-320-16,0 0-64 0,0 0-16 0,0 0 0 31,0 0-736-31,0 0-160 0,0 0-16 0,-6 5-8768 0,-3-1-1728 0</inkml:trace>
  <inkml:trace contextRef="#ctx0" brushRef="#br1" timeOffset="105398.79">19304 14697 19343 0,'-8'1'1728'0,"-2"-1"-1392"16,2 0-336-16,0 0 0 0,8 0 1408 0,0 0 224 15,0 0 32-15,0 0 16 0,0 0-1200 0,0 0-240 16,0 0-48-16,0 0-16 0,11 1 112 0,1-1 32 16,-1-1 0-16,3 1 0 0,-1-1 192 0,2 0 64 15,1-1 0-15,1-1 0 0,3-1 144 0,0 1 48 16,4-1 0-16,1-1 0 0,0 0-96 0,-1-1-16 15,4 2 0-15,3-1 0 0,1 2-128 0,0 0-16 16,-1 0-16-16,0-1 0 0,-2 3-112 0,1-1 0 16,1 1-16-16,0 0 0 0,-1-1-112 0,0 0-32 15,-1 4 0-15,-4-4 0 0,-1 0-96 0,-1 1 0 16,-1 1-128-16,-3 1 192 0,-2-1-192 0,-3 1 176 0,-1 0-176 16,-1-1 160-16,-3 4-160 0,0-4 192 0,-9 0-192 15,9-2 192-15,-9 2-192 0,8-3 0 16,-8 3-160-16,0 0 160 15,6-5-880-15,-6 5-80 0,4-8 0 0,-4 8-16 16,0 0-2080-16,-3-9-400 0</inkml:trace>
  <inkml:trace contextRef="#ctx0" brushRef="#br1" timeOffset="105883.61">19749 14155 1839 0,'-12'-2'160'0,"3"0"-160"16,-2-3 0-16,0 3 0 0,2 1 4032 0,0 1 768 16,1-2 144-16,0-1 48 0,0 1-2944 0,8 2-592 15,0 0-112-15,0 0-32 0,0 0-448 0,0 0-96 16,0 0 0-16,0 0-16 0,0 0-240 0,0 0-32 15,0 0-16-15,0 0 0 0,12 2 80 0,1 1 16 16,2 0 0-16,1-1 0 0,2-1-48 0,3 3-16 16,1-1 0-16,4 1 0 0,3 1-96 0,2 0-16 15,2 2 0-15,2 0 0 0,2 2-48 0,-1 1-16 16,2 0 0-16,-1 2 0 0,-1 0-32 0,-3 3-16 16,-3-1 0-16,0 0 0 0,-2 2-96 0,-2 0-32 0,-4 2 0 15,2-1 0-15,-3-1 0 0,-2-3 0 0,-3-3 0 0,-4 1 0 16,-4 3 64-16,-1 0 16 0,-1 1 0 0,-4 0 0 15,-4 2 80-15,0-1 16 0,0 3 0 0,-4-3 0 16,-6 1 0-16,-1 0 16 0,-1 2 0 0,-2-1 0 16,-1-2 48-16,-3 2 16 0,-2-2 0 0,-1 2 0 15,-2 1 48-15,-3-1 16 0,-3 0 0 0,-1 1 0 16,-2-1-96-16,-1 0-32 0,1 1 0 0,2-1 0 16,2 0-176-16,2-2-32 0,1 1-128 0,5-2 192 15,6-2-192-15,2-2 0 0,1-1 0 0,5-5 0 16,8-5 0-16,0 0-256 0,0 0 16 0,0 0 16 15,11-8-2304-15,6-3-464 16,6-2-80-16,4-6-32 0</inkml:trace>
  <inkml:trace contextRef="#ctx0" brushRef="#br1" timeOffset="109760.4">20813 14180 3679 0,'0'0'160'0,"0"0"32"0,0 0-192 0,0 0 0 16,0 0 0-16,0 0 0 0,0 0 1904 0,0 0 336 15,2-7 64-15,-2 7 0 0,0 0-864 0,0 0-176 16,0 0-48-16,0 0 0 0,0 0 80 0,-3-7 16 16,3 7 0-16,0 0 0 0,0 0-16 0,-5-6 0 15,5 6 0-15,0 0 0 0,0 0-224 0,0 0-48 0,-5-5-16 16,5 5 0-16,0 0-240 0,0 0-32 0,0 0-16 0,0 0 0 16,0 0-272-16,0 0-64 0,0 0-16 0,0 0 0 15,0 0-144-15,0 0-32 0,0 0 0 0,0 0 0 16,1 12-64-16,1-1 0 0,2 1-128 0,0 1 192 15,1 1-32-15,2 2-16 0,2 2 0 0,-1 0 0 16,3 3 0-16,-5 0 0 0,-2 0 0 0,4 0 0 16,0 0 16-16,-1 0 0 0,-3 1 0 0,3 1 0 15,3 0 96-15,-1-1 0 0,-5-2 16 0,2-3 0 16,1 2 48-16,-1-1 0 0,2-2 0 0,-2-2 0 16,1-1-32-16,0 0 0 0,-2-1 0 0,3 0 0 0,-4-3-48 15,1 0-16-15,0-2 0 0,-2 1 0 0,1 0-32 0,-1-2 0 16,-3-6 0-16,4 9 0 0,-1-1-32 0,-3-8-16 15,2 10 0-15,-2-10 0 0,0 0 48 0,0 0 16 16,0 0 0-16,0 0 0 0,0 0 16 0,0 0 0 16,0 0 0-16,0 0 0 0,0 0 96 0,0 0 0 15,0 0 16-15,-7-1 0 0,7 1-128 0,-6-6-16 16,0-2-16-16,-2 1 0 0,2-2-48 0,-1 0-128 16,0 1 192-16,-1-2-64 0,-1-3-128 0,0 2 128 15,2-2-128-15,-2 0 128 0,-1-3-128 0,1 0 160 16,0-3-160-16,4 2 160 0,1 0-32 0,0-2 0 15,-3 2 0-15,2-1 0 0,-2 0-128 0,3 1 0 16,0 2 0-16,-4-2 0 0,0 0 0 0,-1-1 0 16,3 0 0-16,0 2 0 0,2-1 0 0,-1 2 0 15,0 0 0-15,-1 2 0 0,1 1 0 0,1 2 0 0,-1-1 0 16,2 2-176-16,0-1 176 0,1 1 0 0,2 9 0 0,-3-9 0 16,1 1 0-16,2 8 0 0,-2-7 0 0,2 7-128 15,0 0 128-15,0 0 0 0,0 0 0 0,0 0-128 16,0 0 128-16,0 0 0 0,0 0-144 0,0 0 144 15,0 0-128-15,2 11 128 0,2-1-160 0,0 2 160 16,1 2-128-16,0 1 128 0,-1 0 0 0,1 1-144 16,3 2 144-16,-1 3 0 0,3 1 0 0,-3-1-128 15,2-2 128-15,-2 2 0 0,2 1 0 0,-4-1 0 16,-1 0 0-16,2 0 0 0,-2 0 0 0,3-1 0 16,1-3 0-16,3 0 0 0,-1-2 0 0,-1 1 0 15,-2-2 0-15,0 0 0 0,-1-2 0 0,2-1 0 16,-4 1 0-16,2-1 0 0,0 0 0 0,0-1 0 0,2-2 0 0,-4 1 0 15,2 1 0-15,0-2 0 0,-6-8 0 16,5 8 0-16,-5-8 0 0,6 9 0 0,0-1 0 0,-6-8 0 16,0 0 0-16,0 0 0 0,0 0 0 0,0 0 0 15,0 0 0-15,0 0 0 0,0 0 0 0,0 0 0 16,8-1 128-16,-8 1-128 0,7-7 128 0,-4 1-128 16,-3 6 128-16,5-7-128 0,0-1 0 0,-1 0 0 15,-1 1 0-15,1-1 0 0,2 0 0 0,-3 1 0 16,1-3 0-16,3 1 0 0,-4-1 0 0,3 0 0 15,2-1 0-15,-3 0 0 0,2-2 0 0,-1-1 0 16,1-2 0-16,-1 0 128 0,1-3-128 0,2-1 0 16,-5-2 0-16,4 1 0 0,1 0 0 0,1 2 0 15,-3 1 0-15,3-2 128 0,0-2-128 0,0 1 0 0,0 1 0 0,0 2 0 16,0 0 0-16,1-1 0 0,0 2 0 0,-1 0 0 16,0 3 0-16,-4 1 0 0,2 0 0 0,-3 2 0 15,2-3 0-15,-3 5 0 0,0-1 0 0,-1 3 0 16,-1 0 0-16,-2 7 0 0,0 0 0 0,0 0 0 15,0-6 0-15,0 6 0 0,0 0 0 0,0 0 0 16,0 0 0-16,0 0 0 0,0 0 0 0,0 0 0 16,0 0-128-16,-3 11 128 0,-2-2-128 0,0 3 128 15,-4-1 0-15,-1 2-128 0,0 2 128 0,0 2 0 16,3-1 0-16,-2 2 0 0,-3 0 0 0,0 1-128 16,2 4 128-16,-2-1 0 0,1-2 0 0,2 1 0 15,-2 0 0-15,2-1 0 0,0-3 0 0,3 0 0 16,1-2-352-16,2 0 16 0,1-3 0 0,2-1 0 15,0-11-1520-15,1 9-320 0,-1-9-48 0,0 0-9360 16,10 3-1888-16</inkml:trace>
  <inkml:trace contextRef="#ctx0" brushRef="#br1" timeOffset="110359.7">21723 13782 16575 0,'0'0'1472'0,"0"0"-1168"0,0 0-304 0,0 0 0 16,2-11 1120-16,-2 11 160 0,0 0 48 0,0 0 0 15,0 0 16-15,0 0 16 0,0 0 0 0,0 0 0 16,0 0-560-16,0 0-112 0,-3 10-32 0,-1 3 0 16,-2 3-64-16,1 1-16 0,-2 4 0 0,2 0 0 15,2 1 0-15,0 0-16 0,-2-1 0 0,2 1 0 16,-1-3-32-16,2 0 0 0,-2-2 0 0,0 0 0 15,2 1-80-15,1-5 0 0,0-4-16 0,1 0 0 16,-1 0-48-16,1-3-16 0,0-6 0 0,0 0 0 0,0 0 32 0,0 0 16 16,0 0 0-16,9-2 0 0,-2-3 96 0,1-4 32 15,2-3 0-15,0-3 0 0,-4-1-192 0,4-2-32 16,-1 2-16-16,0-2 0 0,-1 1-176 0,-1-2-128 16,2-1 144-16,-1-1-144 0,-2 0 160 0,0 3-160 15,-1 0 160-15,1 3-160 0,-1 1 0 0,1 3 0 16,1 1 0-16,-4 3 0 0,-3 7 0 0,0 0 0 15,0 0 0-15,0 0 0 0,0 0 0 0,0 0 0 16,0 0 0-16,-1 7-160 0,-4 3 160 0,2 1 0 16,-2 1 0-16,-2 2-128 0,-1 1 128 0,3 2 0 15,-3-1 0-15,1-1 0 0,-2 0 0 0,2-1 0 16,-1-1 0-16,2 2 0 0,-3-4 0 0,2 1 0 0,0 0 0 16,2 0 0-16,2-2 0 0,-2-1 0 0,2 2-144 0,3-11 144 31,0 0-2032-31,0 0-336 0,0 0-64 0,0 0-13808 0</inkml:trace>
  <inkml:trace contextRef="#ctx0" brushRef="#br1" timeOffset="110939.18">21794 14405 4607 0,'0'0'400'0,"0"0"-400"0,-6-5 0 0,6 5 0 16,0 0 2656-16,0 0 448 0,-3-5 96 0,3 5 0 15,0 0-1136-15,0 0-224 0,0 0-48 0,0 0-16 16,0 0-432-16,0 0-96 0,0 0-16 0,0 0 0 16,0 0-320-16,0 0-64 0,9-7-16 0,1 4 0 15,2 4 64-15,2 0 16 0,3-1 0 0,-1 0 0 16,1 0-240-16,0 0-48 0,2 0-16 0,0 0 0 15,0-3-240-15,-1 2-48 0,1 0-16 0,-1-2 0 16,2 6-176-16,-2-3-128 0,-1-3 192 0,1 3-192 0,-1 3 192 0,-2 0-192 16,-3 0 192-16,1-1-192 0,-4-1 0 0,-9-1-224 15,0 0 16-15,8 4 0 16,-8-4-2352-16,0 0-480 0,-6 11-96 0</inkml:trace>
  <inkml:trace contextRef="#ctx0" brushRef="#br1" timeOffset="111132.44">21778 14619 27359 0,'0'0'1216'0,"0"0"240"0,0 0-1168 0,-4 7-288 15,4-7 0-15,0 0 0 0,0 0 768 0,11 7 80 16,3-1 32-16,4-1 0 0,3-1 208 0,2-2 32 16,0-2 16-16,3-1 0 0,3 0-320 0,2 0-64 15,-1 0-16-15,0-3 0 0,2 0-352 0,0-1-80 0,2 1-16 0,-2 1 0 16,-4-1-144-16,0 1-16 0,-2 1-128 0,-3 0 192 31,-5-2-1536-31,-1 4-320 0,-5 0-64 0</inkml:trace>
  <inkml:trace contextRef="#ctx0" brushRef="#br1" timeOffset="113136.27">23095 13959 11055 0,'0'0'976'0,"0"0"-784"16,0 0-192-16,0 0 0 0,0 0 944 0,0 0 144 16,0 0 16-16,-8-3 16 0,1 1 192 0,7 2 32 15,0 0 16-15,-8 0 0 0,0 0-192 0,8 0-32 16,-7 0-16-16,-1 2 0 0,0 1-336 0,1 2-64 16,-2-1-16-16,0 3 0 0,0 0-176 0,-1 5-32 15,-1 4-16-15,0-1 0 0,-1 3-80 0,-1-1-16 16,-1 3 0-16,-1 3 0 0,1 3-32 0,-4 0-16 15,0 0 0-15,-1 4 0 0,3 1 32 0,-4 2 0 0,-1 1 0 16,2-2 0-16,4-1-96 0,0 1-16 0,3 1 0 0,1-2 0 16,1-2-64-16,2 0-32 0,-1-1 0 15,1-1 0-15,2-3-160 0,1-2 192 0,2-1-192 0,2-1 192 16,0-2-192-16,2 0 0 0,1-4 0 0,0 2 128 16,3-1-128-16,-3-1 0 0,1 1 144 0,1-4-144 15,2-3 0-15,-3 2 0 0,-3-10 0 0,7 8 0 31,3-6-624-31,-10-2-32 0,0 0-16 0,11 2 0 0,0 1-2080 0,-2-7-400 16,2-9-96-16,-3-3-16 0</inkml:trace>
  <inkml:trace contextRef="#ctx0" brushRef="#br1" timeOffset="113481.14">23051 14203 15663 0,'0'0'1392'0,"0"0"-1120"16,0 0-272-16,0 0 0 0,0 0 864 0,0 0 112 15,0 0 32-15,0 0 0 0,0 0 80 0,-8 5 0 16,2-1 16-16,1 3 0 0,3 3-208 0,-1 3-64 15,-3-1 0-15,2 3 0 0,0 4-112 0,0 1-16 0,1 3-16 0,1 0 0 16,-4-1-112-16,2 1-32 0,1 4 0 0,0-1 0 16,-1 0-176-16,2 1-48 0,1-7 0 0,0 0 0 15,-2 0-192-15,2-1-128 0,0-1 160 0,1-3-160 16,0-2 160-16,0-1-160 0,0-2 160 0,2-1-160 16,-2-9 0-16,2 9 0 0,-2-9 0 0,0 0 0 31,0 0-672-31,0 0-224 0,0 0-64 0,12-5-12480 0</inkml:trace>
  <inkml:trace contextRef="#ctx0" brushRef="#br1" timeOffset="113737.29">23109 14505 11055 0,'0'0'480'0,"0"0"112"0,0 0-464 0,0 0-128 15,0 0 0-15,0 0 0 0,0 0 1120 0,10 1 208 16,0 0 32-16,-10-1 16 0,0 0-64 0,0 0-16 16,10-1 0-16,0 0 0 0,-10 1-80 0,12-4-32 15,2 1 0-15,-1 0 0 0,-1 0-416 0,-1 0-64 16,0 0-32-16,-1 1 0 0,1 1-384 0,0 0-80 16,-11 1-16-16,9 1 0 0,2 0-192 0,-1-1 0 15,-10 0 0-15,9 0 0 16,0 2-1392-16,-9-2-368 0,0 0-80 0</inkml:trace>
  <inkml:trace contextRef="#ctx0" brushRef="#br1" timeOffset="114268.73">23372 14379 2751 0,'0'0'256'0,"0"0"-256"0,1-8 0 0,3 0 0 15,-4 8 3616-15,3-9 672 0,4 0 144 0,-1 3 32 16,1-2-3120-16,2 0-640 0,-2-1-112 0,3 2-16 16,1-1 64-16,-2 0 32 0,0 0 0 0,0 2 0 0,-9 6-224 0,8-4-64 15,0 0 0-15,-8 4 0 0,0 0 0 0,0 0 0 16,8 6 0-16,-4 3 0 0,-3 3-64 0,-1 2-32 15,-1 5 0-15,-2-1 0 0,-1 1-16 0,-4 2 0 16,1 2 0-16,0 1 0 0,-1 3 96 0,-1-2 16 16,1-2 0-16,1-1 0 0,0-1-16 0,0-3 0 15,2-4 0-15,2-2 0 0,0-2 80 0,0-2 0 16,3-8 16-16,0 0 0 0,0 0-128 0,0 0-16 16,0 0-16-16,0 0 0 0,7-5 208 0,2-2 64 15,-2-3 0-15,2-2 0 0,0-3-256 0,1 3-64 16,-3-4 0-16,3-1 0 0,0 0-256 0,1-1 160 15,0 0-160-15,1 3 128 0,-4 1-128 0,1 0 0 16,-3 2 0-16,2 2 0 0,-8 10 0 0,8-4 0 16,1 1 0-16,-9 3 0 0,0 0 0 0,0 0-144 0,5 10 144 0,1 0-160 15,-1 1 160-15,0 1-208 0,-3 3 80 0,0 3 128 16,-2 1 0-16,0 0 0 0,0 0 0 0,0 2 0 16,0 1 0-16,-2-1 0 0,-3-3 0 0,3 1 0 15,2 0 0-15,0-1 0 0,0-2 0 0,0-4 0 16,-1 0 0-16,1-3 0 0,1 0 0 0,-1-9 0 31,0 0-720-31,7 6-240 0,-7-6-32 0,0 0-9136 0,10-4-1840 0</inkml:trace>
  <inkml:trace contextRef="#ctx0" brushRef="#br1" timeOffset="114696.85">23710 13984 14735 0,'0'0'640'0,"-3"-5"160"0,3 5-640 0,0 0-160 16,-1-8 0-16,1 8 0 0,0 0 1136 0,0 0 192 16,0 0 32-16,0 0 16 0,0 0-304 0,10-1-64 15,-10 1-16-15,8 5 0 0,1 2-208 0,0 2-32 0,1 1-16 0,-1 5 0 16,1 5-256-16,-2 2-48 0,0 0-16 0,1 5 0 16,0 1 48-16,-2 3 16 0,0 1 0 0,0 3 0 15,-4-1-32-15,1 4 0 0,3 0 0 0,-5 2 0 16,-2-2-144-16,-1 0-48 0,0-3 0 0,-2-2 0 15,-1-2-32-15,1-3-16 0,0-4 0 0,-4-2 0 16,0-1-48-16,1-2-16 0,-1 1 0 0,1-3 0 16,-4 0 0-16,2-2 0 0,-1-2 0 0,2 1 0 15,0-3-16-15,3-5-128 0,4-6 192 0,0 0-64 16,0 0-1392-16,0 0-272 16,-7-9-64-16,6 1-11840 0</inkml:trace>
  <inkml:trace contextRef="#ctx0" brushRef="#br1" timeOffset="115363.65">24037 14240 18367 0,'0'0'816'0,"0"0"160"0,0 0-784 0,0 0-192 16,0 0 0-16,0 0 0 0,0 0 688 0,0 0 80 0,0 0 32 0,-5 8 0 15,1 3 112-15,0 3 32 16,-1-3 0-16,0 5 0 0,-1 2-256 0,3 2-48 0,1-1-16 0,1 0 0 16,-3-5-240-16,3 3-64 0,2 0 0 0,0 0 0 15,0-5-128-15,4-1-48 0,3-1 0 0,-2-1 0 16,-1-2 112-16,2-2 32 0,4-4 0 0,-2-1 0 15,-9 0 224-15,9-2 32 0,0-2 16 0,3-1 0 16,2-3-112-16,-1-1-32 0,-1 1 0 0,-2-1 0 16,0 1-192-16,0-2-32 0,-4-3-16 0,2 3 0 15,-1 4-48-15,-2 0-128 0,0-1 192 0,-3 2-64 16,4-2-128-16,-6 7 128 0,0 0-128 0,0 0 128 16,0 0-128-16,0 0 0 0,0 0 0 0,0 0 0 15,2 12 0-15,-2 1 192 0,-1-1-192 0,-2 5 192 16,1 5-192-16,0 2 128 0,1 2-128 0,0 2 128 15,-4 4 0-15,-1 3 0 0,0 1 0 0,-2 3 0 0,-1 2 48 0,0 2 0 16,-2 0 0-16,2 2 0 0,-2 2 16 0,0-2 16 16,-1-5 0-16,0-3 0 0,-2 0 112 0,0-4 0 15,0-3 16-15,0-2 0 0,-2-2 80 0,1 0 16 16,0-3 0-16,-1-4 0 0,1-3-96 0,1-3-16 16,1-3 0-16,2-2 0 0,-2-6-96 0,2-3-32 15,1-5 0-15,0 0 0 0,1-2 32 0,-1-4 0 16,1-6 0-16,1-2 0 0,3 1-96 0,1 0 0 15,2 0-128-15,2 2 192 0,1 0-192 0,3 1 0 16,0-2 0-16,3 6-160 0,-2 2 160 0,5 0-160 16,-2 0 160-16,2 3-160 0,2 0 160 0,-1 1-192 15,1 2 192-15,2 0-192 0,1 1 192 0,2 3-192 16,-1 0 192-16,2 3-192 0,0 1 192 0,1 0 0 0,-1 2-144 16,-4 2 144-16,-6-2-128 0,2 2 128 0,3-1-160 0,-2-1 160 31,-4 2-1456-31,0-2-192 0,3-1-32 0,1 1-9440 0,-5 1-1872 0</inkml:trace>
  <inkml:trace contextRef="#ctx0" brushRef="#br1" timeOffset="119308.37">24190 13986 6447 0,'0'0'576'0,"0"0"-576"15,0 0 0-15,0 0 0 0,0 0 1632 0,-7 0 224 16,7 0 32-16,0 0 16 0,0 0-624 0,-8 1-128 15,8-1-32-15,0 0 0 0,-6 2-112 0,6-2-32 16,-10-2 0-16,10 2 0 0,0 0-96 0,0 0-32 16,0 0 0-16,0 0 0 0,-9 0-128 0,9 0-16 15,0 0-16-15,0 0 0 0,0 0-112 0,0 0 0 16,0 0-16-16,0 0 0 0,0 0-96 0,0 0-16 16,9-3 0-16,1 1 0 0,1 0-32 0,-1 1-16 15,0-2 0-15,1 0 0 0,-4 0-96 0,3 0-32 16,0 0 0-16,-1-1 0 0,-9 4-64 0,11-3-16 15,-6-1 0-15,2 0 0 0,-7 4 0 0,0 0-16 16,9-1 0-16,-9 1 0 0,0 0 0 0,0 0 0 0,0 0 0 16,0 0 0-16,0 0 48 0,0 0 16 0,0 0 0 0,0 0 0 15,-10 5-80-15,1 0-16 0,0-2 0 0,2 2 0 16,-4-2-16-16,1 0 0 0,0-2 0 0,0 2 0 16,2 0-128-16,-2-2 192 0,3 1-192 0,7-2 192 15,-8 4-192-15,8-4 192 0,0 0-192 0,0 0 192 16,0 0-192-16,0 0 0 0,0 0 144 0,0 0-144 15,0 0 0-15,0 0 0 0,0 0 0 0,0 0 0 16,12 1 0-16,1 0 144 0,-2 0-144 0,0-1 0 16,0-1 128-16,-1-1-128 0,1-1 0 0,-1 3 0 15,-10 0-336-15,10 0-128 16,-1-2-32-16,-1 0-10256 0,-8 2-2064 0</inkml:trace>
  <inkml:trace contextRef="#ctx0" brushRef="#br1" timeOffset="120055.41">24404 13784 3679 0,'0'0'320'0,"0"0"-320"0,0 0 0 0,0 0 0 15,0 0 2560-15,0 0 432 0,0 0 80 0,0 0 32 16,0 0-1408-16,0 0-288 0,0 0-48 0,0 0-16 15,0 0-384-15,0 0-64 0,0 0-32 0,0 0 0 16,0 0-224-16,0 0-32 0,0 0-16 0,9-4 0 16,-4-2-112-16,2 2-32 0,0-2 0 0,-7 6 0 15,7-2-80-15,1-2-32 0,0-1 0 0,-2 1 0 16,-6 4-48-16,7-5-16 0,1 0 0 0,-3 1 0 16,2-2 16-16,-7 6 0 0,6-4 0 0,1-1 0 15,-7 5-16-15,8-3 0 0,-8 3 0 0,0 0 0 0,0 0-96 0,0 0-32 16,0 0 0-16,0 0 0 0,0 0-144 15,0 0 0-15,0 0 0 0,0 0 128 0,0 0-128 0,0 0 128 16,3 11-128-16,-3-1 128 0,-3 0 0 0,0-1 0 16,3-9 0-16,-3 11 0 0,-2 2 96 0,-2-1 16 15,0-3 0-15,2 0 0 0,-2-1 64 0,3 1 16 16,1 0 0-16,3-9 0 0,0 0-16 0,-3 9 0 16,3-9 0-16,0 0 0 0,0 0-112 0,0 0 0 15,0 0-16-15,0 0 0 0,0 0 112 0,9 1 32 16,-1-3 0-16,0-2 0 0,-1 0 0 0,2-1 16 15,0-4 0-15,0 1 0 0,-7-2-144 0,5 0-16 16,2-1-16-16,4 0 0 0,-5 0-160 0,2-2 128 0,0 1-128 0,1 1 128 16,0 2-128-16,0-1 0 0,-2 0 0 0,0 0 128 15,0 3-128-15,-2 2 0 0,-7 5 0 0,9-4 0 16,-9 4 0-16,0 0 0 0,0 0 0 0,9 3 0 16,-9-3-160-16,6 8 160 0,0 1 0 0,-4 2-144 15,0 1 144-15,-2 2 0 0,-1-1 0 0,0 2 0 16,-1 1 0-16,1 1 0 0,-2-2 0 0,1 3 0 15,2-3 0-15,0 0 0 0,-1-1 0 0,2-1 0 16,3 0 0-16,-2-2 0 0,1-1 0 0,-3-10 128 16,4 11-128-16,2-2-160 0,-6-9 160 0,8 4-11568 15,2-2-2192-15</inkml:trace>
  <inkml:trace contextRef="#ctx0" brushRef="#br1" timeOffset="123112.61">24715 14318 5519 0,'0'0'240'0,"0"0"64"15,0 0-304-15,0 0 0 0,0 0 0 0,2-6 0 0,-2 6 2160 0,0 0 368 16,0 0 80-16,0 0 16 0,0-10-1344 0,0 10-256 16,0 0-48-16,0 0-16 0,0-6-96 0,0 6-32 15,0 0 0-15,0 0 0 0,0 0-64 0,0 0-32 16,-3-10 0-16,3 10 0 0,0 0-176 0,0 0-48 15,0 0 0-15,0 0 0 0,0 0-192 0,0 0-32 16,-5 11-16-16,2-1 0 0,-3 1 48 0,2 1 16 16,0 1 0-16,-1 1 0 0,-1 3-32 0,2 0-16 15,2 2 0-15,-3 1 0 0,2 1-48 0,0-1-16 16,1-1 0-16,2-1 0 0,0-3-80 0,0 1-16 16,0-2 0-16,2-2 0 0,2-2-128 0,1-1 192 15,-1-2-192-15,3-2 192 0,0-2 32 0,-1 1 16 0,-6-4 0 0,11 1 0 16,-2-1 80-16,0-1 32 0,-9 1 0 0,13-4 0 15,-4-1-32-15,2-2-16 0,0-2 0 0,-1 2 0 16,-2-2-80-16,1-1-16 0,1-2 0 0,0 1 0 16,-2 0-80-16,1 0-128 0,0-1 176 0,0 0-176 15,2-1 160-15,-5 2-160 0,1-4 128 0,-1 3-128 16,1 1 128-16,0 2-128 0,-3-2 0 0,1 3 128 16,-1 0-128-16,-1 0 0 0,2-1 0 0,-5 9 0 15,0 0 0-15,3-7 0 0,1-2 0 0,-4 9 0 16,0 0 0-16,0 0 0 0,0 0 0 0,0 0 0 15,0 0 0-15,0 0 0 0,0 0 0 0,0 9 0 16,0-9-144-16,0 12 144 0,0 1 0 0,0 2 0 16,-5 3-128-16,1 2 128 0,-2 1 0 0,2 4 0 15,-1 4 0-15,0 0 0 0,-3 1 0 0,1 2 0 0,0 1 0 16,-2 1 0-16,-1 2 144 0,2 3-144 0,0-4 128 0,-2 3-128 16,-1 0 0-16,0-1 128 0,2 0 32 0,-1-3 0 15,-2-2 0-15,1-2 0 0,2 0 0 0,-2 0 0 16,-2-4 0-16,0 1 0 0,2-2-16 0,-3 0 0 15,1 0 0-15,1-5 0 0,-1-2 0 0,3-2 0 16,-1 0 0-16,0-2 0 0,-3-3 0 0,3-2 0 16,-2-1 0-16,3-4 0 0,2-2 32 0,-2-2 0 15,0-1 0-15,1-2 0 0,3-4 80 0,1-1 0 16,3-4 16-16,-1 1 0 0,-5-2-48 0,3-2-16 16,2-2 0-16,0 0 0 0,1 1-208 0,3 1 0 0,3-2 0 15,0 2 0-15,1 1 0 0,2 2 0 0,-4 1 0 0,4 0 0 16,3-2 0-16,2 5-160 15,3-1 160-15,1 1-128 0,-1 0 128 0,1 2-128 0,5-1 128 0,-1 5-128 16,0-1 128-16,-2 1 0 0,0 0 0 0,2 2-128 16,1 2 128-16,-3 1 0 0,-2 0 0 0,-1 5 0 15,1 0 0-15,-3 0 0 0,-2 0 0 0,0 2 0 16,-1-1 0-16,-1-2 0 0,-3 2 0 0,-1-1 0 16,-5-8 0-16,4 10 144 0,-4-10-144 0,0 0 160 15,6 9-160-15,-6-9-192 0,0 0 32 0,0 0 16 16,0 0-2032-16,0 0-384 0,0 0-96 15</inkml:trace>
  <inkml:trace contextRef="#ctx0" brushRef="#br1" timeOffset="124194.01">25285 13845 6447 0,'0'0'576'0,"0"0"-576"0,0 0 0 0,5-7 0 16,1 3 1536-16,-4-2 192 0,0 0 32 0,-2 0 16 0,0 6-752 16,0 0-128-16,0 0-48 0,0 0 0 0,1-5-16 0,-1 5-16 15,0 0 0-15,0 0 0 0,0-8 32 0,0 8 16 16,0 0 0-16,0 0 0 0,0 0-48 0,0 0-16 15,0-7 0-15,0 7 0 0,0 0-160 0,0 0-16 16,0 0-16-16,0 0 0 0,0 0-160 0,-6 3-48 16,-2 2 0-16,8-5 0 0,-6 6-48 0,0 2-16 15,-1 3 0-15,2 0 0 0,-1 0-80 0,0 0 0 16,-2-1-16-16,3 5 0 0,-1 2 16 0,0 1 16 16,-1-2 0-16,2 2 0 0,-2-2 48 0,3 1 16 15,-2-1 0-15,2 0 0 0,-2-3 16 0,4-1 0 16,-1-1 0-16,1 0 0 0,-2-1 0 0,2-2 0 15,2-8 0-15,0 0 0 0,-2 8-16 0,2-8 0 0,0 0 0 0,0 0 0 16,0 0 32-16,0 0 0 0,0 0 0 0,0 0 0 16,0 0 112-16,5-5 32 0,0-4 0 0,0-1 0 15,-1 1-208-15,0-2-48 0,-1-3 0 0,2 3 0 16,0-1-128-16,1 0-128 0,-2-2 144 0,1-1-144 16,-1 1 128-16,1 0-128 0,0 3 0 0,0-5 0 15,1 1 128-15,-2 1-128 0,2 0 0 0,0 3 0 16,-3 0 0-16,2 0 0 0,2 0 0 0,-3 0 0 15,0 4 0-15,-4 7 0 0,5-8 0 0,-1 1 0 16,-4 7 0-16,0 0 0 0,0 0 0 0,0 0 0 16,5-4 0-16,-5 4 0 0,0 0 0 0,0 0 0 15,0 0 0-15,0 0-128 0,-5 9 128 0,1 3 0 16,-1 1 0-16,0 1 0 0,-1 2 0 0,1-1 0 0,-2 1 0 16,2-1 0-16,-1 0 0 0,2 1 0 0,-5-1 0 0,3 2-128 15,0-1 128-15,1 1 0 0,-1-3 0 0,-1-1 0 16,4-2 0-16,0-1 0 0,-2-2 0 0,2 2 0 15,3-10 0-15,0 0 0 0,0 0 0 0,0 0 0 16,-2 7 0-16,2-7 0 0,0 0 160 0,0 0-160 16,0 0 160-16,2-7-160 0,1-1 192 0,1-2-48 15,-1-1-16-15,1 0 0 0,1-4-128 0,0 0 160 16,1 0-160-16,-2 0 160 0,0-2-160 0,0-2 128 16,0 2-128-16,2-1 128 0,-4 2-128 0,2 0 0 15,2 2 0-15,-2 3 128 0,-1 3-128 0,-3 8 0 16,2-8 0-16,-2 8 0 0,0 0 0 0,0 0 0 0,0 0 0 0,0 0 0 15,0 0 0-15,0 0 0 0,-5 11-144 0,1 0 144 16,1-2 0-16,-2 2-128 0,1 2 128 0,-2 0 0 16,2 1-128-16,2-2 128 0,0-2 0 0,0 1 0 31,0 1-1408-31,2 0-192 0,4-1-16 0,-4-11-15280 0</inkml:trace>
  <inkml:trace contextRef="#ctx0" brushRef="#br1" timeOffset="130662.9">5175 11139 17503 0,'0'0'768'0,"0"0"176"16,0 0-752-16,0 0-192 0,0 0 0 0,0 0 0 0,0 0 0 0,0 0 128 15,-6 6-128-15,-1 0 128 0,-2-3-128 0,-2 3 160 16,-1 0-160-16,-1 2 160 0,-3 0-160 0,-1-1 160 15,-4 0-160-15,-1 1 160 0,0-2 48 0,0 1 16 16,-4-2 0-16,2 0 0 0,-1-3 352 0,-3 1 64 16,0 2 0-16,0-3 16 0,-1 1-48 0,0-3-16 15,-1-1 0-15,-1 2 0 0,0 1-208 0,0-1-32 16,0-1-16-16,1 0 0 0,3 0-96 0,0 2-32 16,3-1 0-16,0 0 0 0,1-2-64 0,-1 3-16 15,3 2 0-15,-1 2 0 0,2-3-128 0,1-1 0 16,2-2 144-16,1 2-144 0,3 6 0 0,1-1 144 15,1-6-144-15,2 3 0 0,1 5 0 0,3 1 0 16,-1-3 0-16,1 0 0 0,3 2 0 0,0 3 0 16,-1 4 0-16,2 0 0 0,0-1 0 0,0 3 0 0,-1 3 0 0,4 2 0 15,0 3 0-15,0 0 0 0,2 1 0 0,-1 2 0 16,1 3 0-16,-1 6 0 0,-1 8 0 16,1 1-144-16,0 0 144 0,3 2 0 0,-3 1 0 0,2 1 0 15,-1-5 0-15,0 2 0 0,2 4 0 0,-2 1 0 16,1 1 0-16,-3-1 0 0,0 0-128 0,-1 0 128 15,-1-2 0-15,-1 0 0 0,-2 2 0 0,2-1 0 16,-3-3 0-16,0 4 0 0,-3 1 0 0,-1-3 0 16,1-5 0-16,-3 2 0 0,-1-2 0 0,1 2 0 15,-1-1 0-15,0 3 144 0,1 0-144 0,-2-3 0 16,1 0 128-16,0-1-128 0,0-4 0 0,0-4 0 16,0-4 176-16,0 4-176 0,-2 2 160 0,1-3-160 0,1-5 128 15,1-3-128-15,-3-1 0 0,3 0 0 0,3 2 192 0,-1-4-64 16,1 2-128-16,-1-5 192 0,4-2-192 0,1 0 144 15,1-2-144-15,-1-3 128 0,1 1-128 0,1-4 192 16,1-2-192-16,-1-1 192 0,-1-3-192 0,0 3 0 16,2-10 0-16,6 10 0 0,2-2 0 0,0-2 0 15,-8-6 0-15,14 6 0 0,1 1 0 0,0-2 0 16,2 1 0-16,1-2 0 0,0-1 144 0,2 2 48 16,2-1 16-16,2-1 0 0,4 2 128 0,-2-2 32 15,3 0 0-15,2 0 0 0,0-1-48 0,6-2 0 16,-2 0 0-16,7 0 0 0,1 0-128 0,1 0-48 15,-3 0 0-15,3-1 0 0,-2 0-144 0,1-2 0 0,1 1-160 16,1 1 160 0,0-2-672-16,-1-2-32 0,-4-1-16 0,-2-1-12416 0</inkml:trace>
  <inkml:trace contextRef="#ctx0" brushRef="#br1" timeOffset="131724.18">8807 10830 14735 0,'-11'-4'1312'0,"11"4"-1056"0,-8-5-256 0,3 2 0 16,5 3 1344-16,0 0 192 0,0 0 64 0,0 0 0 15,0 0-1024-15,0 0-192 0,0 0-32 0,0 0-16 16,0 0-208-16,0 0-128 0,0 0 128 0,0 0-128 16,9 5 192-16,1-1-16 0,-4 1-16 0,4-2 0 15,-1 0 80-15,1 2 16 0,1 0 0 0,-1 1 0 16,1-6-48-16,1 2 0 0,-1 4 0 0,1-2 0 0,0-1 16 0,0-2 0 15,1 0 0-15,-2 3 0 0,1 2-32 0,-1 1-16 16,-1-2 0-16,-1 2 0 0,1 3-176 0,-2 2 160 16,0 1-160-16,-1 4 160 0,-3 0-160 0,1 3 0 15,0 3 144-15,-1 3-144 0,-4 3 0 0,0 1 128 16,-1 0-128-16,-3 6 0 0,0 6 0 0,-2 2 144 16,2 1-144-16,0 3 0 0,0 0 0 0,-1 0 0 15,-1 0 0-15,4 2 0 0,1-2 0 0,-2 2 0 16,0-1 0-16,2 2 0 0,2-1 128 0,-1-1-128 15,-1-3 0-15,1 2 0 0,0 1 0 0,0-3 0 16,-1-1 128-16,0 2-128 0,0 2 0 0,-1 0 0 16,0 3 0-16,-1-4 0 0,-3-4 0 0,1-1 128 15,2 2-128-15,-1-2 0 0,-2-1 128 0,3 2-128 0,2-1 0 0,-4 3 0 16,1 0 0-16,1-3 0 0,1-6 128 0,0-1-128 16,0 0 0-16,-1 1 128 0,1-3-128 0,1-2 0 15,2-3 144-15,0 1-144 0,-1 2 0 0,0-5 144 16,-1-4-144-16,0-1 0 0,0-2 0 0,-2 2 128 15,1 0-128-15,0-3 0 0,1-4 0 0,-2 0 0 16,-1-1 128-16,1 0-128 0,0-3 0 0,-2 1 128 16,-1-2-128-16,0-1 160 0,1 0-160 0,-1-3 160 15,-2 1-16-15,1-3 0 0,-1-4 0 0,1 4 0 16,2 0 336-16,-3 3 64 0,1-5 16 0,-4 0 0 16,1 0-32-16,0 3 0 0,-1-2 0 0,-1-1 0 15,-4-1 32-15,0 2 0 0,-3-1 0 0,0 2 0 16,-2 2 16-16,-1-1 0 0,-2 1 0 0,0 1 0 0,0 1-64 0,-3-1-16 15,-3-3 0-15,-1 2 0 0,-2 1-48 0,4 3-16 16,-2 1 0-16,1 1 0 0,-2-1-128 0,1 0-32 16,0-1 0-16,0-1 0 0,2-2-272 0,-1 0 160 15,1 3-160-15,3-1 128 0,3 1-128 0,-1 2 0 16,2-2 0-16,2 1 128 0,2-2-128 0,4-2 0 16,4 0 0-16,1 0-176 15,3-3-1344-15,6-4-272 0,0 0-48 0</inkml:trace>
  <inkml:trace contextRef="#ctx0" brushRef="#br1" timeOffset="138227.78">22424 16466 7359 0,'0'0'320'0,"0"0"80"0,0 0-400 0,0 0 0 0,3-8 0 0,-3 8 0 15,5-7 1680-15,-5 7 256 0,3-8 48 0,-3 8 16 16,5-8-480-16,-1 2-112 0,0 0 0 0,-4 6-16 15,0 0-32-15,0 0 0 0,1-11 0 0,-1 11 0 16,0 0-288-16,0 0-64 0,3-8-16 0,-3 8 0 0,0 0-128 16,0 0-32-16,0 0 0 0,0 0 0 0,0 0-288 0,-7 8-64 15,0 0-16-15,2 4 0 0,-3 4-144 0,2 3-48 16,-2 1 0-16,1 6 0 0,1 6-144 0,0 2-128 16,2 4 144-16,2-2-144 0,-2-2 128 0,4-2-128 15,4-2 0-15,-1-2 0 0,2 1 0 0,3-7 0 16,0-6 0-16,1 0 0 0,1-1 0 0,1-5 0 15,1-3 0-15,1-3 0 0,0-1 144 0,0-3-144 16,3-4 128-16,2-1-128 0,-1-4 288 0,-1-4-32 16,2-4 0-16,0-1 0 0,-1-1-32 0,1-2-16 15,-1-1 0-15,-3 0 0 0,-7 1-64 0,2 1-16 16,1 0 0-16,0-1 0 0,-5-1-128 0,1 5 192 0,-2 1-192 0,-2 3 192 16,3 1-64-16,-2 3-128 0,-3 0 192 0,0 9-64 15,0 0 16-15,0 0 0 0,0 0 0 0,0 0 0 16,0 0-144-16,1 16 0 0,-1 3 0 0,4 3 0 15,-2 1 0-15,0 4 0 0,-3 2 0 0,0 2 0 16,1 2 0-16,-2 0-144 0,-1-2 144 0,0 2-208 16,-1 4 208-16,-2-1 0 0,-4 6 0 0,0-5 0 15,2-3 240-15,-6 3-64 0,0 0-16 0,1-2 0 16,1-3-160-16,-1-2 0 0,-1-2 0 0,0-1 128 16,0-3 0-16,1 0 0 0,-1-3 0 0,2-3 0 15,3-3 48-15,-3-1 0 0,1 0 0 0,1-4 0 16,-1-5 16-16,2-1 0 0,1 1 0 0,-2-4 0 15,0-2 48-15,1-4 16 0,2 0 0 0,0-2 0 0,-1 0-96 0,3-1-16 16,1-1 0-16,2 3 0 0,-2-2-144 0,4 8 0 16,0 0 0-16,0-9 0 0,3 1-144 0,-3 8 144 15,3-6-192-15,4 0 192 0,1 2-160 0,1 2 160 16,-1-1-128-16,4 2 128 0,-1 0-160 0,3 0 160 16,-1 1-192-16,0 0 192 15,1 0-1296-15,0 1-160 0,-1 0-16 0,-2 0-9600 16,2 1-1920-16</inkml:trace>
  <inkml:trace contextRef="#ctx0" brushRef="#br1" timeOffset="138664.49">22983 16142 20495 0,'0'0'896'0,"0"0"208"0,-8 0-880 0,8 0-224 15,0 0 0-15,0 0 0 0,0 0 832 0,0 0 112 16,0 0 16-16,0 0 16 0,0 0-144 0,0 0-16 16,0 0-16-16,0 0 0 0,0 0 144 0,11-2 16 15,2-1 16-15,0-1 0 0,-1-2-272 0,1 3-64 16,-1 2-16-16,1-1 0 0,1-3-352 0,0 1-64 15,-1 1-16-15,-1 0 0 0,1 1-192 0,-5 1 0 16,-8 1 128-16,0 0-128 16,12-3-1152-16,-1 2-288 0,-11 1-48 0,8 0-11888 0</inkml:trace>
  <inkml:trace contextRef="#ctx0" brushRef="#br1" timeOffset="139199.81">23351 15863 21183 0,'0'0'1888'0,"0"0"-1504"0,0 0-384 0,0 0 0 16,0 0 128-16,0 0-128 0,0 0 128 0,0 0-128 15,0 0 384-15,-2-6 0 0,2 6 0 0,2-6 0 16,-2 6 304-16,4-9 64 0,-1 1 16 0,1 0 0 0,2-1-16 0,-1 1 0 16,1 2 0-16,-1-1 0 0,3-2-256 15,-2 2-48-15,-2 1-16 0,-4 6 0 0,7-5-240 0,-7 5-64 16,6-7 0-16,-6 7 0 0,0 0-128 0,0 0 0 16,0 0 144-16,8 10-144 0,-6 4 0 0,0 3 0 15,-2-2 0-15,-1 4 128 0,-1-3-128 0,0 2 0 16,-3 2 128-16,2-2-128 0,-2 1 192 0,2-3-16 15,-1-5-16-15,0 0 0 0,-1-2 144 0,3 0 16 16,2-9 16-16,0 0 0 0,0 0 96 0,0 0 16 16,0 8 0-16,0-8 0 0,0 0 208 0,6-8 48 15,0-3 16-15,3 0 0 0,2 0-208 0,-1-3-32 16,0-4-16-16,2 1 0 0,-1-1-304 0,1 2-160 16,0-1 160-16,0 0-160 0,1-2 0 0,-2 5 128 15,1 3-128-15,1 1 0 0,-1 2 0 0,-4 2 0 0,0 3 0 0,-8 3 0 16,0 0 0-16,8 9-160 0,0 1 160 0,-5 4-192 15,0 5 192-15,-2 2-208 0,-2 2 80 0,1 0 128 16,0-1-144-16,0 2 144 0,-1 0 0 0,-1 2 0 16,-1-3 0-16,0-5 0 0,-1-2 0 0,0 1 0 15,-2 0 0-15,3-3 0 0,1-2 0 0,0-1 0 32,2-2-1168-32,0-9-240 0,0 0-32 0,0 0-8912 0,0 0-1776 0</inkml:trace>
  <inkml:trace contextRef="#ctx0" brushRef="#br1" timeOffset="140166.68">23921 16424 7359 0,'0'0'656'0,"2"-7"-528"16,0-2-128-16,0 1 0 15,1 0 2864-15,-3 8 528 0,6-7 128 0,-6 7 0 0,0 0-2064 0,0 0-432 16,7-8-64-16,-7 8-32 0,0 0-272 0,0 0-48 16,0 0-16-16,0 0 0 0,0 0 0 0,1 10 0 15,-1 2 0-15,-2 4 0 0,-3 4-32 0,-2 3-16 16,0 3 0-16,2 0 0 0,-5 2-160 0,1 2-16 15,0 4-16-15,3 1 0 0,-1-1-112 0,3-5-32 16,-3 4 0-16,5-4 0 0,1-4-208 0,2-4 128 16,1-2-128-16,4-3 0 0,-2-2 192 0,4-5-48 15,2-3-16-15,0-4 0 0,-3 0 192 0,4-4 48 16,1-2 0-16,4-5 0 0,-1-3 112 0,3-2 32 16,2-3 0-16,-3-2 0 0,0 0-176 0,0-2-16 15,4-2-16-15,-3 1 0 0,-4 1-176 0,-1 0-128 16,3-2 192-16,-5 2-192 0,0 3 128 0,-1 4-128 0,-2 3 0 0,0 1 0 15,-1 0 0-15,-7 10 0 0,0 0 0 0,0 0 0 16,0 0 0-16,0 0 0 0,4 15 0 0,-3 2 0 16,0 4 0-16,-1 1 0 0,-2-2 0 0,-1 7-144 15,0 4 144-15,-2 1 0 0,-3 0 0 0,-1 0 0 16,-5 1 0-16,2 0 128 0,1 2-128 0,-4 1 176 16,-5 0 32-16,2 1 16 0,4-3 0 0,-2 1 0 15,-4-1 0-15,0-1 0 0,0-1 0 0,2-1 0 16,0-1 32-16,3-5 0 0,-2-3 0 0,3-3 0 15,1-1-32-15,0-3 0 0,1-4 0 0,2-3 0 16,2-2 32-16,0-1 0 0,-2-5 0 0,3-2 0 16,7 2 16-16,-8-5 16 0,2-3 0 0,0-1 0 15,1-2-144-15,2 0-16 0,2 2-128 0,0-2 192 16,1 0-192-16,1 1 0 0,3 2 0 0,2-1 0 0,0 0 0 0,2 0-128 16,1-1 128-16,0 2-160 0,-1 0 160 0,3 0 0 15,-2 3 0-15,2-2-128 0,1 0 128 0,-2 3 0 16,1 0 0-16,0 0-128 0,-2 0-32 0,-1 1 0 15,-1-1 0-15,-7 4 0 16,10-2-512-16,-10 2-96 0,0 0-32 0,11 0 0 16,-11 0-1504-16,8 2-320 0,-8-2-48 0,0 0-11856 0</inkml:trace>
  <inkml:trace contextRef="#ctx0" brushRef="#br1" timeOffset="140531.76">24543 15805 8287 0,'-12'-10'368'0,"8"2"80"0,4-2-448 0,0 1 0 0,-2 0 0 0,2 0 0 15,2 0 4720-15,-1 3 848 0,-2-2 192 0,1 8 16 16,0 0-4000-16,0 0-816 0,0 0-144 0,0 0-48 16,0 0 0-16,0 0-16 0,0 0 0 0,0 0 0 15,0 0-16-15,-3 12 0 0,-2 3 0 0,-3 2 0 0,-2-1-144 16,1 2-16-16,0 0-16 0,3 0 0 0,-1 0-192 0,1-1-48 16,-2 0 0-16,1-1 0 0,3-2-80 0,-3-1-32 15,2-2 0-15,1-2 0 0,4-9-16 0,-5 7-16 16,5-7 0-16,0 0 0 0,-2 9-176 0,2-9 160 15,0 0-160-15,0 0 160 0,0 0-400 0,0 0-80 16,0 0 0-16,10-4-16 16,1-1-2944-16,-5 2-592 0</inkml:trace>
  <inkml:trace contextRef="#ctx0" brushRef="#br1" timeOffset="141184.21">21638 16706 22111 0,'-8'-6'976'0,"8"6"208"0,0 0-944 0,0 0-240 0,0 0 0 0,0 0 0 16,0 0 992-16,11-4 160 0,0 0 16 0,2-1 16 15,3 1-768-15,2-1-160 0,5 1-16 0,-2 1-16 16,2-5-16-16,-1 4 0 0,4-2 0 0,-3 3 0 16,1 2-64-16,-3 0-16 0,0-3 0 0,0 3 0 15,-3 3-128-15,-1 1-256 0,-3-2 64 0,-2-1-12256 16</inkml:trace>
  <inkml:trace contextRef="#ctx0" brushRef="#br1" timeOffset="141339.81">21650 16877 23951 0,'0'0'2128'0,"0"0"-1696"16,0 0-432-16,0 0 0 0,0 0 2368 0,10 4 384 15,4-4 64-15,2-1 32 0,4 0-2400 0,3-2-448 16,3 1-128-16,0 0-16 0,3-4 144 0,-4 3 0 16,-2 1 0-16,-1 0-128 15,-3 0-1392-15,-3 2-272 0,-3 0-48 0</inkml:trace>
  <inkml:trace contextRef="#ctx0" brushRef="#br1" timeOffset="142104.23">20256 16244 1839 0,'0'0'160'0,"-3"-8"-160"0,-2-2 0 0,2 4 0 16,3 6 3968-16,0 0 768 0,-1-14 160 0,1 6 32 16,0 8-3152-16,0 0-624 0,1-12-128 0,1 2-32 15,3 2-144-15,-5 8-16 0,2-8-16 0,-2 8 0 16,4-6 80-16,-4 6 32 0,0 0 0 0,0 0 0 15,0 0-192-15,0 0-32 0,10 3-16 0,-2 2 0 16,0 4-240-16,-3 4-64 0,4 6 0 0,-4 3 0 16,2 1-144-16,0 3-48 0,0 2 0 0,2 1 0 15,3 2-64-15,-3-3-128 0,-1 1 176 0,-1-2-176 16,0 1 176-16,1-3-176 0,-1-1 160 0,0-2-160 16,-3 1 224-16,2-4-48 0,-3-4-16 0,0-2 0 15,1-4 32-15,-4-9 16 0,5 7 0 0,0 2 0 0,-5-9 144 0,0 0 32 16,0 0 0-16,8-7 0 0,-2 2 368 0,1-6 80 15,1-7 0-15,2-3 16 0,-3-2-256 0,3 1-48 16,-1 1-16-16,2-2 0 0,1-2-272 0,-1 0-64 16,0 0-16-16,1 3 0 0,0 1-176 0,2 1 0 15,-2 0 0-15,0 2 0 0,0 5 0 0,-1 0 0 16,-2 0 0-16,-1 3 0 0,-1 1 0 0,-1 2 0 16,-3 2 0-16,-3 5 0 15,0 0-560-15,0 0 16 0,0 0 0 0,0 0 0 16,0 0-2272-16,0 0-464 0,0 0-96 0</inkml:trace>
  <inkml:trace contextRef="#ctx0" brushRef="#br1" timeOffset="142458.88">21252 15632 14735 0,'0'0'640'16,"0"0"160"-16,0 0-640 0,0 0-160 0,0 0 0 0,0 0 0 15,0 0 2304-15,0 0 416 0,0 0 96 0,0 0 0 0,-7 6-1088 0,-1 3-240 16,-1 0-32-16,1 7-16 0,0 4-160 0,-2 2-16 15,0 0-16-15,1 2 0 0,1-2-416 0,-1-1-64 16,0 3-32-16,1 0 0 0,3-5-272 0,-1-2-48 16,2-1-16-16,1-1 0 0,-1 2-208 0,2-4-32 15,-1-2-16-15,1 0 0 0,0 0-144 0,1 0 128 16,-2-1-128-16,2-2 128 16,1-8-1072-16,-1 8-208 0,-1 1-64 0,2-9-9728 15,0 0-1968-15</inkml:trace>
  <inkml:trace contextRef="#ctx0" brushRef="#br1" timeOffset="143073.84">19750 16920 17503 0,'0'0'1552'0,"-8"-2"-1232"16,2 0-320-16,6 2 0 0,0 0 928 0,0 0 128 16,0 0 32-16,0 0 0 0,0 0-464 0,0 0-96 15,0 0-16-15,0 0 0 0,10-1-96 0,2 0-32 16,-1 0 0-16,4 1 0 0,4 1 240 0,2-2 32 0,5-2 16 0,5 1 0 16,0 2 64-16,7-2 16 0,7-1 0 0,4-3 0 15,2 2-48-15,1 3-16 0,1 0 0 0,3 0 0 16,3-2-224-16,3 3-32 0,3-2-16 0,0 1 0 15,-2 1-48-15,-3 0-16 0,-1-2 0 0,0 2 0 16,-2 5-64-16,-2-2-16 0,-7-1 0 0,-4 2 0 16,-2 3-96-16,-9-3-32 0,-4 2 0 0,-7 0 0 15,-2 1-144-15,-4-1 128 0,-3 1-128 0,-2 0 128 16,-11-7-384-16,6 6-64 0,-6-6-32 0,0 0-10336 16,0 0-2048-16</inkml:trace>
  <inkml:trace contextRef="#ctx0" brushRef="#br1" timeOffset="143719.7">19852 17255 20271 0,'0'0'896'0,"0"0"192"0,-2-8-880 0,2 8-208 16,0 0 0-16,0 0 0 0,2-9 576 0,-2 9 80 15,0 0 16-15,0 0 0 0,0 0-32 0,9-3 0 16,-9 3 0-16,0 0 0 0,9 7 336 0,-4 1 64 16,0 2 16-16,-4 1 0 0,1 2 96 0,-2 3 32 15,-2 1 0-15,1 3 0 0,-3 1-352 0,2 3-64 16,-2-1 0-16,0 4-16 0,-1-1-208 0,0 3-32 15,-1-4-16-15,2 3 0 0,-1 0-112 0,1 0-32 16,1-4 0-16,-4-1 0 0,2-1-112 0,1-1-32 16,0-2 0-16,2-3 0 0,-1-2-80 0,1 1-128 15,-1-1 176-15,2-1-176 0,0-2 128 0,-1-2-128 16,2-9 0-16,0 10 0 0,0-10 0 0,0 0-320 0,0 0 32 16,0 0 16-1,0 0-1728-15,0 0-352 0,0 0-64 0,10-7-7696 0,0-1-1536 0</inkml:trace>
  <inkml:trace contextRef="#ctx0" brushRef="#br1" timeOffset="144192.07">20221 17455 11967 0,'0'0'1072'0,"0"0"-864"16,-8 1-208-16,8-1 0 0,-6 1 848 0,6-1 128 16,0 0 32-16,0 0 0 0,0 0 32 0,0 0 16 15,0 0 0-15,0 0 0 0,0 0 224 0,0 0 32 16,0 0 16-16,0 0 0 0,0 0 192 0,0 0 32 0,0 0 16 16,0 0 0-16,7 5-144 0,2-3-16 15,0-2-16-15,1 0 0 0,3-1-480 0,0 0-80 0,3-1-32 0,0 0 0 16,2 2-336-16,0 0-64 0,2-2-16 0,0 2 0 15,0 0-160-15,0 0-32 0,-2 0-16 0,1 0 0 16,-1-1-176-16,-2 1 0 0,-1 2 144 0,-1-1-144 16,-4 1 0-16,-1 0 0 0,-9-2 0 0,11 0 128 31,-11 0-1296-31,0 0-256 0,0 0-48 0,0 0-16 16,0 0-1504-16,0 0-288 0</inkml:trace>
  <inkml:trace contextRef="#ctx0" brushRef="#br1" timeOffset="144809.6">20748 17427 22575 0,'0'0'992'0,"0"0"224"0,0 0-976 0,0 0-240 16,0 0 0-16,0 0 0 0,0 0 544 0,0 0 64 15,0 0 16-15,0 0 0 0,0 0 336 0,0 0 64 16,0 0 0-16,7-5 16 0,1-1 128 0,1 0 32 16,1-2 0-16,2-1 0 0,1-1-256 0,-2 1-48 0,0-2-16 0,2 1 0 15,3 0-320-15,-3 1-64 0,-6 1-16 0,1 1 0 16,-2 0-224-16,-1 3-64 0,-5 4 0 0,0 0 0 15,7-5-32-15,-7 5-16 0,0 0 0 0,0 0 0 16,5 8-144-16,2 4 192 0,-4 3-192 0,1 3 192 16,-4 1-192-16,-1 2 0 0,-2 2 0 0,1 1 0 15,-4 4 192-15,0-2-64 0,2-3 0 0,-4 0 0 16,1-1-128-16,2 0 0 0,-2-2 0 0,4-2 0 16,2-1 208-16,-4-2-32 0,1-3-16 0,1-2 0 15,3-10 80-15,-2 8 16 0,2-8 0 0,0 0 0 16,0 0 64-16,0 0 32 0,0 0 0 0,2-9 0 15,3-2 112-15,0-3 32 0,-2-4 0 0,1-1 0 16,4-2-272-16,2 1-48 0,-1 0-16 0,1 0 0 16,0 2-160-16,2-1 0 0,3-1 0 0,0 0 128 0,3 4-128 0,-1-1 0 15,-2 2 0-15,0 4 0 0,2 3 0 0,-3 3 0 16,-1-1-144-16,1 5 144 0,-5 5 0 0,4 3 0 16,-1 4-128-16,1 4 128 0,-2 3 0 0,1 3-160 15,0 3 160-15,1 4-128 0,0 0 128 0,-3 3 0 16,0 2 0-16,1-2-128 0,-2-3 128 0,1 0 0 15,1-4 0-15,-3 0 0 0,-3-1 0 0,2-3 0 16,0-3 0-16,1-2 128 0,1 1-128 0,-2-4 176 16,-3-2-176-16,-4-10 192 15,0 0-976-15,0 0-192 0,9 2-48 0,0-4-11680 16,-3-5-2336-16</inkml:trace>
  <inkml:trace contextRef="#ctx0" brushRef="#br1" timeOffset="149590.17">16190 14197 2751 0,'0'0'256'0,"0"0"-256"0,0 0 0 0,0 0 0 0,-2-6 1616 0,2 6 288 16,-3-5 48-16,1 0 16 0,2 5-608 15,0 0-112-15,0 0-32 0,-6-5 0 0,3-1-256 0,3 6-64 16,0 0-16-16,0 0 0 0,-5-7-176 0,5 7-16 16,0 0-16-16,-2-5 0 0,-2 0-64 0,4 5-16 15,-2-6 0-15,2 6 0 0,0 0 0 0,0 0 0 16,0 0 0-16,0 0 0 0,0 0-160 0,0 0-48 15,0 0 0-15,0 0 0 0,-6 8-160 0,6-8-32 16,-3 10-16-16,0 2 0 0,0 1 32 0,2 0 16 16,0-2 0-16,0 5 0 0,0 0-64 0,0 3-16 15,2 2 0-15,-1 1 0 0,0-2 0 0,0 1 0 16,-1 3 0-16,0-2 0 0,0 1-144 0,1-1 192 16,1-1-192-16,0-1 192 0,1-2-64 0,0-1 0 0,0-4 0 0,3-1 0 15,-3-3 176-15,2 1 16 0,2-3 16 0,-6-7 0 16,0 0 192-16,10 4 48 0,-1-1 0 0,-2-4 0 15,3-2 48-15,3-4 16 0,-2-3 0 0,3-1 0 16,-1-1-160-16,1-2-32 0,0-3 0 0,1 1 0 16,-2-2-208-16,-3 3-48 0,1-1-16 0,1 1 0 15,0-2-48-15,-2 1-128 0,0 1 192 0,-1-2-64 16,-1-1-128-16,1 4 128 0,-3 2-128 0,0 1 128 16,0 3-128-16,-3 1 0 0,-1 1 0 0,-2 6 0 15,0 0 0-15,0 0 0 0,0 0 0 0,0 0 0 16,0 0 0-16,0 0-144 0,1 14 144 0,1 2 0 15,-4-1-160-15,0 2 160 0,0-1-128 0,0 4 128 0,-4 3 0 16,2 4-160-16,-2 2 160 0,-1 3 0 0,-1 2 0 0,-1 3 0 16,-3-1 0-16,0 1 0 0,-2 0 0 0,-2 2 0 15,0 4 0-15,-3 0 0 0,2-1 160 0,-2 1-160 16,-1 2 160-16,2-3-160 0,-2 2 144 0,0-5-144 16,0-1 128-16,2-2-128 0,-3-1 144 0,1-1-144 15,-2 2 160-15,0-3-160 0,0-2 176 0,-3-1-176 16,2-1 192-16,-2-3-192 0,0-2 192 0,4-2-64 15,2-1 0-15,1-3-128 0,-1-3 224 0,0-1-64 16,-1-3-16-16,3-1 0 0,1-2 48 0,3-3 16 16,2-1 0-16,2-5 0 0,-1-3 48 0,5-1 16 15,-2-4 0-15,3-2 0 0,0-5 48 0,1-4 16 16,5-6 0-16,1-1 0 0,-1-3-336 0,5-2 128 16,2-1-128-16,3 3 0 0,-1 0 0 0,4 2 0 15,0 3 0-15,4 2 0 0,-1 2 0 0,3 3-128 0,-1 1 128 0,3 1-128 16,5 1 128-16,-1 4-128 0,3-1 128 0,1 3-128 15,-2 1 128-15,0 5 0 0,-1 2-144 0,-1 1 144 16,-3 1 0-16,0 4-176 0,0 2 176 0,-2 3-128 16,-2 0 128-16,1 1 0 0,-1 4-144 0,-3-1 144 15,-3-2 0-15,-3 0-176 0,1 0 176 0,-1 0-128 16,-2 1 128-16,0-1-160 0,-3-3 160 0,1 0-160 16,-7-9-1040-1,8 8-208-15,-8-8-32 0,8 3-9600 0,-8-3-1920 0</inkml:trace>
  <inkml:trace contextRef="#ctx0" brushRef="#br1" timeOffset="150177.64">17352 13574 17727 0,'0'0'784'0,"-6"-5"176"16,6 5-768-16,0 0-192 0,0 0 0 0,-7 1 0 0,-2-3 656 0,0 4 112 16,0 1 0-16,1 4 16 15,-3 1-304-15,0 2-64 0,-3 1-16 0,4 6 0 0,4 3 80 0,-2 2 16 16,-2 3 0-16,-2 0 0 0,1 1 16 0,0 1 0 16,0 2 0-16,0 3 0 0,-1 2-128 0,2-1-32 15,-1-1 0-15,2 1 0 0,3-2-144 0,1 0-16 16,-1-2-16-16,1-3 0 0,3-3-16 0,0-2 0 15,-1-2 0-15,2-3 0 0,-1-2 32 0,0-1 0 16,3 0 0-16,2-4 0 0,-3-9-192 0,0 0-192 16,0 0 32-16,7 8-8288 15,1-4-1664-15</inkml:trace>
  <inkml:trace contextRef="#ctx0" brushRef="#br1" timeOffset="150623.57">17472 14058 6447 0,'-12'-9'272'0,"6"7"80"0,6 2-352 0,0 0 0 15,0 0 0-15,0 0 0 0,-7 1 1712 0,7-1 272 16,0 0 48-16,0 0 16 0,0 0-944 0,0 0-176 16,0 0-32-16,8 5-16 0,3-3-128 0,-1 1-32 15,2-1 0-15,2-1 0 0,1 1 176 0,0-2 48 16,2 0 0-16,2 0 0 0,0 0-384 0,1-2-80 16,0 1-16-16,0 1 0 0,0 0-240 0,-2 1-48 15,1-1-16-15,1 3 0 0,1-1-160 0,-5 0 0 16,0 0 0-16,-2-2-7488 0,-3 0-1472 0</inkml:trace>
  <inkml:trace contextRef="#ctx0" brushRef="#br1" timeOffset="151240.85">18055 13960 14735 0,'0'0'1312'0,"0"0"-1056"15,0 0-256-15,0 0 0 0,0 0 1280 0,0 0 208 16,0 0 48-16,9-4 0 0,-2-2-896 0,2 4-160 15,1-1-32-15,1 1-16 0,-3-1-240 0,3-1-64 16,2-1 0-16,1 0 0 0,3 2 128 0,0 1 0 16,1-2 16-16,0 1 0 0,-1-2-16 0,0 1 0 15,-3 2 0-15,0 1 0 0,-1 1-96 0,-2 0-32 16,-2 0 0-16,-9 0 0 0,9 5-128 0,-2 2 0 16,-2 2 0-16,-5-9 0 0,2 11 0 0,1 3 0 15,-5 2 0-15,0 1 0 0,-3 2 0 0,-1 1 0 16,1 1 0-16,-4-2 0 0,1 3 0 0,-2-1 160 0,0-1-160 0,1-1 160 15,-5-2-32-15,3 0 0 0,1-4 0 0,2 0 0 16,-1 0 80-16,2 0 16 0,3-5 0 0,-1-1 0 16,5-7 192-16,0 0 32 0,0 0 16 0,0 0 0 15,0 0 240-15,0 0 32 0,0 0 16 0,10-4 0 16,1-2-176-16,1-1-48 0,-1-4 0 0,2 2 0 16,-1-1-320-16,1 0-64 0,-1-2-16 0,0-2 0 15,0-1-128-15,0 0 0 0,3 1 144 0,-3 2-144 16,0-1 144-16,0 1-144 0,0 1 192 0,2 1-192 15,-1 2 0-15,0 2 0 0,0-3-160 0,0 5 160 16,0 0-176-16,0 3 176 0,1 2-128 0,-3 3 128 16,0 0-160-16,0 4 160 0,-2 3-192 0,2 1 192 15,2 1-160-15,-1 1 160 0,-4 2-128 0,1 0 128 0,-3 2 0 16,1 1-128-16,-1-3 128 0,-1-1 0 0,1 3 0 16,-3 0 0-16,2-1 0 0,0 0 0 0,-3-3 0 15,1 3 0-15,-3-2 0 0,0-2 0 16,0-2-256-16,-2 0-128 0,1 1-32 0,0-1 0 0</inkml:trace>
  <inkml:trace contextRef="#ctx0" brushRef="#br1" timeOffset="161088.92">16292 14146 10127 0,'0'0'448'0,"0"0"96"0,1-8-544 0,-1 8 0 16,3-7 0-16,-3 7 0 0,3-8 992 0,-3 8 96 15,0-8 0-15,4 2 16 0,1-2-464 0,-1 0-80 16,0 1-32-16,-4 7 0 0,-1-7 176 0,1-2 16 16,-1 3 16-16,1 6 0 0,0 0-32 0,2-9-16 0,-2 9 0 0,0-6 0 15,0 6 0-15,0 0 0 0,0 0 0 0,0-7 0 16,0 7-160-16,0 0-16 0,0 0-16 0,0 0 0 15,0 0-128-15,0 0-32 0,-1-6 0 0,1 6 0 16,0 0-48-16,0 0-16 0,-8 2 0 0,8-2 0 16,-9 6-272-16,3-1 0 0,-2 3 0 0,1 1 0 15,0 1 0-15,-2 2 192 0,-1-1-64 0,2 4-128 16,-1 3 208-16,3 1-64 0,-4-3-16 0,2 3 0 16,0 1 0-16,1 0-128 0,0 1 192 0,2 0-64 15,-3-1-128-15,4 1 192 0,0 1-192 0,0-1 192 16,2-4-48-16,-1 0 0 0,1-2 0 0,0 2 0 15,2-1 48-15,1 0 0 0,1-3 0 0,2-1 0 0,2 0 0 0,-2-1 0 16,1-2 0-16,3 0 0 0,-3-2 0 0,3 0 0 16,-1 1 0-16,4-3 0 0,-2-3-32 0,4 1 0 15,0-1 0-15,0-2 0 0,0 2 32 0,1-1 16 16,-3-4 0-16,2 2 0 0,0 1 0 0,2-2 0 16,1-3 0-16,0-3 0 0,1 1-32 0,0-2-16 15,0 0 0-15,-2-1 0 0,0-3-32 0,0-1 0 16,-1-2 0-16,-1 3 0 0,-1-2 0 0,0 2-128 15,-4-3 192-15,1 2-64 0,-1 0-128 0,0 0 128 16,-2 1-128-16,-1 1 128 0,1 0-128 0,-2 1 160 16,1 0-160-16,0 1 160 0,-3-1-160 0,3 2 0 15,-1-1 144-15,1 4-144 0,-5 6 0 0,0 0 0 16,3-8 0-16,-3 8 0 0,0 0 0 0,0 0 0 16,0 0 0-16,0 0-128 0,0 0 128 0,0 0 0 15,4 8-144-15,-4-8 144 0,3 9 0 0,-2-1 0 0,-1-8 0 0,0 12 0 16,-1 2-128-16,-1-1 128 0,0 3 0 0,0 2 0 15,-1 0 0-15,-2 1 0 0,1 4-144 0,0 3 144 16,0-1 0-16,-2 4 0 0,-1 0 0 0,0 1 0 16,0-1 0-16,-1-1 0 0,-2 1 0 0,-1 1 0 15,0 0 0-15,0 1 0 0,-3 0 0 0,0 0 0 16,-1 1 0-16,1 0 0 0,1 3 0 0,-3-1 0 16,0-1 128-16,-2 0-128 0,0 1 176 0,-4-2-176 15,1-2 208-15,-1-1-64 0,0 1-16 0,1-1 0 16,-2-1 16-16,2 0 0 0,-1-2 0 0,1 0 0 15,1 1 16-15,1-3 0 0,-2-2 0 0,2 0 0 16,-1-1 48-16,0-2 16 0,0-3 0 0,0 2 0 0,-2-2-48 16,-1 0-16-16,-2-4 0 0,3 0 0 15,4 0-16-15,1-1 0 0,-5-2 0 0,3-2 0 0,3 0-16 16,0-1 0-16,1-3 0 0,2-1 0 0,1-2 16 0,3-1 0 16,-1 0 0-16,2-4 0 0,-2-1 32 0,5-1 0 15,-1-3 0-15,3-1 0 0,0-1-48 0,2-1 0 16,1-2 0-16,0-1 0 0,2 0-128 0,0-2 0 15,0 1 0-15,3-1 0 0,0-3 0 0,2 1 0 16,0 0 128-16,4 2-128 0,0 0 0 0,4-2 0 16,0-3 0-16,2 3 0 0,0 4 0 0,1-2 0 15,0-1 0-15,2 1 0 0,4 3 0 0,3-1 0 16,0 1-144-16,2 0 144 0,1 1 0 0,-2 1 0 16,-1 2-128-16,2 2 128 0,2-2 0 0,1 1-128 0,0 1 128 15,1 3 0-15,1 3-128 0,-2 0 128 0,0 3 0 0,-1 3 0 16,-1 2 0-16,-3 4 0 0,-2 0 0 0,-1-1 0 15,-4 1 0-15,-2 0-128 0,-1 0 128 0,-2 0-208 16,-2 2 208-16,-1-1 0 0,-2-2 0 0,1 1 0 16,-1-1 0-16,-1 2 0 0,-3-3 0 0,1 1 0 15,-1 0 0-15,-1-2 0 0,-5-6 0 0,0 0 0 16,0 0-160-16,0 0 16 0,3 9 0 0,-3-9 0 31,0 0-1696-31,0 0-336 0,0 0-64 0,0 0-13296 0</inkml:trace>
  <inkml:trace contextRef="#ctx0" brushRef="#br0" timeOffset="170561">5401 11002 15887 0,'0'0'704'0,"0"0"144"0,0 0-672 0,0 0-176 0,0 0 0 0,7-4 0 16,-7 4 992-16,0 0 160 0,0 0 48 0,0 0 0 15,0 0-672-15,0 0-128 0,0 0-16 0,0 0-16 0,0 0 32 16,0 0 16-16,-7 4 0 0,0 1 0 15,-2 1 96-15,-3 1 32 0,-4-2 0 0,-1 1 0 0,-4-2 96 0,-1 1 32 16,0-2 0-16,-3 0 0 0,-2 1-288 0,1-1-48 16,-5 0-16-16,-5 1 0 0,-4-1-48 0,-1 1-16 15,-3 0 0-15,-1-1 0 0,-1 2 32 0,1 0 0 16,3-1 0-16,-2 2 0 0,0-4-32 0,0 3 0 16,0-1 0-16,0-1 0 0,0-1-64 0,1 0-32 15,2 1 0-15,3-1 0 0,3 1-32 0,2 0-128 16,2 1 192-16,3-1-64 0,1 0-128 0,3 2 128 15,2-1-128-15,1-2 128 0,2-3-128 0,4 2 128 16,2 3-128-16,3-4 128 0,0 0-128 0,2 0 0 16,-1 0 144-16,9 0-144 0,0 0 0 0,0 0 144 15,0 0-144-15,0 0 0 0,0 0 128 0,0 0-128 0,0 0 0 16,4 9 0-16,-4-9 0 0,5 13 0 0,-1-2 0 0,0 1 0 16,1-1 0-16,1 2 0 0,1 1 0 0,0 4 0 15,0 2 0-15,1 0 0 0,-4 2 0 0,1 4 0 16,1 3 0-16,-3 2 0 0,1 1-128 0,-1 1 128 15,-1 0 0-15,-2 3 0 0,0 6 0 0,-2 1 0 16,-1 3 0-16,-3 5 0 0,-1 4 0 0,0 0-144 16,-1-1 144-16,-1 0 0 0,-4-4 0 0,0 4 0 15,-3 5 0-15,3-1 0 0,0 1 0 0,-2 0 0 16,-3-3 0-16,-1 2 0 0,0 4 0 0,3-4 0 16,2-4 0-16,0 3 0 0,-2 2 0 0,-1 2 128 15,-3-3-128-15,0-1 0 0,1 1 0 0,2-1 0 0,-1 1 0 16,3 0 0-16,-2-6 0 0,0 0 128 0,0-1-128 15,1-1 0-15,-1-2 0 0,-1 2 0 0,1-1 0 0,0 0 0 16,-1-5 0-16,2-1 0 0,1 1 0 0,-2-3 0 16,1 0 0-16,2-2 0 0,-1-4 0 0,4 0 0 15,1-1 0-15,3-3 128 0,2 0-128 0,1-4 0 16,1-3 0-16,0 0 0 0,1-4 0 0,4-2 0 16,3-3 0-16,1-2 0 0,3-4 0 0,2-1 0 15,6-1 0-15,1-4 0 0,1-4 0 0,4 0 0 16,5 0 0-16,0-3 0 0,1-3 0 0,5-2 0 15,-1 0 0-15,4 0 0 0,4 2 0 0,3-1 0 16,-1-1 128-16,8 1-128 0,2 3 0 0,5-1 0 16,0 1 0-16,0-2 0 0,4 1 0 0,3-1 0 15,-1 2 0-15,2-1 0 16,0-2-1136-16,1 1-288 0,-2-1-64 0</inkml:trace>
  <inkml:trace contextRef="#ctx0" brushRef="#br0" timeOffset="171494.62">8375 10851 19807 0,'-12'-3'880'0,"12"3"176"0,0 0-848 0,0 0-208 0,-7-2 0 0,7 2 0 16,0 0 592-16,0 0 80 0,0 0 16 0,0 0 0 16,9-3-400-16,3-2-80 0,3 1-16 0,3 1 0 15,1-1-192-15,2 0 0 0,2-7 0 0,1 2 0 16,2 5 0-16,-2-1 0 0,3-1 0 0,1 0 0 16,2 2 192-16,-2 1-64 0,-1 5-128 0,1-2 192 15,-1-2-64-15,-2 2-128 0,-1 5 176 0,-2 1-176 16,0-2 0-16,-5 3 0 0,1 4 0 0,-2 4 0 15,0 3 0-15,-1 5 0 0,-1 3 0 0,0 6 0 16,-1 7 160-16,-6 1-160 0,2 3 128 0,-5 4-128 0,-4 4 128 0,-2 4-128 16,0 4 0-16,-3 3 128 0,-3 1-128 0,1-2 192 15,-1-1-192-15,-2 1 192 0,1 3-192 0,-2 0 0 16,1-2 0-16,1-4 128 0,0-3-128 0,2 1 0 16,-3-3 0-16,4-2 0 0,1 0 0 0,-1 2 0 15,2-1 0-15,-3-3 0 0,2-1 0 0,0-1 128 16,-2-2-128-16,0-1 0 0,1 2 0 0,0-1 128 15,2 1-128-15,-3 2 0 0,2-1 0 0,1-1 0 16,-1-3 128-16,1-2-128 0,0-2 0 0,3 1 160 16,-1 1-160-16,0-3 160 0,0 1-160 0,2-3 0 15,4 1 144-15,-2 1-144 0,1-2 0 0,2-3 144 16,0-6-144-16,-2 1 0 0,3 1 128 0,1-5-128 16,-3-2 0-16,4 1 0 0,-1-2 192 0,1-1-192 0,-2-3 192 0,-1 1-192 15,3-2 192-15,-4 1-192 0,2-3 192 0,-2 3-192 16,0 0 352-16,1 0-32 0,-2-2-16 0,0-2 0 15,-3-1 144-15,3 0 16 0,-2 2 16 0,-1-2 0 16,-1-2 144-16,-4-2 16 0,0-1 16 0,0 2 0 16,-3 1 176-16,0-1 16 0,-3-4 16 0,-1 2 0 15,-3-1 32-15,0 1 16 0,-3-3 0 0,-2 0 0 16,-6-2-192-16,-1 0-32 0,-3 1-16 0,-2 1 0 16,-2-2-288-16,-2 1-48 0,-2 1-16 0,1 1 0 15,1-1-192-15,-2 1-128 0,3-1 128 0,1-1-128 16,-2 1-768-16,2 0-240 0,-2 0-32 0,2 2-16496 15</inkml:trace>
  <inkml:trace contextRef="#ctx0" brushRef="#br0" timeOffset="172905.14">4754 16092 8287 0,'0'0'368'0,"0"0"80"16,0 0-448-16,0 0 0 0,0 0 0 0,0 0 0 16,0 0 1728-16,0 0 256 0,0 0 48 0,0 0 16 15,2 8-960-15,0 2-192 0,0 2-48 0,3 1 0 16,-2 2-272-16,2 4-48 0,2 0-16 0,-2 4 0 0,3 2-160 0,0 4-32 16,2-1-16-16,-6 1 0 0,1 0 16 0,2 0 0 15,0 3 0-15,2-4 0 0,-4-5 0 0,1 0 16 16,0-2 0-16,2-3 0 0,-1-1 160 0,-1-4 16 15,1-3 16-15,-3 0 0 0,2 0 96 0,0 0 16 16,-2-5 0-16,-4-5 0 0,0 0 160 0,0 0 32 16,0 0 16-16,8-5 0 0,1-5 160 0,-2-2 16 15,-3-3 16-15,2 0 0 0,1-1-336 0,0-3-64 16,2-2 0-16,-3 0-16 0,1 0-160 0,0-1-16 16,0-2-16-16,1 0 0 0,0-4-224 0,2 3-32 15,1 3-16-15,-3 1 0 0,2 0-160 0,2 4 0 16,-2 0 0-16,1 4 0 0,-1 1 0 0,0 1 0 0,-1 1 0 15,0 0 0-15,1 2-160 0,-1 1-64 0,-1 2-16 0,0 2 0 32,0-4-2848-32,-8 7-576 0</inkml:trace>
  <inkml:trace contextRef="#ctx0" brushRef="#br0" timeOffset="173240.88">5847 15369 17503 0,'3'-7'1552'0,"5"-1"-1232"15,1 1-320-15,-2 2 0 0,-7 5 1024 0,0 0 128 16,0 0 48-16,0 0 0 0,0 0 192 0,0 0 32 15,2 11 16-15,-2 2 0 0,-3 1-608 0,-3 5-112 16,-5 4-16-16,0 1-16 0,0 2-112 0,-4 0 0 16,-1-1-16-16,1 3 0 0,0 0 16 0,3 0 16 15,1-4 0-15,1 0 0 0,1 2-224 0,3-3-48 16,-3 0-16-16,2-2 0 0,1-3-176 0,1 0-128 16,3 0 192-16,0-3-192 0,2-1 160 0,0-3-160 15,1-1 128-15,2 0-128 16,0 0-816-16,1-2-240 0,-4-8-48 0,0 0-13472 0</inkml:trace>
  <inkml:trace contextRef="#ctx0" brushRef="#br0" timeOffset="173851.49">3931 16821 13071 0,'0'0'576'0,"0"0"128"0,0 0-576 0,0 0-128 0,-5-4 0 0,5 4 0 16,0 0 1248-16,0 0 224 0,0 0 32 0,0 0 16 15,8-6-464-15,4 2-96 0,4 1 0 0,1-2-16 16,4 1-224-16,7 0-32 0,5-2-16 0,6 4 0 16,2 2-128-16,5-1-32 0,5-1 0 0,-2-1 0 15,4 1-64-15,5 2-32 0,6 1 0 0,1 0 0 16,-1-1-32-16,1 0 0 0,-3 0 0 0,2 0 0 15,3-2 32-15,-1 1 0 0,-1 1 0 0,-5 2 0 16,-3 3-48-16,-1-2-16 0,-4-2 0 0,4 0 0 16,-4 1-96-16,0 2-32 0,-1 1 0 0,-5 1 0 15,-5-2-96-15,-3 2 0 0,-5-3-128 0,-1-1 192 16,-4-1-192-16,-3-1 176 0,-2-2-176 0,-3 1 160 0,-4 1-32 16,-3-1 0-16,-2-1 0 0,-1 0 0 0,-10 2-368 0,0 0-80 15,0 0 0-15,0 0-14384 16</inkml:trace>
  <inkml:trace contextRef="#ctx0" brushRef="#br0" timeOffset="174430.46">4341 17168 1839 0,'0'0'0'0,"0"0"160"0,0 0-160 0,0 0 0 16,0 0 0-16,2-7 0 0,-2 0 3696 0,0 7 704 16,0 0 144-16,0 0 16 0,0 0-2608 0,-4 6-528 15,-2 3-96-15,0 2-32 0,0 4-528 0,1 3-96 16,-4 0-32-16,0 2 0 0,0 1 0 0,1 4 0 16,0-1 0-16,0-1 0 0,-1 1 32 0,2 2 0 15,-1 2 0-15,-1-1 0 0,1-2-256 0,-1 2-48 16,2 0-16-16,-2-2 0 0,4-1-208 0,-3-1-144 15,1-3 192-15,4-1-192 0,-2-2 176 0,-1-1-176 16,2-2 160-16,-2-2-160 0,3-4 128 0,3-8-128 0,0 0 0 0,0 10 144 16,0-10-384-16,0 0-80 0,0 0 0 0,0 0-8992 31,10-4-1792-31</inkml:trace>
  <inkml:trace contextRef="#ctx0" brushRef="#br0" timeOffset="174730.61">4715 17358 12895 0,'0'0'576'0,"0"0"112"0,0 0-560 0,0 0-128 15,0 0 0-15,0 0 0 0,0 0 1856 0,0 0 352 16,8 1 64-16,2-1 16 0,-3 0-672 0,3-1-128 16,3 0-16-16,1-2-16 0,2 1-512 0,2-3-112 15,-2 2 0-15,2 0-16 0,3 0-400 0,-1 1-80 16,-2-1-16-16,-1 1 0 0,-1-1-144 0,1 2-48 16,-1 0 0-16,2 1 0 0,-3-1-128 0,-2 0 0 15,0-1 0-15,-2 1 0 16,-2 1-1600-16,0 0-368 0</inkml:trace>
  <inkml:trace contextRef="#ctx0" brushRef="#br0" timeOffset="175354.87">5231 17316 14735 0,'0'0'1312'0,"0"0"-1056"0,0 0-256 0,0 0 0 0,0 0 880 0,0 0 112 16,8-5 32-16,0-1 0 0,0 1 0 0,1-2 0 15,2 2 0-15,0-3 0 0,2-2-304 0,3 0-48 16,0 0-16-16,-1 0 0 0,-1 1-224 0,-1 0-48 16,-1 1-16-16,2 3 0 0,-2 0-112 0,-1 1 0 15,-1 3-16-15,-1 0 0 0,0 2-80 0,-9-1-16 16,8 6 0-16,-1 4 0 0,1 1 112 0,-4 3 32 16,0 2 0-16,-3 0 0 0,-2 3-32 0,0 2 0 15,-2 0 0-15,-4 0 0 0,-2 0-48 0,-2 2-16 16,-1 2 0-16,-1-3 0 0,-2-2-16 0,3-1-16 15,0-1 0-15,1 0 0 0,1-1 64 0,1-3 16 16,1-3 0-16,0 0 0 0,2 0 144 0,3-6 48 0,3-5 0 16,0 0 0-16,0 0 32 0,0 0 16 15,0 0 0-15,6-8 0 0,-3-3 160 0,3-2 48 0,2-2 0 16,1 1 0-16,4 0-336 0,1-1-64 0,2-5-16 0,0-1 0 16,1 1-272-16,2 1 0 0,0 0 128 0,1 1-128 15,0 0 0-15,1 1 0 0,0 2 0 0,0 2 0 16,0 0 0-16,-4 5 0 0,2 1 0 0,-2 6-144 15,0-1 144-15,-2 4 0 0,-1 1 0 0,1 4-128 16,0 2 128-16,-1 3 0 0,-2-1 0 0,-2 4 0 16,-1 3 0-16,-1 0 0 0,0 1 160 0,-2 2-160 15,1 2 160-15,-1-1-160 0,-2-2 160 0,0 1-160 16,-3 2 128-16,2-1-128 0,0-1 0 0,0-1 0 16,1-1 0-16,-2-2 128 0,-1-1-128 0,2-1 0 15,2-3-176-15,1-1-80 0,-1-2 0 0,-5-9-11008 16,0 0-2176-16</inkml:trace>
  <inkml:trace contextRef="#ctx0" brushRef="#br0" timeOffset="176501.23">7309 16481 8287 0,'0'0'368'0,"0"0"80"0,0 0-448 0,0 0 0 15,0 0 0-15,0 0 0 0,0 0 2112 0,0 0 320 16,1-9 80-16,-1 9 16 0,0 0-992 0,0 0-208 0,0 0-48 0,0 0 0 16,-2-8-208-16,2 8-48 0,0 0-16 0,0 0 0 15,0 0-240-15,0 0-32 0,0 0-16 0,0 0 0 16,0 0-288-16,0 0-64 0,-5 12-16 0,1 2 0 15,1 1 0-15,-2 3 0 0,2 6 0 0,-1 3 0 16,1 1-80-16,0 2-16 0,-1 1 0 0,1 6 0 16,-3 4-64-16,-1 0-32 0,-3-4 0 0,3 1 0 15,-3-3 0-15,4 2 0 0,0-3 0 0,-1-3 0 16,-1-3-160-16,2-2 160 0,2-3-160 0,-1-1 160 16,-3-1-160-16,2 0 128 0,0-2-128 0,1-3 128 15,0-3-128-15,3-3 0 0,1-1 144 0,1-9-144 16,0 0-304-16,0 0-128 0,0 0-16 0,0 0-16 15,0 0-2336-15,0 0-464 0</inkml:trace>
  <inkml:trace contextRef="#ctx0" brushRef="#br0" timeOffset="176699.36">7003 16893 11967 0,'0'0'1072'0,"0"0"-864"16,0 0-208-16,11-1 0 0,1-1 2944 0,1 0 528 15,-1 1 112-15,4 1 32 0,4 0-1984 0,2 0-400 16,4-3-80-16,3 2 0 0,3 0-256 0,1 0-32 16,0 0-16-16,0 0 0 0,0-1-272 0,-2 4-48 15,-1-1-16-15,-1 0 0 0,-3 0-320 0,3 0-192 16,-3 0 192-16,1 0-192 16,-2 1-1216-16,1-4-336 0</inkml:trace>
  <inkml:trace contextRef="#ctx0" brushRef="#br0" timeOffset="177146.71">8536 16521 11967 0,'0'0'1072'0,"0"0"-864"16,0 0-208-16,0 0 0 0,0 0 1632 0,-6 0 288 16,6 0 48-16,-9 3 16 0,-1 3-496 0,1 3-80 15,2-1-32-15,-1 6 0 0,0 3-480 0,-2 0-80 16,3 0-32-16,-3 5 0 0,4 7-240 0,-3 1-48 16,4-2-16-16,-3 3 0 0,1 3-192 0,-1-1-32 0,0 0-16 0,0 3 0 15,1 0-112-15,-1 1-128 0,1 2 176 0,0-2-176 16,0 0 144-16,1-3-144 0,-2-1 0 0,3-3 144 15,2-2-384-15,1-5-80 0,0-5 0 0,1-2-16 32,1-4-1968-32,0-4-400 0</inkml:trace>
  <inkml:trace contextRef="#ctx0" brushRef="#br0" timeOffset="177514.09">8348 16648 19343 0,'7'-24'848'0,"-3"11"192"0,3 1-832 0,1-1-208 16,0 0 0-16,2 1 0 0,1 0 784 0,3-2 112 15,0 2 32-15,-1 0 0 0,2-1 32 0,4 2 16 16,-1 1 0-16,3 1 0 0,1 4-176 0,-3 0-32 15,1 0-16-15,3 2 0 0,0 1-256 0,2 5-48 16,-4 2-16-16,-2 3 0 0,1 0-192 0,-3 1-48 16,-3 2 0-16,-3 5 0 0,0 3-16 0,-1 1-16 15,-5 2 0-15,0 3 0 0,-3-2 96 0,-2 1 0 16,-1 0 16-16,-4 0 0 0,-1-1 32 0,-6-2 0 16,-1-1 0-16,-4-1 0 0,-2-2 16 0,-3-1 0 15,-1-4 0-15,-1 1 0 0,0 1-128 0,2-4 0 0,1-3-16 0,1-3 0 16,-2 1-176-16,3-3 0 0,2-2 0 0,0-2 0 31,2-5-1728-31,3-2-368 0,2 1-80 0,2-5 0 0</inkml:trace>
  <inkml:trace contextRef="#ctx0" brushRef="#br0" timeOffset="177951.84">9657 16132 11967 0,'0'0'528'0,"-3"-5"112"0,-4-1-512 0,2 0-128 16,5 6 0-16,-8-5 0 0,1-3 2192 0,2 2 416 16,5 6 80-16,-5-4 0 0,-1 1-1392 0,6 3-272 15,-8-2-64-15,2 3-16 0,-2 2-304 0,0 2-64 16,2 2-16-16,-3 2 0 0,0 2-208 0,-1 1-32 16,-1 2-16-16,1 2 0 0,1 1 128 0,-4 7 16 15,-2 3 16-15,-1 5 0 0,-2 4-112 0,1 1-32 0,-2 3 0 0,0 2 0 16,-1 1-128-16,1 3-16 0,3 3-16 0,-1-1 0 15,3-4-160-15,0-1 0 0,4-7 0 0,1-3 128 16,-1-2-128-16,5-3 0 0,-1-3 0 0,4-3 128 16,1-5-128-16,1 1 0 0,2-2 0 0,3-4 0 15,1-3 0-15,3-1-176 0,2-2 16 0,3-1 0 32,2-3-224-32,-1-1-32 0,2-4-16 0,-1 0-8592 0,1-1-1712 0</inkml:trace>
  <inkml:trace contextRef="#ctx0" brushRef="#br0" timeOffset="178258.4">9903 16302 21183 0,'0'0'1888'0,"0"0"-1504"0,4-8-384 0,-4 8 0 0,0 0 800 0,0 0 96 15,0 0 0-15,0 0 16 0,-7 4 144 0,-2 3 32 16,0 1 0-16,-2 4 0 0,-2 5-256 0,-1 3-64 16,0-1 0-16,0 3 0 0,-1 3-240 0,2 0-48 15,2 2-16-15,-1 2 0 0,3 2-272 0,1 1-64 16,-1 0-128-16,2 1 192 0,3 1-192 0,-1-2 0 16,2-4 0-16,1 3 0 0,2 0 0 0,2-3 128 15,0-6-128-15,2-2 0 0,0-3 0 0,0-3-192 16,3-1 48-16,0-2 0 15,0-6-560-15,3-2-96 0,1-2-32 0,-3-2-8384 0,-8 1-1696 0</inkml:trace>
  <inkml:trace contextRef="#ctx0" brushRef="#br0" timeOffset="178460.63">9559 16622 16575 0,'0'0'1472'0,"0"0"-1168"0,0 0-304 0,0 0 0 15,9-1 1328-15,4 1 208 0,3 3 32 0,-1-3 16 16,1 0-192-16,1 0-48 0,4 0 0 0,1 2 0 16,1-1-352-16,0-2-80 0,2-3-16 0,1 1 0 15,1-1-384-15,2 0-64 0,1 2-32 0,-3-1 0 16,1-1-272-16,0 2-144 0,0-1 160 0,0 2-160 16,1 0-912-16,-4 0-288 0,1 1-48 0,-3-5-16 0</inkml:trace>
  <inkml:trace contextRef="#ctx0" brushRef="#br0" timeOffset="178875.06">10223 15923 14735 0,'0'0'640'0,"0"0"160"0,0 0-640 0,0 0-160 0,0 0 0 0,-5-6 0 15,5 6 1472-15,0 0 272 0,0 0 48 0,0 0 16 16,0 0-848-16,0 0-192 0,7 8-16 0,0 2-16 15,4 3-256-15,0 2-48 0,2 1-16 0,1 2 0 16,0 3 32-16,2 6 16 0,0 2 0 0,1 3 0 16,-2 0 80-16,-2 6 16 0,-3 3 0 0,1 5 0 0,0 0-160 0,-3 2-16 15,-7 3-16-15,1-1 0 16,-1 4 64-16,-3-5 16 0,-6-3 0 0,2-1 0 0,-1 0-128 16,0-5-32-16,-1-4 0 0,-3-5 0 0,-2-5-64 0,-1-2-16 15,0 1 0-15,0-3 0 0,1-4-80 0,-2-2-128 16,2-3 176-16,0-2-176 15,1-3-1936-15,1-4-496 0</inkml:trace>
  <inkml:trace contextRef="#ctx0" brushRef="#br0" timeOffset="180398.18">12838 16431 13935 0,'-10'0'608'0,"10"0"144"0,-11 2-608 0,4-1-144 0,-2 1 0 0,9-2 0 15,0 0 1552-15,0 0 288 0,0 0 48 0,0 0 16 16,0 0-496-16,10 3-80 0,3-7-32 0,4 3 0 16,-1 1-256-16,6-2-48 0,3-1-16 0,1-2 0 15,1 2-352-15,4-1-80 0,3-1-16 0,0 1 0 0,-1-4-224 0,2 3-48 16,2 2-16-16,0-1 0 0,1 2-112 0,-5-2-128 15,-5 0 176-15,-3 3-176 0,-3 4 0 0,-3-1 0 16,0-2-192-16,-9 3-13952 16</inkml:trace>
  <inkml:trace contextRef="#ctx0" brushRef="#br0" timeOffset="180622.44">12765 16731 27871 0,'0'0'1232'0,"0"0"256"0,9 3-1184 0,2-4-304 0,3-2 0 0,3 3 0 15,1 1 864-15,4-1 112 0,0-1 32 0,6-2 0 16,1-2 32-16,4 2 16 0,3 0 0 0,3-1 0 16,-2-2-352-16,2 0-64 0,1 5 0 0,-2 1-16 15,0 1-400-15,-2-1-80 0,-1-4-16 0,-3 3 0 31,-1 4-768-31,0-1-144 0,-1-4-48 0,2 1-15232 0</inkml:trace>
  <inkml:trace contextRef="#ctx0" brushRef="#br0" timeOffset="181342.53">14701 16423 17103 0,'0'0'752'0,"7"-5"160"0,-2-2-720 0,-2 0-192 0,-3 7 0 0,6-8 0 16,-3-1 1296-16,-1 0 240 0,-4 0 32 0,1 2 16 15,-1-4-256-15,-1 2-48 0,-2 1-16 0,0 0 0 16,-3 2-304-16,0-1-48 0,1 3-16 0,-2-1 0 15,-2 2-256-15,-4 0-48 0,-3 3-16 0,-3 3 0 16,-1 1-304-16,-5 4-64 0,1 2-16 0,-4 2 0 16,-4 1-192-16,1 3 0 0,1 2 128 0,2 1-128 15,-1 0 0-15,3 0 0 0,3 0 0 0,2 1 0 16,3 1 0-16,4-2 0 0,1-3 0 0,6-1 0 16,5-4 0-16,2-2 0 0,3 0 128 0,4-2-128 15,4-2 0-15,6-1 0 0,0-8 128 0,6 2-128 16,3-1 304-16,6-4 16 0,2-2 0 0,1 0 0 0,3-1-176 0,-2-1-16 15,-1-1-128-15,1-2 192 0,-2 0-192 0,-3 2 128 16,-4 1-128-16,-2 0 0 0,-5-1 128 0,-2 4-128 16,-2 2 0-16,0 2 0 0,-7 3 0 0,-7 1 128 15,9 5-128-15,-6 2 0 0,-3-7 0 0,2 16 0 16,-4 2-192-16,0 3 192 0,-1 1 0 0,-4 6 0 16,1 5 0-16,-3 3 0 0,-3 1 0 0,-2 5 128 15,-2 2-128-15,-4 1 0 0,-3 2 176 0,-4 1-176 16,-3-2 192-16,0 3-192 0,1-2 256 0,0 3-64 15,3-1-16-15,-3-3 0 0,3-6 16 0,3-4 16 16,-3-3 0-16,3-4 0 0,2-5 96 0,0-1 16 16,2-4 0-16,0-3 0 0,1-4-16 0,2-2 0 0,0-1 0 0,1-6 0 15,0-3-144-15,0-3-32 16,1-2 0-16,1-3 0 0,3-6-272 0,0 0-64 0,2-2-16 0,2-2 0 31,3-2-1584-31,6-1-320 0,1-1-64 0,4 1-13040 0</inkml:trace>
  <inkml:trace contextRef="#ctx0" brushRef="#br0" timeOffset="181773.33">15674 16026 4607 0,'0'0'400'0,"0"0"-400"16,2-8 0-16,-2 8 0 0,0 0 3952 0,0 0 704 15,0 0 144-15,0 0 16 0,0-10-2656 0,0 10-544 16,0 0-96-16,0 0-32 0,-9-1-432 0,0 5-96 15,0 2 0-15,-2 4-16 0,-1 1-304 0,-3 6-48 16,-1 2-16-16,0 6 0 0,-5 0-80 0,-1 5-32 16,-2 2 0-16,-1 3 0 0,1 2-144 0,2 5-16 15,-1 1-16-15,1 2 0 0,1-1-80 0,3 0-16 16,0 0 0-16,3 0 0 0,1-1-192 0,6-1 176 0,-1-5-176 16,4-2 160-16,4 2-160 0,2-6 128 0,3-4-128 0,0-2 128 15,2-5-128-15,0 1 128 0,5 0-128 0,2-5 128 16,-1-3-128-16,6 0 0 0,0-4 0 0,4-1 128 15,2-2-128-15,0-3-224 0,0-4 48 0,0-1 16 32,1-1-1888-32,-1-2-384 0,-3-4-80 0</inkml:trace>
  <inkml:trace contextRef="#ctx0" brushRef="#br0" timeOffset="182146.2">16139 16029 20559 0,'0'0'896'0,"0"0"208"0,5-7-880 16,-5 7-224-16,0 0 0 0,0 0 0 0,0 0 1168 0,0 0 192 15,0 0 48-15,0 0 0 0,-9 5-240 0,-3 3-32 16,1 2-16-16,-2 4 0 0,-2 4-400 0,-3 4-80 16,-2 3 0-16,2 4-16 0,-6-1-160 0,2 5-16 15,-3 5-16-15,3 2 0 0,-1 0-96 0,4 2-16 16,2-1 0-16,2 3 0 0,3 3-128 0,2-3-16 16,3-3-16-16,1-4 0 0,1-4-160 0,3-2 128 15,2-3-128-15,2-3 128 0,3-3-128 0,2 0 160 0,3-4-160 0,0-1 160 16,0-4-160-16,1-1 128 0,0-1-128 0,0-3 128 15,1-4-368-15,1-4-80 0,2 0 0 0,0 0-16 32,-4-2-2160-32,0-5-448 0</inkml:trace>
  <inkml:trace contextRef="#ctx0" brushRef="#br0" timeOffset="182365.73">15569 16431 27583 0,'0'0'1216'0,"0"0"256"16,11-1-1168-16,0 0-304 0,4 1 0 0,4 1 0 0,0 2 832 0,4-1 96 16,1 2 32-16,5-3 0 0,4 0 64 0,2 0 32 15,1 0 0-15,4 1 0 0,3 1-128 0,-1 2-32 16,-1 0 0-16,-1 0 0 0,-4 0-480 0,0 0-96 16,1-2-32-16,-2 2 0 0,-1 0-288 0,2 0 0 15,-3 1 0-15,1-4 0 16,-1 2-1840-16,-2-1-416 0,-3-2-96 0,-4-1-16 0</inkml:trace>
  <inkml:trace contextRef="#ctx0" brushRef="#br0" timeOffset="182771.95">16689 15857 22111 0,'5'-9'976'0,"-5"9"208"0,0 0-944 0,9-2-240 0,2-1 0 0,0 5 0 16,-2 1 848-16,2 2 128 0,1 2 32 0,0 3 0 15,-2 0-304-15,1 3-48 0,1 2-16 0,0 5 0 16,1 1-128-16,-1 3-16 0,0 0-16 0,1 8 0 0,-5 8 160 0,0 3 48 16,-6 2 0-16,-2 7 0 0,-2 6 208 0,-7 6 64 15,-3 3 0-15,-4 2 0 0,-4 2-240 0,-2 0-32 16,-2-2-16-16,-2-5 0 0,0-8-240 0,1-5-48 16,-2-4-16-16,2-4 0 0,-3-3-64 0,2-4-16 15,1-2 0-15,-3-3 0 0,2-4-80 0,2 1-16 16,-5-7 0-16,3 0 0 0,0-6-192 0,2 0-288 15,0-4 64-15,4-3-11856 16,5-2-2368-16</inkml:trace>
  <inkml:trace contextRef="#ctx0" brushRef="#br0" timeOffset="186068.69">18533 15224 10127 0,'0'0'448'0,"0"0"96"0,3-10-544 0,-1 3 0 0,-2 7 0 0,0 0 0 16,0-8 2512-16,0 8 400 0,-1-8 80 0,1 8 16 15,0 0-2304-15,-4-8-464 0,4 8-96 0,-5-7-16 16,-1 1 96-16,3 0 16 0,-4 0 0 0,2 1 0 16,-3-1 192-16,1 2 32 0,-1 0 16 0,-1 2 0 15,-2 1 16-15,-1 1 0 0,0 0 0 0,-2 3 0 16,-2-1-48-16,0 1 0 0,-3 2 0 0,0 1 0 16,-2-4-160-16,-1 2-32 0,-2 3-16 0,-2-1 0 15,-4-1 16-15,-1 2 16 0,-2-4 0 0,-1 2 0 16,0 2-16-16,-3-3 0 0,-1 1 0 0,-1-1 0 15,-2 2 48-15,-4 0 0 0,-6 1 0 0,0-2 0 16,-2 0-48-16,-1 0-16 0,0 1 0 0,-1-2 0 16,1-2-48-16,-2 2 0 0,-2-2 0 0,-3 0 0 0,-2 0-32 15,2 1-16-15,-1-1 0 0,4 0 0 0,0 1 48 16,-2 1 0-16,-1-1 0 0,-1-1 0 0,-1-1-192 0,1 1 0 16,-1 2-192-16,1-1 192 0,2-1 0 0,-4-2 0 15,-2-1 0-15,-1 1 192 0,2 2-192 0,1-2 0 16,2-2 144-16,-2 1-144 0,0 0 0 0,-4 1 144 15,1 0-144-15,1 0 0 0,-3 0 144 0,2 0-144 16,1 0 0-16,-5 0 144 0,-3-3-144 0,4-1 128 16,-2 1-128-16,3 1 128 0,-6 0-128 0,0-1 0 15,-2-1 144-15,0 2-144 0,-1 0 208 0,1-1-16 16,-1 0-16-16,-2 1 0 0,-4 1 96 0,3-1 32 16,-1-1 0-16,0 1 0 0,-2 1-112 0,1 0 0 15,-4-1-16-15,4 0 0 0,0-1-176 0,-2 2 0 16,-4-2 144-16,2 1-144 0,3 1 0 0,2 0 0 0,-2-2 0 0,0 2 128 15,-1-1-128-15,-1 0 0 0,-1 0 0 0,-3-1 0 16,-3 0 0-16,-1 1 128 0,3 0-128 0,2 0 128 16,-2 0 16-16,1-1 16 0,-2 0 0 0,1 0 0 15,0 0 16-15,1 2 0 0,-2 0 0 0,3 0 0 16,-3-2-176-16,5 1 192 0,4 2-192 0,-3-3 192 16,1-2-192-16,1-1 0 0,-1 1 0 0,-1 0 0 15,1 3 0-15,-4-3 0 0,-1-2 128 0,2 1-128 16,3 0 0-16,0 2 0 0,-4-1 0 0,2 1 128 15,-1-1-128-15,2 1 0 0,0 1 0 0,0-1 0 16,-3 1 0-16,2 0 0 0,2-2 0 0,1 1 0 16,-2 0 0-16,1-1 0 0,-1 1 128 0,2 1-128 15,1 0 0-15,0 0 0 0,-6-1 0 0,2-1 0 16,2 1 0-16,2-1 0 0,3 2 0 0,-2 1 0 0,-5-1 0 0,0-1 0 16,0-1 0-16,-1 2 0 0,0 0 0 0,-2 2 0 15,0 1 0-15,3 0 0 0,2-1 0 0,-2 2 0 16,0 1 0-16,-3 1 0 0,0-1 160 0,2 1-160 15,0-1 192-15,0 2-192 0,-4-1 192 0,3 0-192 16,5 2 192-16,-2-1-192 0,-2-1 160 0,0 1-160 16,2-1 128-16,2 0-128 0,3 1 0 0,-3-1 0 15,1-1 128-15,0 0-128 0,-1 0 0 0,1 1 0 16,1-1 0-16,-2 1 0 0,2 0 0 0,0 0 0 16,4-3 0-16,1 2 0 0,0 0 0 0,3-1 0 15,0-1 0-15,3 0 0 0,4-1 0 0,1 2 0 16,0 1 128-16,0-1-128 0,-1-2 0 0,3 2 0 15,3 2 0-15,-1-1 128 0,1-2-128 0,2 2 0 0,0-2 0 0,1 2 128 16,0 0-128-16,2 0 0 0,0-1 0 0,2 0 0 16,5 1 0-16,-2 0 0 0,0 1 0 0,2-3 0 15,-2 0 0-15,3 2 0 0,3 0 0 0,0 0 0 16,3-1 0-16,1 0 0 0,2-1 128 0,3 1-128 16,1 1 0-16,2 1 0 0,-1-4 0 0,0 4 0 15,0-2 0-15,0 2 0 0,1-1 0 0,3-2 0 16,4-2 0-16,-2 1 0 0,0 2 0 0,2-1 0 15,3-2 0-15,3 0 0 0,-1 0 0 0,2-1 0 16,1 2 0-16,2 0 0 0,0 0 0 0,4 0 0 16,0-1 0-16,3 1 0 0,-2 1 128 0,3 0-128 15,1-1 0-15,2 1 0 0,-2-1 0 0,7 1 0 16,0 0 0-16,0 0 0 0,-7 2 0 0,7-2 0 0,-4 6 0 0,0 2 0 16,1 2 0-16,-1 1 0 0,3 1-176 0,-3 3 176 15,2 4-128-15,0 1 128 0,-1 0 0 0,0 5 0 16,1 4 0-16,-2 3-128 0,0 1 128 0,0 3 0 15,1 2 0-15,-3 3 0 0,0 1 0 0,-2 6 0 16,-2 2 0-16,-1 4-128 0,0 3 128 0,0 2 0 16,-3 2 0-16,2-2 0 0,0-2 0 0,-1 2-128 15,-1-1 128-15,2 4 0 0,-1-2 0 0,2-2 0 16,-1 1 0-16,1-2 0 0,-2 0 0 0,2 1 0 16,-2 0 0-16,5-2 0 0,-2-1 0 0,3-4 0 15,-2 0 0-15,3-5 0 0,-3-2 0 0,3 0 0 16,0-2 0-16,1 0-128 0,2 0 128 0,-2-3 0 15,2-3 0-15,1-1 0 0,1-2-144 0,0-5 144 16,1-1-160-16,1-4 160 0,1-1-192 0,1-4 48 0,1 0 16 0,-2 0 0 16,1-3-112-16,1-2-16 0,-1-2 0 0,3 2 0 15,0-2-16-15,3 0-16 0,-2-2 0 0,2 1 0 16,1-2 48-16,2-1 16 0,2 0 0 0,0 0 0 16,0-2 224-16,4 3 0 0,2-2-160 0,1 0 160 15,-1-2 0-15,5 2-144 0,-2-1 144 0,3 1 0 16,3-2 0-16,-2 1 0 0,2-1 0 0,1 0 0 15,0 2 0-15,3-1 0 0,5-3 0 0,-2 0 0 16,3-1 0-16,0 1-128 0,5 0 128 0,3 3 0 16,3-2 0-16,-1-1 0 0,1-1-128 0,-2 0 128 15,2-1 0-15,0 3-128 0,4 0 128 0,0 1 0 16,3-2-176-16,1 2 176 0,-7-1-160 0,3 0 160 0,0 2-128 16,0-1 128-16,0-1 0 0,0 2-144 0,1 1 144 0,-1 2 0 15,-3 0 0-15,0 0 0 0,-1-2 0 0,0 1 0 16,3-1 0-16,0 1 0 0,0 0 0 0,-4-1 0 15,-1 2 0-15,0 0 0 0,-1-1 0 0,-1 1 0 16,-2-1 0-16,2 0 0 0,3 1 0 0,0 0 0 16,3-1 0-16,-4 1 0 0,0 0 0 0,-3-2 0 15,-1 1 0-15,0 0 0 0,2-2 0 0,1 2 0 16,3 0 0-16,-2-1 0 0,2-1 0 0,-3-1-128 16,-2 0 128-16,-1 0 0 0,1 1-160 0,1-1 160 15,1 0-192-15,-1-2 192 0,0 0-176 0,1 0 176 16,3 1-160-16,-2-3 160 0,-2-1-176 0,1 1 176 15,-1 0-192-15,2 0 192 0,1 0-144 0,3 1 144 0,0-3 0 0,3 1-144 16,-4-2 144-16,0 1 0 0,-1-2 0 0,1 2-128 16,-1-1 128-16,3 2 0 0,2-1 0 0,2-1-128 15,-1 1 128-15,0 0 0 0,-2 0 0 0,0 2 0 16,0-1 0-16,2 0 0 0,2-2 0 0,1 0 0 16,1-1 0-16,-1 0 0 0,-2 0 0 0,1 0 0 15,0 0 0-15,3 1 0 0,0 0 0 0,1-1 0 16,-1 1 0-16,-2-1 0 0,-2-2 0 0,1 3 0 15,1 2 0-15,-1-3 0 0,0 0 0 0,2 1 0 16,-1-1 128-16,-2 2-128 0,-4-1 128 0,0 1-128 16,1 1 128-16,3-2-128 0,2 0 128 0,2 3-128 15,-2-1 0-15,-1 0 144 0,-3-1-144 0,1 1 0 16,0 0 128-16,3-2-128 0,4 1 0 0,-4 1 0 16,-2 1 192-16,-2 0-192 0,2-1 192 0,1-1-192 0,-2 1 192 0,3 0-192 15,1 2 192-15,-1-1-192 0,2 0 192 0,-4-1-64 16,-1-2 0-16,2 1-128 0,3 1 192 0,0 0-64 15,4-1 0-15,0-3-128 0,-2 3 192 0,1-1-64 16,4 0 0-16,-1-1-128 0,6 0 176 0,-3 2-176 16,-1-2 160-16,0 0-160 0,-3 2 144 0,3-3-144 15,3 0 128-15,0 0-128 0,2 3 128 0,-2 0-128 16,-4-1 128-16,5-1-128 0,3 0 128 0,-1 2-128 16,4-1 0-16,-4 0 128 0,-3 1-128 0,3 0 0 15,3 0 0-15,0 0 128 0,2 2-128 0,-5-2 0 16,-1-2 0-16,3 1 0 0,3-1 0 0,2 2 0 15,0 1 128-15,-2 0-128 0,-5-1 0 0,4 0 0 16,-1 1 0-16,1-1 0 0,0 2 0 0,-3 0 0 0,-1-1 0 0,1 1 0 16,3 0 128-16,0 3-128 0,-2-1 0 0,-1 1 128 15,-1-2-128-15,1 0 0 0,1 0 0 16,-1 3 128-16,-4-1-128 0,1 0 128 0,-3 1-128 0,3-2 128 16,4 0-128-16,-1 1 0 0,-2-1 0 0,-1 3 128 15,-4-4-128-15,6 1 0 0,1-1 0 0,1 1 128 16,0 1-128-16,-2-1 0 0,-3-1 144 0,3 2-144 15,3-2 0-15,-1 2 0 0,-2 0 0 0,-3 1 0 16,-3 0 0-16,-1-2 0 0,0-1 0 0,2 1 0 16,1 1 0-16,-3 2 0 0,-4-1 0 0,-1 1 0 15,-3-3 0-15,6 1 0 0,0 0 0 0,-1 1 0 16,-4 0 0-16,-3-1 128 0,-2 0-128 0,-2-1 0 16,-2 0 0-16,1 0 128 0,-2 1-128 0,0 1 0 15,-2-1 0-15,-4 1 128 0,-4-1-128 0,-2 0 0 0,-4 1 0 0,-1 2 144 16,-2-2-144-16,1 1 0 0,-1-2 144 0,-3 2-144 15,0-1 0-15,0 0 144 0,-2 1-144 0,-3-2 128 16,-3-1-128-16,-2 0 128 0,0 2-128 0,-3 0 160 16,0-3-160-16,-3 1 160 0,1-1-32 0,-3 2 0 15,-1-3 0-15,0 1 0 0,-2 1 0 0,-8-2 0 16,7 0 0-16,-7 0 0 0,8 0 16 0,-8 0 0 16,0 0 0-16,8-2 0 0,-8 2-16 0,0 0 0 15,5-4 0-15,-5 4 0 0,6-4-128 0,-6 4 128 16,6-8-128-16,0 2 128 0,-1 0-128 0,0 0 128 15,0-2-128-15,3-1 128 0,-3-1-128 0,4-1 0 16,-3-1 0-16,4-3 0 0,-2-1 0 0,3-2 0 16,0-4 0-16,0-2 0 0,1-1 0 0,4-3 0 0,-1-5-144 0,1-3 144 15,-2-1 0-15,5-3 0 0,4-1 0 0,-1-5 144 16,0-4-144-16,-1-5 160 0,2-6-160 0,1-1 160 16,1-4-160-16,-2 0 192 0,3-3-192 0,-2-1 192 15,2-6-64-15,1 2-128 0,-3 4 192 0,1 0-64 16,3-1 192-16,-3 4 48 0,-2 1 0 0,1-2 0 15,0 3 32-15,2 2 16 0,-4 3 0 0,0 4 0 16,-1 3-160-16,-3 1-16 0,-1 1-16 0,-3 2 0 16,-1 8-224-16,-1 3 0 0,-3 2 0 0,0 5 0 15,-3 2-832 1,-1 6-176-16,-1 3-16 0,0 2-16 0,-3-1-2048 0,-2 1-416 16</inkml:trace>
  <inkml:trace contextRef="#ctx0" brushRef="#br0" timeOffset="193763.65">10881 16419 14223 0,'1'-13'624'0,"2"5"144"0,3 2-624 0,-6 6-144 0,4-8 0 0,0 2 0 15,-4 6 560-15,8-5 80 0,-8 5 0 0,6-8 16 16,0-1 64-16,0 1 16 0,-2 3 0 0,2-1 0 15,0 0 320-15,0-3 64 0,-3-2 16 0,1 2 0 16,1 3 48-16,-2-2 16 0,-1-2 0 0,3 2 0 16,-5 8-144-16,2-7-32 0,-2 7 0 0,2-7 0 15,-2 7 0-15,0 0 0 0,2-7 0 0,-2 7 0 16,0 0-768-16,0 0-256 0,0 0 160 0,0 0-160 16,8 11 160-16,-3 5-160 0,2 0 192 0,0 4-192 15,-1 2 192-15,2 3-64 0,-3 3 0 0,4 0-128 16,-2 1 144-16,2 5-144 0,-2 6 0 0,2 2 144 0,-1 0-144 15,0 1 0-15,-2 0 0 0,3-1 0 0,-4-1 128 0,4-5-128 16,-3-6 0-16,0-4 128 0,2-2-128 0,1-7 0 16,-3-3 0-16,1-4 128 0,0-6-128 0,0 2 160 15,1-4-160-15,1-4 160 0,0-6 256 0,2-3 48 16,-3-1 16-16,2-4 0 0,2-3 112 0,-3-4 32 16,1-5 0-16,1 0 0 0,0 2-368 0,0-3-80 15,-2-4-16-15,3 0 0 0,1-1 96 0,6 1 32 16,3 0 0-16,-1-1 0 0,2-3-416 0,-1 4-96 15,3 5-16-15,-3 0 0 0,1 2 240 0,-4 2 0 16,-1-3 0-16,-2 5-144 0,-2 2 144 0,0 2 0 16,-3-1 0-16,0 2 0 0,-1 5 192 0,-2 2 64 15,-1 3 0-15,-2-2 16 0,0-1-272 0,-1 5 0 16,-4 5 0-16,0 0 0 0,0 0 0 0,0 0 0 16,0 0 0-16,0 0 0 0,0 0 0 0,0 0 0 0,0 0 0 0,0 0 0 15,0 0 0-15,0 0 0 0,0 15 0 0,0 0 0 16,-2-1 0-16,-1 2 0 0,-2 3 0 0,1 3 0 15,-3 3 0-15,0-1 0 0,-2-2 0 0,0 2 0 32,-1 4-320-32,-1 1-112 0,0-2-16 0,-3 1-16 0,-2-2 464 0,0 4 0 0,-1 2 0 0,-2-3 0 15,-1-2 0-15,-1-2 0 0,-2 1 0 0,2 1 0 16,-2 0 160-16,3-1-160 0,4-6 128 0,-1-2-128 16,-1-3 128-16,1-2-128 0,1-2 0 0,1-4 128 15,0-1-128-15,-1-3 192 0,3-1-192 0,2-3 192 16,0-3 0-16,0-4 16 0,0-1 0 0,0-1 0 15,2-2 80-15,-1-3 16 0,0-3 0 0,2-2 0 0,-2 0-96 0,1-1-16 16,-1 1 0-16,1-2 0 0,0-6-64 0,0 5-128 16,0 2 176-16,-2 0-176 0,-1-2 128 0,2 0-128 15,-2 3 0-15,0 1 0 0,-3 0 416 0,2-2-32 16,0 0 0-16,-1 0 0 0,-3 0-608 0,3 2-128 16,1-1-32-16,-1 2 0 0,1 1 624 0,3-1 112 15,1 1 32-15,1 3 0 0,1 1-384 0,-2 3 0 16,3-1 0-16,-1 1 0 0,2 6 0 0,0-2 0 15,0-1 0-15,1 1 0 0,4 6 0 0,0 0 0 16,0 0 0-16,0 0 0 16,0 0-752-16,0 0-208 0,-1 11-64 0,2 3 0 0,2 3 832 0,3 2 192 15,0 0 0-15,1 6 0 0,2 1 0 0,1 3 0 16,-1-1 0-16,1 4 0 0,1 3 0 0,0 4 0 16,2 4 0-16,1-4 0 0,-1-2 0 0,2 0 0 0,0 5 0 0,-1-6 0 15,1-4 0-15,-2-3 0 0,-2-2 0 0,0-3 0 16,0-1 0-16,-1-4 0 0,-2-6 0 0,-2 0 0 15,1-2 128-15,-3-2 80 0,1-2 16 0,-5-7 0 16,0 0-224-16,0 0 0 0,6 6 128 0,-6-6-128 16,0 0-160-16,0 0-80 0,0 0-16 0,0 0 0 15,0 0 256-15,5-7 0 0,-1-1 0 0,1 0 0 16,-2 0 320-16,1-1 128 0,2-1 0 0,-2-1 16 16,0-1-736-16,2-1-160 15,0 2-16-15,1-5-16 0,2-4 464 0,-1 1 0 0,1-1 0 0,4-1 0 16,-2-2 0-16,3-4 0 0,0-2 0 0,3-2 0 15,0 1 0-15,1 0 0 0,-5 0 0 0,2-1 0 16,1 0 720-16,0 2 240 0,4 1 64 0,-1-2 0 0,0-1-832 0,-2 2-192 16,1-1 0-16,-1 1 0 0,-5 2 0 0,2 2 0 15,-3 1 0-15,1 4 0 0,-3 1 0 0,-1 1 0 16,0 3 0-16,-1-1 0 16,-3 3-768-16,0 3-208 0,2 3-48 0,-4 0 0 0,1-1 832 0,-3 8 192 15,0 0 0-15,0 0 0 0,0 0 0 0,0 0 0 16,2-6 0-16,-2 6 0 0,0 0 0 0,0 0 0 15,0 0 0-15,0 0 0 0,-3 12 0 0,1 0 0 16,0 1 0-16,2 3 0 0,-6-2 0 0,2 1 0 16,0 1 0-16,0 0 0 0,-3 5 0 0,1 2 0 15,-3 1 0-15,3-5 0 0,-1 3 0 0,-2 3 0 16,-1 3 0-16,-1 0 0 0,-1 1 0 0,-2 3 0 16,-1 2 0-16,-1 1 0 0,1-2 0 0,1 1 0 0,1-3 0 0,1 0 0 15,0 2 0-15,1-2 0 0,-3-3 0 16,2 1 0-16,1 0 0 0,0-2 0 0,-2-1 0 0,-1-2 0 15,3-4 0-15,0-1 0 0,0-1 0 0,-1 5 0 16,1-2 176-16,3-6 80 0,-2-5 0 0,4 0 16 16,0-1-272-16,0-3 0 0,6-6 128 0,0 0-128 15,-9 3 128-15,9-3-128 0,-9-8 192 0,1 0-192 16,0-1 224-16,2-2-64 0,0-2-16 0,1 0 0 16,0 1-144-16,1-1 160 0,-1-2-160 0,1 1 160 15,-1-2-160-15,0-2 0 0,-2-4 0 0,3 7 128 16,-2-3 192-16,0-3 48 0,-1-4 0 0,-1-3 0 15,2 1-368-15,-2-1 0 0,0-4 0 0,0 0 0 16,-1-5 0-16,-1 2 0 0,1 1 0 0,-2 2 0 0,3-1 0 0,1 4 0 16,0 0 0-16,1 2 0 15,-1 3 0-15,-3 2 0 0,5 3 0 0,-2 2 0 0,1-2 0 16,3 4 0-16,-3 5 0 0,0-5 0 16,3 4-752-16,-1 4-208 0,4 7-64 0,0 0 0 0,0 0 1648 0,0 0 320 15,0 0 64-15,0 0 16 16,9 17-1648-16,-1 2-320 0,-1-3-64 0,-2-1-16 0,3 3 832 0,-2 1 192 15,3 4 0-15,-1 3 0 0,1-2 0 0,1 4 0 16,1 2 0-16,0 2 0 0,1 2 0 0,-2 1 0 16,-1 0 0-16,2 2 0 0,-2-1 0 0,2 1 0 15,-2 0 0-15,-1-4 0 0,-1-2 0 0,0-3 0 16,0-1 0-16,-1-3 0 0,0-3 0 0,-2-3 0 16,1-2 0-16,-1-2 0 0,0-1 0 0,2-2 0 15,-3-1 0-15,2 1 0 0,-2-2 176 0,-3-9 80 0,0 0 0 0,0 0 16 16,0 0-272-16,0 0 0 0,0 0 128 0,9-1-128 15,-2-4 0-15,1 1 0 0,1-1 128 0,-3 0-128 16,2-1-208-16,1-4-112 0,2-2 0 0,-1-2-16 16,2-1 336-16,2-3 0 0,4-1 0 0,-2-6 0 15,1-2 0-15,2-3 0 0,3-2 0 0,2-5 0 16,2-5 0-16,1-6 0 0,0-2 0 0,-3 1 0 16,-1-1 0-16,0 3 0 0,1 0 0 0,-5 4 0 15,0 3 0-15,-1 5 0 0,-3 3 0 0,-1 4 0 16,-3 5 0-16,0 5 0 0,-5 3 0 0,-1 4 0 15,0 4 0-15,-4 1 0 0,-1 6 0 0,0 0-12624 16,-8 8-2464-16</inkml:trace>
  <inkml:trace contextRef="#ctx0" brushRef="#br0" timeOffset="196578.31">4843 15988 16575 0,'0'0'368'0,"0"0"80"16,-4-9 0-16,2 3 16 0,1 1-464 0,0-2 0 0,-1 1 0 0,0-1 0 16,-1 0 912-16,2 2 96 0,-3-2 16 0,2 1 0 15,1-2 0-15,-1 1 0 0,0 0 0 0,0 0 0 0,0 3 0 0,2 4 0 16,-5-6 0-16,3 2 0 0,2 4-832 0,0 0-192 16,0 0 0-16,0 0 0 0,0 0 864 0,0 0 128 15,0 0 32-15,0 0 0 0,-4 5-832 0,3 3-192 16,0 1 0-16,1 2 0 0,1 1 0 0,1 2 0 15,0 3 0-15,3 0 0 0,0 2 0 0,2 2 0 16,-1 4 0-16,2 2 0 0,1 1 0 0,1 2 0 16,0 1 0-16,1 1 0 0,-3-1 0 0,0 1 0 15,-5-1 0-15,3-1 0 0,2-2 0 0,-3-1 0 16,-2-3 0-16,2-2 0 0,-2-1 0 0,1-2 0 16,0-2 0-16,0-1 0 0,1-2 864 0,-2-3 128 15,0-3 32-15,0-2 0 0,-1 1-832 0,-2-7-192 16,0 0 0-16,0 0 0 0,0 0 864 0,0 0 128 15,0 0 32-15,0 0 0 0,4-7 0 0,0-2 0 0,2-2 0 0,-3-1 0 16,3-3-832-16,1-2-192 0,-1 0 0 0,4-1 0 16,0 2 0-16,2-5 0 0,1-1 0 0,0-1 0 15,1 2 0-15,2-2 0 0,-1-1 0 0,1-2 0 16,-1-1 0-16,0-1 0 0,1 1 0 0,-1-1 0 16,1 2 0-16,-1-1 0 0,0 2 0 0,1 0 0 15,-1 3 0-15,1 0 0 0,-2 1 0 0,-2 2 0 16,1 2 0-16,-2 1 0 0,-1 2 0 0,-3 2 0 15,2 0 0-15,-4 3 0 0,1 2 0 0,-1 2 0 16,-3-1 0-16,-2 6 0 0,0 0 0 0,0 0 0 16,0 0 0-16,0 0 0 0,0 0 0 0,0 0 0 15,-2 8 0-15,-3 2 0 0,-1 1 0 0,2 0 0 16,-5 3 0-16,2 4 0 0,1 1 0 0,-1-2 0 0,-4 2 0 0,1 2 0 16,0 3 0-16,-1 1 0 0,-1 2 0 0,0 0 0 15,-1 1 0-15,-1 1 0 0,-1 2 0 0,1-2 0 16,-1 2 0-16,-1-4 0 0,1-1 0 0,-1 1 0 15,1-1 0-15,0-2 0 0,-2-2 0 0,2-1 0 16,-1 0 0-16,2-1 0 0,0-2 0 0,0-1 0 16,0-4 0-16,3 0 0 0,-2-2 0 0,3 0 0 15,2 1 0-15,2-4 0 0,2-2 0 0,4-6 0 16,-4 5 0-16,-3-2 0 0,2-4 0 0,1-2 0 16,-3-1 0-16,3-2 0 0,1-2 0 0,1 1 0 15,-1-5 0-15,0 0 0 0,-1-1 0 0,1 1 0 16,1-3 0-16,-2-1 0 0,2-2 864 0,0 1 128 15,-1-1 32-15,1-2 0 0,2-2-832 0,-3-1-192 0,-2-1 0 0,2-1 0 16,-1-2 0-16,3-1 0 0,-1-3 0 0,-1 3 0 16,0 1 0-16,1-3 0 0,-1 0 0 0,0 3 0 15,3 0 0-15,-1 2 0 0,-2 0 0 0,2 2 0 16,-1 0 0-16,1 0 0 0,0 1 0 0,0 2 0 16,0 0 0-16,0 2 0 0,-1 1 0 0,1 2 0 15,0 4 0-15,0 3 0 0,-3-1 0 0,-1 0 0 16,5 9-768-1,0 0-208-15,0 0-48 0,0 0 0 0,0 0 832 0,-4 3 192 0,-2 3 0 0,2 2 0 16,2 1 0-16,0 4 0 0,1 0 0 0,-1 4 0 16,1 4 0-16,-1 2 0 0,1-1 0 0,1 4 0 15,1 0 0-15,-1 4 0 0,0 2 0 0,0 1 0 16,-1 2 0-16,0 0 0 0,0-1 0 0,0 2 0 0,0-3 0 0,1 0 0 16,1-1 0-16,0-2 0 0,-1-2 0 0,0-2 0 15,0-2 0-15,2-4 0 0,1-4 0 0,1 0 0 16,-1 0 0-16,1-2 0 0,2-5 0 0,-2-1 0 15,0-1 0-15,0-2 0 0,-4-5 0 0,7 4 0 16,-7-4 0-16,7-2 0 0,0-1 0 0,-1-2 0 16,1-2 0-16,-1-1 0 0,0-2 0 0,3-2 0 15,1-1 0-15,-4-1 0 0,2 0 0 0,-1-4 0 16,3 1 0-16,-2 0 0 0,5-2 0 0,0 0 0 16,2-1 0-16,1-2 0 0,0 0 0 0,-1 0 0 15,3 1 0-15,0 0 0 0,-1-1 0 0,0 0 0 16,-1 0 0-16,2 1 0 0,-3 1 0 0,-2 0 0 15,1 0 0-15,0 2 0 0,-1 1 0 0,0 2 0 0,-1-1 0 0,2 3 0 16,-4 1 0-16,-1 2 0 16,1 0 0-16,-2 3 0 0,-2 0 0 0,-1 2 0 0,1 0 0 0,-6 5 0 15,0 0 0-15,0 0 0 0,0 0 0 0,0 0 0 16,0 0 0-16,0 0 0 0,0 0 0 0,0 0 0 16,2 7 0-16,-2 0 0 0,-1 2 0 0,0 1 0 15,-2 1 0-15,0 2 0 0,-1 3 0 0,-2 1 0 16,1 2 0-16,-5 2 0 0,-1 1 0 0,1 3 0 15,-2 2 0-15,0 0 0 0,-2 0 0 0,0 1 0 16,-1 3 0-16,-1-1 0 0,0-4 0 0,-2 0 0 16,0 2 0-16,0-2 0 0,0 1 0 0,2-3 0 15,-3-1 0-15,2-1 0 0,0-1 0 0,2-2 0 16,1-3 0-16,3-2 0 0,-1 0 0 0,2-2 0 0,2-2 0 16,-2-3 0-16,1 1 0 0,1-6 0 0,3-1 0 0,-3-1 0 15,3 0 0-15,5 0 0 16,-6-5 0-16,2-1 0 0,-1 0 0 0,4-1 0 0,-4-3 768 0,1-3 208 15,2 0 48-15,1-1 0 0,1-1-832 0,0-1-192 16,0-2 0-16,0-1 0 0,0 1 0 0,0-2 0 16,0 0 0-16,0-3 0 0,-1-3 0 0,1-2 0 15,1 1 0-15,-1-2 0 0,-1-3 0 0,-1 1 0 16,0 1 0-16,-2-1 0 0,3 0 0 0,1 2 0 16,0 0 0-16,0 3 0 0,-1 1 0 0,0 2 0 15,0 1 0-15,0 1 0 0,1 1 0 0,0 2 0 16,-1 1 0-16,1 3 0 0,-1 1 0 0,-1 0 0 15,0 1 0-15,-1 2 0 0,2 3 0 0,0 0 0 16,-1 2 0-16,0 0 0 0,2 5 0 0,0 0 0 0,0 0 0 0,0 0 0 31,0 0-768-31,-3 9-208 0,2 2-48 0,0-1 0 0,0 3 832 0,1 0 192 0,1 3 0 0,1 1 0 16,0 3 0-16,1 1 0 0,-1 1 0 0,2 1 0 16,-2 4 0-16,2 1 0 0,-3 3 0 0,1 1 0 15,0-2 0-15,0 0 0 0,2 2 0 0,-4-2 0 16,1-3 0-16,-1 0 0 0,0-2 0 0,1-1 0 15,1-1 0-15,1-2 0 0,1-3 0 0,0-2 0 16,-2 3 0-16,3-6 0 0,-3 1 0 0,0-3 0 16,1-4 0-16,0 3 0 0,1-2 0 0,-1-3 0 15,-3-5 0-15,0 0 0 0,0 0 0 0,8 0 0 16,-3-2 0-16,1 0 0 0,-1-5 0 0,3 2 0 16,2-2 0-16,1 0 0 0,-2-3 0 0,2-1 0 15,1-3 0-15,2 1 0 0,1 1 0 0,-2-1 0 0,2 0 0 0,1-3 0 16,-1 0 0-16,0-1 0 0,1 1 0 0,-1-2 0 15,1-3 0-15,-3 2 0 0,1 0 0 0,0-1 0 16,0-1 0-16,0-1 0 0,-1 2 0 0,1 2 0 16,-3 0 0-16,1-2 0 0,-1 3 0 0,2 0 0 15,-4 3 0-15,1 2 0 0,2 1 0 0,-3 0 0 16,1 1 0-16,-2 1 0 0,0 0 0 0,-3 3 0 16,1 1 0-16,-6 5 0 0,0 0 0 0,0 0 0 15,0 0 0-15,0 0 0 0,0 0 0 0,0 0 0 16,0 0 0-16,0 0 0 0,0 0 0 0,0 0 0 15,0 0 0-15,-5 7 0 0,1 2 0 0,-2 1 0 16,0-1 0-16,-2 1 0 0,0 1 0 0,-1 3 0 16,1 1 0-16,-2 4 0 0,0 0 0 0,-1 2 0 0,-2 0 0 0,-1 2 0 15,2 2 0-15,-2 0 0 0,-1 0 0 0,0 0 0 16,1 0 0-16,-1 0 0 0,-1-1 0 0,1-2 0 16,-2-2 0-16,0-4 0 0,0 3 0 0,2 0 0 15,1-5 0-15,1-2 0 0,0-2 0 0,2 1 0 16,1 1 0-16,2-3 0 0,0-1 0 0,-1-3 0 15,4 1 0-15,-2-2 0 0,1 1 0 0,6-5 0 16,-3-4 0-16,-1 1 0 0,-1-3 0 0,5 6 0 16,-2-5 0-16,0-5 0 0,0 0 0 0,0-1 0 15,-4 1 0-15,3 0 0 0,-1-3 0 0,3-2 0 16,0-1 0-16,0-1 0 0,-1-2 0 0,0-2 0 16,0-4 0-16,-1-2 0 0,1-1 0 0,1-1 0 15,0-2 768-15,1 0 208 0,-1-5 48 0,0-10 0 16,-1 8-1648-16,2 6-320 0,3 1-64 0,-2 12-16 0,0 1 832 0,0 0 192 15,-1 3 0-15,0 0 0 0,1 1 0 0,-1 2 0 16,-1 2 0-16,0 2 0 0,0 2 0 0,1 6 0 16,0-5 0-16,0 5 0 0,0 0 0 0,0 0 0 15,0 0 0-15,0 0 0 16,4 11-2496-16,3 0-464 0,3 6-96 0,-5-3-16 0</inkml:trace>
  <inkml:trace contextRef="#ctx0" brushRef="#br0" timeOffset="199184.35">5997 15402 7359 0,'0'0'656'15,"0"0"-528"-15,1-6-128 0,-1 6 0 0,-3-9 1744 0,1 2 320 16,0 2 64-16,2 5 16 0,0 0-848 0,-3-6-160 16,-2 2-48-16,5 4 0 0,0 0-176 0,0 0-32 15,0 0-16-15,0 0 0 0,0 0-224 0,0 0-32 16,0 0-16-16,-6 4 0 0,6-4-96 0,-7 8-32 16,-1 3 0-16,3 1 0 0,-1 2-32 0,0 2-16 15,-2-1 0-15,0 4 0 0,3 1-80 0,-4 3-16 16,-1 1 0-16,0 2 0 0,-1 1 0 0,-1 1-16 15,-1 2 0-15,2-2 0 0,1-2 32 0,0-2 16 16,-1 2 0-16,-1-2 0 0,2-1 112 0,1-3 32 16,0-4 0-16,2 1 0 0,-1-2 48 0,2-4 16 15,-1-3 0-15,2-3 0 0,5-5-48 0,0 0-16 16,0 0 0-16,0 0 0 0,0 0 32 0,0 0 16 16,0 0 0-16,0 0 0 0,-2-9 80 0,2-3 16 0,2-3 0 0,0 0 0 15,0-2-288-15,2 1-48 0,2-2-16 0,-1 0 0 16,2 0-160-16,-3-1-128 0,1-2 192 0,2 0-192 15,0 0 144-15,1-3-144 0,-3 2 0 0,2-1 144 16,-1 3-144-16,1 1 0 0,-1 2 0 0,-3 1 0 16,0 4 0-16,2 2 0 0,0 4 0 0,-5 6 0 15,2-9 0-15,-2 9 0 0,0 0 0 0,0 0 0 16,0 0-176-16,0 0 48 0,0 0 0 0,-2 11 0 16,-5 2-96-16,2 3-16 0,-3-1 0 0,-2 4 0 15,-1 3 240-15,-2 1 0 0,-2-1-160 0,0 3 160 16,1 3 0-16,1-1-144 0,1 1 144 0,-1-3 0 15,2-3 0-15,0-2 0 0,0-3 0 0,1-1 144 0,3-4-144 0,1-2 0 16,1-1 0-16,5-9 0 0,-3 5 0 0,3-5 0 16,0 0 0-16,0 0 0 0,0 0 0 0,0 0 240 15,5-9-64-15,3-1-16 0,-1-4 96 0,3-1 32 16,-2-2 0-16,1 0 0 0,0-2-160 0,-1 1-128 16,-1-2 144-16,0 1-144 0,1-1 128 0,-1-1-128 15,0-1 0-15,1 0 0 0,-1 0 0 0,2 0 128 16,0 1-128-16,0 1 0 0,0 4 0 0,-1 0 0 15,-1 3 0-15,-2 3 0 0,-1 4 0 0,-4 6 0 16,3-6 0-16,-3 6 0 0,0 0-192 0,0 0 192 16,-2 11-192-16,-1 1 192 0,0 1-368 0,-3 3 48 15,2 0 0-15,-2 3 0 0,-4 2 320 0,0 1-176 16,1 0 176-16,-1 1-128 0,-1 1 128 0,0-1 0 16,1-2 0-16,4-2-128 0,-2-1 128 0,2-1 0 0,0 0 0 15,2-5 0-15,1-3 0 0,3-9 0 0,0 0 0 0,0 0 0 16,0 0 0-16,0 0 128 0,0 0-128 0,7-7 128 15,3-3 144-15,0-3 48 0,-1-4 0 0,1 1 0 16,2 0-144-16,-2 0-32 0,1-5 0 0,-2 0 0 16,-1 1-144-16,0 3 0 0,1-1 144 0,-2-2-144 15,0-2 0-15,2-1 144 0,-4 2-144 0,5 2 0 16,-2 1 0-16,0 5 0 0,-4 1 0 0,-2 4 0 16,-2 8 0-16,0 0-256 0,0 0 64 0,0 0 0 15,0 0 192-15,-1 12 0 0,-3 2 0 0,-2 2 0 16,-2 1 0-16,1 2 0 0,-2 0 0 0,0 2 0 15,0-2 0-15,-1 3 0 0,-2-3 0 0,2-2 0 16,2 0 0-16,1-1 0 0,0-4 0 0,3-2 0 0,1-2 0 0,3-8 0 16,1 10 0-16,-1-10 0 15,6 7-592-15,3-5-240 0,3-2-32 0,-1-1-17184 16</inkml:trace>
  <inkml:trace contextRef="#ctx0" brushRef="#br0" timeOffset="200365.43">10935 16236 8287 0,'0'0'736'0,"0"0"-592"16,0 0-144-16,0 0 0 0,0 0 1632 0,0 0 288 16,-2-8 64-16,2 1 16 0,0 7-848 0,0 0-192 15,0 0-16-15,-1-7-16 0,1 7-48 0,0 0-16 16,0 0 0-16,1-8 0 0,-1 0-32 0,0 8 0 15,0 0 0-15,0 0 0 0,0 0-64 0,0 0-32 16,0 0 0-16,0 0 0 0,0 0-352 0,0 0-80 16,0 0-16-16,0 0 0 0,0 0-32 0,0 0-16 15,4 11 0-15,-3 1 0 0,0 6 32 0,0 3 16 16,-1 1 0-16,0 7 0 0,0 4-160 0,0 0-128 16,0 1 192-16,0 3-192 0,2 4 160 0,0 0-160 15,0-3 128-15,1 3-128 0,2-1 0 0,0 0 0 16,0-6 128-16,4-3-128 0,-1-3 0 0,1-5 0 0,0-2 0 0,-2-1 0 15,1-4 0-15,-4-3 160 0,3-1-160 0,-1-3 160 16,0 0 96-16,-1-2 0 0,-5-7 16 0,7 6 0 16,-2-3 128-16,-5-3 32 0,0 0 0 0,9 3 0 15,-9-3 208-15,9-3 64 0,-3-2 0 0,-6 5 0 16,5-8-144-16,-1 1-32 0,2-2 0 0,-3 0 0 16,1 1-208-16,-1-3-32 0,2-1-16 0,0-1 0 15,1 0-48-15,1-3-16 0,1-2 0 0,2-2 0 16,2-1-48-16,2-2-16 0,1-1 0 0,2-3 0 15,3-4-144-15,1 2 128 0,-1-2-128 0,-1-1 128 16,-1-1-128-16,2 2 160 0,2 0-160 0,-2 5 160 16,1 1-160-16,0 2 0 0,-2 1 0 0,-1 3 128 15,-3 2-128-15,-1 3 0 0,-2 3 0 0,0 1 128 0,-4 0-128 0,1 4 0 16,-5-1 0-16,-4 7 128 0,0 0-128 0,0 0 0 16,0 0 0-16,0 0 0 0,0 0-224 0,0 0-80 15,-3 10-16-15,-2 2 0 16,-3 2-1456-16,-2 2-288 0,0-2-64 0,-5 2-13680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8T02:09:32.50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13921 1676 6447 0,'-10'-7'272'0,"10"7"80"0,0 0-352 0,-9-2 0 15,1-4 0-15,-1 5 0 0,2 2 2240 0,-2 0 368 16,9-1 80-16,-6 0 0 0,-3 0-2064 0,9 0-432 16,0 0-64-16,0 0-128 0,-7-1 224 0,7 1-48 0,0 0-16 0,0 0 0 15,0 0 288-15,0 0 64 0,0 0 16 0,0 0 0 16,0 0 48-16,0 0 0 0,0 0 0 0,0 0 0 15,0 0-48-15,0 0 0 0,0 0 0 0,0 0 0 16,7-3-16-16,2-1 0 0,1 1 0 0,0 1 0 16,1 0 16-16,0 1 0 0,3-3 0 0,1 1 0 15,1 2-80-15,5 0 0 0,2 0-16 0,3 0 0 16,3-3-112-16,-1 4-32 0,0-1 0 0,4 1 0 16,2 0-112-16,0 0-32 0,2-1 0 0,3 0 0 15,-2-1-144-15,6 1 192 0,2 0-192 0,2 1 192 16,3 1-64-16,-1 0-128 0,1 0 192 0,-1 0-64 0,-1-1-128 0,1-1 160 15,2 0-160-15,4 2 160 0,2-2-160 16,1 2 128-16,1 1-128 0,-1 0 128 0,-1-2-128 0,4-2 0 16,1-3 0-16,5 1 0 0,2 5 192 0,1 2-64 15,-4-4 0-15,2-1 0 0,0 1 0 0,2 1 0 16,3 3 0-16,0-2 0 0,0-1 16 0,-3 2 0 16,-1 0 0-16,4 0 0 0,5-1-144 0,0 5 192 15,-2-1-192-15,-1 0 192 0,0-1-192 0,4 1 0 16,5-1 0-16,1 1 128 0,-2 2-128 0,2-1 0 15,3 0 144-15,4 0-144 0,1-1 0 0,-1-2 0 16,-6 0 0-16,8 0 128 0,4 4-128 0,-2-3 0 16,-6-2 128-16,1 1-128 0,3 1 128 0,-1-1-128 15,-1 1 160-15,-2 0-160 0,-4-2 144 0,4 2-144 16,3 0 128-16,-2-1-128 0,-2 0 128 0,2 1-128 0,1 0 128 16,0-1-128-16,1-2 128 0,-2 3-128 0,-5 1 128 0,2 0-128 15,2-3 144-15,-2-1-144 0,-3-1 160 16,-2 2-160-16,0 1 0 0,1 1 128 0,2 0-128 0,-2-1 0 15,-5 1 0-15,1-2 128 0,2 3-128 0,-4 0 0 16,-1-2 0-16,0-1 128 0,-4-2-128 0,-1 4 0 16,0 0 0-16,-2 0 0 0,5-1 0 0,-5 0 0 15,-7 1 128-15,-1 3-128 0,-3-1 0 0,2 1 144 16,0-3-144-16,0 1 0 0,0-2 0 0,-5 2 0 16,-4-2 0-16,-3 1 128 0,-4 1-128 0,-1-1 0 15,-1-2 0-15,1 2 128 0,1-6-128 0,-5 5 0 16,-2 1 0-16,-3 0 0 0,-3 2 128 0,-5-2-128 15,-1 0 0-15,-4-1 128 0,-4 0-128 0,-2 1 128 16,-2-4-128-16,-3 0 192 0,-1-4-192 0,-2 4 192 0,-8 0-16 0,0 0 0 16,0 0 0-16,0 0 0 0,0 0-48 0,0 0-128 15,-1-7 192-15,1 7-64 0,-9-6 0 0,1-1-128 16,-6-1 192-16,-3-1-64 0,-3 0-128 0,-3 1 0 16,-5 1 0-16,-7 0 128 0,-7-1-128 0,-4 1 0 15,-3-1 0-15,-3 0 0 0,-4 1 0 0,-3-1 0 16,-2 0 0-16,-9 2 0 0,-8-1 0 0,-1 3 0 15,0-4 0-15,-2 1 0 0,-5-2-128 0,-6 2 128 16,-4 0 0-16,-3 1 0 0,0 0 0 0,-3-1 0 16,-4 2 0-16,0-2 128 0,1 2-128 0,-5 2 0 15,-8 0 0-15,6-1-176 0,3-3 176 0,-6 2 0 16,-5 2 0-16,1-2 0 0,3-1 0 0,-5 2 0 16,-4 1 0-16,0 1 0 0,-2 2 0 0,4-1 0 0,1 1 0 0,-2 0 0 15,-3 0 0-15,3 1 0 0,2 1 0 0,-2 0 0 16,-4 1 0-16,6 1 0 0,5 0 0 0,0-1 0 15,-4 0 0-15,7-1 0 0,5-1 0 0,-2 2 0 16,0 4 0-16,4 1 0 0,5-2 0 0,0 1 0 16,1-3 0-16,1 2 0 0,3-1 0 0,4 1 0 15,3-4 0-15,0 3 0 0,-1 1 0 0,4-3 0 16,5-1 0-16,2 1 0 0,0-2 0 0,1 0 0 16,-1 3 0-16,7-2 0 0,4 2 0 0,1-1 0 15,1 0 0-15,2 1 0 0,1-1 0 0,1 1 0 16,-1 1 0-16,8-3 0 0,1 2 0 0,3 0 0 15,-1-2 0-15,3-2 0 0,0 0 0 0,1 3 0 16,1 4 0-16,2-1 0 0,2 1 0 0,5-3 0 0,1-3 0 0,4 2 0 16,-1-1 0-16,4 1 0 0,4 0 0 0,-1 0 0 15,3-3 0-15,3 2-128 0,3 1 128 0,1 1 0 16,5 0 0-16,1-2 0 0,2 0 0 0,1-2 0 16,-3-2 0-16,6 2 0 0,6 0 0 0,0 0-128 15,-2 9 128-15,2-9 0 0,0 0-192 0,0 0 64 16,13 4 0-16,3-1 0 0,2 0 128 0,4 0-128 15,3 0 128-15,4 1-128 0,4-1 128 0,4-1-160 16,4-3 160-16,5 0-160 0,6-1 160 0,3-1 0 16,4 0 0-16,5 3 0 0,4 1 0 0,0-1 0 15,5-2-144-15,4-2 144 0,5-2 0 0,5 1 0 16,-2-2 0-16,7 0 0 0,6 7 0 0,1-1 0 16,4 1 0-16,1-1 0 0,2-3-128 0,3-1 128 15,2 0 0-15,3 1 0 0,-1 0 0 0,6 1 0 0,1-1 0 0,3 1 0 16,2 2 0-16,2 0 0 0,-1 0 0 15,7 0 0-15,5-1 0 0,-1 2 0 0,-4-4 0 0,2 2 0 16,8 2 0-16,-1 5 0 0,-1 1 0 0,-3-4 0 16,-2-3 0-16,-2 2 0 0,3 2 192 0,-2 1-64 15,-4-3-128-15,2 1 0 0,1 2-192 0,-4 0 192 16,-2 4 0-16,-2-2 0 0,-5 0 0 0,-2-2 0 16,-1 3 0-16,-2 4 0 0,-3 1 0 0,-1-4 0 15,-5-5 0-15,-5 2 0 0,0 4 0 0,-6-1 0 16,-5 1 0-16,-1 1 0 0,-3-4 0 0,-5 2 0 15,-8 1 128-15,-5-3-128 0,-5 0 0 0,-3-4 128 16,-2 1-128-16,-6 1 0 0,-7-2 0 0,-5 2 128 16,-7-2-128-16,-6 1 128 0,-7-1-128 0,-4-1 128 0,-5 1-128 0,-3-3 192 15,-9 1-192-15,0 0 192 16,0 0 48-16,-8-5 16 0,-2-1 0 0,-5-1 0 0,-7 2-256 0,-6 1 176 16,-5-1-176-16,-4 1 160 0,-11 0-160 0,-3-1 0 15,-3-2-160-15,-8 0 160 0,-7-2-160 0,-9 0 160 16,-8 0-160-16,-3 0 160 0,-2 1-192 0,-8-1 192 15,-8-5-208-15,-2 3 80 0,0 2 128 0,-11 1-128 16,-6 3 128-16,0-3-128 0,1-2 128 0,-7 2-160 16,-3 2 160-16,-8-2-160 0,-6-4 160 0,1 3-128 15,-2 0 128-15,-2 3-128 0,0 1 128 0,-7 0 0 16,-5-4 0-16,-2 5-128 0,-1 1 128 0,5 2 0 16,0 1-144-16,-2-1 144 0,-6-1 0 0,2 0 0 15,1 0 0-15,8 0 0 0,5 4 0 0,0 0 0 0,2-1 0 0,1 2 0 16,3 2 0-16,5-2 0 0,9 0 0 0,-3 0 0 15,1 2 0-15,6 0 0 0,7 2 0 0,3 0 0 16,3-4 0-16,9 3 0 0,5 2 0 0,3-2 0 16,4-5 0-16,7 1 0 0,6 0 0 0,8 5 0 15,7 0 0-15,5 0 0 0,1-3 0 0,7 1 0 16,10-4 0-16,6 2 0 0,4 2 0 0,8-2 0 16,4-1 0-16,7-2 128 0,3-1-128 0,6 2 0 15,7-1 0-15,0 0 0 0,0 0 0 0,4 9 0 16,5 0 0-16,3-3 0 0,6-2 0 0,1-1 0 15,6 0-208-15,4 1 80 0,7-2 128 0,2 0-208 16,6 0 208-16,3-3 0 0,3-4 0 0,4 1 0 16,7 4-128-16,6-1 128 0,6-3 0 0,3 4-144 15,1 2 144-15,3-2 0 0,6-3 0 0,5-2-128 16,7 0 128-16,-1-1 0 0,1 2 0 0,6-1 0 0,8 0 0 0,1 2 0 16,1 2 0-16,6-3 0 0,1-2 0 0,3 1 0 15,0 1 0-15,4-1 0 0,5 1 0 0,3 1 0 16,2-3 0-16,1 5 0 0,-3 0 0 0,7 0 0 15,7-3 0-15,1 2 0 0,0 4 0 0,0-1 0 16,0-1 0-16,1 2 0 0,1 0 0 0,2 0 0 16,1 0 0-16,-4 2 0 0,-1-2 0 0,5 1 0 15,0 1 0-15,3 0 128 0,-1 1-128 0,-4 2 0 16,-7 0-128-16,3 1 128 0,1 6 0 0,-1-4 0 16,-3-5 0-16,-4 4 0 0,-4 3 0 0,-1-1 0 15,-2-4 0-15,-3-1 0 0,-5 0 0 0,-5 2 0 16,-4 3 0-16,-3-4 0 0,-7-1 0 0,-3-1 128 0,-3 2-128 0,-9-2 0 15,-12 0 176-15,-4-2-48 0,-2-1 0 0,-4-2 0 16,-6 0 64-16,-10-1 16 0,-7-1 0 0,-7 2 0 16,-5 0 112-16,-8 0 32 0,-5-2 0 0,-3-2 0 15,-4 0 32-15,-4 1 16 0,-2 3 0 0,-11 0 0 16,5-9-48-16,1 2-16 0,-6 7 0 0,0 0 0 16,0 0-128-16,0 0-16 0,0 0-16 0,0 0 0 15,-8-5-176-15,0 1 0 0,0 3 0 0,0 0 0 16,-2 0-512-1,-1 1 32-15,-2 2 0 0,0 2 0 0,-2-1-432 0,-1 1-96 0,-6 2-16 0,0 1-15584 16</inkml:trace>
  <inkml:trace contextRef="#ctx0" brushRef="#br0" timeOffset="7075.03">23141 904 13823 0,'0'0'608'0,"0"0"128"0,-1408 0-592 0,2816 0-144 15,-1408 0 0-15,0 0 0 0,0 0 192 0,0 0 16 16,0 0 0-16,0 0 0 0,0 0 480 0,0 0 80 16,8-2 32-16,-8 2 0 0,0 0-336 0,0 0-64 15,0 0-16-15,8-7 0 0,-4-1-112 0,-1 0-16 0,-3 8-16 0,2-9 0 16,-5 1 64-16,3 8 16 15,-1-11 0-15,0 2 0 0,-4-1 128 0,0 2 16 0,1 1 16 0,1 1 0 16,-3-4-48-16,-1-1-16 0,-1 0 0 0,0 0 0 16,-3 0-32-16,0-1-16 0,-2-3 0 0,0 2 0 15,-2-1-64-15,0 1-16 0,-1-3 0 0,1 3 0 16,0 2-32-16,-1-2 0 0,-4-4 0 0,11 8 0 16,-4-2-64-16,-2-3-32 0,-5-1 0 0,3 1 0 15,-5-3-160-15,0 2 192 0,-1-1-192 0,-18-12 192 16,3 5-192-16,7 4 192 0,1 5-192 0,5 0 192 15,-3 1-192-15,4 2 0 0,1 1 144 0,1 2-144 16,0-1 128-16,2-1-128 0,-3-2 160 0,1 1-160 0,-1 0 0 16,-1 2 128-16,-4 1-128 0,3 1 0 15,2-2 0-15,-3 1 176 0,-2 0-176 0,-1 2 160 16,2 1-160-16,-3 0 0 0,1-3 0 0,2 4 0 0,0 2 0 0,2-1 0 16,0 1 0-16,2 0 0 0,-1 0 0 0,0 1 0 15,-2 1 0-15,-1 0 0 0,-4 0 128 0,0 0-128 16,0 1 0-16,-1 1 128 0,-2 1-128 0,1 2 0 15,2 0 0-15,1 1-176 0,-1-2 176 0,2 2 0 16,1 0 0-16,-1 1-128 0,-2 0 128 0,-1 2 0 16,-1-1 0-16,0 1 0 0,0 1 0 0,1 0 0 15,2-2 0-15,-2 2 0 0,0 1 0 0,2 0-128 16,0 0 128-16,2 0 0 0,2 0 0 0,2 0 0 16,0-2 0-16,2 1-128 0,-2 1 128 0,2 1 0 15,-5 1-144-15,3 2 144 0,-1 2 0 0,13-4 0 0,-2 5 0 16,-2 3 0-16,-3 1 0 0,1 4 0 15,-3 1-144-15,2 1 144 0,-1 1 0 0,-14 23 0 0,5-11 0 0,4-5 0 16,3-8 0-16,5 0 0 0,-1-2 0 0,3 2 0 16,-1-3 0-16,1 0 128 0,0 2-128 0,1-1 0 15,0 1 128-15,0 0-128 0,-3-1 0 0,3 2 0 16,0 0 0-16,0 2 128 0,2 1-128 0,0-3 0 16,1 0 0-16,-1 1 0 0,2-1 0 0,1 3 0 15,0 1 128-15,2-1-128 0,3-3 0 0,0 4 0 16,1 2 0-16,3 1 0 0,4-2 0 0,0-1 0 15,-1-3 128-15,2 0-128 0,6-1 0 0,0-4 144 16,-2-2-144-16,2 0 128 0,4 3-128 0,0 0 128 16,1-1-128-16,0 4 160 0,-1-2-160 0,2 0 160 15,0 1-160-15,2-1 160 0,0 1-160 0,1-4 160 16,-4-1-160-16,2 0 0 0,-1-1 144 0,3-1-144 0,1 0 0 16,-2 0 144-16,2-1-144 0,3-2 0 0,-1 1 176 0,1-2-176 15,-1 0 160-15,0-1-160 0,0 0 160 0,5-1-160 16,0 1 160-16,1 1-160 0,1 0 192 0,-3 0-64 15,2-1-128-15,2-1 192 0,-1-3-64 0,2-1-128 16,1-2 176-16,3 1-176 0,0-2 160 0,1 2-160 16,1-3 128-16,0-2-128 0,2 0 160 0,-3 1-160 15,-1-1 192-15,-1-3-192 0,-1-6 192 0,4 0-64 16,2 1 0-16,0-3-128 0,-2-2 224 0,3-1-64 16,1 1-16-16,-1-2 0 0,-2 1-16 0,-2-2-128 15,0 3 192-15,1-4-64 0,3-5-128 0,-3 2 192 16,4 1-192-16,1-2 192 0,-4-2-64 0,2 0-128 15,0 5 192-15,-2-2-64 0,-1-2-128 0,-2 0 0 0,-2 0 0 0,1-2 128 16,-1 0-128-16,2 0 128 0,0-4-128 16,1 0 128-16,0-4-128 0,-1 1 192 0,-2-1-192 0,1-1 192 15,-4-5-192-15,0 3 160 0,-3 3-160 0,1 0 160 16,-4-2-160-16,2 4 0 0,-3 1 0 0,0 0 128 16,-1-2-128-16,1-1 0 0,1 1 144 0,-4 0-144 15,-4 1 0-15,0-1 144 0,-2-1-144 0,2 1 0 16,-1 3 128-16,-2 1-128 0,-2-1 0 0,2-1 0 15,-4-2 160-15,-1 1-160 0,-2 1 128 0,0-1-128 16,0 1 0-16,0-1 0 0,-4-2 128 0,1 1-128 16,-1-1 0-16,-2 1 0 0,-1-2 0 0,-2 1 0 15,-2 2 0-15,0 0 0 0,-3 1-176 0,1 1 176 16,-3 0 0-16,0 1-128 0,0 2 128 0,0 1 0 16,-5-1 0-16,0 2-160 0,3 0 160 0,-2-1 0 0,-1 1 0 0,-2 2 0 15,-1-1 0-15,-1 1 0 0,-1-2 0 0,1-2-128 16,-6 2 128-16,4 2 0 0,-1 0 0 0,0 2-128 15,0-3 128-15,9 8 0 0,-1-1-176 0,-3-2 176 16,-4-1-160-16,2 1 160 0,-4-3-128 0,0 3 128 16,-1-1 0-16,-19-8-144 0,4 4 144 0,5 3 0 15,3 1 0-15,0 5 0 0,0 2 0 0,4 1 0 16,2 1 0-16,0 1-128 0,2-2 128 0,2 2 0 16,-4-1 0-16,2 1-128 0,-1-3 128 0,-1 2 0 15,-3 0 0-15,-1 2 0 0,0 0 0 0,-1 1 0 16,1-2 0-16,-2 2-128 0,-4 4 128 0,2 0-128 15,0 1 128-15,1-1-128 0,0 0 128 0,4 0 0 0,-2 0-144 0,0 1 144 16,-1-1 0-16,-3 0-144 0,-5 0 144 0,1 2 0 16,1-1 0-16,-3 5 0 0,3-1 0 0,-1 0 0 15,3-2 0-15,1 1-128 0,1-1 128 16,-1 1 0-16,0-2 0 0,-4 4 0 0,0 0-128 0,3 2 128 16,-1-1 0-16,16 0 0 0,-6 4 0 0,-2 2 0 15,-1 0-144-15,1 2 144 0,1 2 0 0,-3-1-144 16,1 3 144-16,-22 16 0 0,7-6 0 0,4-3 0 15,4-2 0-15,3 0 0 0,3 0 0 0,0-2 0 16,3-2 0-16,-3 0 0 0,0 0 0 0,4-1 0 16,1 3 0-16,2-2 0 0,0 2 0 0,3 3-128 15,-1-2 128-15,3 2 0 0,0 1 0 0,2 2-128 16,1 0 128-16,2 3 0 0,2-1 0 0,1-1 0 0,0-1 0 16,2 0 0-16,3-1 0 0,1 2 0 0,1 1 0 0,0 0 0 15,4 0 0-15,-1 1-128 0,2-1 128 0,2 1 0 16,2-1 0-16,0-2-128 0,1-2 128 0,0-2 0 15,1-5 0-15,2 2 0 0,1 1 0 0,0 3 0 16,1-2 0-16,3-1 0 0,1-3 0 0,2 1 0 16,2 0 0-16,-1 2 0 0,1 0 0 0,2-1 0 15,3-1 0-15,-1 0 0 0,0 0 0 0,-2-3 144 16,3-1-144-16,3-1 0 0,-2 3 128 0,2-2-128 16,-2-3 0-16,1-2 0 0,0-5 0 0,-1 1 0 15,0 0 0-15,3 1 0 0,0-1 128 0,2 1-128 16,0 1 0-16,2-2 0 0,2-1 0 0,1-2 128 15,0-4-128-15,-1 2 0 0,-2 4 128 0,-2-3-128 16,1 2 0-16,-1-3 0 0,0-1 0 0,4 0 0 0,1 1 128 0,3-1-128 16,-4-6 0-16,3 0 128 0,-1-1-128 0,0 0 0 15,-3-1 176-15,-2 2-176 0,0-3 160 0,2-2-160 16,3 0 144-16,-1-2-144 0,5-2 128 0,-3 1-128 16,3 0 0-16,0 2 0 0,-5 2 128 0,3-2-128 15,-4-2 0-15,-1-1 0 0,-2-1 0 0,2 0 128 16,-4-1-128-16,2-3 0 0,0-2 0 0,2 1 128 15,0-2-128-15,0-1 0 0,1 0 144 0,-1-2-144 16,1-2 128-16,-4 2-128 0,-1-2 128 0,-2 2-128 16,-3-2 128-16,2 1-128 0,-1-3 160 0,2 0-160 15,-3-2 144-15,2-2-144 0,1-2 128 0,-3-1-128 16,-4-2 128-16,2-1-128 0,1 3 0 0,1-2 128 16,-2-1-128-16,-3 1 0 0,-1 2 0 0,-2-1 128 0,1 0-128 0,-4-1 0 15,-4-1 0-15,0-3 0 0,-1-2 0 0,-4-2 0 16,-3-1 0-16,-2-1 0 0,-3 4-192 0,-2 2 16 15,-5 3 16-15,-2 0 0 0,-5 4 16 0,-6-3 0 16,-4 2 0-16,-6 4 0 0,-6 1 144 0,15 12-192 16,-5-3 192-16,-6-4-192 0,-5 2-160 0,-2-1-32 15,-3 1-16-15,-4 1 0 16,-4 3-144-16,-45-12-32 0,11 11 0 0,16 7 0 16,8 5-1664-16,5-1-352 0,-15-5-64 0,19 7-16 0</inkml:trace>
  <inkml:trace contextRef="#ctx0" brushRef="#br0" timeOffset="13679.9">14011 6085 12895 0,'0'0'576'0,"0"0"112"16,0 0-560-16,0 0-128 0,0 0 0 0,0 0 0 15,0 0 0-15,0 0 0 0,0 0 0 0,0 0 0 16,0 0 848-16,0 0 144 0,0 0 32 0,0 0 0 15,0 0 0-15,0 0 0 0,8 0 0 0,-1-1 0 0,0 0-832 0,6 0-192 16,3 0 0-16,1 0 0 0,4 0 864 0,5 0 128 16,0-1 32-16,4 2 0 0,3 0-832 0,4 0-192 15,6-1 0-15,0-1 0 0,6-3 864 0,2 1 128 16,6 3 32-16,0-2 0 0,2-4-832 0,1 1-192 16,3 1 0-16,4-1 0 0,1 1 864 0,0 3 128 15,2 1 32-15,-3 0 0 0,0-3-832 0,1 0-192 16,-1 1 0-16,0 3 0 0,-1 3 0 0,-3 1 0 15,-4-2 0-15,-2 0 0 0,-1 0 0 0,-4 0 0 16,0 2 0-16,-5-1 0 0,0 1 0 0,-7 0 0 16,-1-2 0-16,-6 1 0 0,-2 2 0 0,-3-2 0 15,-2 0 0-15,-4 2 0 0,-3-2 0 0,-2 0 0 16,-2 2 0-16,-3-2-9232 0,-1-2-1904 0</inkml:trace>
  <inkml:trace contextRef="#ctx0" brushRef="#br0" timeOffset="14446.81">14735 6480 23951 0,'0'0'1056'0,"0"0"224"0,0 0-1024 0,0 0-256 15,3-6 0-15,-3 6 0 0,0 0 0 0,0 0 0 16,0 0 0-16,0 0 0 0,0 0 0 0,3 7 0 16,-6 0 0-16,2 2 0 0,-2 2 0 0,1 3 0 15,0-1 0-15,0 3 0 0,-1-2 0 0,1 1 0 16,1 1 0-16,1-1 0 0,0 2 0 0,2-1 0 16,1-2 0-16,0 1 0 0,1-1 0 0,3-1 0 0,-1-3 0 0,2-1 0 15,1-1 0-15,3-4 0 0,-2-2 0 0,3-2 0 16,1-1 880-16,2-3 112 0,0-3 32 0,1-2 0 15,-1-1-832-15,1-2-192 0,-1 0 0 0,2-1 0 16,-3 0 0-16,0 0 0 0,-4-1 0 0,0 2 0 16,0-1 0-16,-3 1 0 0,0 1 0 0,-2 2 0 15,1 1 0-15,-4 3 0 0,-3 5 0 0,0 0 0 16,0 0 0-16,0 0 0 0,0 0 0 0,-1 8 0 16,1 3 864-16,-4 3 128 0,-1 1 32 0,-1 3 0 15,-2 2-832-15,0 2-192 0,-4 3 0 0,1 0 0 16,-1 1 0-16,0-1 0 0,-2 4 0 0,0 1 0 15,-3 2 0-15,2 0 0 0,-2-2 0 0,2 0 0 0,-3-1 0 16,1 1 0-16,0-3 0 0,1-1 0 0,-1-2 0 0,2-2 0 16,-3-3 0-16,3 2 0 0,0-3 864 0,1-1 128 15,0-3 32-15,1-2 0 0,0-2-832 0,0-2-192 16,-1-3 0-16,1 0 0 0,2-2 0 0,1-2 0 16,0-3 0-16,0-5 0 0,-1-4 864 0,2-1 128 15,3 0 32-15,-2-1 0 0,2-3-832 0,4 1-192 16,2-1 0-16,0 1 0 0,-1 3 0 0,0 1 0 15,1-1 0-15,2 2 0 16,4 2-768-16,1 2-208 0,0-1-48 0,3 2 0 0,-1 0 832 0,3 3 192 16,1 2 0-16,1 0 0 0,2 0 0 0,0 1 0 15,1 0 0-15,1 0 0 16,1-1-3328-16,2-1-608 0,19-2-128 0,-8-2-32 0</inkml:trace>
  <inkml:trace contextRef="#ctx0" brushRef="#br0" timeOffset="14939.63">15439 6406 23951 0,'0'0'512'0,"0"0"128"0,0 0 0 0,0 0 64 0,-4-3-576 0,4 3-128 0,-3-4 0 0,1-1 0 0,2 5 0 0,-2-4 0 15,0 0 0-15,2-1 0 0,2 0 0 0,1-1 0 16,0 0 0-16,0 1 0 0,-3 5 0 0,6-3 0 16,2-2 0-16,-1 3 0 0,-7 2 848 0,6-2 144 15,1-1 32-15,-7 3 0 0,5 2-832 0,-5-2-192 16,5 7 0-16,-1 1 0 0,-3 4 0 0,-1 2 0 15,-3-1 0-15,1-1 0 0,-3 1 864 0,1-1 128 16,0 0 32-16,0-3 0 0,0-1-832 0,2-2-192 16,2-6 0-16,0 0 0 0,0 0 0 0,0 0 0 15,0 0 0-15,6-2 0 0,4-3 864 0,2-4 128 16,-1-2 32-16,3-1 0 0,0-2-832 0,1 0-192 16,1 3 0-16,-1-3 0 0,-1-4 0 0,2 2 0 15,-2 1 0-15,0 0 0 0,1 2 0 0,-2 1 0 0,1-1 0 0,-3 4 0 16,0 3 0-16,0 4 0 0,-2 3 0 0,0 4 0 15,-2 0 0-15,1 4 0 0,-1 3 0 0,-1 4 0 16,0 2 0-16,-2 3 0 0,1 1 0 0,-3 2 0 16,1-2 0-16,-1 0 0 0,1-2 0 0,2 1 0 15,-2-1 0-15,2 0 0 0,1-4 0 0,0-2 0 16,0-1 0-16,2-4 0 0,2 1 0 0,1-3-10336 16,-2-3-2112-16</inkml:trace>
  <inkml:trace contextRef="#ctx0" brushRef="#br0" timeOffset="15715.3">10339 6108 20271 0,'0'0'896'0,"0"0"192"0,0 0-880 0,0 0-208 16,0 0 0-16,0 0 0 0,7 6 0 0,1-1 0 16,-1-4 0-16,7 2 0 0,4-1 864 0,5-1 128 15,5-2 32-15,3 1 0 0,5 1-832 0,5 1-192 0,2 1 0 16,3 0 0-16,4-3 0 0,5 2 0 0,4 0 0 15,2 1 0-15,3 2 864 0,0-2 128 0,3 1 32 16,-2 1 0-16,2 0-832 0,-1 1-192 0,0 0 0 0,-4 1 0 16,-5 0 0-16,-2-1 0 0,-5 2 0 0,-1-3 0 15,-2 1 864-15,-3-3 128 0,-3-1 32 0,-4 2 0 16,0-1-832-16,-9 3-192 0,-3-3 0 0,-4 0 0 31,-2-1-1600-31,-5-1-352 0,-3-1-80 0,-2 0-16 0</inkml:trace>
  <inkml:trace contextRef="#ctx0" brushRef="#br0" timeOffset="16200.14">11056 6577 27647 0,'0'0'1216'0,"0"0"256"0,0 0-1168 0,0 0-304 16,0 0 0-16,-4 4 0 0,0 1 0 0,-2 1 0 15,0 3 0-15,-2 2 0 0,-1 2 0 0,-1-1 0 16,-3 2 0-16,2 3 0 0,-2 5 0 0,1 2 0 16,0 3 0-16,2-3 0 0,0-3 0 0,6 0 0 15,-1 0 0-15,4 0 0 0,1-2 0 0,3-1 0 16,1-4 0-16,2-4 0 0,4-2 0 0,2-4 0 15,-2-4 0-15,4 0 0 0,3-2 0 0,1-2 0 0,1-5 0 16,-1-1 0-16,2-4 0 0,-2-1 0 0,2 0 0 0,-2-1 0 16,-3-3 880-16,1 1 112 0,-1 1 32 0,-2 3 0 15,-2 0-832-15,-1 4-192 0,0 4 0 0,-4 0 0 16,-1 4 0-16,-5 2 0 0,0 0 0 0,4 5 0 16,-1 5 0-16,-2 5 0 0,-2 1 0 0,0 5 0 15,-4 4 0-15,1 4 0 0,-2 1 0 0,-1 0 0 16,-1 2 0-16,-3-1 0 0,0-1 0 0,0 1 0 15,-2-1 0-15,-2 2 0 0,0 0 0 0,0 0 0 16,-2-2 0-16,1-2 0 0,-4-1 0 0,1-3 0 16,-1-3 864-16,2-2 128 0,1-2 32 0,-3-1 0 15,2-4-832-15,0-1-192 0,3-5 0 0,-1-1 0 16,1-3-768-16,3-4-208 0,4-5-48 0,0-1 0 16,4-3-1632-16,2-2-336 0,3-19-64 0,8-2-16 0</inkml:trace>
  <inkml:trace contextRef="#ctx0" brushRef="#br0" timeOffset="16681.81">11729 6571 27647 0,'-11'-7'608'0,"6"3"128"0,2 1 32 0,-2 1 0 0,0 0-624 0,2 0-144 0,-2-2 0 0,2-1 0 15,0 0 0-15,1 0 0 0,1-3 0 0,1-1 0 16,0 1 0-16,1-2 0 0,2 0 0 0,2-1 0 16,3-1 0-16,2 0 0 0,-1 3 0 0,1 0 0 15,0-1 0-15,1 2 0 0,1 3 0 0,0 3 0 16,-1 2 0-16,0 2 0 0,-1 1 0 0,1 5 0 15,-1 3 0-15,0 3 0 0,-4 3 0 0,2-2 0 16,-5 0 0-16,0 1 0 0,1-2 0 0,-2 2 0 16,0-1 0-16,-1-2 0 0,-1-1 0 0,-1-2 0 15,-2-1 848-15,1-2 144 0,2-7 32 0,0 0 0 16,0 0-832-16,0 0-192 0,0 0 0 0,0 0 0 0,0 0 864 0,8-6 128 16,1-2 32-16,1 0 0 0,1-3-832 0,0-2-192 15,1 1 0-15,0 1 0 0,2-2 0 0,0 2 0 16,0 1 0-16,2 1 0 0,-4 2 0 0,2 1 0 15,0 3 0-15,1 3 0 0,-2 4 0 0,0 5 0 16,0-2 0-16,1 5 0 0,-3 3 0 0,0 3 0 16,-1 1 0-16,0 3 0 0,-1-2 0 0,0 5 0 15,-3-1 0-15,1-2 0 0,0 1 0 0,0 0 0 16,2 2 0-16,-1-2-10336 16,-3-2-2112-16</inkml:trace>
  <inkml:trace contextRef="#ctx0" brushRef="#br0" timeOffset="17383.63">7823 6119 20271 0,'-9'-8'448'0,"9"8"80"0,0 0 32 0,0 0 16 0,0 0-576 0,0 0 0 0,0 0 0 0,0 0 0 16,10 3 928-16,3-1 80 0,0-2 16 0,5 0 0 16,4 1-832-16,2-2-192 0,6-1 0 0,3-1 0 15,4-3 0-15,0 2 0 0,5-1 0 0,3 1 0 16,4 1 0-16,0-4 0 0,1 1 0 0,1 1 0 0,1-2 864 16,0 2 128-16,-3-1 32 0,1 3 0 0,-4 0-832 15,-3 2-192-15,-2 1 0 0,-4 0 0 16,-3 0-768-16,-4 0-208 0,-5-1-48 0,-2 2-10240 15</inkml:trace>
  <inkml:trace contextRef="#ctx0" brushRef="#br0" timeOffset="17984.14">7923 6372 20271 0,'-5'-14'896'0,"5"14"192"0,0 0-880 0,0 0-208 0,0 0 0 0,0 0 0 15,0 0 0-15,0 0 0 0,-4 6 0 0,-1 2 0 16,1 1 0-16,-3 4 0 0,1 2 0 0,0 2 0 15,1 3 864-15,-1 1 128 0,-1 1 32 0,2 0 0 16,4 0-832-16,0 1-192 0,1-3 0 0,2-1 0 16,3-2 0-16,1-1 0 0,0-2 0 0,4-3 0 15,0-2 0-15,2-4 0 0,0-4 0 0,1-1 0 16,5-2 864-16,0-1 128 0,2-3 32 0,2-3 0 16,0-3-832-16,2-2-192 0,-2-1 0 0,2-2 0 15,1 1 0-15,-2-1 0 0,-2 1 0 0,-2-1 0 0,0 1 0 0,-3 0 0 16,-3 1 0-16,0 3 0 0,-2 2 0 0,0 3 0 15,-3 4 0-15,-1 1 0 0,0 4 0 0,0 3 0 16,-4 5 0-16,0 4 0 0,-2 4 0 0,-1 3 0 16,-1 3 0-16,-1 2 0 0,-2 2 0 0,-4 5 0 15,-2 2 0-15,-1 4 0 0,-4 3 0 0,-1 3 0 16,-4 1 0-16,-1-1 0 0,-1 0 864 0,-1-2 128 16,0-1 32-16,-2-5 0 0,2-1-832 0,-2-7-192 15,1-1 0-15,2-2 0 0,3-3 864 0,-2-3 128 16,2-3 32-16,1-4 0 0,2-2-832 0,1-4-192 15,0-2 0-15,2-3 0 0,0-3 0 0,2 0 0 16,-1-1 0-16,2-5 0 0,1-4 0 0,-1-3 0 16,1-3 0-16,4 1 0 0,2-1 0 0,0 1 0 15,3-3 0-15,3 4 0 0,0-1 0 0,2 3 0 0,2 1 0 0,1 1 0 16,0 2 0-16,3 4 0 0,-2 1 0 0,3 2 0 16,0-1 0-16,3 2 0 0,-1 1 0 0,-1 3 0 31,2 1-1600-31,0 1-352 0,4-2-80 0,-2 0-11472 0</inkml:trace>
  <inkml:trace contextRef="#ctx0" brushRef="#br0" timeOffset="18499.03">8560 6285 23951 0,'0'0'512'0,"0"0"128"0,0 0 0 0,0 0 64 0,0 0-576 0,0 0-128 16,0 0 0-16,0 0 0 0,13-4 0 0,-11-1 0 15,0-2 0-15,3 0 0 0,0 0 0 0,3-2 0 16,1-1 0-16,3 0 0 0,-1 0 0 0,2 0 0 16,1-1 0-16,0 5 0 0,2 0 848 0,-2 3 144 15,-1 2 32-15,-3 1 0 0,1 1-832 0,-1 5-192 0,-1 3 0 0,0 3 0 16,-5-1 0-16,1 4 0 0,-2 1 0 0,-3 4 0 16,-3 3 0-16,-1 0 0 0,0-2 0 0,-1 0 0 15,-1 0 0-15,0-2 0 0,2 0 0 0,-3-3 0 16,2-5 864-16,2 0 128 0,-1-2 32 0,3-3 0 15,1-6-832-15,0 0-192 0,0 0 0 0,0 0 0 16,7-6 864-16,2-3 128 0,0-3 32 0,4-3 0 16,-4 0-832-16,4 0-192 0,0-4 0 0,-1 2 0 15,1 4 0-15,-2 1 0 0,2-1 0 0,0 0 0 16,0-1 0-16,-1 5 0 0,-2 1 0 0,-1 3 0 16,4 5 0-16,-4 2 0 0,2 1 0 0,0 3 0 15,0 5 0-15,0 4 0 0,-1-1 0 0,0 0 0 0,-1 1 0 0,1 3 0 16,-3 4 0-16,0 1 0 0,-1-1 0 0,-1 0 0 15,2 2 0-15,-2-1-10336 16,5 0-2112-16</inkml:trace>
  <inkml:trace contextRef="#ctx0" brushRef="#br1" timeOffset="32594.62">14171 1197 8287 0,'1'-8'736'0,"1"-1"-592"16,2 1-144-16,-1-2 0 0,0-2 880 0,-1 2 144 16,-1 0 16-16,0-1 16 0,-1-2-64 0,-1 4-16 15,1 1 0-15,0-2 0 0,0 0-144 0,0-1-48 16,-1-1 0-16,-2 2 0 0,2 1-144 0,0 1-48 16,-2 0 0-16,2 1 0 0,0 2-128 0,1 5-16 15,0 0-16-15,-1-10 0 0,-1 0 48 0,1 1 16 16,1-1 0-16,0 10 0 0,0 0-32 0,0 0 0 15,0-6 0-15,0 0 0 0,0 6-32 0,0 0-16 16,0 0 0-16,0 0 0 0,0-7-80 0,0 7-16 16,0 0 0-16,0 0 0 0,0 0 16 0,0-8 0 15,-1 1 0-15,1 7 0 0,0 0 16 0,0 0 0 0,0 0 0 0,0 0 0 16,0 0-48-16,0 0-16 0,0 0 0 0,0 0 0 16,0 0-160-16,0 0-128 0,0 0 192 0,-6 9-192 15,2 2 128-15,-1 2-128 0,1 3 0 0,1 1 0 16,-2 2 0-16,2 3 128 0,-2 2-128 0,0 5 0 15,1 3 128-15,0 2-128 0,-2 1 0 0,1-1 0 16,2 0 0-16,-2 4 0 0,-2-2 0 0,5 1 0 16,-3-4 0-16,2 2 0 0,0 0 0 0,1-1 0 15,1-2 160-15,-1-3-160 0,1 0 128 0,-2-3-128 16,0-2 240-16,-1-2-48 0,1-4 0 0,1 0 0 16,-1-3 96-16,-1-2 16 0,0-1 0 0,0-1 0 15,-4-2 112-15,5 2 32 0,1-2 0 0,2-9 0 16,0 0-144-16,0 0-32 0,0 0 0 0,0 0 0 0,-2 10-64 0,2-10-16 15,0 0 0-15,0 0 0 0,0 0 0 0,0 0-16 16,6 5 0-16,-6-5 0 0,0 0 0 0,0 0 0 16,11-1 0-16,2-1 0 0,-1-1-48 0,1-2-128 15,-1 0 192-15,4 2-64 0,0 1-128 0,2 1 192 16,-2-1-192-16,2 0 192 0,1-2-192 0,0 1 128 16,2 3-128-16,1 0 128 0,-2 0-128 0,4 0 0 15,2-2 0-15,1 2 0 0,1 0 0 0,1 0 0 16,1 0 128-16,3 0-128 0,0 0 0 0,4 1 0 15,2-1 0-15,-2 2 0 0,-1 1 0 0,0 0 0 16,0 0 0-16,4 1 0 0,-4-3 0 0,6 1 0 16,3 0 128-16,2 0-128 0,-1 2 0 0,0-2 128 0,-4 1-128 15,1-1 128-15,-1-1-128 0,1 0 0 16,-1 2 0-16,3-1 128 0,2 0-128 0,4 0 0 0,-3 2 144 16,2-3-144-16,-3-2 144 0,0-1-144 0,2 0 192 0,0 1-192 15,2 0 160-15,1-1-160 0,4-4 128 0,-1 4-128 16,1 2 0-16,-3 0 128 0,-1 0-128 0,0-1 0 15,4-2 128-15,-1 1-128 0,2 2 0 0,3-4 128 16,1 1-128-16,-5 1 0 0,-2 1 0 0,1-2 128 16,0 0-128-16,5 0 0 0,-4 0 0 0,2 0 128 15,-1 0-128-15,-2 2 0 0,-3-1 0 0,-1 2 0 16,0-2 0-16,3 2 0 0,6 0 0 0,-3-2 0 16,0 0 0-16,-1 2 0 0,-6 0 0 0,0-1 0 15,0-1 0-15,1-1 128 0,-1-3-128 0,4 4 0 16,2 2 0-16,-2 0 0 0,-2 1 128 0,-3-1-128 0,-1-1 0 0,1 1 0 15,-2 2 0-15,5-2 0 0,1-2 0 0,-2 1 0 16,0-1 0-16,-5 2 0 0,0 1 0 0,-4 0 0 16,0-1 128-16,2-1-128 0,1 0 0 0,2 0 0 15,-2 1 0-15,1 0 0 0,0-2 0 0,-4 4 0 16,-1 1 0-16,0-1 0 0,-1-1 0 0,-2 1 0 16,1-1 0-16,0 2 0 0,1-1 0 0,-1-1 0 15,0-2 0-15,-2 2 0 0,0 1 0 0,-3 0 0 16,-2 1 0-16,1-1 128 0,-5-1-128 0,1 2 0 15,-2 2 0-15,2-3 0 0,-2-3 0 0,0 1 0 16,-1 1 0-16,2 3 0 0,-1-2 0 0,0 3 0 16,-2-1 0-16,0 1 0 0,-4-4 0 0,1 1 0 15,-2 0 0-15,-4 0 0 0,1 0 0 0,-2 3 0 16,-1 0 128-16,-2 0-128 0,-1-3 0 0,0-1 0 0,0 0 0 0,-4 0 0 16,-7-1 0-16,9 0 0 0,-9 0 144 0,9 0-144 15,-9 0 0-15,9 0 128 0,-9 0-128 0,0 0 0 16,0 0 128-16,6-2-128 0,-6 2 160 0,7-5-160 15,-5-3 192-15,-2 8-48 0,0 0-16 0,4-8 0 16,-2-2-128-16,-1 0 192 0,-1-1-192 0,0-1 192 16,1-2-192-16,-1-1 160 0,-1-2-160 0,1-1 160 15,0 1-160-15,0-3 0 0,0-3 144 0,1-3-144 16,-1-2 0-16,0-2 128 0,0-2-128 0,0 2 0 16,0-1 0-16,0 0 0 0,0 2 0 0,0 3 128 15,-1 0-128-15,0 4 0 0,-1-1 0 0,0-1 0 16,0 1 0-16,1-2 0 0,1 1 0 0,-1 2 0 0,0-2 0 0,-1 1 0 15,1-1 0-15,-1 4 0 0,1 0 0 0,0 2 0 16,0 2 0-16,0-3-128 0,0 4 128 0,0-1 0 16,0 0 0-16,0 2-128 0,1 6 128 0,0 1 0 15,0 7 0-15,-1-8-128 0,-3 0 128 0,3 0-128 16,1 1 128-16,0 7-128 0,0 0 128 0,0 0 0 16,0 0-144-16,0 0 144 0,0 0 0 0,0 0 0 15,0 0 0-15,0 0 0 0,0 0-208 0,0 0-32 16,0 0 0-16,-5 10 0 0,0 2 240 0,4 0-192 15,-3 0 192-15,1 6-192 0,-2 1 192 0,2 2-176 16,-3 1 176-16,2 4-160 0,-2 3 160 0,1 1-160 16,0 2 160-16,0 0-160 0,-4-3 160 0,3-1 0 15,-2 0 0-15,1 1 0 0,0-1 0 0,-1 2 0 16,-1 0 0-16,1-1 0 0,0 0 0 0,0-1 0 16,-2 1 0-16,0 1 0 0,0 1 0 0,1-3 0 0,2 0 0 0,-3-2 0 15,3-1 0-15,-3-3 0 0,-1-1-144 0,2 0 144 16,1-2 0-16,0-2 0 0,-4 0 0 0,3-1 0 15,0 1 0-15,-1-2 0 0,-1-3 144 0,1 1-144 16,-4-4 0-16,1 5 144 0,-1-2-144 0,0-1 0 16,0-1 144-16,0-2-144 0,-2 1 0 0,0 0 144 15,-1-1-144-15,0-2 160 0,-2-1-160 0,0-2 160 16,-3 0-160-16,0 0 128 0,-3-5-128 0,-2 2 128 16,-4 3-128-16,-1-1 0 0,-3 0 0 0,0-2 128 15,-3-3-128-15,2 1 0 0,0-1 0 0,-4 1 128 16,1-1-128-16,-5 0 0 0,-1-1 0 0,-1 1 128 0,-2 0-128 15,-1-3 0-15,-2 1 0 0,1 2 0 0,2 2 0 16,-1 0 0-16,1-1 0 0,-6-2 0 0,-3-4 0 0,0 1 0 16,-2 5 128-16,2 0-128 0,1-1 0 0,-1-2 0 15,-3 1 0-15,-1 1 0 0,-3-1 0 0,0-1 0 16,0-5 0-16,4 2 0 0,1 4 0 0,-3 2 0 16,-3 0 0-16,-1 1 0 0,-3 0 0 0,3-1 0 15,2 2 0-15,2-2 0 0,2-3 0 0,-2 2 0 16,-3 1 0-16,-1 2 0 0,4 1 0 0,0 0 0 15,0-2 0-15,-1 2 0 0,-1 2 0 0,-2 1 0 16,-2-1 0-16,1 0 0 0,2 1 0 0,1 1 0 16,0 5 0-16,0-6 0 0,-3-4 0 0,0-2 0 15,-2 2 0-15,2 4 0 0,1 3 0 0,-1-2 0 16,-2-5 0-16,2 2 0 0,0 2 0 0,1 4 0 0,5 0 0 16,0-2 0-16,2-1 0 0,-3-1 0 0,-2 0 0 0,3 1 0 15,0-1 0-15,4 3 0 0,2 1 0 16,2-2 0-16,-3-3 0 0,2 2 0 0,-3-2 0 0,2 5 0 15,0 3 0-15,1 0 0 0,2-1 0 0,4-3 0 16,1-1 0-16,2-1 0 0,1 2 0 0,1-3 0 16,1 1 0-16,-1-1 0 0,1 1 0 0,4 0 0 15,-1 2 0-15,4-3 0 0,2-2 0 0,0 2 0 16,3 1 0-16,2-2 0 0,1-1 0 0,1-2 0 16,1-2 0-16,1 1 0 0,1 1 0 0,1-2 0 15,0 0 0-15,4-1 0 0,-2 0 0 0,3 0 0 16,3-2 0-16,2-1 0 0,-2 0 0 0,3 1 0 15,2 1 0-15,0-2 0 0,-1-1 0 0,2-3 0 0,1-2 0 16,1-3 0-16,2 0 0 0,-2-2 0 0,3-4 0 0,0 2 0 16,1-2 0-16,0-1 0 0,0-2 0 0,1-3 0 15,1 1 0-15,1 0 0 0,1 3 0 0,0-1 0 16,0-1 0-16,0-3 0 0,-1-2 0 0,2-1 0 16,3-1 0-16,-4-2 0 0,0-3 0 0,2 2 0 15,-1 0 0-15,2 2 0 0,-2 4 0 0,1 2 0 16,1 1 0-16,0-1 0 0,-2 0 0 0,2 1 0 15,1 1-176-15,-3 2 176 0,2 1-144 0,1 1 144 16,1 0-160-16,0 2 160 0,-3-1-160 0,2 3 160 16,-1 2-160-16,-1 0 160 0,-4 1-144 0,2 3 144 15,2 3-128-15,0 1 128 0,-3-1-192 0,-1 8 64 16,0 0 0-16,0 0 0 0,0 0 0 0,0 0 0 16,0 0 0-16,0 0 0 0,0 0-32 0,0 0 0 0,0 0 0 15,0 0 0-15,9 4-16 0,-9-4 0 0,6 10 0 0,-2 0 0 16,-3 1 176-16,1 1-208 0,1 4 80 0,-2-1 128 15,-1 2-192-15,1 0 192 0,1 3-192 0,0 0 192 16,2 2-176-16,-3-1 176 0,-1 0-128 0,1-2 128 16,1 2 0-16,0 0-128 0,1 0 128 0,0 0 0 15,0 0 0-15,-2-1 0 0,2 1 0 0,1-1-128 16,0-1 128-16,-1 0 0 0,0 0 0 0,1-1 0 16,1 0 0-16,2-1 0 0,-1 0 0 0,0-1 0 15,0 0 0-15,0-1 0 0,1 1 0 0,-1-3 0 16,2-1 0-16,0-2 0 0,0-1 0 0,-1-1 0 15,1 0 0-15,0-1 0 0,-1 0 0 0,1-1 0 0,2-3 0 0,1 1 0 16,-3-2 0-16,2 1 128 0,1 0-128 0,1 2 0 16,1-1 0-16,0-3 0 0,0-2 0 0,3 1 0 15,0-2 0-15,2 1 0 0,0 1 0 16,1 0 0-16,2 1 0 0,1-1 0 0,6-1 0 0,-1-1-192 16,-1-1 192-16,2 3-192 0,1 3 192 0,-1-1-208 15,1 1 80-15,0-2 128 0,1 0-160 0,-1 0 160 16,2 1 0-16,3 0-144 0,0 1 144 0,3 3 0 15,2-2 0-15,-2 0-128 0,3 0 128 0,-1 0 0 16,1 0 0-16,-4 4 0 0,2 1 0 0,-3 0 0 16,2 0 0-16,1 0-128 0,0 0 128 0,1 0 0 15,-2-1 0-15,4 2 0 0,-2 2 0 0,3 0 0 16,1 0 0-16,-1 0 0 0,-3-3 0 0,3 1 0 16,2-1 0-16,0 0-128 0,3 1 128 0,3 2 0 15,-1 2 0-15,2-1 0 0,-1-2 0 0,1-2 0 0,-2-4 0 0,1 0 0 16,2-3 0-16,3 1 0 0,2 1 0 0,0-1 0 15,-2-3 0-15,-2-1 0 0,-1-3 0 0,1 1 0 16,3-1 0-16,0 0 0 0,2 1 0 0,0 1 0 16,2 0 0-16,-5-1 0 0,0 0 0 0,1 1 0 15,1 1 0-15,0 0 0 0,2 0 0 0,-3 1 0 16,1 0 0-16,-1 0 0 0,-4 0 0 0,3 1 0 16,2 1 0-16,0 1 0 0,1 0 0 0,-1 2 0 15,1-1 0-15,-2 0 0 0,-7-2 0 0,2 0 0 16,1 1 0-16,1 1 0 0,0-1 0 0,2 1 0 15,2 1 0-15,-6-1 0 0,0 0 0 0,-4 1 0 16,-2-1 0-16,0 1 0 0,3-1 0 0,0 0 0 16,2 1 0-16,-1-1 0 0,-3-2 0 0,-2 4 0 15,-2 1 0-15,-2-1 0 0,-3 0 0 0,3-2 0 0,-1-4 0 0,0 1 0 16,-1 1 0-16,1 2 0 0,-2 0 0 0,1 0 0 16,-4 1 0-16,0 0 0 0,-2 2 0 0,-2-2 128 15,0 0-128-15,-1 0 0 0,-2 1 0 0,0-1 0 16,1 1 0-16,0-4 0 0,-1-2 0 0,-1 1 0 15,0 1 0-15,0-1 0 0,-1-1 0 0,-2 3 0 16,-1-2 0-16,0 1 128 0,-3-1-128 0,0 0 0 16,0-3 0-16,-2 2 0 0,1 2 0 0,-1 0 0 15,-5-2 0-15,0-1 128 0,0-1-128 0,0-1 0 16,0-1 0-16,-3 2 128 0,1 0-128 0,-1 0 0 16,-1-4 0-16,2 3 128 0,-2-1-128 0,2-2 0 15,-4-2 0-15,3 1 128 0,0-1-128 0,0-2 128 0,1-1-128 0,0-3 128 16,-2-4-128-16,2-2 144 0,1-2-144 0,3-2 160 15,1-3-160-15,0-1 192 0,0 0-192 16,1-4 192-16,2-2-48 0,0-4 0 0,1-2 0 0,1-4 0 16,1-6 64-16,-4 1 16 0,0-4 0 0,-3 8 0 15,-2 5 96-15,-1 4 32 0,-4 6 0 0,-2 5 0 16,-1 5 64-16,-2 3 16 0,-2 2 0 0,-2 5 0 16,-3 4-432-16,5 6 0 0,-8-3 0 0,-2 2 0 15,-1 0-1888 1,-1 2-352-16,-2 3-80 0,2 0-14640 0</inkml:trace>
  <inkml:trace contextRef="#ctx0" brushRef="#br1" timeOffset="36008.28">19539 443 2751 0,'0'0'256'0,"0"0"-256"15,0 0 0-15,0 0 0 0,0 0 880 0,0 0 128 16,0 0 16-16,0 0 16 0,0 0-400 0,0 0-96 16,0 0-16-16,0 0 0 0,0 0 176 0,0 0 16 15,0 0 16-15,0 0 0 0,0 0 80 0,9-1 16 16,-9 1 0-16,0 0 0 0,8-3 0 0,-8 3 16 16,0 0 0-16,8-3 0 0,-8 3-16 0,0 0 0 15,7-8 0-15,-7 8 0 0,4-8-80 0,-4 8-32 16,2-11 0-16,-1 5 0 0,-1 6-128 0,0-9-16 15,0 9-16-15,0-8 0 0,-2-1-160 0,2 9-16 16,-2-10-16-16,-1 1 0 0,-6 0-48 0,2-2-16 16,-3 2 0-16,2 0 0 0,-1 0 48 0,0 1 16 0,-1 0 0 0,-2 0 0 15,1-1-64-15,-1 3-16 0,0-1 0 16,-4 1 0-16,-2-2-32 0,2 1-16 0,3 2 0 0,-1-1 0 16,-2 2-48-16,1-2 0 0,0 2 0 0,0 0 0 15,0 0-48-15,1 1-16 0,-1 0 0 0,2 0 0 16,1 0-128-16,-1 0 128 0,-2 0-128 0,2 0 128 15,-1 2-128-15,-1 0 128 0,-1 0-128 0,1 1 128 16,-1 0-128-16,0 1 0 0,0 1 0 0,0 3 0 16,-4-1 0-16,3 2 0 0,0-1 0 0,1 2 0 15,-1-1 0-15,2 4 0 0,-2-1 128 0,1 1-128 16,-2-1 0-16,3 2 0 0,-2 1 0 0,1 1 0 16,-2 1 0-16,2-2 0 0,-1 1 0 0,-3-2 0 0,0 0 0 15,3 0 0-15,-3-2 0 0,0 1 0 0,0 0 0 0,2 0 0 16,-4 1 0-16,3 1 0 0,1 3 0 0,2 0 0 15,1 1 0-15,6-3 0 0,-2 2 0 0,0 1 0 16,-4 2 0-16,2 1 0 0,1 2 0 0,0 1 0 16,0 3 0-16,-11 20 0 0,5-6-128 0,5-4 128 15,0-4 0-15,3-3 0 0,-1 0 0 0,1-2 0 16,1-1-144-16,0 2 144 0,3 0 0 0,-1 1 0 16,2-2 0-16,1 1 0 0,2 0 0 0,-1-2 0 15,2 0 0-15,1 0 0 0,2 0 0 0,2 0-128 16,-1-1 128-16,1-1 0 0,3-2 0 0,-2-1 0 15,1 2 0-15,1-3 0 0,2-1 0 0,-1-2 0 16,0 1 0-16,1-1 0 0,2 1 0 0,0-1 0 16,0 0 0-16,2-1 0 0,0-1 0 0,1 1 128 0,1-2-128 15,1-1 0-15,0-2 128 0,0 1-128 0,-1 0 0 16,1 0 144-16,1-1-144 0,0-1 0 0,0 0 144 16,3-1-144-16,1 1 128 0,-2-1-128 0,-3-3 128 0,2 1-128 15,-1 0 0-15,1-2 144 0,1 0-144 0,-2-3 0 16,-1-2 208-16,0-1-64 0,1 0-16 0,0-4 0 15,0-1 16-15,1 0 0 0,1-4 0 0,0 2 0 16,0-1-16-16,0-1 0 0,0-2 0 0,2-1 0 16,0 0-128-16,2 2 160 0,-3-1-160 0,2 2 160 15,0 1-160-15,0-1 0 0,-1-1 144 0,0-3-144 16,-2-1 128-16,1 1-128 0,-1-1 128 0,-2 3-128 16,2-1 128-16,0-1-128 0,-2-2 128 0,1 2-128 15,1-2 0-15,-3 2 144 0,1-4-144 0,-1 0 0 16,1-2 176-16,-2 1-176 0,-3-1 160 0,0-1-160 0,-2-1 144 0,0-1-144 15,-1 1 128-15,1 1-128 0,-2-1 128 0,0 1-128 16,1 0 128-16,-2 0-128 0,2 0 0 0,-6 0 128 16,-1 1-128-16,0 0 0 0,0 3 128 0,-2-3-128 15,-2 0 0-15,0 0 128 0,1-1-128 0,-1-1 0 16,-6-2 144-16,1 2-144 0,-1 2 0 0,0 0 0 16,-1 1 0-16,5 8 128 0,-1-5-128 0,-2 0 0 15,-1-1 0-15,-4-1 0 0,1 2 0 0,-1-1 0 16,-3 3 0-16,-10-16 0 0,3 9 0 0,2 3 0 15,3 2 0-15,0 0 0 0,1 2 0 0,0 1 0 16,1-1 0-16,0 2 0 0,-2 2 0 0,2 1 0 16,-2 0 0-16,1 3-128 0,-4-3 128 0,0 4 0 15,-1 1 0-15,0 2-128 0,0 2 128 0,2 2-128 0,-3 2 128 0,1 2-128 16,0 0 128-16,-1 1-128 0,1 3 128 16,2 2-128-16,-2-2 128 0,3 1-128 0,1 2 128 0,-1-3-128 15,1 0 128-15,0 0 0 0,1 0 0 0,-2 0 0 16,2 1 0-16,-3 0-128 0,3 0 128 0,-1-1 0 15,-2 4 0-15,1 2-128 0,-3 3 128 0,10-6 0 16,-2 5 0-16,-1 5-160 0,0 4 160 0,0 0 0 16,-1 0 0-16,2 2-128 0,-3 2 128 0,-14 25 0 15,7-9 0-15,2-7-128 0,5-2 128 0,1-1 0 16,4-3-144-16,0-1 144 0,2-1 0 0,3 1-144 16,1 1 144-16,3-3-128 0,-2 0 128 0,4 0-128 15,2-1 128-15,2 1 0 0,-1-2-144 0,1-2 144 16,2-1 0-16,2 0 0 0,-1-1 0 0,2 0 0 0,2 2-160 15,0-1 160-15,0-5 0 0,1 1-144 0,2-1 144 0,0-1 0 16,1-2 0-16,0 1 0 0,1 0-128 0,2-3 128 16,1 0-128-16,3-4 128 0,-1-2-128 0,1-1 128 15,0-1-128-15,0-3 128 0,1 0 0 0,-2-1 0 16,1-6 0-16,0 0 0 0,0 0 0 0,0-4 0 16,1-4 0-16,1-2 0 0,3-4 0 0,1 0 0 15,2-3 0-15,1 1 128 0,-1 2-128 0,2-2 0 16,1-3 0-16,1 3 0 0,-2 1 0 0,0-2 0 15,1-1 0-15,0-1 0 0,0-2 0 0,1 0 144 16,3-5-144-16,-1 0 0 0,-1-1 128 0,-2-1-128 16,-2 0 0-16,0-1 0 0,-2 0 144 0,-1-2-144 0,-4-1 0 15,-2-4 144-15,-2 1-16 0,-1-3-128 16,-6-1 192-16,-2 1-64 0,-1-5 0 0,-4 5-128 0,-2 1 192 0,-2 18-64 16,-1-3-128-16,-2 1 160 0,-4-2-160 0,0 4 160 15,-3 1-160-15,-3 2 160 0,-2 0-160 0,-16-10 160 16,0 8-160-16,-2 7-144 0,-2 4 144 0,-2 4-208 31,-3-1-752-31,-1 6-128 0,-1 4-48 0</inkml:trace>
  <inkml:trace contextRef="#ctx0" brushRef="#br1" timeOffset="38933.57">15370 594 9215 0,'0'0'192'0,"0"0"64"0,1-4 0 0,1-1 0 0,2 1-256 0,-1-2 0 15,-1 1 0-15,0 0 0 0,1-1 864 0,1-1 128 16,-2 0 32-16,-1 0 0 0,2 0-832 0,-1 0-192 16,1 0 0-16,-2 0 0 0,0 1 864 0,-1-1 128 15,0 1 32-15,-1-1 0 0,-1 0 0 0,0 0 0 16,0-1 0-16,1 0 0 0,-1 1 0 0,1-1 0 16,-4 0 0-16,3 1 0 0,-2-1-832 0,1-1-192 15,-3 0 0-15,1-1 0 0,-3-1 864 0,0-1 128 0,0 0 32 0,-1-1 0 16,-1 1-832-16,0-1-192 0,-3-2 0 0,0 2 0 15,0-1 0-15,0 1 0 0,-1 1 0 0,-1-1 0 16,0 1 864-16,0 4 128 0,-2-2 32 0,1-2 0 16,-2 3-832-16,-1 0-192 0,1 1 0 0,-3 2 0 15,0 0 0-15,1 0 0 0,-2 0 0 0,0 2 0 16,-1 0 0-16,1 2 0 0,1 0 0 0,-2 2 0 16,1 0 0-16,-1 3 0 0,1-1 0 0,1 2 0 15,1 0 0-15,0 3 0 0,2-1 0 0,-2 2 0 16,0 1 0-16,2 2 0 0,-1-1 0 0,-1 2 0 15,0 0 0-15,0 2 0 0,0 1 0 0,-2 0 0 16,3 1 0-16,1 2 0 0,-2-1 0 0,-1 0 0 16,0 1-768-16,-2 0-208 0,1 1-48 0,0 1 0 0,-1 2 832 0,7-1 192 15,-2 4 0-15,2 2 0 0,-1-1 0 16,0 3 0-16,0 2 0 0,2 0 0 0,-1-1 0 0,-2 10 0 16,1-3 0-16,3-4 0 0,2-2 0 0,1-2 0 15,-1 0 0-15,1 2 0 0,0 0 0 0,1 1 0 16,0-1 0-16,2 0 0 0,1 0 0 0,1-1 0 15,-1-1 0-15,2 1 0 0,-1-2 0 0,1-2 0 16,-1-2 0-16,3-1 0 0,2-1 0 0,-1 0 0 16,-3 3 0-16,4-7 0 0,1 1 0 0,1 0 0 15,1-1 0-15,2 4 0 0,-2 1 768 0,3 1 208 16,3-2 48-16,-2-7 0 0,2-1-832 0,0 1-192 16,2-1 0-16,0 0 0 0,2 0 0 0,0 1 0 0,1-1 0 0,5 0 0 15,0-3 0-15,-1-1 0 16,2-2 0-16,1 2 0 0,-2-5 0 0,2 0 0 15,0-2 0-15,1-1 0 0,2-1 0 0,0-2 0 0,0-1 0 0,1-2 0 16,1-1 0-16,-1 1 0 0,1-2 0 0,-1 0 0 16,2-2 0-16,-1-1 0 0,-1-1 0 0,1 0 0 15,-2-1 0-15,2 0 0 0,-2-7 0 0,1 1 0 16,-1 1 0-16,2 0 0 0,3 1 0 0,-3-2 0 16,3-1 864-16,-1 0 128 0,2 1 32 0,-2 1 0 15,2 0-832-15,-1 0-192 0,0 1 0 0,-1-1 0 16,-2 0 0-16,-1 1 0 0,-1-3 0 0,0 1 0 15,-1 2 0-15,0 0 0 0,-2-3 0 0,0 0 0 16,1 0 0-16,-3-2 0 0,2 0 0 0,-1 0 0 16,-2 2 0-16,2-2 0 0,-2-3 0 0,-2 2 0 15,0-1 0-15,1 0 0 0,-4 0 0 0,1-1 0 0,0 0 0 16,-2 0 0-16,0-1 0 0,-3 4 0 0,1-2 0 0,-5 0 0 16,1 1 0-16,-2 0 0 0,0-1 0 0,-2-1 0 15,-1-2 0-15,-1 2 0 0,1 1 0 0,-1 6 0 16,-2-4 0-16,-1 0 0 0,1-2 0 0,0 1 0 15,-2 3 0-15,-1-1 0 0,0 1 0 0,-4-5 0 16,2 2 0-16,-2 2 0 0,-1 0 0 0,0 0 0 16,1 0 0-16,-1 0 0 0,-3-2 0 0,0 1 0 15,1 1 0-15,1-1 0 0,-2 2 0 0,-2 0 0 16,1 2 0-16,-2-1 0 0,-1 0 0 0,0 0 0 16,-1 2 0-16,1 0 0 0,-4 0 0 0,0 4 0 15,0-1 0-15,-5 0 0 0,1 2 0 0,-3 2 0 16,-1 2 0-16,-3 1 0 0,-3 3 0 0,2 1 0 0,-1 1 0 0,1 3 0 15,1 2 0-15,1 0 0 0,0 1 0 0,0 0 0 16,-2 3 0-16,2 2 0 0,1 2 0 0,0 1 0 16,-4 2 0-16,4 0 0 0,0 3 0 0,0 1 0 15,0 0 0-15,4 3 0 0,-3-1 0 0,2 0 0 16,1-1 0-16,1 0 0 0,0-2 0 0,2 1 0 16,1-1 0-16,-2 5 0 0,-1 1 0 0,8 0 0 15,0 5 0-15,0 4 0 0,1 2 0 0,0 0 0 16,4 1 0-16,0 3 0 0,-1-3 0 0,-3 15 0 15,4-6 0-15,4-2 0 0,-2-1 0 0,2 0 0 16,3-4 0-16,1-2 0 0,1-8 0 0,1-1 0 16,2 3 0-16,-1 0 0 0,2 0 0 0,2-1 0 15,0-1 0-15,0 2 0 0,-1 0 0 0,3 8 0 16,3 1 0-16,1-4 0 0,-3-3 0 0,5-2 0 16,0-5 0-16,1-2 0 0,0-2 0 0,-1-1 0 0,3-2 0 0,0-2 0 15,1-2 0-15,0-2 0 0,0-4 0 0,-1-1 0 16,1-2 0-16,1 0 0 0,3-2 0 0,-2 1 0 15,3-3 0-15,2-1 0 0,0-2 0 0,4-3 0 16,1 0 0-16,2 0 0 0,-3-3 0 0,1-1 0 16,0 0 0-16,-2-1 0 0,2-1 0 0,2 0 0 15,-3-1 0-15,2 0 0 0,-2-2 0 0,-1 3 0 16,0-1 0-16,-1-1 0 0,-1-3 0 0,-1 2 0 16,0 0 0-16,1 0 0 0,-1 0 0 0,1-2 0 15,-2-1 0-15,3 0 0 0,1 1 0 0,3 0 0 16,-4 0 0-16,1 0 0 0,0-2 0 0,0 1 0 15,0-1 0-15,0 2 0 0,-4 0 0 0,2 0 0 0,-3-1 0 0,0-1 0 16,-2 1 0-16,1-2 0 0,-1 0 0 0,0 0 0 16,-1 0 0-16,-1 1 0 0,0-3 0 0,1-1 0 15,-3-1 0-15,1 1 0 0,-1 0 0 0,0-1 0 16,-2-2 0-16,-2 1 0 0,4 0 0 0,-4 0 0 16,-2 0 0-16,1 1 0 0,-4-4 0 0,2 2 0 15,-1 1 0-15,-3-1 0 0,1-3 0 0,-1 2 0 16,-1 2 0-16,0 2 0 0,-1-2 0 0,0-3 0 15,-1 0 0-15,-1 1 0 0,-1 0 0 0,0 2 0 16,-1 1 0-16,-3-5 0 0,3 2 0 0,-3 3 0 16,1 1 0-16,-1 1 0 0,-1 2 0 0,1-1 0 0,-2 0 0 15,0 2 0-15,0 0 0 0,0 2 0 16,1-1 0-16,-3 2 0 0,0 0 0 0,0-2 0 0,0 2 0 0,-2 2 0 16,1-1 0-16,-1-1 0 0,-1 3 0 0,0 2 0 15,-2-1 0-15,0 1 0 0,-2 1 0 0,0 3 0 16,0 0 0-16,-2 2 0 15,-3 1-768-15,1 2-208 0,0 1-48 0,-1 1 0 0,-3 1 832 0,2 3 192 16,-1-1 0-16,1 2 0 0,0 3 0 0,-1 0 0 16,1 1 0-16,0 1 0 0,1-1 0 0,-5 1 0 15,2 1 0-15,0 0 0 0,-2 2 0 0,-2-1 0 16,2 1 0-16,-1 1 0 0,2 1 0 0,1 1 0 16,-1-5 0-16,3 3 0 0,-2 0 0 0,0-1 0 15,2 1 0-15,1 1 0 0,2 0 0 0,-1 4 0 16,1 1 0-16,4 0 0 0,2 5 0 0,0 3 0 15,0 2 0-15,0 1 0 0,-1 1 0 0,1-1 0 0,0 0 0 16,-4 11 0-16,-1-2 0 0,5 0 0 0,3 1 0 0,-2-4 0 16,0-3 768-16,3-1 208 0,6-11 48 0,-1 3 0 31,1 2-1648-31,0-2-320 0,0 1-64 0,0-1-16 0,2-2 832 0,1 1 192 0,1-1 0 0,1 7 0 16,1-4 0-16,1-1 0 0,0 1 0 0,3-2 0 15,1-2 0-15,0 0 0 0,3-2 0 0,-2 2 0 16,4 1 0-16,2-2 0 0,2 0 0 0,0-1 0 15,2-2 0-15,-1-1 0 0,0-7 0 0,0 1 0 16,1-1 0-16,1 0 0 0,2-1 0 0,2-1 0 16,0-3 0-16,2-2 0 0,4-2 0 0,7 1 0 15,0-4 0-15,0-1 0 0,1-3 0 0,-1 0 0 16,2-6 0-16,2-3 0 0,-1-4 0 0,1-1 0 16,-1-4 0-16,-8 2 0 0,4-3 0 0,1-4 0 0,1-1 0 15,4-3 0-15,0 0 0 0,-1-2 0 0,0 0 0 0,12-16 0 16,-7 0 0-16,-4 0 0 0,-5 0 768 0,-2 0 208 15,-2-2 48-15,-3 3 0 0,-3 3-832 0,-3 3-192 16,-3 4 0-16,-2 3 0 0,-4 3 0 0,-2 6 0 16,-2 2 0-16,-2 2 0 0,2-2 0 0,-5 3 0 15,-1 2 0-15,1 4 0 16,0 5-768-16,-3-1-208 0,-1-1-48 0</inkml:trace>
  <inkml:trace contextRef="#ctx0" brushRef="#br1" timeOffset="48194.05">15228 9315 16575 0,'0'0'368'0,"0"0"80"0,0 0 0 0,0 0 16 0,0 0-464 0,0 0 0 15,0 0 0-15,0 0 0 0,0 0 912 0,0 0 96 16,4-5 16-16,-4 5 0 0,1-5 0 0,0 1 0 16,-1-3 0-16,0 1 0 0,0 6 0 0,-1-5 0 15,1 5 0-15,-2-9 0 0,-1 0 0 0,0 2 0 16,0 2 0-16,-2-1 0 0,0-4-832 0,2 0-192 15,-3-1 0-15,0 0 0 0,1 0 0 0,-3 0 0 16,1-2 0-16,-2-2 0 0,2 3 864 0,-4 1 128 16,1 0 32-16,0-2 0 0,-4-3-832 0,-2 3-192 15,0 5 0-15,-10-7 0 0,2-1 0 0,1 2 0 16,2-1 0-16,-2 4 0 0,1 1 0 0,-2-1 0 0,2 1 0 0,-2 2 0 16,2-1 0-16,-1 0 0 0,2-1 0 0,1 0 0 15,-1 1 0-15,-1 1 0 0,-2-1 0 0,0 1 0 16,-2-2 0-16,-2 3 0 0,-5 1 0 0,1 1 0 15,2-2 0-15,-2 1 0 0,-1 2 0 0,0 0 0 16,0-2 0-16,0 2 0 0,1-1 0 0,2 3 0 16,-2-1 0-16,1 0 0 0,-1-1 0 0,-1 3 0 15,-1-1 0-15,2 2 0 0,1 0 0 0,3 3 0 16,-2 2 0-16,0-1 0 0,-1-1 0 0,3 3 0 16,1-3 0-16,1 2 0 0,-2 0 0 0,3 1 0 15,-2-3 0-15,-3 0 0 0,-3 6 0 0,-4-2 0 16,-1 0 0-16,3 1 0 0,-1 0 0 0,2 2 0 15,3-2 0-15,1 3 0 0,3 1 0 0,0 3 0 0,3-2 0 0,1 2 0 16,-2 3 0-16,0 0 0 0,0-2 0 0,-2 1 0 16,-4 1 0-16,0 3 0 0,-2 1 0 0,5 1 0 15,6 0 0-15,-2 2 0 0,-2 0 0 0,1-1 0 16,0-3 0-16,2 1 0 0,-1 1 0 0,3 0 0 16,0 0 0-16,1-1 0 0,1-1 0 0,0 2 0 15,-2 3 0-15,2-2 0 0,1-3 0 0,-1 2 0 16,-2 4 0-16,3 0 0 0,1 1 0 0,0 1 0 15,1-3 0-15,-1 2 0 0,0 0 0 0,1 0 0 16,2-1 0-16,1 0 0 0,-1-3 0 0,-1 4 0 16,1 1 0-16,2 0 0 0,2-2 0 0,0 1 0 15,1 0 0-15,-2 1 0 0,1-1 0 0,3-1 0 16,-1-2 0-16,1 3 0 0,1-2 0 0,1 1 0 16,3-1 0-16,0-2 0 0,1-1 0 0,1 2 0 0,1 1 0 15,1 0 0-15,3-1 0 0,1 0 0 0,-1-3 0 0,4 4 0 16,1 3 0-16,1-3 0 0,1-5 0 0,4 1 0 15,-1 0 0-15,2 1 0 0,-1-1 0 0,2-2 0 16,-1-1 864-16,3-2 128 0,3 2 32 0,0-2 0 16,-1-2-832-16,2 0-192 0,-1 1 0 0,0-1 0 15,-1-1 0-15,-1 1 0 0,0-3 0 0,1 0 0 16,0 0 0-16,1-1 0 0,1-1 0 0,1-2 0 16,0-4 0-16,-1 2 0 0,-1 0 0 0,4 0 0 15,9-2 0-15,1 0 0 0,-2-1 0 0,0-1 0 16,-2 4 0-16,-1-2 0 0,-1-4 0 0,-1 0 0 0,-1 0 0 15,0 1 0-15,4-1 0 0,-2-2 0 0,-1-5 0 0,5 3 0 16,5 1 0-16,1-1 0 0,-4-5 0 0,1-1 0 16,-2-1 0-16,-2 1 0 0,0 2 0 0,-2-1 0 15,-1-5 0-15,0 1 0 0,1 4 0 0,0-2 0 16,-2-2 0-16,3 0 0 0,3-1 0 0,0-1 0 16,-3-2 0-16,0 1 0 0,-1 0 0 0,-1-1 0 15,-1 0 0-15,0-1 0 0,0 0 0 0,1-2 0 16,-1-1 0-16,-2 0 0 0,-3 1 864 0,3 1 128 15,2 0 32-15,2 1 0 16,-1 2-1648-16,-2-3-320 0,0-1-64 0,-3-2-16 0,-3-1 1648 0,-1 1 320 16,1 0 64-16,-2 0 16 0,-1 1-832 0,1 0-192 15,-2-1 0-15,2 0 0 0,0 0 0 0,-2-2 0 16,-3-1 0-16,3-3 0 0,3 0 0 0,-2-1 0 16,2 3 0-16,1-2 0 0,1 0 0 0,-3-1 0 0,-2-5 0 0,-3 2 0 15,0 3 0-15,-2 2 0 0,0-2 0 0,-1 2 0 16,-4-1 0-16,0 2 0 0,-1-3 0 0,-1 2 0 15,-1-2 0-15,-2 2 0 16,1-2 0-16,-2 3 0 0,-2 0 0 0,-1 2 0 0,0-4 0 0,-1 4 0 16,-1 2 0-16,0 0 0 0,-5-1 0 0,0 0 0 15,1 1 0-15,-2-1 0 0,-3 0 0 0,-1-3 0 16,-2-4 0-16,-2-1 0 0,-2-1 0 0,-2 3 0 16,0-1 0-16,-4 5 0 0,-3 4 0 0,3 1 0 15,1 0 0-15,0 1 0 0,-1 3 0 0,-1 2 0 16,-1 0-768-16,3 2-208 15,-2 2-48-15,0 2 0 0,0-1 832 0,-4-1 192 0,-2 1 0 0,-2 1 0 16,-5 5 0-16,1-4 0 0,0 0 0 0,-1 2 0 0,3 4 0 0,-1 1 0 16,4-1 0-16,0 0 0 0,0 1 0 0,1 0 0 15,0 0 0-15,-3 1 0 0,-2-1 0 0,-4 2 0 16,2 3 0-16,-1-2 0 0,4 0 0 0,2 2 0 16,-3-1 0-16,2 3 0 0,-1-2 0 0,1 1 0 15,-3-3 0-15,1 5 0 0,-1 2 0 0,-6 1 0 16,-2 1 0-16,1-1 0 0,2-1 0 0,3 2 0 15,4 3 0-15,-1-2 0 0,1 1 0 0,0-2 0 16,4-2 0-16,-7 4 0 0,0 6 0 0,-4 1 0 16,-1-3 0-16,2 8 0 0,4 0 0 0,2 3 0 15,1 0 0-15,2-1 0 0,-4-1 0 0,6 2 0 16,1 1 0-16,2-1 0 0,-1 1 0 0,1 1 0 16,-2 0 0-16,3 4 0 0,-3 1 0 0,4 4 0 0,2-1 0 15,-1 3 0-15,1 0 0 0,6 0 0 0,0 1 0 16,3-2 0-16,0-3 0 0,-1 1 0 0,3 2 0 15,2 0 0-15,0 0 0 0,1-2 0 0,1 1 0 0,-2-1 0 16,2-2 0-16,1-2 0 0,1-2 0 0,-2 0 0 16,3 2 0-16,3-1 0 0,-2-2 0 0,3 0 0 15,-1 1 0-15,1-2 0 16,1-2 0-16,2 0 0 0,4 0 0 0,-2-1 0 0,2 2 0 0,2-5 0 16,2 1 0-16,2-2 0 0,3 0 0 0,0 1 0 15,2 2 0-15,1-2 0 0,2-2 0 0,3-2 0 16,0-2 0-16,7-1 0 0,1 0 0 0,0-3 0 15,-1 1 0-15,1-3 0 0,0-2 0 0,1-2 0 0,0 2 0 16,3-2 0-16,3-4 0 0,1 1 0 0,-2-1 0 16,5-1 0-16,4 1 0 0,1-1 0 0,-2-3 0 15,-2-1 0-15,-3-2 0 0,1-2 0 0,-3-5 0 0,1-1 0 16,-2-2 0-16,6-2 0 0,3-3 0 0,3 1 0 16,-1-2 0-16,2-2 0 0,-4-2 0 0,-3-2 0 15,-1-3 0-15,2-1 0 0,1-1 0 0,3-2 0 16,3-4 0-16,-2-3 0 0,-3-6 0 0,-2-6 0 15,-3-5 0-15,-1-3 0 0,-4-5 0 0,-1 2 0 16,2 0 0-16,-2 2 0 0,-4 1 768 0,0 6 208 16,0 10 48-16,0 6 0 0,-1 4-832 0,-5 4-192 15,-3 3 0-15,-3 4 0 0,-4 4 0 0,-2 0 0 16,-3 2 0-16,-2 3 0 16,-1 3-768-16,-3 3-208 0,-3 1-48 0,-1 5-16784 0</inkml:trace>
  <inkml:trace contextRef="#ctx0" brushRef="#br1" timeOffset="49155.02">15689 8561 16575 0,'0'0'368'0,"0"0"80"0,0 0 0 0,0-4 16 0,0 4-464 0,0 0 0 16,0 0 0-16,0-6 0 0,0 1 912 0,0 5 96 16,0-4 16-16,0 4 0 0,0 0 0 0,0 0 0 15,0 0 0-15,0 0 0 0,0 0 0 0,-7 4 0 16,2 1 0-16,0 4 0 0,-2 3 0 0,0 3 0 16,-1 0 0-16,1 4 0 0,-2 3-832 0,0 1-192 15,-2 0 0-15,0 3 0 0,-1 2 864 0,1 0 128 16,0 0 32-16,0-2 0 0,1 4-832 0,-1-1-192 0,1-2 0 0,2 0 0 15,2-3 0-15,-1-2 0 0,3-2 0 0,-1-4 0 16,3-3 0-16,1-2 0 0,1-1 0 0,0-2 0 16,3-2 0-16,-3-6 0 0,8 5 0 0,3-3 0 15,0-2 0-15,3-2 0 0,2 1 0 0,1-3 0 16,1-2 0-16,2-2 0 0,0 0 0 0,0 1 0 16,2 0 0-16,0-1 0 0,2-1 0 0,-1-1 0 15,0 2 0-15,-1-2 0 0,0 1 0 0,-2-1 0 16,-1 0 0-16,0 1 0 0,1 3 0 0,-4-2 0 15,-1 0 0-15,-3 1 0 0,0 3 0 0,-2-2 0 16,-3 1 0-16,0 0 0 0,-1 2 0 0,-6 3 0 16,0 0-2416-16,0 0-528 15,0 0-96-15,0 0-32 0</inkml:trace>
  <inkml:trace contextRef="#ctx0" brushRef="#br1" timeOffset="49604.49">15654 9030 20271 0,'0'0'448'0,"0"0"80"0,0 0 32 0,0 0 16 0,0 0-576 0,3-4 0 16,-2-3 0-16,3-1 0 0,2 4 928 0,2-4 80 15,4-3 16-15,-1 0 0 0,1 0 0 0,2-1 0 16,4-2 0-16,0-2 0 0,2-1-832 0,0-1-192 15,6-3 0-15,2 0 0 0,5-2 864 0,0-1 128 0,0-2 32 16,1 1 0-16,-1-1-832 0,1 1-192 0,0-1 0 0,-1 1 0 16,3-2 864-16,1-1 128 0,0 2 32 0,2 0 0 15,-1 3-832-15,1-1-192 0,-2 2 0 0,14-9 0 16,-7 5 0-16,-5 3 0 0,-4 1 0 0,-2 1 0 16,0 0 0-16,-1 0 0 0,-1 1 0 0,0 2 0 15,2 0 0-15,1 3 0 0,1 4 0 0,-2-5 0 16,0-1 864-16,0 0 128 0,-2 2 32 0,0 0 0 15,0 4-832-15,1-1-192 0,1 0 0 0,-2 1 0 16,0 1 0-16,1 2 0 0,1 0 0 0,2 0 0 16,-1 0 0-16,2 3 0 0,-4 1 0 0,-3-1 0 15,0 1 0-15,-3-1 0 0,-4 3 0 0,0 0 0 16,-4 0 0-16,-2 0 0 0,1-1 0 0,-2 3 0 16,1 0 0-16,-3 0 0 0,-3 1 0 0,0 2 0 0,1-2 0 0,-5 1 0 15,-6-2 0-15,0 0 0 16,0 0-768-16,0 0-208 0,0 0-48 0,0 0-15152 15</inkml:trace>
  <inkml:trace contextRef="#ctx0" brushRef="#br1" timeOffset="50538.79">18401 7267 16575 0,'0'0'368'0,"-3"-10"80"0,5 0 0 0,0 2 16 0,1 3-464 0,-3 5 0 0,2-9 0 0,-2 9 0 15,3-9 912-15,-3 9 96 0,0 0 16 0,0 0 0 16,0 0 0-16,0 0 0 0,0 0 0 0,0 0 0 16,0 0 0-16,0 0 0 0,0 0 0 0,0 0 0 15,-4 13-832-15,2 3-192 0,-1 1 0 0,1 4 0 16,1 4 0-16,-1 4 0 0,0 3 0 0,-3 1 0 16,2 3 864-16,-1 1 128 0,0 0 32 0,-3 4 0 0,1 3-832 0,-3 1-192 15,0 0 0-15,-3 1 0 0,1 0 0 0,4-14 0 16,-4 1 0-16,0 2 0 0,-1 2 0 0,-1 1 0 15,-1 0 0-15,2-4 0 0,-1-5 864 0,0 1 128 16,3-1 32-16,-1 0 0 0,2-2-832 0,2-4-192 16,3-3 0-16,-2-2 0 0,3-1 0 0,1-3 0 15,0-2 0-15,2-2 0 0,1-2 0 0,2-2 0 16,2-1 0-16,2-2 0 0,3-1 0 0,1 1 0 16,2 0 0-16,2-2 0 0,0-1 0 0,2 0 0 15,1-1 0-15,1 1 0 0,1 1 0 0,-2-1 0 16,3-2 0-16,2 0 0 0,1-2 0 0,0 2 0 15,1 0 0-15,-1-1 0 0,2-1 0 0,-6 2 0 16,1 0 0-16,-1 1 0 0,-3-1 0 0,-2-1 0 16,-3-1 0-16,1 2 0 0,-1 2 0 0,-2 0 0 15,-2-1 0-15,-8 1-10336 0,7-3-2112 0</inkml:trace>
  <inkml:trace contextRef="#ctx0" brushRef="#br1" timeOffset="51069.3">18708 7954 20271 0,'0'0'448'0,"0"0"80"0,0 0 32 0,0 0 16 0,0 0-576 0,2 7 0 16,3-1 0-16,0-1 0 0,3 0 928 0,0-1 80 16,1-2 16-16,2-1 0 0,1-1 0 0,2-1 0 15,0 0 0-15,2-3 0 0,2 2 0 0,1-4 0 16,0-1 0-16,-1-1 0 0,2-1-832 0,-2 0-192 16,1-2 0-16,6-5 0 0,-3 2 864 0,-3 0 128 15,-3 1 32-15,-1 2 0 0,-1 0-832 0,-3 2-192 16,0-1 0-16,-5 0 0 0,0 0 0 0,-1 0 0 15,0 2 0-15,-1-1 0 0,-3 3 0 0,-1-3 0 16,-1 2 0-16,-2-1 0 0,-2-1 864 0,1 1 128 16,-5 4 32-16,3 0 0 0,-4 1-832 0,1 2-192 0,0 2 0 15,-2 2 0-15,-2 2 0 0,0 3 0 0,1 3 0 16,-3 3 0-16,1 3 0 0,1 3 0 16,-2 1 0-16,7-3 0 0,-2 3 0 0,2 2 0 0,0 0 0 0,2 0 0 15,0 0 0-15,3 0 0 0,3 0 0 0,1 0 0 16,2-4 0-16,3 0 0 0,0-1 0 0,2-1 0 15,1-3 0-15,3-2 0 0,0-4 0 0,2 2 0 16,3-1 0-16,2-3 0 0,-3-1 0 0,3-4 0 16,0-2 0-16,0-1 0 0,1-2 0 0,1-2 0 15,0-3 0-15,0-1 0 0,0-2 0 0,7-7 0 16,-1-1-3232-16,-5 1-688 0,-1-1-144 16,-6 7-32-16</inkml:trace>
  <inkml:trace contextRef="#ctx0" brushRef="#br1" timeOffset="51468.75">19828 6860 20271 0,'0'0'896'0,"0"0"192"0,0 0-880 0,0 0-208 0,0 0 0 16,0 0 0-16,0 0 864 0,0 0 128 15,0 0 32-15,0 0 0 0,0 0 0 0,0 0 0 0,-4 6 0 16,-1 4 0-16,3 6 0 0,-3 2 0 0,0 3 0 0,2 1 0 16,-3 3-832-16,4 5-192 0,-1 0 0 0,0 4 0 15,0 2 864-15,0 6 128 0,1 5 32 0,1 2 0 16,0 0-832-16,1 3-192 0,2 1 0 0,0-2 0 15,1-3 0-15,-2-2 0 0,3-1 0 0,0-3 0 16,0-4 0-16,0 1 0 0,-1-3 0 0,2-2 0 16,1-1 0-16,-1-4 0 0,1-5 0 0,1-1 0 15,1-3 0-15,-1-2 0 0,1-5 0 0,2-2 0 16,1-2 0-16,-2-5 0 0,-1-2 0 0,1-3 0 16,2-2 0-16,-1-4 0 0,-5-2 0 0,0-4 0 15,0-1-2416-15,0-3-528 0,-4-2-96 0,-4-1-32 0</inkml:trace>
  <inkml:trace contextRef="#ctx0" brushRef="#br1" timeOffset="51673.21">19468 7516 31327 0,'0'0'688'0,"0"0"144"0,6 6 16 0,4-6 48 0,-10 0-720 0,13 0-176 16,6-2 0-16,6 1 0 0,1-2 0 0,4 1 0 15,2 0 0-15,2-2 0 0,-2-1 848 0,3 0 144 16,1-1 32-16,5 0 0 0,3-1-832 0,0 0-192 16,-4 1 0-16,3 2 0 0,3 2 0 0,-1 0 0 15,-1-1 0-15,-2-1-15520 0</inkml:trace>
  <inkml:trace contextRef="#ctx0" brushRef="#br1" timeOffset="54108.84">21006 7076 11055 0,'0'0'480'0,"0"0"112"0,0 0-464 0,2-8-128 0,-5-3 0 0,3 11 0 16,0 0 1072-16,0 0 192 0,0-7 32 0,0 7 16 15,3-10-224-15,0 3-32 0,-3 7-16 0,0 0 0 16,0-7 48-16,0 7 0 0,0-9 0 0,0 9 0 0,0 0-208 16,0 0-48-16,0 0 0 0,0 0 0 0,0 0-304 0,0 0-64 15,0 0-16-15,0 0 0 0,5 8-192 0,1 4-32 16,-1 3-16-16,1 2 0 0,0 0-16 0,0 4-16 16,0 1 0-16,1 3 0 0,-2 0-48 0,3 2-128 15,-2 3 192-15,2 3-64 0,-1 1 0 0,3 1 0 16,-3-2 0-16,1 1 0 0,-2-3-128 0,0-1 160 15,0-6-160-15,2-1 160 0,-2-1-160 0,1-2 192 16,-2-3-192-16,3-1 192 0,2 1-192 0,-3-3 192 16,-1-2-192-16,1-2 192 0,0-4-64 0,2 1 0 15,1 1 0-15,-3-5 0 0,-7-3 96 0,9-1 16 16,-4-4 0-16,3 1 0 0,-1 2 256 0,0-3 48 0,-1-2 16 0,0-4 0 16,3-5 64-16,-5 0 16 0,-1-2 0 0,-3 1 0 15,-2-3-240-15,2-1-32 0,3-2-16 0,-2-3 0 16,-1 0-48-16,0-4-16 0,-2 0 0 0,3-2 0 15,2 0-48-15,1-1-16 0,-3 1 0 0,4 0 0 16,-1-1-64-16,2 1-16 0,-1 0 0 0,5 2 0 16,-2 2-144-16,1 1 160 0,-1 4-160 0,2 0 160 15,0 0-160-15,-2 3 0 0,1 3 0 0,-2 4 128 16,1-1 0-16,-3 3 0 0,-1 0 0 0,-4 11 0 16,0 0-128-16,0 0 0 0,0 0-192 0,0 0 192 15,0 0-352-15,5 9 48 0,-2 0 16 0,-2 3 0 16,-1 0-1936-16,0 0-384 0,0 0-80 15</inkml:trace>
  <inkml:trace contextRef="#ctx0" brushRef="#br1" timeOffset="54975.46">21952 7064 10591 0,'0'0'464'0,"0"0"112"0,0 0-576 0,0 0 0 0,0 0 0 0,0 0 0 16,0 0 544-16,-6 6 0 0,6-6 0 0,0 0 0 16,0 0 128-16,0 0 32 0,0 0 0 0,0 0 0 15,0 0 144-15,0 0 48 0,0 0 0 0,0 0 0 16,0 0-48-16,0 0 0 0,0 0 0 0,0 0 0 16,0 0-32-16,0 0-16 0,8-5 0 0,0 1 0 15,0 0-160-15,0-1-16 0,1 1-16 0,4-1 0 16,-4 2-208-16,4-2-32 0,1-4-16 0,1 1 0 15,2-1-48-15,1 2-16 0,4-4 0 0,0 0 0 16,4-2-32-16,-4 2 0 0,-4-1 0 0,3 1 0 16,0 0-64-16,0 3 0 0,-1-1-16 0,-1 2 0 15,-2 1-176-15,0 0 0 0,-4-1 0 0,-2 4 128 0,-1 1-128 0,-1 1 0 16,-9 1 144-16,0 0-144 0,6-5 0 0,-6 5 0 16,0 0 0-16,0 0-192 15,0 0-656-15,0 0-144 0,0 0-32 0,-7 7-11408 16</inkml:trace>
  <inkml:trace contextRef="#ctx0" brushRef="#br1" timeOffset="55340.57">21965 7387 13823 0,'0'0'1216'0,"0"0"-960"0,0 0-256 0,0 0 0 16,0 0 512-16,0 0 48 0,0 0 16 0,0 0 0 15,0 0 288-15,0 0 64 0,8-9 16 0,2 1 0 16,-2 3 240-16,3-1 48 0,1-1 16 0,0-1 0 15,1-6-128-15,4 1-32 0,5 0 0 0,0 0 0 16,4 2-272-16,2 0-64 0,-5 3-16 0,3-1 0 16,4-3-160-16,-4 0-48 0,2 0 0 0,0 4 0 15,0 5-176-15,-1 1-32 0,-5 0-16 0,-1 4 0 16,-2-2-176-16,-4 2-128 0,-2 1 192 0,-2 0-192 0,-2-5 176 0,0 2-176 16,-9 0 160-16,0 0-160 0,7 7-160 0,-7-7-128 15,0 0-32-15,0 0-14464 16</inkml:trace>
  <inkml:trace contextRef="#ctx0" brushRef="#br1" timeOffset="57007.31">22878 6644 10191 0,'0'0'448'0,"0"0"96"0,0 0-544 0,0-7 0 0,0 7 0 0,3-8 0 16,-3 8 1168-16,2-10 128 0,-2-1 32 0,0 2 0 15,0 9-304-15,0 0-48 0,0 0-16 0,0-9 0 16,-1 0 16-16,1 9 0 0,0 0 0 0,-5-7 0 16,1 1-160-16,4 6-48 0,0 0 0 0,0 0 0 15,0 0-256-15,0 0-64 0,-6-3-16 0,6 3 0 16,-5 9-240-16,2 3-64 0,-1 1 0 0,2 1 0 16,2 2-128-16,1 2 0 0,-1 2 0 0,2 2 0 0,2 2 0 0,1 2 0 15,-1-1 0-15,1-2 0 0,4-3 0 0,-3-1 0 16,2-2 0-16,-2 0 0 0,4-2 0 0,-3-2 0 15,2-2 0-15,1-1 0 0,1-2 0 0,0 0 0 16,3-1 0-16,-3-2 0 0,1-5 0 0,3-1 0 16,0-3 144-16,-1 2-144 0,2-1 128 0,0-2-128 15,1-2 160-15,-4-2-160 0,-2-1 176 0,-1 0-176 16,1-1 192-16,0-3-192 0,2-2 224 0,-3 5-64 16,0 0-16-16,0-3 0 0,-4-5-144 0,0 0 0 15,-3-2 144-15,-1 1-144 0,2 2 128 0,-2 0-128 16,-1-2 128-16,1 0-128 0,-1 0 0 0,0-1 128 15,2 4-128-15,-1 0 0 0,-1 3 0 0,2 3 0 16,0 2 0-16,-3 9 0 0,3-8 0 0,-3 8 0 0,0 0 0 0,0 0 0 16,0 0 0-16,0 0-160 0,0 0 160 0,8 7 0 15,0 3-176-15,-1 4 176 0,-2 2-160 0,3 2 160 16,-3 3-128-16,1 7 128 0,1 5 0 0,-2 1-144 16,-1 0 144-16,0 7 0 0,-1 6 0 0,1 5 0 15,1 6 0-15,-1-1 0 0,-2-1 0 0,1 4 0 16,-2 7 0-16,-1-1 0 0,0-1 160 0,0-7-160 15,-2-6 224-15,-1-2-48 0,0-3-16 0,-4 0 0 16,0-3 224-16,-2-3 64 0,1-3 0 0,-3-1 0 16,-1 0 0-16,0-4 16 0,0-3 0 0,-1 0 0 15,-3-5-16-15,3-3-16 0,0-3 0 0,1-2 0 16,-1-3 0-16,1 0 0 0,-2-6 0 0,-1-3 0 16,1-2-80-16,-1-6-16 0,1 0 0 0,1-1 0 15,0-5-48-15,-2-3-16 0,1-4 0 0,2-2 0 0,0-3-16 0,2-3-16 16,2-2 0-16,2 2 0 0,-1-1-240 0,5 2 0 15,2 1 0-15,2 1 0 0,-1-1 0 0,5 1 0 16,1 0 0-16,2 3 0 0,1 3 0 0,4 0 0 16,4-2 0-16,2 4 0 0,1 4 0 0,1 1-192 15,2 1 192-15,1 0-208 0,5 0 208 0,1 4 0 16,-1-1 0-16,2 3-144 0,-1 1 144 0,-3 3 0 16,-3 0 0-16,-4 3-128 0,0 0 128 0,-1 0 0 15,-4-3 0-15,-3 3 0 0,-3 2 0 0,-1 1 0 16,-2-2 0-16,-7-7 0 0,0 0-240 0,0 0-16 15,0 0 0-15,0 0 0 16,0 0-2592-16,0 0-528 0,-8-5-96 0,-2-7-9232 0</inkml:trace>
  <inkml:trace contextRef="#ctx0" brushRef="#br1" timeOffset="57725.3">23502 5612 6447 0,'0'0'576'0,"0"0"-576"0,0 0 0 0,0 0 0 16,0 0 1744-16,0 0 240 0,0 0 64 0,-1-6 0 15,1-2-864-15,0 8-160 0,-2-7-48 0,2 7 0 16,0 0-16-16,0 0 0 0,0 0 0 0,0 0 0 16,0 0 0-16,0 0-16 0,0 0 0 0,0 0 0 15,-3 11-304-15,1 3-64 0,1 0-16 0,0 2 0 0,0 2-192 16,0 3-48-16,1 1 0 0,2 1 0 0,-1 0-80 0,2 0-32 15,0 1 0-15,-2 4 0 0,0 2 32 0,-1-2 0 16,2 0 0-16,2-2 0 0,0-1-16 0,0 0 0 16,-3-3 0-16,3-3 0 0,0 0-64 0,-1-1-16 15,1-2 0-15,-1-3 0 0,0-2-144 0,1 0 160 16,-4-11-160-16,5 8 160 0,-3 1-160 0,-2-9 192 16,0 0-192-16,0 0 192 0,0 0-384 0,0 0-64 15,8-5 0-15,-2-2-8752 16,-4-4-1744-16</inkml:trace>
  <inkml:trace contextRef="#ctx0" brushRef="#br1" timeOffset="58062.79">23784 5864 16575 0,'0'0'736'0,"0"0"160"0,0 0-720 0,0 0-176 0,0 0 0 0,10-4 0 15,-4 0 816-15,4 2 128 0,-1 0 16 0,1-1 16 16,1-5 144-16,-1 0 32 0,2 1 0 0,0-1 0 15,0 6-240-15,0-2-32 0,2-1-16 0,1-3 0 0,-1-1-240 0,0 1-48 16,0 1-16-16,0 0 0 0,0 1-304 0,2 0-64 16,-2 2-16-16,-4-2 0 0,-3 3-176 0,-7 3 128 15,7-5-128-15,-7 5 128 0,9-3-128 0,-9 3 0 16,0 0-192-16,0 0-8736 16,0 0-1744-16</inkml:trace>
  <inkml:trace contextRef="#ctx0" brushRef="#br1" timeOffset="58915.35">24458 5331 5519 0,'0'0'496'0,"0"0"-496"0,0 0 0 0,0 0 0 0,0 0 1248 0,0 0 160 15,0 0 16-15,0 0 16 0,0 0-480 0,0 0-80 16,0 0-32-16,0 0 0 0,0 0-16 0,0 0 0 16,0 0 0-16,0 0 0 0,0 0 0 0,0 0-16 15,0 0 0-15,7-7 0 0,-2-1 80 0,1 2 0 16,-1 0 16-16,-5 6 0 0,5-6-224 0,0 0-48 16,2 1-16-16,-7 5 0 0,4-11-176 0,0 1-48 15,3 0 0-15,2 1 0 0,-3 4-128 0,3-1-16 16,-1-1-16-16,1 2 0 0,-4-2 0 0,3 2 0 15,-3 0 0-15,2 1 0 0,0 0-80 0,-7 4-16 16,0 0 0-16,0 0 0 0,10-5-144 0,-10 5 0 16,0 0 144-16,0 0-144 0,7 5 0 0,-1 1 0 15,-2 3 0-15,-2 1 128 0,-2 0-128 0,0 3 0 16,-1 4 0-16,0 1 0 0,-1 2 0 0,0 3 0 0,-4 5 0 16,2 1 0-16,-4 3 128 0,2-3 16 0,-2-4 0 0,0 2 0 15,0 1 48-15,1 0 0 0,0-3 0 0,3-2 0 16,0-2 64-16,1-1 0 0,-2-4 16 0,1 0 0 15,3-5 32-15,0-3 0 0,-2-1 0 0,3-7 0 16,2 7 0-16,-2-7 0 0,0 0 0 0,0 0 0 16,0 0 16-16,0 0 16 0,0 0 0 0,3-9 0 15,1 0 64-15,-1-2 16 0,0-2 0 0,-2-3 0 16,2-3-112-16,-1 0-32 0,1-2 0 0,0 0 0 16,2-2-144-16,-1 3-128 0,1 3 192 0,2-1-192 15,2-1 128-15,0-2-128 0,1-1 0 0,0 2 0 16,2 1 0-16,1 1 0 0,0 1 0 0,3-1 0 15,-1-1 0-15,0 3 0 0,0 0 0 0,-2 2 0 16,0 3 0-16,0 0 0 0,-2-1 0 0,1 3 160 0,-1 0-160 0,0 3 0 16,-1 1 0-16,1 3 0 0,0 2-144 0,0 5 144 15,-2 1-192-15,0 2 192 0,0 1 0 0,-2 2 0 16,3 0 0-16,-1 5 0 0,-1 5-208 0,-1 2 64 16,0-2 16-16,1 2 0 0,1 0 128 0,-4 0 0 15,-3 2 0-15,3-2-128 0,0-1 128 0,1-2 0 16,-3-4 0-16,1 3 0 0,1 1 0 0,-2-2 0 15,-1-1 0-15,4-3 0 0,3-3 0 0,-1-1 0 16,1-1 0-16,2-2 0 0,3 0 0 0,0 0 192 16,-2-3-64-16,2 2 0 15,-2-6-2000-15,0-3-400 0</inkml:trace>
  <inkml:trace contextRef="#ctx0" brushRef="#br1" timeOffset="68868.58">18867 10096 12895 0,'0'0'272'0,"0"0"64"0,0 0 16 0,0 0 32 0,0 0-384 0,7-2 0 16,-10-5 0-16,2 2 0 0,1 5 896 0,-2-5 96 0,0 0 32 0,2 5 0 16,0 0 0-16,0 0 0 0,0 0 0 15,0 0 0-15,-4-5 816 0,4 5 160 0,0 0 48 0,0 0 0 16,0 0-1648-16,4 9-400 0,1 1 0 0,2 3 0 15,1 5 0-15,1 1 0 0,2 0 0 0,0 4 0 16,4 4 0-16,0 1 0 0,3 5 0 0,-1-1 0 16,-1-1 0-16,0 2 0 0,1 2 0 0,0 1 0 15,1-3 0-15,-2 0 0 0,1-5 0 0,-2 1 0 16,1-2 0-16,-3-3 0 0,-2-5 0 0,0 0 0 16,0-2 0-16,0-1 0 0,-4-2 0 0,1-2 0 15,-1-3 0-15,-1 0 0 0,-2-3 0 0,1-2 0 16,-5-4 896-16,0 0 112 0,3-6 16 0,1 0 0 0,-1-4 0 0,-1-3 0 15,0-4 0-15,0-2 0 0,-1 0-832 0,0-1-192 16,-1-4 0-16,3-2 0 0,-2-1 0 0,-1-2 0 16,0 1 0-16,1-3 0 0,0-2 0 0,2 2 0 15,-1 2 0-15,1 1 0 0,3 0 0 0,-3 2 0 16,0 2 0-16,2 2 0 0,0 1 0 0,-2 1 0 16,2 1 0-16,0 4 0 0,-1 1 0 0,-1 1 0 15,0 4 0-15,0 0 0 0,1 2 0 0,-3 2 0 16,-1 5 0-16,0 0 0 15,0 0-2416-15,0 0-528 0,0 0-96 0,0 0-32 0</inkml:trace>
  <inkml:trace contextRef="#ctx0" brushRef="#br1" timeOffset="69218.16">19631 9327 20271 0,'-8'-10'896'0,"8"10"192"0,0 0-880 0,-2-5-208 0,2 5 0 0,0 0 0 15,-1-7 864-15,1 7 128 0,0 0 32 0,0 0 0 16,0 0 0-16,0 0 0 0,-2 7 0 0,2 1 0 15,-2 4-832-15,0 5-192 0,0 3 0 0,1 2 0 0,-1 2 864 0,1 0 128 16,0 0 32-16,0 2 0 0,0-2 0 16,0 0 0-16,0-1 0 0,1 0 0 0,0 2-832 0,0-5-192 15,0-1 0-15,1-3 0 0,1-1 0 0,1-2 0 16,-2-1 0-16,1-2 0 0,3-1 0 0,-4-2 0 16,1-2 0-16,-2-5 0 0,0 0 0 0,0 0 0 15,0 0 0-15,3-4-10336 16,1-2-2112-16</inkml:trace>
  <inkml:trace contextRef="#ctx0" brushRef="#br1" timeOffset="69696.66">19938 9966 16575 0,'0'0'736'0,"0"0"160"0,0 0-720 0,0 0-176 16,0 0 0-16,0 0 0 0,0 0 848 0,0 0 144 15,7-1 32-15,-1-4 0 0,2-6 0 0,0 0 0 16,3 1 0-16,2 0 0 0,1-1 0 0,3 0 0 16,1 1 0-16,1 0 0 0,0 1-832 0,1 0-192 15,-3 1 0-15,2-1 0 0,-3 1 0 0,0 1 0 16,-2 4 0-16,0 0 0 0,-1 2 0 0,-2 0 0 16,-2 1 0-16,0 2-8144 15,-4 3-1680-15</inkml:trace>
  <inkml:trace contextRef="#ctx0" brushRef="#br1" timeOffset="69860.03">20067 10111 31327 0,'0'0'688'0,"0"0"144"0,0 0 16 0,13 8 48 0,-5-6-720 0,2-1-176 0,1-2 0 0,3 0 0 16,2 0 0-16,3-2 0 0,0-2 0 0,3-1 0 15,1-1 0-15,2-1 0 0,2 0 0 0,-1-2 0 16,-1-1 848-16,3 0 144 0,2 1 32 0,-2 1-10928 15,-1 1-2176-15</inkml:trace>
  <inkml:trace contextRef="#ctx0" brushRef="#br1" timeOffset="73828.55">20991 9081 12895 0,'0'0'1152'0,"0"0"-928"15,0 0-224-15,0 0 0 0,0 0 960 0,0 0 128 16,0 0 48-16,0 0 0 0,0 0-400 0,0 0-80 16,0 0-16-16,0 0 0 0,0 0-48 0,0 0-16 0,0 0 0 0,0 0 0 15,0 0 176-15,0 0 16 0,-6 6 16 16,2 2 0-16,3 1-80 0,-6 4-32 0,0-3 0 0,0 1 0 16,-1 0-96-16,1 1 0 0,-2 1-16 0,0 1 0 15,0 2-48-15,-1 0-16 0,-1 2 0 0,1 1 0 16,-2-2 720-16,6 4 128 0,1-1 48 0,-1 1 0 31,-3 3-1728-31,1 1-352 0,-2 2-64 0,5 0-16 0,-4 2 768 0,2 3 160 0,3 3 32 0,0-2 0 16,-1 1 16-16,3-1 16 0,0-1 0 0,2 0 0 15,2 1-32-15,-1 0 0 0,-1-2 0 0,1 1 0 16,2 1-48-16,2-4-16 0,0-1 0 0,0-1 0 16,0 1 48-16,3-1 0 0,0 1 0 0,-1-2 0 0,0-2-48 0,1-1 0 15,0-1 0-15,1-2 0 0,0-1-128 0,1-3 192 16,0 0-192-16,3-2 192 0,0-1-192 0,2-1 128 15,-1 1-128-15,1-4 128 0,2-1-128 0,-2-1 192 16,-2 0-192-16,1-1 192 0,-2-2-192 0,0 0 160 16,-3-2-160-16,0 0 160 0,4 1-32 0,-7 0 0 15,-6-3 0-15,10 2 0 0,-1-1-128 0,-9-1 192 16,0 0-192-16,0 0 192 0,9-3-368 0,-9 3-64 16,0 0-16-16,0 0 0 15,2-8-2432-15,-2 0-480 0</inkml:trace>
  <inkml:trace contextRef="#ctx0" brushRef="#br1" timeOffset="74724.42">21351 9266 4607 0,'0'0'400'16,"0"0"-400"-16,0 0 0 0,0 0 0 0,-9-5 2016 0,4 1 320 15,5 4 64-15,0 0 16 0,0 0-880 0,0 0-192 16,0-8-16-16,0 8-16 0,0 0-32 0,0 0-16 16,0 0 0-16,0 0 0 0,0 0-368 0,0 0-80 15,0 0-16-15,0 10 0 0,1 0-352 0,2 1-80 16,-1 1-16-16,0 4 0 0,0 3 32 0,4 2 0 16,1 1 0-16,2 1 0 0,0 2 32 0,1 3 16 15,-1-3 0-15,1 4 0 0,1 0-48 0,0 0 0 16,-4 3 0-16,2-3 0 0,0-3-64 0,1-2-32 15,-4 0 0-15,0-3 0 0,-1 1-32 0,2 0-16 16,-1-4 0-16,-2 1 0 0,-1-1-48 0,2 0 0 16,-4-1 0-16,1-1 0 0,0-5-32 0,0 0-16 0,-1 0 0 15,1-1 0-15,-2-3-16 0,0-7-128 0,0 0 192 16,0 0-64-16,0 0-368 0,0 0-80 0,0 0 0 16,4-7-16-1,-4 7-2736-15,2-11-560 0</inkml:trace>
  <inkml:trace contextRef="#ctx0" brushRef="#br1" timeOffset="74985.39">21709 9548 19343 0,'0'0'1728'0,"0"0"-1392"16,0 0-336-16,9-4 0 0,-1-5 560 0,3 1 32 16,-1-2 16-16,3-1 0 0,3 0 384 0,5-2 80 15,1 0 16-15,3 2 0 0,-3 2-288 0,3-1-48 16,-6-5-16-16,1 4 0 0,-2 2-368 0,-3 1-80 16,-2 1-16-16,-2 2 0 0,0 2-128 0,-11 3-16 15,8 3-128-15,-8-3 192 0,8-5-192 0,-8 5 0 16,0 0 0-16,0 0 0 15,0 0-2176-15,0 0-336 0</inkml:trace>
  <inkml:trace contextRef="#ctx0" brushRef="#br1" timeOffset="75607.91">22182 9270 16575 0,'0'0'736'0,"0"0"160"0,-2-6-720 0,2 6-176 0,1-7 0 0,2 0 0 15,0-3 512-15,-1 1 64 0,0 0 0 0,2 1 16 16,3-4 64-16,-2 1 16 0,0-2 0 0,-2 2 0 0,-3-4 112 0,2 4 32 15,2 1 0-15,1 0 0 16,1-1-112-16,-2 1-32 0,0 4 0 0,2 0 0 16,-4 0-272-16,-2 6-48 0,0 0-16 0,0 0 0 0,10-3-144 0,-10 3-16 15,10 4-16-15,1 1 0 0,-3 7-160 0,0 3 0 16,1 1 0-16,-1 5 0 0,-1-2 0 0,0 4 0 16,1 1 0-16,0 2 128 0,-4-2 32 0,-1 2 0 15,-3 0 0-15,1 3 0 0,1-4 128 0,-1-2 32 16,-1-1 0-16,-1-1 0 0,1-3 64 0,-2 1 32 15,1-5 0-15,0-1 0 0,1-13-16 0,0 0 0 16,0 0 0-16,0 0 0 0,0 0-16 0,0 0-16 16,0 0 0-16,0 0 0 0,2-11 96 0,3-4 32 15,-4-5 0-15,0 1 0 0,1 2-288 0,2-2-48 16,-1 0-16-16,1-3 0 0,-3 2-144 0,3 1 128 16,0 1-128-16,0-1 128 0,2-2-128 0,1 4 0 0,0 2 0 0,0 1 0 15,2-1 0-15,-1 0-176 16,1 2 176-16,0 4-128 0,0 1 128 0,1 1 0 0,-3-2-144 0,2 6 144 15,0 3-144-15,0 4 144 0,2 4-192 0,-1-1 192 16,-3-2-160-16,2 4 160 0,2 2-128 0,0 1 128 16,-1 1 0-16,0 3 0 0,0 1 0 0,-2 4-128 15,2 2 128-15,-1-1 0 0,-1-1 0 0,0 0 0 16,-2 0 0-16,1 0 0 0,0 0 0 0,-2-1 128 16,2-2-128-16,-3 0 128 0,-1-2-128 0,0-3 128 15,-3-13-256-15,2 8-64 0,-2-8 0 0,0 0 0 16,0 0-2064-16,8 10-432 15,-8-10-64-15</inkml:trace>
  <inkml:trace contextRef="#ctx0" brushRef="#br1" timeOffset="76291.35">22454 8683 7359 0,'0'0'656'0,"0"0"-528"0,0 0-128 0,0 0 0 15,0 0 1344-15,0 0 256 0,0 0 32 0,0 0 16 16,3-7-448-16,-3 7-96 0,0 0-16 0,6-8 0 15,-3-1-16-15,2 2-16 0,2 1 0 0,-7 6 0 16,7-3-96-16,3-1-32 0,-2 0 0 0,2 2 0 16,1 2-336-16,-1 2-64 0,2 2-16 0,3 2 0 0,1-1-96 0,1 2-32 15,-1 1 0-15,2 3 0 0,0 2 0 0,2 2 0 16,2 3 0-16,1 2 0 0,-2 3-192 0,3-1-64 16,-2 1 0-16,1 2 0 0,-1 1 0 0,-1-1-128 15,-2-1 192-15,0 2-64 0,-2 4 48 0,1 1 0 16,-5-1 0-16,0-1 0 0,-3 0 16 0,1 0 0 15,0-2 0-15,0-1 0 0,-3 2 160 0,2-4 32 16,-2-3 16-16,-1 1 0 0,-3 1 80 0,0-1 16 16,-1-2 0-16,-1-1 0 0,2-2-48 0,-4 4 0 15,0 1 0-15,-2-1 0 0,0-2-48 0,0-2-16 16,-2 3 0-16,1-1 0 0,0 0-64 0,-1-1-32 16,0 3 0-16,0-2 0 0,2-4-80 0,-2-1-16 0,0-5 0 15,1 0 0-15,1-1 0 0,2-8-16 0,-3 9 0 0,3-9 0 16,0 0 0-16,0 0 0 0,0 0 0 0,0 0 0 15,0 0-16-15,0 0 0 0,-6-5 0 0,6 5 0 16,0 0-336-16,0 0-64 0,-1-10-16 0,2 1 0 31,1-1-2960-31,3-1-608 0</inkml:trace>
  <inkml:trace contextRef="#ctx0" brushRef="#br1" timeOffset="77825.06">23470 8763 3679 0,'0'0'320'15,"0"0"-320"-15,0 0 0 0,0-8 0 0,0-2 2736 0,-1 2 464 16,1 8 112-16,-1-8 16 0,-2 0-1664 0,3 8-320 16,0 0-64-16,-2-8 0 0,-1 0-240 0,3 8-32 15,-1-11-16-15,1 11 0 0,0 0-96 0,0 0-32 16,0 0 0-16,0 0 0 0,0 0-208 0,0 0-32 15,-6-2-16-15,6 2 0 0,0 0-320 0,-8 9-64 16,2 3-16-16,2 1 0 0,1 3-208 0,2 1 176 16,-2 0-176-16,2 2 160 0,1 4-32 0,3 0-128 15,-1 2 192-15,1 0-64 0,3 0-128 0,0-1 0 16,2-1 144-16,0-1-144 0,-1-3 0 0,2-1 144 16,1 1-144-16,2-4 0 0,-2-4 192 0,1-2-64 15,0-2 0-15,3-2-128 0,2 3 304 0,-4-6-48 16,0-5-16-16,1-2 0 0,2-3 208 0,0 1 64 0,-2 2 0 15,1-5 0-15,2-8-16 0,-2 2 0 0,-1 0 0 0,-2 0 0 16,0-2-144-16,0 2-32 0,-4-1 0 0,2 1 0 16,-2 0-144-16,1 0-48 0,-3-2 0 0,2 2 0 15,0 1-128-15,-1 3 128 0,0 1-128 0,-1 0 128 16,0 0-128-16,0 1 0 0,-2 0 0 0,2 3 0 16,-5 7 0-16,4-8 0 0,-4 8 0 0,0 0 0 15,0 0 0-15,0 0-144 0,0 0 144 0,8 0 0 16,-8 0-160-16,8 4 160 0,-3 3-128 0,1 3 128 15,0 1 0-15,-2 1-128 0,-1 2 128 0,2 2 0 16,2 0 0-16,-2 5-160 0,-1 4 160 0,0 4 0 16,-1 3 0-16,1 3 0 0,-1 2 0 0,-1 4 0 15,3 2 0-15,-4 3 0 0,1-2 0 0,-1-3 0 16,-1-5 0-16,1 3 0 0,0 1 0 0,-2 1 144 16,-2 0 0-16,1-3 0 0,1-1 0 0,-4 1 0 0,0 0 64 0,1-3 16 15,1-3 0-15,-2-3 0 0,-1 1 0 0,2-3 0 16,-4-1 0-16,2-3 0 0,1-1-48 0,-1-3-16 15,1-4 0-15,-2 1 0 0,1-1 0 0,-1-3 0 16,-1-3 0-16,2-4 0 0,6-5 80 0,-10 0 16 16,-1-3 0-16,-1-1 0 0,1-1 0 0,-2-1 0 15,-1-2 0-15,0-3 0 0,-1-4-128 0,2-3-128 16,-1 1 176-16,4 2-176 0,-1 2 0 0,6 0 0 16,1 1 0-16,0-1 0 0,2 1 0 0,4 0 0 15,4 0-192-15,1 1 192 0,3 2-192 0,1 2 48 16,3 0 16-16,1 2 0 0,1-2 0 0,2 0 0 15,0 0 0-15,1 0 0 0,2 3 128 0,-1 0-160 0,0 2 160 0,-2-1-160 16,-1 2 160-16,1 0 0 0,-1 0 0 0,0 1 0 16,-2 1 0-16,1 4 0 0,-1 0 0 0,-1 1 0 15,-2 0 0-15,-1-1 0 0,-1 1 0 0,-1 0 128 16,-1 1-128-16,-2-1-192 0,-6-6 64 0,3 9 0 31,-7 0-2080-31,4-9-416 0,0 0-64 0</inkml:trace>
  <inkml:trace contextRef="#ctx0" brushRef="#br1" timeOffset="80967.86">23888 8209 1839 0,'0'0'160'0,"0"0"-160"16,0 0 0-16,0 0 0 0,-6 5 2608 0,6-5 480 16,0 0 112-16,-6 5 0 0,6-5-1728 0,-5 5-368 15,5-5-64-15,0 0-16 0,0 0-112 0,-7 5-16 16,7-5-16-16,0 0 0 0,0 0-32 0,0 0 0 15,-7 5 0-15,7-5 0 0,0 0-144 0,0 0-16 16,0 0-16-16,0 0 0 0,-4 7-128 0,4-7-32 16,0 0 0-16,0 0 0 0,0 0 16 0,0 0 0 15,0 0 0-15,0 0 0 0,0 0-48 0,0 0-16 16,7-5 0-16,-1 0 0 0,-6 5 0 0,9-6 0 0,2-4 0 16,-3 3 0-16,2 0 16 0,-3-1 0 0,2-1 0 0,1 2 0 15,0 0-32-15,0 1 0 0,0 1 0 0,0-1 0 16,1 2-32-16,-4-2-16 0,1 1 0 0,1-1 0 15,1 0-64-15,-1 0-16 0,-4 0 0 0,2 1 0 16,-7 5-112-16,6-4-16 0,-6 4-16 0,0 0 0 16,0 0-176-16,0 0 192 0,0 0-192 0,0 0 192 15,0 0-192-15,0 0 0 0,7-3 144 0,-7 3-144 16,0 0 0-16,0 0 0 0,0 0 0 0,0 0 128 16,0 0-336-16,0 0-64 0,0 0-16 0,0 0 0 15,0 0-1760 1,0 0-336-16,0 0-80 0,0 0-7584 0,0 0-1504 0</inkml:trace>
  <inkml:trace contextRef="#ctx0" brushRef="#br1" timeOffset="81653.44">24109 7897 3679 0,'0'0'160'0,"0"0"32"0,0 0-192 0,0 0 0 0,0 0 0 0,0 0 0 16,0 0 3392-16,0 0 624 0,0 0 128 0,0 0 16 15,0 0-2480-15,0 0-496 0,0 0-96 0,0 0-32 16,1-10-64-16,-1-1-16 0,-3-1 0 0,5 1 0 15,4 3-240-15,0 1-48 0,-3-6-16 0,2 1 0 16,2 2-128-16,-1 2-32 0,1 0 0 0,0-3 0 16,1-4-144-16,-1 4-48 0,2 2 0 0,-4 0 0 15,2-2-64-15,-1 3-32 0,1-1 0 0,1 5 0 16,-8 4-80-16,0 0-16 0,0 0 0 0,9 0 0 16,-9 0-128-16,0 0 0 0,8 4 0 0,-1 3 0 15,-7-7 0-15,7 12 0 0,-3 5 0 0,-1-3 0 16,-1-1 0-16,1 0 0 0,-1 1 0 0,-1 2 0 15,-1 3 0-15,0-2 0 0,0 0 128 0,0-4-128 16,-3-2 176-16,0-1-48 0,1 0-128 0,1-2 192 0,1-8 32 0,-2 8 0 16,2-8 0-16,0 0 0 0,0 0 64 0,0 0 16 15,0 0 0-15,0 0 0 0,0 0 80 0,0 0 32 16,2-7 0-16,0-2 0 0,1-2-32 0,0-1-16 16,-1-1 0-16,-1-3 0 0,0 0-192 0,1-3-48 15,1-2 0-15,0 0 0 0,0 0-128 0,-1 1 160 16,2 2-160-16,0 0 160 0,2-1-160 0,-2 2 0 15,3 0 0-15,-1 3 0 0,0 5 0 0,1 3 0 16,0 0-128-16,0-2 128 0,-2 0 0 0,2 1-144 16,0 4 144-16,-7 3 0 0,0 0-144 0,11 3 144 15,2-3 0-15,-4 4-144 0,-1 5 144 0,1 1 0 16,1 1-144-16,-1 1 144 0,1 0 0 0,-2 0 0 16,-1 1-144-16,0-2 144 0,0 0 0 0,-1 1 0 0,0 1 0 0,1 1 0 15,-2-1 0-15,1-1 0 0,-6-12 0 0,4 11 0 16,2 2 144-16,-3-2-144 0,-3-11 128 0,0 9-128 15,0-9 128-15,0 9-128 0,0-9 0 0,0 0 128 16,0 0-128-16,0 0 0 0,7 6 0 0,-7-6 0 31,0 0-2048-31,0 0-432 0,0 0-80 0</inkml:trace>
  <inkml:trace contextRef="#ctx0" brushRef="#br1" timeOffset="82944.84">24765 8317 2751 0,'0'0'256'0,"0"0"-256"0,0 0 0 0,0 0 0 16,-3 8 1856-16,3-8 320 0,-5 9 64 0,2-2 0 15,3-7-944-15,0 0-192 0,-4 7-32 0,4-7-16 0,-3 9-192 0,3-9-32 16,-5 9-16-16,5-9 0 0,0 0 128 0,0 0 16 16,-7 5 16-16,7-5 0 0,-5 6-16 0,0 0-16 15,5-6 0-15,-5 6 0 0,5-6-112 0,0 0-32 16,-7 3 0-16,7-3 0 0,0 0-144 0,0 0-16 15,0 0-16-15,0 0 0 0,0 0-48 0,0 0 0 16,0 0 0-16,0 0 0 0,-4-7-144 0,4 7-48 16,0 0 0-16,0 0 0 0,1-10-128 0,1 3-48 15,-2 7 0-15,3-7 0 0,-3 7-208 0,7-8 176 16,-4 1-176-16,-3 7 160 0,7-6-160 0,-7 6 160 16,0 0-160-16,8-4 160 0,-8 4-160 0,0 0 0 15,0 0 144-15,0 0-144 0,0 0 0 0,8 3 0 16,-8-3 0-16,6 7 0 0,-6-7 0 0,4 9 0 0,-4-9 0 0,4 11 0 15,-4 0 0-15,-1 1 0 0,-2-2 0 0,0-3 0 16,3-7 256-16,-5 7-32 0,-2-2 0 0,1 2 0 16,0-3 48-16,-1 2 16 0,0 0 0 0,0-1 0 15,7-5-32-15,-9 0 0 0,1-1 0 0,3-1 0 16,5 2 64-16,-7-3 0 0,2-2 0 0,-1-2 0 16,3 0-64-16,1-2 0 0,0-1 0 0,1 0 0 15,2 0-128-15,1 0-128 0,1-1 192 0,0 3-192 16,2 1 0-16,-2 0 0 0,2 1 0 0,-5 6 0 15,7-6 0-15,-7 6 0 0,6-5-144 0,-6 5 144 16,11 0 0-16,-11 0-160 0,6 3 160 0,-6-3 0 16,9 4-144-16,-9-4 144 0,6 9 0 0,-3-1-144 0,-3 2 144 15,-1-2 0-15,1-8 0 0,-1 11 0 16,0-1-768-16,0-1-208 0,1-9-48 0,0 0-16 16,0 0-2208-16,0 0-432 0</inkml:trace>
  <inkml:trace contextRef="#ctx0" brushRef="#br1" timeOffset="84062.15">25004 7896 5519 0,'0'0'496'0,"0"0"-496"15,0 0 0-15,0 0 0 0,0 0 2224 0,-1-7 336 16,1 7 80-16,0 0 16 0,-2-9-1136 0,2 9-240 16,-8-7-32-16,8 7-16 0,0 0-176 0,-6-7-32 15,0 3-16-15,6 4 0 0,0 0-160 0,0 0-16 16,0 0-16-16,0 0 0 0,-9 0-304 0,9 0-48 16,-2 4-16-16,-3 5 0 0,1-2-224 0,-1 1-48 15,1 2-16-15,0 2 0 0,-1 3 32 0,3 0 0 16,1 0 0-16,1 2 0 0,1 1-64 0,2-2 0 15,-1 3 0-15,3-1 0 0,0-4-128 0,0 0 192 16,-3 1-192-16,2-1 192 0,4-2-64 0,0-4-128 0,-8-8 192 16,11 9-64-16,0 1 32 0,0-2 0 0,-4-3 0 0,3-1 0 15,-10-4 80-15,10-1 16 0,-1-1 0 0,1 1 0 16,-3 0 112-16,2-1 16 0,-1-1 16 0,2-3 0 16,0-3-80-16,-1-2 0 0,0-3-16 0,-3 2 0 15,3 3-112-15,-1 0 0 0,-3-2-16 0,2 2 0 16,-2-5-176-16,2 2 128 0,-3 0-128 0,3 1 128 15,-2 2-128-15,0 3 0 0,-5 6 0 0,4-9 128 16,-1 0-128-16,1 1 0 0,-2 1 0 0,-2 7 0 16,0 0 0-16,0 0 0 0,0 0 0 0,0 0 0 15,0 0 0-15,0 0 0 0,0 0 0 0,0 0 0 16,0 0 0-16,0 0-176 0,0 0 176 0,0 0-128 0,0 0 128 0,4 11-128 16,0-2 128-16,-2 3-128 0,-2 2 128 0,2 4 0 15,-1 0-144-15,0 5 144 0,0 4 0 0,-1 1 0 16,-1 4 0-16,1 3 0 0,0 2 0 0,-1 1 0 15,1 3 0-15,-1-4 0 0,-1-1 176 0,2-3-48 16,-1-3-128-16,0 4 192 0,0 4 16 0,-1-1 0 16,1 0 0-16,-1-1 0 0,-1-1 96 0,2-2 16 15,-3 0 0-15,2-3 0 0,-1-4-64 0,0 2 0 16,-1-2 0-16,-1-3 0 0,-1-3 0 0,2-1 0 16,-3-1 0-16,1 2 0 0,-2 1-64 0,0-3-32 15,0-4 0-15,-1 1 0 0,-2 1 16 0,0-1 0 16,-2-2 0-16,2-2 0 0,-3-4-48 0,1 0-128 15,0 0 192-15,1 0-64 0,1-4 0 0,0 0-128 16,0 3 192-16,2-4-64 0,2-5 0 0,2-4-128 0,2-5 192 0,-4 2-64 16,-1 1-128-16,3 4 0 0,5 5 144 0,-7-12-144 15,-2-6 0-15,4 2 0 0,3 0 0 0,0-1 0 16,0-3 0-16,1 2 0 0,2 3 0 0,2 0 0 16,3-3 0-16,3 1-160 0,3 1 160 0,-3 2-160 15,-1 2 160-15,2-1-208 0,1 1 80 0,2 1 128 16,1-2-160-16,0 4 160 0,1 2 0 0,1 0-144 15,2 0 144-15,-1 0-160 0,0 1 160 0,-3 4-160 16,-1-1 160-16,1 2 0 0,-1 0 0 0,-4 2-128 16,-9-1 128-16,8 4 0 0,-1-1 0 0,-7-3 0 15,0 0 0-15,0 0 0 0,9 9 0 0,-6-2 0 16,-3-7-1232-16,0 0-176 0,0 0-16 0,0 0-9536 16,0 0-1904-16</inkml:trace>
  <inkml:trace contextRef="#ctx0" brushRef="#br1" timeOffset="88894.95">25269 7410 11567 0,'0'0'512'0,"0"0"112"0,0 0-496 0,0 0-128 15,-5-12 0-15,2 1 0 0,1 4 768 0,2 7 144 16,-1-9 32-16,0 1 0 0,0 0-352 0,-1 0-64 15,2 8-16-15,0-10 0 0,-1-2 16 0,1 2 0 16,0-1 0-16,0 2 0 0,-1 2 176 0,1-1 16 16,0-3 16-16,-1 3 0 0,1 8 0 0,0-9 0 15,0 1 0-15,0-1 0 0,0 1-192 0,0 8-32 16,0 0-16-16,0 0 0 0,1-9-176 0,-1 9-48 16,0 0 0-16,0 0 0 0,4-9-80 0,-4 9-32 15,2-5 0-15,-2 5 0 0,0 0-160 0,0 0 0 16,6 9 0-16,-2 0 0 0,-4-9 0 0,4 12 128 15,4 1-128-15,-5 0 0 0,-1 1 128 0,3 3-128 0,0 0 0 0,-2 2 128 16,1 0-128-16,-1-2 192 0,1 0-192 0,-1 1 192 16,-1 0-32-16,0-1 0 0,0 0 0 0,0-3 0 15,0-1 64-15,-2-1 16 0,-2 0 0 0,1-1 0 16,1-2 112-16,0-9 32 0,0 0 0 0,-1 9 0 16,1-9 0-16,0 0 0 0,0 0 0 0,0 0 0 15,0 0 96-15,0 0 32 0,0 0 0 0,0 0 0 16,-5-5 96-16,5 5 32 0,-4-8 0 0,-1 0 0 15,1-3-192-15,0-1-48 0,3-2 0 0,-2-1 0 16,0-2-176-16,1-1-32 0,-1-3-16 0,1 1 0 16,1 2-176-16,-1 0 160 0,-2-3-160 0,3 1 160 15,0 2-160-15,1 2 0 0,0-1 0 0,0 1 0 0,0-2 0 16,0 3 0-16,0 1 0 0,0 4 0 0,1 2 0 0,0 0 0 16,-1 1 0-16,0 0 0 0,0 7 0 0,0 0 0 15,0 0 0-15,0 0 0 0,0 0-144 0,0 0 144 16,-1 9-192-16,-1 0 192 0,-1 1-208 0,2 1 64 15,2 1 16-15,-1 5 0 0,-2 2 128 0,-1 0-160 16,3-2 160-16,-1 3-160 0,-1 2 160 0,0 1 0 16,0-2-144-16,-1-2 144 0,3-2 0 0,-1 0 0 15,-1-2 0-15,1 0 0 0,1-6 0 0,0-9 0 16,-1 8 0-16,1-8 0 0,-1 10 0 0,1-10 160 16,0 0-160-16,0 0 160 0,0 0-160 0,0 0 192 15,0 0-192-15,0 0 192 0,0 0 0 0,2-10 0 16,1-1 0-16,1-2 0 0,-3-2-32 0,1-1 0 0,1 2 0 15,-2 0 0-15,2-1-160 0,-1 0 0 0,-2-2 0 0,2 6 0 32,-2 11-1840-32,0 0-288 0,0 0-64 0</inkml:trace>
  <inkml:trace contextRef="#ctx0" brushRef="#br1" timeOffset="96222.95">23376 9498 9839 0,'0'0'432'0,"0"0"96"0,0 0-528 0,0 0 0 16,0 0 0-16,0 0 0 0,-3-7 880 0,3 7 64 16,0-7 16-16,0 0 0 0,-1-3 48 0,1 10 16 15,-1-8 0-15,1 8 0 0,0 0-112 0,0 0-16 16,0 0 0-16,0 0 0 0,0 0-96 0,0 0-32 15,0 0 0-15,0 0 0 0,0 0-192 0,0 0-64 0,0 0 0 0,0 0 0 16,0 0-192-16,0 0-64 0,0 9 0 16,0 2 0-16,1 1-16 0,3 5-16 15,-3 3 0-15,0-2 0 0,2 1-96 0,0 3-128 0,1 1 176 0,0 0-176 16,1 2 144-16,-1-1-144 0,1 3 0 0,-1-3 144 16,0 0-144-16,1 0 160 0,0 2-160 0,-2 0 160 15,2 0-160-15,0 2 192 0,-3 1-192 0,2-3 192 16,-1-3-32-16,0-2 0 0,3 0 0 0,-4-2 0 15,1-1 96-15,1-2 0 0,0-3 16 0,-2-1 0 16,-1 0 32-16,2-1 0 0,-1-1 0 0,0-1 0 16,0 0-64-16,-2-9-16 0,0 0 0 0,5 8 0 15,-5-8 16-15,0 0 0 0,1 6 0 0,-1-6 0 16,0 0 96-16,0 0 32 0,0 0 0 0,8-1 0 16,1-1-32-16,-9 2 0 0,0 0 0 0,7-5 0 0,-1-1-160 0,-6 6-48 15,8-6 0-15,0 1 0 0,-3-2-128 0,4 3 0 16,-1-1 0-16,2 1 0 0,0-2 0 0,0 1 0 15,-1-2 0-15,0 2 0 0,3-1 0 0,3 0 128 16,1-2-128-16,3 0 0 0,-2 0 128 0,4 2-128 16,-2-2 128-16,3 3-128 0,0-3 0 0,1 0 128 15,0-2-128-15,1-1 0 0,1-2 0 0,2-1 0 16,1 0 128-16,1 0-128 0,2 2 0 0,0 2 0 16,-1-1 0-16,2 0 0 0,1-1 0 0,1 1 160 15,-4 4-160-15,1-2 160 0,0-3-160 0,-3 2 0 16,-1 1 0-16,1 0 0 0,-1 0 0 0,2-1 0 15,1-1 0-15,-1 3 0 0,1 1 0 0,-2 0 0 16,1 0 0-16,3-1 0 0,1 0 0 0,-1 1 0 16,-4 1 0-16,0-3 0 0,0 3 0 0,-1-2 0 15,-3 0 0-15,1-2 0 0,2 1 0 0,-2-1 0 0,0-1 0 0,1 2 0 16,1 0 0-16,-2 1 0 0,-6 0 0 0,3 0 0 16,1 1 0-16,0 1 0 0,-1-2 128 0,-1 0-128 15,0 1 0-15,0 0 0 0,-1 5 0 0,-3-3 0 16,0-3 0-16,-2-1 128 0,1-6-128 0,-1 8 0 15,-2 3 0-15,2 1 0 0,-1-2 0 0,0-1 0 16,-1 1 0-16,2-3 0 0,-3 1 0 0,1 0 0 16,0-2 0-16,0 4 0 0,-2 3 0 0,0 0 0 15,0-1 0-15,-1-1 0 0,-2 2 0 0,-1-1 0 16,-1-3 0-16,2 1 0 0,-8 5 128 0,0 0-128 16,0 0 0-16,0 0 0 0,7 2 0 0,-7-2 0 0,0 0 0 0,0 0 0 15,8 0 0-15,-8 0 0 0,0 0 0 0,0 0 0 16,0 0 0-16,0 0 128 0,0 0-128 0,6 1 0 15,-6-1-160-15,0 0 160 0,0 0 0 0,0 0 0 16,5 3 0-16,-5-3 0 0,7 2 0 0,-7-2 0 16,0 0 0-16,0 0 0 0,0 0 0 0,0 0 0 15,0 0 0-15,0 0 0 0,9 0 0 0,-9 0 0 16,0 0 0-16,0 0 0 0,6 4 0 0,-6-4 0 16,7 4 0-16,-7-4 0 0,0 0 0 0,0 0 0 15,9 3 0-15,-2-3 0 0,-7 0 0 0,0 0 0 16,7-6 0-16,-7 6 0 0,8 1 0 0,-8-1 0 15,7-4 0-15,-1-1 0 0,1 3 0 0,-7 2 0 16,7-1 0-16,-7 1 0 0,10-5 0 0,-3 0 0 0,-7 5 0 0,10-4 0 16,-4-2 0-16,2 3 0 0,-8 3 0 0,7-6 0 15,1 4 0-15,-8 2 0 0,6-5 0 0,-6 5 0 16,0 0 0-16,10-1 0 0,-10 1 0 0,6-1 0 16,-6 1 0-16,7-6 0 0,-7 6 0 0,8-2 0 15,-8 2 0-15,0 0 0 0,0 0 0 0,0 0 0 16,7-2 0-16,-7 2 0 0,7-4 0 0,-7 4 0 15,0 0 0-15,0 0 0 0,0 0 0 0,0 0 0 16,0 0 128-16,0 0-128 0,0 0 0 0,0 0 0 16,0 0 0-16,0 0 0 0,0 0 0 0,0 0 0 15,9-1 0-15,-9 1 0 0,0 0 0 0,0 0 0 16,0 0 0-16,0 0 0 0,0 0 0 0,0 0 0 16,0 0 128-16,0 0-128 0,0 0 0 0,0 0 0 0,0 0 128 15,0 0-128-15,0 0 0 0,0 0 0 0,6 0 128 0,-6 0-128 16,0 0 192-16,0 0-192 0,7-1 128 0,-7 1-128 15,0 0 0-15,7-5 0 0,-7 5 144 0,0 0-144 16,0 0 0-16,4-6 144 0,1-2-144 0,0 2 0 16,-4 0 144-16,1 0-144 0,-2 6 0 0,2-8 144 15,1 0-144-15,-3 8 0 0,2-7 160 0,0-2-160 16,1-1 128-16,-2 1-128 0,-1-3 160 0,0-1-160 16,0 0 192-16,0-1-192 0,0-3 192 0,0-1-64 15,0-3 0-15,0 2-128 0,0 0 160 0,-1-1-160 16,-1-3 128-16,1 1-128 0,1 0 0 0,-1 0 0 15,0 1 128-15,0 2-128 0,0 3 0 0,-1 0 0 16,1 2 0-16,1-1 0 0,0-2 0 0,0 2 0 16,-1 3 0-16,1 0 0 0,1 0 0 0,-1 4 0 0,1 0 0 15,-1 8 0-15,0-8 0 0,0 8 0 0,0 0 0 16,0 0 0-16,0-7-144 0,0 7 144 0,0 0 0 0,0 0 0 16,0 0-192-16,0 0 64 0,0 0 128 0,0 0-208 31,0 0-1344-31,0 0-272 0,0 0-48 0,0 0-8304 0,0 0-1648 0</inkml:trace>
  <inkml:trace contextRef="#ctx0" brushRef="#br0" timeOffset="103278.58">8015 11439 12895 0,'0'0'272'0,"0"0"64"0,0 0 16 0,0 0 32 0,0 0-384 0,0 0 0 0,0 0 0 0,1-8 0 0,-1 2 1712 0,0-1 272 16,-1 2 48-16,1 5 16 0,0 0-1648 0,0-7-400 16,0 0 0-16,0 3 0 0,0 4 896 0,0 0 112 15,0 0 16-15,0 0 0 0,1-8 0 0,-1 8 0 16,0 0 0-16,0 0 0 0,0 0-832 0,0 0-192 15,0 0 0-15,0 0 0 0,5 5 0 0,0 2 0 16,-1 2 0-16,1 2 0 0,1 4 0 0,0 2 0 16,-1 3 0-16,3 2 0 0,-2 0 864 0,0 2 128 15,1 3 32-15,2 12 0 0,-4-5-832 0,2-2-192 16,0-4 0-16,-2-2 0 0,-2-2 0 0,3-1 0 16,-2-5 0-16,2 0 0 0,0-1 0 0,-3-3 0 15,2 0 0-15,0-4 0 0,2-2 0 0,0-1 0 0,-1-2 0 0,2-1 0 16,1-2 864-16,-9-2 128 0,0 0 32 0,12-3 0 15,-2-2 0-15,1-1 0 16,0-2 0-16,-3-3 0 0,1-1-832 0,-1-4-192 0,0 1 0 0,-1-5 0 16,2-2 864-16,0 2 128 0,0 3 32 0,1-2 0 15,-3-6-832-15,2 2-192 0,1 1 0 0,0 1 0 16,1 2 0-16,2 0 0 0,-1-1 0 0,1 1 0 16,0 2 0-16,-1 2 0 0,1 1 0 0,-2-1 0 15,0 0 0-15,1 4 0 0,1 0 0 0,-3 1 0 16,-1-2 0-16,-3 2 0 0,1 2 0 0,-7 8 0 15,6-6 0-15,-6 6 0 0,4-6 0 0,-4 6 0 16,0 0 0-16,0 0 0 0,0 0 0 0,0 0 0 16,0 0-3232-16,0 0-688 0,0 0-144 0,0 0-32 0</inkml:trace>
  <inkml:trace contextRef="#ctx0" brushRef="#br0" timeOffset="103643.56">9083 10863 16575 0,'0'0'736'0,"9"-7"160"0,-1 0-720 0,-1 0-176 0,0-2 0 0,0 5 0 15,-7 4 1664-15,0 0 320 0,0 0 48 0,0 0 16 16,0 0-832-16,0 0-144 0,0 0-48 0,-2 9 0 16,-1-1 0-16,-1 5 0 0,-4 4 0 0,-1 4 0 15,-4 2 0-15,0 0 0 0,2 0 0 0,0 1 0 16,0 2 0-16,1-4 0 0,0 0 0 0,1-4 0 16,2 0-816-16,0-2-208 0,3 0 0 0,-1-1 0 15,3-2 0-15,-1 2 0 0,-2-1 0 0,5-2 0 16,1-2 0-16,-1-10 0 0,0 0 0 0,1 11 0 15,3 0 864-15,0-1 128 0,-4-10 32 0,7 6 0 16,-7-6-2464-16,9 6-480 0,-1-1-112 0,0-1-14752 16</inkml:trace>
  <inkml:trace contextRef="#ctx0" brushRef="#br0" timeOffset="104301.55">7125 12186 12895 0,'0'0'272'0,"0"0"64"0,-8-3 16 0,8 3 32 0,-5 6-384 0,5-6 0 16,0 0 0-16,0 0 0 0,0 0 896 0,0 0 96 15,7 5 32-15,2-4 0 0,4-5 0 0,3 3 0 16,5 1 0-16,2 0 0 0,6-1 0 0,7 0 0 16,6-1 0-16,2 2 0 0,1 1-832 0,4-2-192 15,4-5 0-15,3 2 0 0,3 0 864 0,5-2 128 16,9 0 32-16,-7 0 0 0,-5 1-832 0,-1 1-192 16,2 1 0-16,3-3 0 0,7 1 864 0,-4-3 128 15,-2-2 32-15,-2 5 0 0,-2 5-832 0,-2 0-192 0,1-1 0 16,-2 1 0-16,2-4 864 0,-5 3 128 0,-7 4 32 15,-1-3 0-15,-4-4-832 0,-5 2-192 0,0 1 0 16,-2 0 0-16,-3-1 0 0,1-1 0 0,-2 0 0 16,-1 2 0-16,-3 4 0 0,-4-2 0 0,-3-1 0 0,-2 0 0 15,-5 2 0-15,-1-1 0 0,-2 0 0 0,-5-1-10336 16,-7 0-2112-16</inkml:trace>
  <inkml:trace contextRef="#ctx0" brushRef="#br0" timeOffset="104944.92">7685 12470 12895 0,'0'0'576'0,"7"-7"112"0,-1 2-560 0,1-1-128 0,-7 6 0 0,6-6 0 16,-6 6 1664-16,0 0 320 0,0 0 48 0,0 0 16 15,0 0-832-15,0 0-144 0,0 0-48 0,0 0 0 16,0 0-816-16,0 0-208 0,-6 11 0 0,0 1 0 0,2 3 864 0,0 4 128 16,-1 1 32-16,0 2 0 0,-2-2 0 0,3 6 0 15,1 3 0-15,2-2 0 0,-2 0-832 0,0 1-192 16,1-1 0-16,-4 1 0 0,-1-4 864 0,1-2 128 15,0-1 32-15,1-1 0 0,-2 0-832 0,1-2-192 16,2-3 0-16,-2-2 0 0,0 2 0 0,0 1 0 16,-2-3 0-16,2-2 0 0,0-2 0 0,1-3 0 15,1 3 0-15,0-2 0 0,4-7 0 0,0 0 0 16,0 0 0-16,0 0 0 16,0 0-1600-16,0 0-352 0,0 0-80 0,0 0-11472 0</inkml:trace>
  <inkml:trace contextRef="#ctx0" brushRef="#br0" timeOffset="105221.31">8044 12629 20271 0,'0'0'896'0,"0"0"192"0,0 0-880 0,7 6-208 0,-7-6 0 0,10 4 0 16,0 1 864-16,1-2 128 0,0 2 32 0,2-2 0 16,-2-6 816-16,4 1 160 0,1-1 48 0,4 1 0 15,1-4-832-15,1 2-144 0,-1-1-48 0,-1 2 0 16,-2 1-816-16,0 1-208 0,-4-1 0 0,-1-2 0 0,1 0 0 16,-2-1 0-16,0 5 0 0,-3-1 0 0,-1-2 0 0,-8 3 0 15,7 3 0-15,-7-3-10336 16,0 0-2112-16</inkml:trace>
  <inkml:trace contextRef="#ctx0" brushRef="#br0" timeOffset="105745.4">8648 12540 23951 0,'0'0'512'0,"8"-5"128"0,-8 5 0 0,11-5 64 0,-2 0-576 0,0-3-128 15,0 0 0-15,1 3 0 0,1 4 848 0,1-4 144 0,-1-2 32 0,1 1 0 16,0 2-832-16,-1-1-192 0,0 5 0 0,-1-2 0 16,0-6 864-16,-10 8 128 0,7-1 32 0,-7 1 0 15,0 0-832-15,9 1-192 0,-9-1 0 0,7 10 0 16,-2 4 0-16,-2 1 0 0,-5 1 0 0,-1 4 0 15,0 3 0-15,-3 4 0 0,0 0 0 0,-3 1 0 16,-3-2 0-16,-1 3 0 0,-1-2 0 0,0-1 0 16,-1-4 864-16,-1-4 128 0,1-2 32 0,3-2 0 15,0 0-832-15,2-4-192 0,1-4 0 0,2-1 0 16,7-5 0-16,0 0 0 0,0 0 0 0,0 0 0 16,0 0 864-16,0 0 128 0,8-4 32 0,1-3 0 0,0-3-832 0,2-3-192 15,0-3 0-15,2 0 0 0,0 6 864 0,1-3 128 16,2-2 32-16,0-2 0 0,1 1-832 0,-1 0-192 15,2 3 0-15,0-2 0 16,-2-3-768-16,3 3-208 0,-2 4-48 0,2 2 0 0,0 0 832 0,-2 6 192 16,0 1 0-16,0 2 0 0,0 5 0 0,-3 4 0 15,-3 2 0-15,1 3 0 0,0 3 0 0,2 4 0 16,-3 4 0-16,-1-2 0 0,-2-2 0 0,-2 1 0 16,-1 2 0-16,0-7 0 0,-4-1 0 0,1 6 0 15,0-3 0-15,0-6 0 0,1 6 768 0,-1-3 208 16,1-2 48-16,-1 0 0 0,2 1-832 0,-1 0-192 15,0 0 0-15,2-3-12512 16,-2-2-2544-16</inkml:trace>
  <inkml:trace contextRef="#ctx0" brushRef="#br0" timeOffset="106375.16">10506 12098 23951 0,'0'0'512'0,"0"0"128"0,1-9 0 0,-1 9 64 0,2-9-576 0,-1 2-128 0,-1 7 0 0,0 0 0 16,0 0 848-16,0 0 144 0,0 0 32 0,0 0 0 16,-3 7-832-16,0 5-192 0,-2 5 0 0,1-1 0 15,-1 1 864-15,0 4 128 0,0 5 32 0,2 2 0 16,1 1-832-16,-4 0-192 0,1 0 0 0,0 3 0 16,0 1 0-16,0 1 0 0,2-5 0 0,0 0 0 0,-5 2 0 15,4-5 0-15,1-3 0 0,2-2 0 0,-3-3 0 0,2-2 0 16,0 2 0-16,1-6 0 15,1-12-1600-15,0 0-352 0,0 0-80 0,0 0-16 0</inkml:trace>
  <inkml:trace contextRef="#ctx0" brushRef="#br0" timeOffset="106544.03">10350 12375 27647 0,'0'0'608'0,"3"-4"128"0,3 0 32 0,3 1 0 0,1 0-624 0,5-2-144 15,6 3 0-15,8-2 0 0,3 2 848 0,0-1 144 16,1-1 32-16,0 2 0 0,-1 0 0 0,-2 2 0 16,1 0 0-16,-2 0 0 0,-2-3-832 0,3 2-192 15,-1 2 0-15,-1 2-10336 16,0-1-2112-16</inkml:trace>
  <inkml:trace contextRef="#ctx0" brushRef="#br0" timeOffset="107244.65">11837 12172 16575 0,'0'0'368'0,"0"0"80"0,0 0 0 0,0 0 16 0,-9 2-464 0,9-2 0 16,-7 4 0-16,-2 1 0 0,1 1 1728 0,-1 3 256 16,3 3 64-16,-1 4 0 0,-1 1-1648 0,-1 2-400 15,-1 0 0-15,1 5 0 0,2 3 896 0,-1 2 112 16,0-2 16-16,1 3 0 0,-2 2-832 0,0 4-192 0,-2 7 0 0,1-4 0 16,-1-5 864-16,1-1 128 0,0 3 32 0,0-2 0 15,0-6-832-15,2-4-192 16,-3-4 0-16,3-3 0 0,0 0 864 0,4-4 128 0,-3-5 32 0,7-8 0 15,-4 6-832-15,4-6-192 0,-3 5 0 0,3-5 0 16,-4-7 864-16,2-2 128 0,1 0 32 0,1-6 0 16,0-5 0-16,1-2 0 0,1-2 0 0,2-2 0 15,-3-2-832-15,2-3-192 0,1-5 0 0,3 4 0 16,-3 0 0-16,4 0 0 0,2-1 0 0,2-2 0 16,2-2 0-16,3 0 0 0,0-1 0 0,3 2 0 15,2 0 0-15,1 2 0 0,0 2 0 0,4 5 0 0,4 4 0 16,-1 1 0-16,-1 1 0 0,-3 3 0 0,0 7 0 0,-5 5 0 15,-3 4 0-15,-1 0 0 0,-3 1 0 0,-2 8 0 16,-1 2 0-16,-4 4 0 0,-2 2 0 0,0 2 0 16,-2-1 0-16,-2 5 0 0,-2 7 0 0,-1-2 0 15,-3-1 0-15,-1-1 0 0,-3 1 0 0,-2-2 0 16,-2-2 0-16,-1-2 0 0,-2-3 0 0,-1-2 0 16,-2-3 0-16,-2 1 0 0,-1-3 0 0,-1-1 0 15,-1-4 0-15,3 0 0 0,1-1 0 0,5-2 0 16,0-2 0-16,2-3 0 15,2-2-1600-15,0 1-352 0,2 0-80 0,6-4-9296 16,4-3-1856-16</inkml:trace>
  <inkml:trace contextRef="#ctx0" brushRef="#br0" timeOffset="107590.4">12645 11765 20271 0,'0'0'896'0,"0"0"192"0,6-8-880 0,-6 8-208 0,0 0 0 0,0 0 0 16,0 0 1680-16,0 0 304 0,0 0 48 0,0 0 16 15,-6 7-1648-15,-3 2-400 0,-1 4 0 0,-1 3 0 16,0 3 896-16,-1 4 112 0,-2 4 16 0,0 1 0 0,-2-2 0 15,1 2 0-15,1 0 0 0,-1 3 0 16,2 2-832-16,0 0-192 0,1 0 0 0,1 7 0 0,-4 5 0 0,6-2 0 16,0-5 0-16,0-4 0 0,3-1 0 0,1-2 0 15,3-1 0-15,3-7 0 0,4-5 0 0,-1 1 0 16,1 0 0-16,4-4 0 0,0-4 0 0,2-3 0 16,1-1 0-16,2-5 0 15,2 1-768-15,-1-3-208 0,0-2-48 0,3-3-8736 16,1-5-1760-16</inkml:trace>
  <inkml:trace contextRef="#ctx0" brushRef="#br0" timeOffset="107896.36">13077 11778 27647 0,'0'0'608'0,"-1"-7"128"0,1 7 32 0,0 0 0 0,0 0-624 0,0 0-144 0,0 0 0 0,0 0 0 16,-9 7 0-16,1 2 0 0,-2 2 0 0,-1 4 0 16,-1 3 848-16,-3 3 144 0,2 2 32 0,0 0 0 15,0 2 0-15,2-1 0 0,1 3 0 0,0 0 0 16,1 2-832-16,0 2-192 0,4 0 0 0,-1 4 0 16,1 3 0-16,2-3 0 0,3-3 0 0,0-1 0 15,1-1 0-15,2-4 0 0,1 2 0 0,2-6 0 16,-2-2 0-16,3-2 0 0,1-4 0 0,0-2 0 15,2-1 0-15,0-5 0 0,0-3 0 0,-1 1 0 16,-1 0-768-16,-8-4-208 0,9-2-48 0,0-2-8736 16,-9 4-1760-16</inkml:trace>
  <inkml:trace contextRef="#ctx0" brushRef="#br0" timeOffset="108099.43">12850 12111 27647 0,'0'0'608'0,"0"0"128"0,0 0 32 0,0 0 0 0,0 0-624 0,7 6-144 16,2-1 0-16,0-5 0 0,2 0 848 0,-1 0 144 15,3 2 32-15,1-2 0 0,3-1 0 0,0 0 0 16,1-3 0-16,2 3 0 0,1 3-832 0,4-2-192 0,-2-2 0 0,0 1 0 16,-4 3 0-16,3 2 0 0,1-2 0 0,-6 1 0 31,0-6-1600-31,3 4-352 0,2 3-80 0,-4-2-16 0</inkml:trace>
  <inkml:trace contextRef="#ctx0" brushRef="#br0" timeOffset="108459.81">13361 11569 23951 0,'0'0'1056'0,"0"0"224"0,0 0-1024 0,0 0-256 16,0 0 0-16,6-3 0 0,-6 3 880 0,4-4 112 16,4 5 32-16,-1 2 0 0,1 0-832 0,1 2-192 15,2 3 0-15,1 2 0 0,1 3 864 0,2 4 128 16,0 1 32-16,3 5 0 0,0 5 0 0,0 4 0 15,-3 4 0-15,0 5 0 0,-1 3-832 0,-2 3-192 16,0 3 0-16,-2-1 0 0,-5 2 0 0,-3 2 0 16,-5 4 0-16,-2 18 0 0,-5-13 864 0,-1-8 128 15,-1-9 32-15,-1-4 0 0,-3-3-832 0,2-1-192 16,-1-3 0-16,-1-6 0 0,1-4 864 0,2-2 128 16,-1-2 32-16,1-2 0 0,0-1-832 0,1-6-192 15,-1-4 0-15,-1-2-12512 0,1-5-2544 0</inkml:trace>
  <inkml:trace contextRef="#ctx0" brushRef="#br0" timeOffset="109243.35">14230 11859 16575 0,'0'0'736'0,"0"-10"160"0,0 0-720 0,3 1-176 0,0-4 0 0,-1 4 0 15,-2 9 1664-15,0 0 320 0,2-8 48 0,-2 8 16 16,0 0-832-16,0 0-144 0,0 0-48 0,0 0 0 15,0 0-816-15,1 11-208 0,-1 6 0 0,-1 0 0 16,0 2 864-16,1 3 128 0,-1 2 32 0,1 1 0 16,0 4-832-16,0 0-192 0,0 1 0 0,0 3 0 0,0 3 0 0,-1 2 0 15,-1-1 0-15,0 0 0 0,-1-4 864 0,2-2 128 16,1 0 32-16,1-3 0 0,-2-8-832 0,1-4-192 16,3-4 0-16,0-1 0 0,-1-1 864 0,-2-10 128 15,0 0 32-15,0 0 0 0,6 3-832 0,-6-3-192 16,11-1 0-16,0-4 0 0,-3-7 864 0,2-3 128 15,1-1 32-15,-1-5 0 0,0-5 0 0,2-4 0 16,0-2 0-16,1-2 0 0,-1-2-832 0,4-2-192 16,2-1 0-16,3 2 0 0,0 3 0 0,1 1 0 15,-1 1 0-15,3 1 0 0,4 0 0 0,0 4 0 16,0 4 0-16,-4 3 0 0,-3 3 864 0,-5 1 128 16,0 2 32-16,-2 4 0 0,-5 3-832 0,-1 3-192 15,-3 0 0-15,-5 4 0 16,0 0-768-16,0 0-208 0,1 8-48 0,-1 1 0 15,-2 0-2448-15,-1 3-496 0,-2 4-112 0,1-2-16 0</inkml:trace>
  <inkml:trace contextRef="#ctx0" brushRef="#br0" timeOffset="109915.8">15395 12035 20271 0,'0'0'448'16,"0"0"80"-16,0 0 32 0,0 0 16 0,-8 10-576 0,8-10 0 0,0 0 0 0,0 0 0 0,0 0 1744 0,0 0 240 16,0 0 64-16,0 0 0 0,11-5-832 0,3 1-144 15,0 2-48-15,5 0 0 0,4-4-816 0,3 2-208 16,3-1 0-16,-1 0 0 0,1 2 864 0,2 0 128 15,-4-6 32-15,3 4 0 0,0 1-832 0,-2 1-192 16,1 2 0-16,-2-2 0 0,1 1 0 0,-8 2 0 16,-7 2 0-16,-1-2 0 15,0 0-768-15,-2 0-208 0,-10 0-48 0,0 0-13504 0</inkml:trace>
  <inkml:trace contextRef="#ctx0" brushRef="#br0" timeOffset="110084.03">15427 12212 27647 0,'0'0'608'0,"0"0"128"0,10 1 32 0,0 3 0 0,0-2-624 0,0 0-144 15,4-1 0-15,6 3 0 0,-1-1 848 0,6-3 144 0,0-1 32 0,1 0 0 16,1 3-832-16,-1 0-192 0,2-2 0 0,-1 0 0 16,0-2 864-16,0 2 128 0,-1 2 32 0,1-4-15984 15</inkml:trace>
  <inkml:trace contextRef="#ctx0" brushRef="#br0" timeOffset="110742.87">17065 12023 20271 0,'0'0'448'0,"0"0"80"0,0 0 32 0,6-11 16 0,-3-2-576 0,-2 3 0 0,-1 10 0 0,-2-12 0 16,-3 1 928-16,1 2 80 16,-4-2 16-16,0 2 0 0,-4 2 0 0,0 2 0 0,-1 0 0 0,-2 1 0 15,-3 3 0-15,-2 2 0 0,-1 3 0 0,-2 1 0 16,-3 1-832-16,-3 4-192 0,-2 3 0 0,5 3 0 16,3 1 0-16,2 3 0 0,1 1 0 0,-1 1 0 15,1 4 0-15,4-3 0 0,3 0 0 0,3 0 0 16,2 4 0-16,6-3 0 0,0-1 0 0,4-4 0 15,1-4 0-15,5-1 0 0,2 0 0 0,3-2 0 16,5-9 0-16,3-1 0 0,2-3 0 0,2-2 0 16,-2-2 864-16,2-2 128 0,3-5 32 0,-2 1 0 15,1 1-832-15,-3 0-192 0,-3-1 0 0,-3-1 0 16,-1-3 0-16,-3 4 0 0,-3 4 0 0,-1 0 0 0,-1-2 0 16,-2 3 0-16,-2-1 0 0,-5 7 0 0,0 0 0 0,0 0 0 15,0 0 0-15,1 11 0 0,-1 7 0 0,-1 3 0 16,-3 3 0-16,-1 4 0 0,-1 1 0 0,-3 3 0 15,1 1 0-15,-3 0 0 0,-2-2 0 0,-2 3 0 16,-4 2 0-16,-4 3 0 0,-3-1 864 0,-3 3 128 16,-1 3 32-16,1-1 0 0,3 2-832 0,1-5-192 15,-4-3 0-15,2 0 0 0,-2-2 0 0,2 1 0 16,0-3 0-16,2-5 0 0,2-6 864 0,-3 0 128 16,2 0 32-16,1-4 0 0,0-7-832 0,2-2-192 15,1-5 0-15,2-2 0 0,-3-3 0 0,4-2 0 16,5-2 0-16,1-5 0 15,0-2-1600-15,3-4-352 0,4-2-80 0,3-3-9296 16,2-5-1856-16</inkml:trace>
  <inkml:trace contextRef="#ctx0" brushRef="#br0" timeOffset="111149.79">17841 11651 27647 0,'0'0'608'0,"0"0"128"0,0 0 32 0,0 0 0 0,0 0-624 0,0 0-144 15,-3-6 0-15,3 6 0 0,-11 2 848 0,0 5 144 16,-1 4 32-16,-1 2 0 0,-6 2-832 0,0 5-192 16,0 3 0-16,-1 6 0 0,-3 1 864 0,1 7 128 15,-1 3 32-15,1 2 0 0,3-1-832 0,-1 1-192 16,1 1 0-16,2 6 0 0,-1 8 0 0,2-2 0 16,0-2 0-16,3-3 0 0,2-4 864 0,3-1 128 15,2-2 32-15,3-5 0 0,0-4-832 0,4-2-192 16,3-1 0-16,2-2 0 0,0-4 0 0,5-2 0 15,-1-2 0-15,2-2 0 0,0-4 0 0,2-4 0 0,2-6 0 16,-1-2 0 0,-1 0-1600-16,2-6-352 0,0-3-80 0,0-6-13120 0</inkml:trace>
  <inkml:trace contextRef="#ctx0" brushRef="#br0" timeOffset="111477.5">18155 11783 23951 0,'0'0'1056'0,"2"-3"224"0,-2 3-1024 0,0 0-256 0,2-4 0 0,-2 4 0 0,0 0 880 16,0 0 112-16,0 7 32 0,-1 3 0 0,-2 3 0 0,-4 3 0 15,-3 3 0-15,-2 4 0 0,-2 1 0 0,0 2 0 16,1 0 0-16,-2 3 0 0,0 5-832 0,-1 3-192 15,3-1 0-15,1 4 0 0,0 4 864 0,2 1 128 16,-2 0 32-16,3-2 0 0,3-6-832 0,1-1-192 16,0-3 0-16,1-2 0 0,3 0 0 0,2-4 0 15,2-2 0-15,0-2 0 0,2-2 0 0,0-3 0 16,0-1 0-16,5 2 0 0,0-6 0 0,-2-3 0 16,0-3 0-16,-3-3 0 15,2-4-1600-15,-1 0-352 0,1-1-80 0,-1-4-8208 16,-1-4-1632-16</inkml:trace>
  <inkml:trace contextRef="#ctx0" brushRef="#br0" timeOffset="111672.37">17771 12204 31327 0,'0'0'688'0,"0"0"144"0,6 6 16 0,1-4 48 0,2-3-720 0,4 2-176 0,0 3 0 0,5-1 0 16,0 1 848-16,-4-3 144 0,2 1 32 0,2 0 0 15,2 1 0-15,2 0 0 0,-1 0 0 0,2-2 0 16,2-1-832-16,0 0-192 0,2 2 0 0,-1-1 0 16,1-1 0-16,1 1 0 0,0 1 0 0,-1 0 0 15,1 1-2416-15,-2-2-528 0,-1-2-96 0,1 1-32 16</inkml:trace>
  <inkml:trace contextRef="#ctx0" brushRef="#br0" timeOffset="112167.6">18542 11462 27647 0,'0'0'608'0,"0"0"128"0,0 0 32 0,0 0 0 0,0 0-624 0,0 0-144 0,0 0 0 0,0 0 0 16,0 0 0-16,3 12 0 0,2-4 0 0,-2 0 0 16,4 0 848-16,0 2 144 15,3-1 32-15,2 7 0 0,4 1-832 0,1 0-192 0,4 1 0 0,0 5 0 16,3 5 864-16,-2 4 128 0,4 3 32 0,-4 4 0 15,1 1-832-15,-2 2-192 0,0 2 0 0,-2 1 0 16,-2-1 0-16,-3 5 0 0,-2 6 0 0,-3-2 0 16,-2 6 0-16,-2-4 0 0,-4-4 0 0,-1-1 0 15,-1-4 864-15,0-1 128 0,-4 1 32 0,-1-2 0 16,-3-2 0-16,-1-1 0 0,-1 0 0 0,-2-3 0 16,-1-4-832-16,-4-2-192 0,1-1 0 0,-10 9 0 15,3-9 864-15,-2-4 128 0,0-4 32 0,1-3 0 0,0 4-832 16,3-4-192-16,-1-5 0 0,8-4 0 0,-1 1 0 0,-2 0 0 15,-1-2 0-15,1 1 0 0,-1 0 0 0,3-1 0 16,0-1 0-16,-5 2 0 0,3 0 0 0,2-3 0 16,4-4 0-16,6-1 0 15,-3 0-1600-15,3-2-352 0,0 2-80 0,-2-1-16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8T02:11:37.91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14562 1335 12895 0,'0'0'272'0,"0"0"64"0,0 0 16 0,0 0 32 0,0 0-384 0,-7 8 0 16,4-2 0-16,0-2 0 0,3-4 896 0,-3 6 96 16,0-2 32-16,3-4 0 0,-5 4 0 0,5-4 0 15,-4 5 0-15,4-5 0 0,0 0 0 0,0 0 0 16,0 0 0-16,0 0 0 0,0 0 0 0,0 0 0 16,0 0 0-16,0 0 0 0,7-4-832 0,0 2-192 15,4-3 0-15,-1-1 0 0,2 0 864 0,0-1 128 0,1 0 32 0,2 0 0 16,-1-2-832-16,-1-1-192 0,1 0 0 0,1 0 0 15,-1 0 0-15,1-1 0 16,-1-2 0-16,-1 1 0 0,1 1 864 0,0 0 128 0,1-2 32 0,-2 1 0 16,-2 3-832-16,1-1-192 0,0 0 0 0,0 0 0 15,-2 0 0-15,0 3 0 0,-1-1 0 0,0 1 0 16,1 2 0-16,-4-1 0 0,3 1 0 0,-4 0 0 16,0 1 0-16,-5 4 0 0,6-3 0 0,-6 3 0 15,0 0 0-15,6-1 0 0,-6 1 0 0,0 0 0 16,0 0 0-16,8 4 0 0,-4 2 0 0,0 3 0 15,0-1 0-15,0 1 0 0,-2 1 0 0,1 0 0 16,-2 4 0-16,-2 0 0 0,-2 2 0 0,2 1 0 0,-1 2 0 0,-2 1 0 16,0 1 0-16,1 0 0 0,0 1 0 15,-2 0 0-15,2 3 0 0,0 0 0 0,-1 2 0 0,2 0 0 16,-2 1 0-16,1 1 0 0,-1 3 0 0,1-1 0 16,0-1 0-16,0-2 0 0,2 1 0 0,0-2 0 15,-1 1 0-15,1-2 0 0,-1-1 0 0,1 1 0 16,0 1 0-16,1-2 0 0,-2-2 0 0,0 0 0 15,0 1 0-15,1 0 0 0,1 0 0 0,-1 0 0 16,0-2 0-16,0 1 0 0,-2-1 0 0,2 0 0 16,0-3 0-16,0 0 0 0,0-2 0 0,-2-1 0 15,1 1 0-15,-1-2 0 0,1-2 864 0,0-1 128 16,1-1 32-16,0 0 0 0,0-1-832 0,0 0-192 16,-2-1 0-16,2 0 0 0,1-9 0 0,-1 5 0 15,1 2 0-15,0-7 0 0,-1 6 0 0,1-6 0 0,0 0 0 0,0 0 0 16,0 0 0-16,0 0 0 15,0 0 0-15,0 0 0 0,0 0 0 0,0 0 0 0,0 0 0 0,0 0 0 16,0 0 0-16,0 0 0 0,7-2 0 0,-2-2 0 31,-5 4-768-31,10-5-208 0,-3 0-48 0,-7 5-9824 16,0 0-1968-16</inkml:trace>
  <inkml:trace contextRef="#ctx0" brushRef="#br0" timeOffset="419.81">14590 2445 16575 0,'-16'5'368'0,"7"-2"80"0,1 1 0 0,0 0 16 0,2 0-464 0,-3 1 0 15,2-1 0-15,-2 0 0 0,3 2 1728 0,-2-3 256 16,3 2 64-16,2-1 0 0,3-4-832 0,0 0-144 15,-6 3-48-15,6-3 0 0,0 0-816 0,0 0-208 16,0 0 0-16,0 0 0 0,0 0 864 0,0 0 128 16,0 0 32-16,0 0 0 0,0 0-832 0,7-3-192 15,0 0 0-15,2 0 0 0,0 1 864 0,2-1 128 16,0 0 32-16,3-1 0 0,0 3-832 0,2 0-192 16,1 0 0-16,1 0 0 0,2-2 0 0,1 0 0 15,1-1 0-15,1 1 0 0,1-1 0 0,3 0 0 16,2-1 0-16,-2-1 0 0,4-1 864 0,0 1 128 0,-2-1 32 0,-1 2 0 15,2-1-832-15,-3 3-192 0,0 2 0 0,-3 1 0 16,-2-3 0-16,-2 3 0 0,-4 1 0 0,0 1 0 16,-2 0 0-16,-4 1 0 0,-1 1 0 15,-3 0 0-15,0 3 0 0,-2-1 0 0,0 1 0 0,-3 1 0 16,0 0 0-16,-3 2 0 0,-2 2 0 0,0-1 0 16,-2-1-2416-1,1 0-528-15,-1 0-96 0,-1-2-32 0</inkml:trace>
  <inkml:trace contextRef="#ctx0" brushRef="#br0" timeOffset="14149.28">22139 2455 10591 0,'0'0'464'0,"0"0"112"0,0 0-576 0,0 0 0 16,0 0 0-16,0 0 0 0,0 0 1232 0,0 0 144 15,0 0 32-15,0 0 0 0,0 0-64 0,0 0 0 16,0 0 0-16,-7 5 0 0,7-5-48 0,-7 3-16 16,7-3 0-16,-8 5 0 0,3 0-208 0,5-5-48 15,-8 5-16-15,8-5 0 0,-8 6-160 0,8-6-16 16,0 0-16-16,0 0 0 0,0 0-176 0,0 0-16 15,0 0-16-15,0 0 0 0,0 0-128 0,0 0-32 0,9 3 0 0,2-1 0 16,1-2 64-16,4 0 0 0,2 0 0 0,2-1 0 16,1-3-48-16,3 1 0 0,6-1 0 0,3 3 0 15,2 2-208-15,0-1-64 0,2 0 0 0,-1 2 0 16,-3 3-64-16,4-4-128 0,4-1 176 0,3 0-176 16,3 0 128-16,3 0-128 0,0 0 0 0,1 2 0 15,0 4 128-15,-2-4-128 0,2-3 0 0,2 1 0 16,2 0 128-16,2 2-128 0,2 1 0 0,-3 1 0 15,-1-4 0-15,-3 2 0 0,-5 0 0 0,-1-1 0 16,0-2 128-16,-4 1-128 0,1 0 0 0,-2 1 0 16,-2 1 128-16,-3 3-128 0,-4 0 144 0,-4-2-144 15,-3 0 224-15,-3-1-48 0,-2 1-16 0,-2 0 0 0,-6 1-160 16,0-2 160-16,-2-1-160 0,-2 1 160 0,-8-2-160 0,6 4 128 16,-6-4-128-16,0 0 128 0,0 0-128 0,0 0 128 15,0 0-128-15,0 0 128 0,0 0-128 0,0 0 128 16,0 0-128-16,0 0 128 0,0 0-128 0,-11 3 160 15,-1-4-160-15,-1 0 160 0,1 1-160 0,-6 0 0 16,-1 0 144-16,-3 0-144 0,-5-1 128 0,0 1-128 16,-5 0 128-16,-3 0-128 0,-4 0 192 0,0 1-16 15,-1 1-16-15,-1-2 0 0,1-1-160 0,-7 0 0 16,-2 0 0-16,-4 2 0 0,-1 1 0 0,-2 0 0 16,-1-1 0-16,1 2 0 0,4 1 0 0,-1 1 0 15,-2 0 0-15,0-1 0 0,-2-1 0 0,1 1 0 16,2 0 0-16,2 2 0 0,3 0 0 0,2 0 0 0,0-3 0 0,3 4 0 15,0-1 0-15,6 1 0 0,0 2 0 0,3-5 0 16,0-3 0-16,4 1 0 0,4 5 0 0,4-4 0 16,2-1 0-16,3-1 0 0,3 1 0 0,3 0 0 15,2 0 0-15,2-2 0 0,8 0 0 0,0 0 0 16,0 0 0-16,0 0 0 0,0 0 0 0,0 0 0 16,0 0 0-16,14-4 0 0,5-1 0 0,9 2 0 15,2 0-192-15,4-1 192 0,2 1-160 0,5 0 160 16,9-1 0-16,2 1 0 0,-3 0 0 0,5-2 0 15,3 2 0-15,5 0-144 0,3-1 16 0,0-1 0 16,-2 1 128-16,2-1 0 0,-2 2 0 0,-2 0 0 16,-4-2 0-16,4 3 0 0,6 0 0 0,-5 2 0 15,-8 2 0-15,-5-1 0 0,-2-2 0 0,-4 1 0 0,-3 0 0 0,-3 0 0 16,-3-1 0-16,-5 2 0 0,-2 1 0 16,-6 0 0-16,-5-2 0 0,-3 1 0 0,-3 1 128 0,-10-2-128 15,0 0 160-15,0 0-160 0,0 0 176 0,-7 2-176 16,-4-2 192-16,-5 1-192 0,-3 1 208 0,-5-1-64 15,-4 0-16-15,-5-1 0 0,-3-2 0 0,-4 2-128 16,-3 0 192-16,-8 0-64 0,-7 0-128 0,-4-1 128 16,-1 0-128-16,-3 1 128 0,-3 2-128 0,-2 0 0 15,-8-2 0-15,-4 1 128 0,-2 2-128 0,6-1 0 16,2 0 0-16,1-2 0 0,2 2 0 0,3-2 0 16,5 0 128-16,8 0-128 0,6 1 0 0,8-1 0 15,8 0 0-15,6 0 0 0,5-1 0 0,5-1 0 0,2-2 128 16,6 1-128-16,5 2 0 0,7 1 0 0,0 0 0 0,0 0 0 15,4-7 0-15,8 3 0 0,4 1-160 0,3 0 160 16,7-4-192-16,6 2 48 16,5-1 16-16,9 2 0 0,6 0 0 0,4 2 0 0,2 0 0 0,4 1 0 15,-1 2 128-15,3-1 0 0,1-2-144 0,7 1 144 16,0 1 0-16,-1 0 0 0,-5-1 0 0,2-2 0 16,-1 3 0-16,0 3 0 0,0-1 0 0,-3-1 0 15,-2-1 0-15,-6 0 0 0,-5 1 0 0,-3 1 0 16,-4 0 0-16,-4-1 0 0,-1-1 0 0,-4 3 0 15,-3 0 0-15,-3 1 0 0,-5 3 0 0,-4-3 0 16,-6-1 0-16,-5-1 0 0,-9-2 0 0,0 0 0 16,0 0 160-16,0 0-160 0,0 0 192 0,-10 4-192 15,-8 1 208-15,-2 0-64 0,-4-2-16 0,-6 1 0 0,-6-2 0 16,-2-1 0-16,-4 2 0 0,-3-1 0 0,-4 1 16 0,-7-1 0 16,-6-2 0-16,-6 2 0 0,-1 1-144 0,-1 2 0 15,3-3 0-15,-8 1 0 0,-4 1 0 0,2-2 0 16,3 2 0-16,7-3 0 0,2-1 0 0,7 0 0 15,-1 2 0-15,5 0 0 0,4-2 0 0,6 2 0 16,5 1 128-16,7 0-128 0,5-3 0 0,7 0 0 16,5 0 0-16,6 0 0 0,9 0 0 0,0 0 0 15,0 0-176-15,0 0 176 0,15-3-192 0,4 1 32 16,2-1 16-16,12-1 0 0,12 2 144 0,3-1-128 16,3-3 128-16,4 3-128 0,-1 1-16 0,8-3 0 15,7 0 0-15,2 2 0 0,5 0 144 0,-1 1 0 16,-1-1 0-16,1 1-128 0,-1 1 128 0,2 1 0 15,1 0 0-15,-5 0 0 0,-8 0 0 0,-2-2 0 0,0 0 0 0,-4 2-128 16,-4 2 128-16,-2 1 0 16,-6-2 0-16,-6 1 0 0,-9 1 0 0,-5 1 128 0,-5-2-128 0,-6 0 0 15,-3-1 0-15,-12-1 144 0,8 3-144 0,-8-3 0 16,0 0 192-16,0 0-64 0,-10 3 0 0,-2-1-128 16,-5 1 208-16,-5-1-64 0,-8-1-16 0,-7-1 0 15,-6 0-128-15,-6 0 160 0,-4-1-160 0,-1 2 160 16,-1 2-160-16,-5-2 0 0,-5 0 0 0,-6-1 128 15,-1-1-128-15,-1 0 0 0,3-1 0 0,-2 2 0 16,-3 2 0-16,3-2 0 0,0-2 0 0,4 2 0 16,7 0 0-16,6 0 0 0,3-1 0 0,6 0 0 15,5 2 0-15,2 2 0 0,4-1 0 0,8 0 0 16,5 0 0-16,5-1 0 0,1-1 0 0,5-1 0 16,11 1-224-16,0 0 80 0,0 0 16 0,0 0 0 15,13 0-64-15,8-2 0 0,5-1 0 0,7-1 0 0,4-1 16 0,4-1 0 16,6 1 0-16,5-1 0 0,7 1 32 0,6 2 0 15,3-1 0-15,-1 2 0 0,-3-3 144 0,-1 2 0 16,0-1-144-16,3 1 144 0,-2 2 0 0,1-1 0 16,-2 1 0-16,-5 1 0 0,-4 3 0 0,-3-1 0 15,-4 0 0-15,-3 0 0 0,-1-1 0 0,-5 0 0 16,-5-2 0-16,-3 3 0 0,-5 3 0 0,-4 0 0 16,-8 0 0-16,-4-3 0 0,-9-2 144 0,0 0-144 15,0 0 160-15,0 0-160 0,-9 5 240 0,-5 1-48 16,-6 2-16-16,-5-4 0 0,-6-1-176 0,-6 0 192 0,-2-2-192 15,-2 2 192-15,-3 2-192 0,-5 0 128 16,-6-3-128-16,-7 1 128 0,-5 3-128 0,-1-1 0 16,-2 0 0-16,-2-3 128 0,-1-4-128 0,-5 2 0 0,-3 1 0 0,4 0 0 15,2-1 0-15,7 0 128 0,5 0-128 0,5 0 0 16,1-2 0-16,11 0 128 0,9 0-128 0,3 1 0 16,6 0 0-16,4 1 0 0,9 0 0 0,7-1 0 15,8 1 0-15,0 0 0 0,0 0-176 0,14-5 176 16,5-2-208-16,7-1 32 0,9 1 16 0,6 0 0 15,6-1-16-15,6 4 0 0,2-3 0 0,6 1 0 16,7 0 176-16,4 2-208 0,6 1 80 0,-2 0 128 16,-3 0-144-16,0 1 144 0,1 1 0 0,2 2 0 15,2 2 0-15,-7 0-128 0,-7-1 128 0,-3 0 0 16,-3 0 0-16,-3 1 0 0,-4 1 0 0,-4 0 0 0,-6 0 0 0,-5 1 0 16,-10-1 0-16,-5-2 0 0,-5 1 0 0,-6-1 144 15,-10-2-144-15,0 0 128 0,0 0-128 0,-7 4 0 16,-5-1 0-16,-8 1 0 0,-7 1 128 0,-6-3-128 15,-4-3 0-15,-6 1 128 0,-4 3-128 0,-2-2 0 16,-8-1 0-16,-4 0 0 0,-7 0 0 0,-7 0 0 16,-2 0 128-16,1 0-128 0,1 0 0 0,-3 1 0 15,-4 1 0-15,5 0 0 0,0 0 0 0,8 1 0 16,9-1 0-16,6 0 0 0,4 1 0 0,4 1 0 16,6-2 0-16,7 1 0 0,6 0 0 0,8 1 0 15,8-2 0-15,11-2 0 0,0 0-272 0,10-1 64 16,10 0 16-16,8-2 0 0,7 0 0 0,7-1 0 15,5-2 0-15,9 0 0 0,6 2 192 0,8 1-192 16,9 1 192-16,4-1-192 0,-2 0 192 0,4 0-176 16,2 3 176-16,2 0-160 0,3 0 160 0,-2 0 0 0,-4-1 0 0,1 1 0 15,-1 0-256-15,-7 0 0 0,-6-2-16 0,-8 2 0 32,-6 0-3376-32,-2 3-656 0</inkml:trace>
  <inkml:trace contextRef="#ctx0" brushRef="#br0" timeOffset="23617.86">10512 4663 12895 0,'-11'5'272'0,"6"1"64"0,-1-2 16 0,2 1 32 0,-1-2-384 0,3 1 0 0,1 0 0 0,1 0 0 16,2 3 896-16,2-2 96 0,2 2 32 0,4-1 0 15,3 0 0-15,3-1 0 0,3 1 0 0,6-3 0 16,3-1 0-16,6 1 0 0,7-3 0 0,7 0 0 16,6-1-832-16,7-1-192 0,4 1 0 0,4 0 0 15,6-1 864-15,6 1 128 0,7-1 32 0,6 0 0 16,4-1-832-16,8 2-192 0,9 0 0 0,45-4 0 0,-14 0 640 0,-6 1 64 16,-1 2 32-16,-3-4 0 0,-1-3-224 0,-5 2-64 15,-1 0 0-15,-1-1 0 0,-4 1-128 0,-5-3-48 16,-7-1 0-16,-5 0 0 0,-12 1-112 0,-2 3-32 15,-7 4 0-15,-7-3 0 0,-10 0-416 0,-7 3-96 16,-11-1 0-16,-5 3-9264 16,-8 0-1840-16</inkml:trace>
  <inkml:trace contextRef="#ctx0" brushRef="#br0" timeOffset="24528.95">11866 5390 16575 0,'-3'-13'368'0,"3"13"80"0,-2-11 0 0,1 4 16 0,1-3-464 0,2 0 0 0,1 2 0 0,-1-2 0 16,-1 1 912-16,2-1 96 0,1 1 16 0,-1 0 0 15,1 2 816-15,-3 1 160 0,-1 6 48 0,2-6 0 16,-2 6-832-16,0 0-144 0,0 0-48 0,0 0 0 15,0 0-816-15,0 0-208 0,-2 6 0 0,-3 4 0 16,3 6 0-16,-2 2 0 0,-1 4 0 0,-2 4 0 16,1 1 0-16,2 5 0 0,-2 3 0 0,3 3 0 15,2 0 0-15,1-1 0 0,2 2 0 0,2-8 0 16,4-3 0-16,3-3 0 0,-1-5 0 0,3-2 0 0,0-4 0 16,3-2 0-16,1-2 0 0,3-5 0 0,1-6 864 15,1-3 128-15,2-2 32 0,-2-3 0 0,3-4-832 0,-2-3-192 16,3-2 0-16,-3-2 0 0,-2-1 0 0,-3-2 0 15,1-1 0-15,0 1 0 0,-1-4 0 0,0 5 0 16,-2 3 0-16,-1 5 0 0,-4 1 0 0,0 5 0 16,-1 1 0-16,-3 3 0 0,0 1 0 0,-7 3 0 15,6 9 0-15,-2 4 0 0,-1 7 0 0,-1 4 0 16,-4 3 0-16,-1 4 0 0,-1 2 0 0,-2 2 0 16,-3 3 0-16,-2 1 0 0,-3 3 0 0,1 0 0 15,-1-2 0-15,-6 3 0 0,-2 3 0 0,-2-1 0 16,0-3 0-16,1-4 0 0,-3-3 0 0,2-5 0 15,2 1 0-15,-1-4 0 0,1-1 864 0,0-5 128 16,0-4 32-16,2-3 0 0,-2-3-832 0,2-2-192 16,1-5 0-16,1-3 0 0,-1-2 0 0,4-3 0 0,4-5 0 15,0 3 0-15,3-3 0 0,3 0 0 0,2 0 0 0,5-4 0 32,1 1-768-32,6 0-208 0,5-1-48 0,-4 4-9824 0,1 0-1968 0</inkml:trace>
  <inkml:trace contextRef="#ctx0" brushRef="#br0" timeOffset="25263.17">13206 4888 23951 0,'0'0'512'0,"0"0"128"0,0 0 0 0,0 0 64 0,0 0-576 0,0 0-128 15,0 0 0-15,0 0 0 0,0 0 848 0,0 0 144 16,0 0 32-16,0 0 0 0,0 0 0 0,-5 0 0 16,-2 3 0-16,-1-1 0 0,2-2-832 0,-3 1-192 15,0 0 0-15,1 1 0 0,4 3 864 0,-4-1 128 0,2 0 32 0,-2 0 0 16,-1 1-832-16,-1 0-192 0,4-2 0 0,-4 2 0 16,0 0 0-16,1 0 0 0,1 2 0 0,1-2 0 15,-2-1 864-15,2 1 128 16,-2 1 32-16,3-2 0 0,-2 1-832 0,2-2-192 0,0-1 0 0,1 1 0 15,0 2 0-15,5-5 0 0,-3 4 0 0,-3 1 0 16,6-5 0-16,-4 4 0 0,1 3 0 0,3-7 0 16,0 0 864-16,-5 3 128 0,1 2 32 0,-1 1 0 15,2 0-832-15,-1 1-192 0,-1-1 0 0,2 0 0 16,0 2 0-16,-2 0 0 0,2-1 0 0,1 0 0 16,0 1 0-16,-1-2 0 0,2 0 0 0,0-1 0 15,1 1 0-15,0-1 0 0,0-5 0 0,1 6 0 0,-1-6 0 0,1 7 0 16,-1-7 0-16,4 5 0 0,-4-5 0 0,6 5 0 15,2-1 0-15,1-1 0 0,0 0 0 0,1-1 0 16,1-2 0-16,7 0 0 0,-1 0 0 0,-1 1 0 16,3 2 0-16,-1 0 0 0,-2 0 0 0,1 2 0 15,-2-1 0-15,1 3 0 0,0 1 0 0,-1 1 0 16,1 1 0-16,0 1 0 0,-3 0 0 0,-1 1 0 16,-1-1 0-16,-2 0 0 0,-1 1 0 0,-4 0 0 15,1-4 0-15,-1 1 0 0,-4-9 0 0,0 11 0 16,-4-1 0-16,-3 0 0 0,-3 1 0 0,-3 0 0 15,-3 0 0-15,-5 1 0 0,-4-3 0 0,2 1 0 16,0-1 0-16,-2-1 0 0,-4-1 0 0,1-2 0 16,0 0 0-16,2-1 0 0,-3-2 0 0,2-1 0 15,-1 2 0-15,4-3 0 16,-1 0-2416-16,4-3-528 0,-9 0-96 0,14-4-32 0</inkml:trace>
  <inkml:trace contextRef="#ctx0" brushRef="#br0" timeOffset="26421.59">6555 4829 12895 0,'0'0'272'0,"0"0"64"0,0 0 16 0,0 0 32 0,9-2-384 0,1 0 0 16,0-3 0-16,2 2 0 0,3 0 896 0,5-1 96 16,4 0 32-16,7 0 0 0,6-1 0 0,5 1 0 15,7-2 0-15,3 3 0 0,1 1-832 0,8-2-192 16,4 1 0-16,3 0 0 0,1 1 864 0,4 1 128 15,-3 1 32-15,3 0 0 0,1 1 0 0,-1 1 0 16,3 1 0-16,0 2 0 0,-1 0-832 0,-2-1-192 16,-4 1 0-16,1-1 0 0,1 0 864 0,-2 0 128 15,-2 0 32-15,-5 3 0 0,-6 1-832 0,-7-2-192 16,-3-1 0-16,-3 0 0 0,-6 1 0 0,-5-1 0 16,-6 1 0-16,-3-1 0 0,-5 1 0 0,-1-1 0 0,-5 3 0 0,-2-3-9232 15,-10-5-1904-15</inkml:trace>
  <inkml:trace contextRef="#ctx0" brushRef="#br0" timeOffset="26950.48">7256 5377 20271 0,'0'0'896'0,"0"0"192"0,0-8-880 0,0 8-208 16,0 0 0-16,0 0 0 0,0 0 0 0,0 0 0 15,0 0 0-15,-3 12 0 0,-1 6 864 0,1 1 128 16,1 0 32-16,1 1 0 0,-1-1-832 0,2 2-192 15,0 2 0-15,2 1 0 0,2 0 0 0,2 2 0 16,3 0 0-16,0-4 0 0,0-3 0 0,2-4 0 16,1-3 0-16,2-1 0 0,-1 0 0 0,4-5 0 15,1-1 0-15,2-3 0 0,2-3 864 0,1-3 128 16,1-3 32-16,1-4 0 0,2-1 0 0,-2-2 0 0,0-3 0 0,0 1 0 16,-6-1-832-16,0-1-192 0,-4 0 0 15,-1 2 0-15,-2 0 0 0,-1 5 0 0,-2 3 0 0,0 3 0 16,-9 5 0-16,0 0 0 15,0 0 0-15,0 0 0 0,4 12 864 0,-2 5 128 0,-3 3 32 0,-4 4 0 16,-1 2-832-16,-1 3-192 0,0 1 0 0,-2 3 0 16,-2 1 0-16,-4 4 0 0,-3-2 0 0,-1 5 0 15,-4-2 0-15,0 0 0 0,-1-2 0 0,-1 0 0 16,-1-2 864-16,1-3 128 0,-1-6 32 0,0-2 0 16,0-1-832-16,0-1-192 0,-1-3 0 0,2-5 0 15,1-3 0-15,2-3 0 0,5-5 0 0,-1-3 0 16,1-2-1600-16,2-1-352 0,4-7-80 15,4-1-8208-15,1-4-1632 0</inkml:trace>
  <inkml:trace contextRef="#ctx0" brushRef="#br0" timeOffset="27305.82">8186 5192 20271 0,'0'0'448'0,"0"0"80"0,15 0 32 0,-5-2 16 0,2-1-576 0,1-1 0 0,1 1 0 0,3 0 0 16,1-1 928-16,0-1 80 16,3-3 16-16,-1 2 0 0,1 1 0 0,0 1 0 0,-4-2 0 0,-3 3 0 15,1 0-832-15,-1-1-192 0,2 1 0 0,2-1 0 16,-1-3 0-16,-3 3 0 0,0-1 0 0,-5 3 0 16,-9 2 0-16,0 0 0 0,0 0 0 0,0 0 0 15,0 0-1600 1,0 0-352-16,0 0-80 0,-10 4-16 0</inkml:trace>
  <inkml:trace contextRef="#ctx0" brushRef="#br0" timeOffset="27567.88">8201 5190 20271 0,'-17'10'448'0,"-1"1"80"0,-2 2 32 0,-1-1 16 0,-2 2-576 0,1 1 0 16,3-1 0-16,2 0 0 0,2-2 928 0,3 0 80 16,6 2 16-16,1-4 0 0,3-1-832 0,5 0-192 15,5-1 0-15,3 0 0 0,7 0 864 0,-1 1 128 16,4 0 32-16,6 1 0 0,4-1 0 0,2 1 0 15,-1 0 0-15,-1-2 0 0,-1 0-832 0,-2 3-192 16,0 2 0-16,-5 0 0 0,1-2 864 0,-4-1 128 16,-1 5 32-16,-4-3 0 0,-3 0-832 0,-1 0-192 15,-5 1 0-15,-2-3 0 0,-3 2 0 0,-2-1 0 16,-1-1 0-16,-4-1 0 0,-2 1 864 0,-3-4 128 16,-3 1 32-16,-1-2 0 0,-3 1-832 0,1-3-192 15,-2-2 0-15,0-1 0 16,1 0-1600-16,-2-1-352 0,-2-2-80 0,1-1-13120 0</inkml:trace>
  <inkml:trace contextRef="#ctx0" brushRef="#br0" timeOffset="28199.13">3528 4925 16575 0,'0'0'368'0,"0"0"80"0,0 0 0 0,0 0 16 0,0 0-464 0,0 0 0 0,0 0 0 0,0 0 0 16,0 0 0-16,0 0 0 0,11-8 0 0,7 4 0 15,2 1 912-15,9 2 96 0,9-3 16 0,5-2 0 16,3-1 0-16,7 1 0 0,5-1 0 0,6-1 0 16,5 0 0-16,1 2 0 0,4 1 0 0,1 1 0 15,0-2-832-15,1 2-192 0,-3-1 0 0,4 4 0 0,1 2 864 0,-3 2 128 16,-3-3 32-16,-3 2 0 0,-1 1-832 0,-2 3-192 16,-4 2 0-16,-9 0 0 0,-8-1 0 0,-7-1 0 15,-5 0 0-15,-4 0 0 0,-5 3 0 0,-3-2 0 16,-4-1 0-16,-3 1-9232 15,-4 1-1904-15</inkml:trace>
  <inkml:trace contextRef="#ctx0" brushRef="#br0" timeOffset="28913.13">3798 5677 16575 0,'-4'-8'368'0,"4"8"80"0,0 0 0 0,-2-7 16 0,0-3-464 0,-2 2 0 0,4 8 0 0,0 0 0 16,0 0 912-16,0 0 96 0,-8-2 16 0,8 2 0 15,-8 4 0-15,3 3 0 0,0 3 0 0,-1 2 0 0,-1 1-832 0,0 5-192 16,2 3 0-16,1 1 0 0,2 0 0 0,0 2 0 16,-1 1 0-16,2 3 0 0,3 1 0 0,1 1 0 15,-2 0 0-15,4-4 0 0,4 1 0 0,-2-5 0 16,3-6 0-16,-1-1 0 0,1 0 0 0,2-5 0 15,-2-4 0-15,2-1 0 0,1-3 864 0,3-4 128 16,0-3 32-16,1-2 0 0,-1-2-832 0,1-2-192 16,0-4 0-16,2 0 0 0,-1-1 0 0,-3-4 0 15,0 0 0-15,-1 5 0 0,-3 4 864 0,2 1 128 16,-1-1 32-16,0-1 0 0,-2 1-832 0,-2 1-192 16,-1 2 0-16,0 4 0 0,-7 4 0 0,0 0 0 15,0 0 0-15,0 0 0 0,8 11 0 0,-3 0 0 16,-3 0 0-16,0 4 0 0,0 4 0 0,-1 7 0 0,-1 5 0 15,-1 3 0-15,-3-1 0 0,-1 3 0 0,-3 2 0 16,-2 5 0-16,-3 2 0 0,1 0 0 0,-2-2 0 0,-2 4 0 16,-1 6 0-16,-5 0 0 0,-2-4 0 0,-1-3 0 15,1-4 0-15,7-16 0 0,1 1 0 0,-9 10 0 16,-2-6 864-16,3-2 128 0,0-5 32 0,1-5 0 16,0-5-832-16,0-5-192 0,-1-7 0 0,2-1 0 15,3-1 864-15,1-3 128 0,0-3 32 0,6-4 0 16,5-5-832-16,-2-3-192 0,2 0 0 0,2-3 0 15,3-1 0-15,2 2 0 0,2-2 0 0,5 0 0 16,7 0 0-16,2 1 0 0,3 1 0 0,3 3 0 16,1-1 0-16,2 3 0 0,2 0 0 0,-1 1 0 15,2 2 0-15,-4 1 0 0,0 1 0 0,1 0 0 16,2 0-768-16,-1-1-208 0,-1 0-48 0,-2 1 0 16,-1 0-1632-16,3 4-336 0,2 0-64 0,-2 0-16 0</inkml:trace>
  <inkml:trace contextRef="#ctx0" brushRef="#br0" timeOffset="29543.18">4595 5342 16575 0,'0'0'368'0,"0"0"80"0,0 0 0 0,0 0 16 0,0 0-464 0,0 0 0 16,0 0 0-16,0 0 0 0,0 0 912 0,0 0 96 15,0 0 16-15,0 0 0 0,14-1 0 0,-1-3 0 16,1 0 0-16,2-1 0 0,3 2 0 0,-1 0 0 0,1 0 0 0,3-3 0 16,2-2-832-16,0 3-192 0,0-2 0 0,0 3 0 15,-3-1 0-15,-1 1 0 16,-3 0 0-16,-1 0 0 0,-3 2 0 0,-1-1 0 16,-1 2 0-16,-11 1 0 15,0 0-1600-15,0 0-352 0,0 0-80 0,0 0-16 0</inkml:trace>
  <inkml:trace contextRef="#ctx0" brushRef="#br0" timeOffset="29935.56">4642 5322 20271 0,'0'0'448'0,"0"0"80"0,0 0 32 0,0 0 16 0,0 0-576 0,0 0 0 16,0 0 0-16,0 0 0 0,0 0 928 0,0 0 80 15,-6 6 16-15,-1 3 0 0,0 1 0 0,-1 1 0 16,-1 0 0-16,1 0 0 0,3 1-832 0,-2 1-192 16,1 2 0-16,-2-1 0 0,2-1 0 0,4 0 0 15,-1-2 0-15,4 2 0 0,2 1 0 0,3 0 0 16,0-1 0-16,3-1 0 0,2-1 864 0,4 0 128 16,0 2 32-16,0-4 0 0,1 0-832 0,-1 1-192 15,1 0 0-15,0-1 0 0,-1-1 0 0,2-1 0 16,-2 0 0-16,0 2 0 0,-1 1 0 0,-3-2 0 15,-1 0 0-15,1 0 0 0,-2-1 0 0,-2 2 0 16,-1-1 0-16,-3 0 0 0,-1 2 864 0,-3-2 128 16,-3 1 32-16,-3 1 0 0,-3 1 0 0,-1-2 0 0,-4 0 0 0,-2 2 0 15,0 2-832-15,-3 0-192 0,0-2 0 0,-2 0 0 16,0-4 864-16,1-2 128 0,0 0 32 0,3-1 0 16,0 0-832-16,2 0-192 0,-2-2 0 0,6-2 0 31,0 0-1600-31,3 0-352 0,2 0-80 0,7 0-16 0</inkml:trace>
  <inkml:trace contextRef="#ctx0" brushRef="#br0" timeOffset="32350.97">3374 8369 12895 0,'0'0'576'0,"0"0"112"0,0 0-560 0,7-5-128 16,-7 5 0-16,0 0 0 0,7-6 1664 0,-7 6 320 16,6-6 48-16,-6 6 16 0,0 0-832 0,0 0-144 15,0 0-48-15,0 0 0 0,7-4 0 0,-7 4 0 16,0 0 0-16,0 0 0 0,0 0 0 0,0 0 0 15,0 0 0-15,0 0 0 0,-4 9-816 0,1 0-208 16,0 0 0-16,-1 2 0 0,-3 2 864 0,0 1 128 16,-3 2 32-16,0 4 0 0,-1 3-832 0,-1 5-192 15,-1 1 0-15,-1 4 0 0,-2 5 0 0,0 4 0 16,-3 6 0-16,1-1 0 0,-4-3 0 0,3 0 0 16,-2 3 0-16,2-1 0 0,3 2 0 0,-2-5 0 0,-2-2 0 0,1 1 0 15,3 3 0-15,-1-6 0 0,2-1 0 0,1-3 0 16,-2-4 0-16,3 1 0 0,0-1 0 0,2 0 0 15,2-2 0-15,-1-2 0 16,4 0 0-16,-2 0 0 0,4 2 0 0,0-2 0 0,1-2 0 0,2-2 0 16,2-2 864-16,3 2 128 0,1-5 32 0,-1 0 0 15,3-3-832-15,0 0-192 0,3-2 0 0,2-2 0 16,-2-1 0-16,5-4 0 0,1 1 0 0,6-4 0 16,0-2 0-16,2-1 0 0,-4-1 0 0,3 0 0 15,1 1 0-15,2-1 0 0,-3-2 0 0,0-2 0 16,-5 1-768-16,-1 0-208 0,-1-1-48 0,-4 1 0 15,-1-1-816-15,-3 0-160 0,-1-3-48 0,-3 2-11456 16</inkml:trace>
  <inkml:trace contextRef="#ctx0" brushRef="#br0" timeOffset="32636.4">2724 9152 20271 0,'0'0'448'0,"0"0"80"0,0-7 32 0,0 7 16 0,0 0-576 0,9-6 0 0,2-2 0 0,1 4 0 16,2 2 928-16,4 0 80 15,4-2 16-15,1 0 0 0,1-3 0 0,5 0 0 0,3 1 0 0,2-2 0 16,2-1 0-16,5-1 0 15,3-2 0-15,3 5 0 0,4 3 0 0,-5 1 0 0,-5-2 0 0,-2 1 0 16,-1 1-832-16,-4 0-192 0,-6 2 0 0,-1-1 0 31,-2 1-768-31,-6 5-208 0,-4-1-48 0,-1-3 0 0</inkml:trace>
  <inkml:trace contextRef="#ctx0" brushRef="#br0" timeOffset="33738.87">4301 8887 16575 0,'0'0'368'0,"0"0"80"0,0 0 0 0,0 0 16 0,0 0-464 0,2-3 0 16,-5-7 0-16,-1 2 0 0,0 3 912 0,4 5 96 16,0 0 16-16,-6-3 0 0,6 3 0 0,-9-2 0 15,3 2 0-15,-3 2 0 0,2 4 0 0,0 2 0 16,-2 0 0-16,-2 4 0 0,0 3-832 0,-2 3-192 0,-2 6 0 0,0 2 0 15,-3 4 0-15,3 3 0 0,-1 2 0 0,3 3 0 16,1 3 0-16,3 0 0 16,4-1 0-16,3-1 0 0,-2-6 0 0,9 1 0 0,-1-2 0 0,6-2 0 15,0-3 0-15,4-6 0 0,3-7 0 0,0-4 0 16,2-3 864-16,0-4 128 0,3-3 32 0,1-2 0 16,-2-2-832-16,2-6-192 0,-2-5 0 0,2-1 0 15,0-2 0-15,-1 0 0 0,0-2 0 0,-3 0 0 16,-2 1 0-16,2-2 0 0,2 2 0 0,-5-1 0 15,-1-3 0-15,-1 1 0 0,-2 4 0 0,0 0 0 16,-1 2 0-16,-2 4 0 0,-2 3 0 0,-2 4 0 16,3-1 0-16,-8 6 0 0,0 0 0 0,0 0 0 15,7 12 0-15,1 5 0 0,0 1 0 0,-2 3 0 0,-2 3 0 0,-1 4 0 16,0 2 0-16,-2 4 0 0,-2 5 0 0,-1 1 0 16,-1-5 0-16,-4 9 0 0,-2 7 864 0,-2-1 128 15,-2 0 32-15,-2-1 0 0,-4 0-832 0,0 0-192 16,1 2 0-16,-4-4 0 0,-2-3 0 0,8-12 0 15,-4 3 0-15,1 5 0 0,-1-4 0 0,0-2 0 16,-3-3 0-16,1-2 0 0,0-1 0 0,-1-3 0 16,-1-7 0-16,0-1 0 0,-1-4 0 0,3-5 0 15,-3-1 0-15,1-3 0 0,-2-8 0 0,4-1 0 16,4-3 0-16,2-4 0 0,6-3 864 0,2-2 128 16,3-2 32-16,1 0 0 0,3 0-832 0,5-12-192 15,6 1 0-15,5 4 0 0,4 2 0 0,4 2 0 16,4-1 0-16,2 2 0 15,2-1-768-15,0-1-208 0,2 0-48 0,1 3 0 0,1 4 832 0,-1 3 192 16,0-4 0-16,-2 3 0 0,-1 1 0 0,-1 3 0 0,-5 0 0 0,0 3-10432 16,-2-1-2032-16</inkml:trace>
  <inkml:trace contextRef="#ctx0" brushRef="#br0" timeOffset="34364.3">5449 7871 12895 0,'0'0'576'0,"3"-8"112"0,-1-1-560 0,2 2-128 15,-4 7 0-15,4-7 0 0,-4 7 848 0,0-7 144 16,0 7 32-16,0 0 0 0,0 0 0 0,0 0 0 15,0-5 0-15,0 5 0 0,0 0 0 0,0 0 0 0,-8-1 0 0,8 1 0 16,0 0-832-16,0 0-192 0,-5 6 0 0,1 0 0 16,-3 1 864-16,0 3 128 0,1 0 32 0,-1 4 0 15,0 0-832-15,2 1-192 16,-1 3 0-16,-2 0 0 0,-1 2 0 0,-2 0 0 0,1-1 0 0,1-1 0 16,-1-2 864-16,4 0 128 0,-2 0 32 0,1-3 0 15,2-4-832-15,0-1-192 0,3 1 0 0,0-4 0 16,2-5 864-16,0 0 128 0,0 0 32 0,0 0 0 15,0 0 0-15,5-6 0 0,3-4 0 0,-2-2 0 16,1 0 0-16,2-1 0 0,2 1 0 0,-3-3 0 16,0 0-832-16,-1 1-192 0,2 1 0 0,0-3 0 15,0 2 0-15,1 1 0 0,-2 1 0 0,1 1 0 16,-2 2 0-16,-1 1 0 0,-2 3 0 0,-4 5 0 0,0 0 0 0,0 0 0 16,4 8 0-16,-3 6 0 0,-3 1 0 0,-2 3 0 15,-3 1 0-15,-1 4 0 0,-2 3 0 0,-1-1 0 16,0 1 0-16,0 0 0 0,0-1 0 0,3-1 0 15,-3-2 0-15,2-1 0 0,1-1 0 0,3-2 0 16,-2-4 0-16,3 2 0 16,0-6-2416-16,4-10-528 0,0 0-96 0,0 0-32 0</inkml:trace>
  <inkml:trace contextRef="#ctx0" brushRef="#br0" timeOffset="35340.78">6587 8688 23951 0,'0'0'512'0,"0"0"128"0,2-12 0 0,0 5 64 0,-1 2-576 0,-1 5-128 0,0 0 0 0,0 0 0 16,0 0 848-16,0 0 144 0,-6 3 32 0,1 5 0 16,-1 5-832-16,-2 2-192 0,2 3 0 0,-2 5 0 15,0 3 0-15,1 2 0 0,-2 2 0 0,0 3 0 16,-1 3 864-16,0 2 128 0,0 1 32 0,3 2 0 15,-2-1-832-15,2 1-192 0,2 0 0 0,2-6 0 16,1-5 0-16,4-3 0 0,0-6 0 0,3-1 0 16,0-3 0-16,2-3 0 0,2-7 0 0,2-2 0 15,3-4 0-15,2-2 0 0,0-5 0 0,1-3 0 16,3-3 864-16,-1-3 128 0,2-4 32 0,-1-2 0 0,2-2-832 0,-1-2-192 16,-3-2 0-16,-1 1 0 0,0 0 0 0,-1 3 0 15,0-1 0-15,-1 4 0 0,0 1 0 0,0 2 0 16,-2 5 0-16,0 1 0 0,-3 1 0 0,0 4 0 15,-1 2 0-15,-3 3 0 0,3 0 0 0,-3 6 0 16,0 3 0-16,1 7 0 0,-2 3 0 0,2 3 0 16,-3 2 0-16,2 7 0 0,0 6 0 0,-2 5 0 15,-2 0 0-15,-2 2 0 0,-2 1 0 0,-3 4 0 16,-5 5 0-16,1 1 0 0,-1 0 0 0,-6 3 0 16,-4-1 0-16,-2 0 0 0,-1-1 864 0,0-2 128 15,0-5 32-15,-1 3 0 0,0 0-832 0,1-4-192 16,1-4 0-16,0-2 0 0,0-6 0 0,-1-3 0 15,2-4 0-15,0-5 0 0,1-5 0 0,0-4 0 16,-1-3 0-16,0-4 0 0,0-5 864 0,-1-4 128 0,-2-5 32 16,1-4 0-16,2-3-832 0,3-5-192 0,2-3 0 0,4-2 0 15,3-2 0-15,4-1 0 0,1 1 0 0,4 3 0 16,6 2 0-16,3-1 0 0,2-3 0 0,9-6 0 31,0 5-768-31,6 6-208 0,-2 1-48 0,-4 9 0 0,1 1 832 0,2 0 192 0,1-1 0 0,2 6 0 16,-1-1 0-16,0-1 0 0,-2 4 0 0,11-1 0 31,-3 0-1680-31,-5 2-304 0,-2-1-48 0,-8 1-16 0</inkml:trace>
  <inkml:trace contextRef="#ctx0" brushRef="#br0" timeOffset="35805.87">7178 8318 16575 0,'-12'4'368'0,"12"-4"80"0,0 0 0 0,0 0 16 0,-7 1-464 0,2 1 0 0,5-2 0 0,0 0 0 16,-6 1 1728-16,6-1 256 0,0 0 64 0,0 0 0 15,0 0-832-15,0 0-144 0,0 0-48 0,8 0 0 16,1-1 0-16,1-1 0 0,0-2 0 0,3 0 0 16,3 0 0-16,4-1 0 0,3-1 0 0,-1 2 0 15,3 0-816-15,0-2-208 0,-3 1 0 0,0 0 0 16,-1 1 0-16,-4 0 0 0,0-2 0 0,-3 1 0 16,1-1 0-16,-3 2 0 0,-1 0 0 0,2 0 0 15,-6 0-2416-15,-7 4-528 0,0 0-96 0,0 0-32 0</inkml:trace>
  <inkml:trace contextRef="#ctx0" brushRef="#br0" timeOffset="36133.44">7864 7739 23951 0,'0'0'512'0,"0"0"128"0,0 0 0 0,11-2 64 0,-11 2-576 0,7-3-128 16,1 0 0-16,-1 1 0 0,2-3 848 0,1 2 144 0,2-1 32 0,1-2 0 15,2 1-832-15,0-2-192 0,0 0 0 0,3 2 0 16,2-2 864-16,0 4 128 0,-3-1 32 0,0-1 0 16,-3 2-832-16,0 0-192 0,-2-4 0 0,6 1 0 15,-6 6-768 1,-1 0-208-16,-11 0-48 0,0 0-11872 0</inkml:trace>
  <inkml:trace contextRef="#ctx0" brushRef="#br0" timeOffset="36471.93">7815 7754 20271 0,'0'0'448'0,"-3"13"80"0,-6-5 32 0,4 0 16 0,-2 1-576 0,-1 4 0 16,-1 0 0-16,3 0 0 0,-3 0 928 0,3 1 80 16,3 2 16-16,-1-2 0 0,1-2-832 0,3 0-192 15,0-1 0-15,4 1 0 0,3 1 864 0,4-2 128 16,0 0 32-16,4 0 0 0,0 1-832 0,2 0-192 15,-1 0 0-15,1 0 0 0,0 0 864 0,0 1 128 16,-2 3 32-16,0 0 0 0,1 1-832 0,-3-2-192 16,0-1 0-16,-1 2 0 0,-2 2 0 0,-1-1 0 15,-1-2 0-15,-1 1 0 0,0-1 864 0,-3 2 128 0,-2-2 32 0,-1 2 0 16,-2-3 0-16,-3-1 0 0,-2 0 0 0,-2-1 0 16,-1 3 0-16,-1-2 0 0,-3-1 0 0,0 0 0 15,-1-2-832-15,-1-1-192 0,0-3 0 0,-2 1 0 16,-1-3 0-16,-1 1 0 0,1-2 0 0,-6 0 0 31,4-2-1600-31,5-1-352 0,1 0-80 0,4-2-14752 0</inkml:trace>
  <inkml:trace contextRef="#ctx0" brushRef="#br0" timeOffset="37653.22">9908 8493 20271 0,'0'0'448'0,"0"0"80"0,0 0 32 0,-5-1 16 0,8-8-576 0,2 2 0 15,2 0 0-15,-4 1 0 0,1 1 928 0,-1-1 80 16,-3 6 16-16,0 0 0 0,0 0 816 0,0 0 160 0,0 0 48 0,0 0 0 16,0 0-1648-16,-4 6-400 0,-1 3 0 0,0 1 0 15,-2 3 896-15,0 2 112 0,-4 6 16 0,2 4 0 16,-1 5-832-16,-2 4-192 0,1 4 0 0,0 2 0 15,0 1 864-15,1 2 128 0,2 1 32 0,-3 1 0 16,1-1-832-16,1 1-192 0,-2 1 0 0,2-2 0 16,2-3 0-16,-1-4 0 0,1-4 0 0,2-2 0 15,-3-2 0-15,4-5 0 0,2-5 0 0,-4 5 0 16,2-6-1600 0,0-7-352-16,4-11-80 0,0 0-8208 0,0 0-1632 0</inkml:trace>
  <inkml:trace contextRef="#ctx0" brushRef="#br0" timeOffset="37848.28">9449 8923 31327 0,'0'0'688'0,"0"0"144"0,10 4 16 0,-1-6 48 0,-1 1-720 0,4 1-176 16,4 0 0-16,5-1 0 0,6-2 0 0,2-3 0 15,3 3 0-15,2-2 0 0,4-4 848 0,-1 1 144 16,4 0 32-16,-1 2 0 0,0 0-832 0,2 2-192 15,0 0 0-15,0-1 0 0,-2 2 0 0,-4-2 0 16,-2 1 0-16,-1-1-10336 16,-1-3-2112-16</inkml:trace>
  <inkml:trace contextRef="#ctx0" brushRef="#br0" timeOffset="38754.04">11425 8075 16575 0,'0'0'368'0,"-6"2"80"0,-3-1 0 0,9-1 16 0,-7-2-464 0,7 2 0 0,0 0 0 0,0 0 0 15,0 0 1728-15,5-9 256 0,6 3 64 0,0-3 0 16,2 0-1648-16,3-2-400 0,4 1 0 0,0 0 0 15,2 1 0-15,0-1 0 0,-1 0 0 0,3 1 0 16,-1 0 896-16,3 1 112 0,2 2 16 0,-3 3 0 16,-2 0-832-16,3 7-192 0,0 1 0 0,0 4 0 15,-1 2 0-15,-3 4 0 0,-4 5 0 0,0 4 0 0,-4 6 0 0,-4 5 0 16,-8 4 0-16,-3 4 0 0,-2 2 0 0,-7 2 0 16,-2 0 0-16,-5 4 0 0,-3-2 864 0,-4 3 128 15,0-2 32-15,-5-1 0 0,-2 1-832 0,-1-3-192 16,0-1 0-16,-2-5 0 0,1-5 0 0,-1-2 0 15,-1-2 0-15,-4-3 0 0,-2-3 0 0,1-1 0 16,3-1 0-16,0-2 0 0,-3 0 0 0,4-3 0 16,4-2 0-16,5-2 0 0,0 1 0 0,5-2 0 15,4-1 0-15,3-5 0 0,5-6 864 0,3 1 128 16,7-3 32-16,0 0 0 0,0 0-832 0,0 0-192 16,0 0 0-16,12 5 0 0,1 0 0 0,3 0 0 15,4-3 0-15,4 1 0 0,5-1 0 0,-1 2 0 16,1-4 0-16,8 0 0 0,2 0 0 0,3 2 0 0,1 0 0 0,-5 0 0 15,1 0 0-15,-6-2 0 0,-1-3 0 0,-3 2 0 16,0 3 0-16,-6-1 0 0,-2-1 0 0,-1 0 0 31,-4 0-768-31,-1 0-208 0,-8 0-48 0,-7 0-8736 0,5-7-1760 0</inkml:trace>
  <inkml:trace contextRef="#ctx0" brushRef="#br0" timeOffset="39242.56">12471 7933 16575 0,'0'0'368'0,"0"0"80"0,1-9 0 0,-1 9 16 0,0 0-464 0,0 0 0 16,4-7 0-16,-4 7 0 0,0 0 1728 0,0 0 256 15,0 0 64-15,0 0 0 0,0 0-1648 0,0 0-400 0,-5 10 0 0,1 1 0 16,-2 1 896-16,0 1 112 0,-2 2 16 0,0 3 0 15,-2 3 0-15,-1 5 0 0,0 7 0 0,-3 4 0 16,0 1-832-16,-2 7-192 0,0 6 0 0,1-1 0 16,-2-1 0-16,2 4 0 0,-2 0 0 0,3 1 0 15,1-1 0-15,2-1 0 0,3-3 0 0,1-2 0 16,4-3 864-16,2-5 128 0,0-4 32 0,1-4 0 16,2-2-832-16,4-3-192 0,2-2 0 0,1-3 0 15,0-5 0-15,2-3 0 0,3 0 0 0,2-2 0 16,-1-3 0-16,2-2 0 0,-2-5 0 0,1 2 0 15,1 0 0-15,-1-2 0 0,0-3 0 0,-2-1 0 16,-1-3 0-16,-3 1 0 0,0-2 0 0,-3-2 0 16,-2-2-1600-16,-1 1-352 0,-3 3-80 0,-1-2-16 0</inkml:trace>
  <inkml:trace contextRef="#ctx0" brushRef="#br0" timeOffset="39457.4">12069 8498 31327 0,'0'0'1392'0,"0"0"272"0,4-4-1328 0,5-2-336 15,-1 1 0-15,1 1 0 0,1 3 0 0,2 1 0 16,3 1 0-16,2-4 0 0,2-4 0 0,1 4 0 16,1 2 0-16,1-2 0 0,1-1 0 0,2 0 0 15,-1-3 0-15,1 3 0 0,-2 2 896 0,0-1 96 16,-6-2 32-16,1 0 0 15,-3 2-2464-15,0-1-480 0,-2-2-112 0,-2 1-16 0</inkml:trace>
  <inkml:trace contextRef="#ctx0" brushRef="#br0" timeOffset="40055.83">12741 7299 12895 0,'0'0'272'0,"0"0"64"0,0 0 16 0,0 0 32 0,0 0-384 0,0 0 0 0,-1-10 0 0,1 10 0 15,0 0 896-15,0 0 96 0,0 0 32 0,0 0 0 16,0 0 0-16,0 0 0 0,0 0 0 0,0 0 0 15,0 0-832-15,0 0-192 0,0 0 0 0,0 0 0 16,0 0 0-16,0 0 0 0,0 0 0 0,0 0 0 16,0 0 0-16,0 0 0 0,0 0 0 0,0 0 0 15,0 0 864-15,0 0 128 0,0 0 32 0,0 0 0 16,0 0-832-16,0 0-192 0,0 0 0 0,0 0 0 0,0 0 0 0,0 0 0 16,4-8 0-16,-4 8 0 15,0 0-768-15,0 0-208 0,0 0-48 0,0 0-5456 16,8-6-1104-16</inkml:trace>
  <inkml:trace contextRef="#ctx0" brushRef="#br0" timeOffset="40638.58">12883 7603 16575 0,'0'0'736'0,"-7"7"160"0,-2-5-720 0,2 1-176 15,0 1 0-15,7-4 0 0,-6 5 848 0,6-5 144 16,0 0 32-16,0 0 0 0,0 0 816 0,0 0 160 16,10 3 48-16,0-1 0 0,2-4-832 0,3 2-144 15,1 2-48-15,2-5 0 0,0-1-816 0,4 0-208 16,3-1 0-16,1 3 0 0,0 0 864 0,2 0 128 15,-3-2 32-15,3 1 0 0,1 0-832 0,1-1-192 16,0 1 0-16,-3 0 0 0,-6 1 0 0,-1 0 0 16,-3 5 0-16,-2-3 0 0,-4-3 0 0,-1 1 0 0,-10 2 0 0,0 0 0 31,0 0-768-31,0 0-208 0,0 0-48 0,0 0-8736 0,0 0-1760 0</inkml:trace>
  <inkml:trace contextRef="#ctx0" brushRef="#br0" timeOffset="41139.61">13472 7163 23951 0,'0'0'512'0,"7"-9"128"0,1 4 0 0,0-5 64 0,3 3-576 0,1-1-128 16,4 1 0-16,1 0 0 0,0 1 848 0,-2 1 144 15,3-1 32-15,4 0 0 0,3 2-832 0,1 0-192 16,-1-1 0-16,0 2 0 0,-1 1 864 0,-1-1 128 16,-2 3 32-16,-1 2 0 0,0 0 0 0,-2 2 0 15,-3 2 0-15,-1 2 0 0,-1 0-832 0,-4 1-192 16,-1 1 0-16,-1 4 0 0,-4 6 0 0,-2 1 0 15,-3 3 0-15,-3 0 0 0,0 0 0 0,-4 3 0 16,-3 1 0-16,-1 0 0 0,0-3 0 0,-5-2 0 16,0 0 0-16,1-3 0 0,-1-3 864 0,2 1 128 0,0-2 32 15,4-2 0-15,3-3-832 0,2 0-192 0,1-2 0 0,5 0 0 16,1 0 0-16,2-3 0 0,4 1 0 0,4-4 0 16,4-2 864-16,1 0 128 0,5-1 32 0,2-1 0 15,3-1-832-15,4 0-192 0,2-5 0 0,1 3 0 16,0-1 0-16,1 1 0 0,1 0 0 0,2-1 0 15,-1 1 0-15,0-1 0 0,0 2 0 0,-1-1 0 16,-5-1 0-16,-2 2 0 0,-3 0 0 0,-2 0 0 16,0 1 0-16,-4 1 0 0,-3-3 0 0,-2 0 0 15,-5 4-1600-15,-8 0-352 0,0 0-80 16,0 0-16-16</inkml:trace>
  <inkml:trace contextRef="#ctx0" brushRef="#br0" timeOffset="47260.4">14574 8241 16575 0,'0'0'368'0,"0"0"80"0,0-10 0 0,5 5 16 0,-1-1-464 0,1 1 0 15,-3-2 0-15,-1 2 0 0,1-1 1728 0,-2 6 256 16,0 0 64-16,0 0 0 0,0 0-832 0,0 0-144 16,0 0-48-16,-3 9 0 0,1 3-816 0,-4 5-208 0,3 2 0 0,-2 5 0 15,-1 3 0-15,-1 4 0 0,1 1 0 0,-1 2 0 16,2 4 0-16,-3 1 0 0,1-1 0 0,0 3 0 16,1 6 864-16,3-2 128 0,-2-2 32 0,3-2 0 15,2-5-832-15,3-3-192 0,5-2 0 0,3-6 0 16,-1-7 0-16,3-4 0 0,2-3 0 0,2-3 0 15,5-4 0-15,-1-2 0 0,2-6 0 0,1-2 0 16,3-5 0-16,-1-5 0 0,3-2 0 0,-2-4 0 16,1-3 0-16,-1-1 0 0,-3-3 0 0,3 0 0 15,0-2 864-15,-1 2 128 0,0 3 32 0,-1 1 0 16,-4-1-832-16,0 3-192 0,-2 0 0 0,-4 4 0 16,-2 1 0-16,1 2 0 0,-3 4 0 0,0 2 0 15,-5 3 0-15,2 1 0 0,-4 3 0 0,-4 3 0 0,0 0 0 0,0 0 0 16,4 10 0-16,-2 4 0 0,-2 5 0 0,0 4 0 15,-1 2 0-15,-1 6 0 0,-1 2 0 0,0 3 0 16,-2 3 0-16,0 4 0 0,-1 2 0 0,-4 2 0 16,-1 4 0-16,-3 1 0 0,1 3 0 0,-2 3 0 15,-4 1 0-15,0 3 0 0,-3-2 0 0,3 1 0 16,-1-2 0-16,0 3 0 0,0-1 0 0,-2-1 0 16,1-6 0-16,3-4 0 0,-1-1 0 0,1-5 0 15,1-5 0-15,0-3 0 0,1 1 864 0,-1-6 128 16,0-5 32-16,0-2 0 0,1-1-832 0,0-3-192 15,-2-6 0-15,1-2 0 0,1-3 0 0,0-4 0 16,1-6 0-16,-1-6 0 0,2-1 0 0,2-5 0 16,-2-3 0-16,3-3 0 0,0-6 0 0,2-3 0 0,1-3 0 15,3 0 0-15,2 0 0 0,5-2 0 0,3 0 0 0,4 1 0 16,1 3 0-16,3 4 0 0,3-2 0 0,5 3 0 16,2 0 0-16,4 3 0 0,1 2 0 0,2 3 0 15,1 0 0-15,2 2 0 0,1 1 0 0,3 2 0 16,2 5 0-16,4 2 0 0,1 1 0 0,1 4 0 15,-2 3 0-15,-4 3 0 0,-2 1 0 0,-5 1 0 16,-5 1 0-16,-3 2 0 0,-3 2 0 0,-3 0 0 16,-4 1 0-16,-1-3 0 0,-5-2 0 0,2 4 0 15,-3-2-1600-15,-2-5-352 16,-5-7-80-16,0 0-16 0</inkml:trace>
  <inkml:trace contextRef="#ctx0" brushRef="#br0" timeOffset="49304.21">15498 7521 16575 0,'0'0'368'0,"0"0"80"0,0 0 0 0,0 0 16 0,0 0-464 0,-5-1 0 16,-1-2 0-16,6 3 0 0,0 0 912 0,0 0 96 15,-5 0 16-15,5 0 0 0,0 0 0 0,0 0 0 16,0 0 0-16,0 0 0 0,0 0 0 0,0 0 0 16,0 0 0-16,0 0 0 0,5 5 0 0,3-3 0 15,2-2 0-15,2 1 0 0,0 1-832 0,3 1-192 16,0-3 0-16,0-2 0 0,1 1 864 0,0 1 128 16,3-2 32-16,-3 1 0 0,0-1-832 0,0 0-192 15,0-1 0-15,-1 1 0 0,1 0 0 0,-3 1 0 0,-1-3 0 0,-1 1 0 16,-1 2 0-16,-4 0 0 15,-6 1 0-15,0 0 0 0,0 0 864 0,0 0 128 0,0 0 32 0,0 0 0 16,0 0-832-16,0 0-192 0,-6 1 0 0,-5 1 0 16,-1 2 0-16,-3-1 0 0,-2 0 0 0,-2 2 0 15,0 1 0-15,-4-2 0 0,0-2 0 0,-1 0 0 16,-1 1 0-16,-3 2 0 0,1-2 0 0,0 0 0 16,3 0 864-16,1 0 128 0,3 0 32 0,4-1 0 15,2 1-832-15,5-3-192 0,2-2 0 0,7 2 0 16,0 0-768-16,0 0-208 15,0 0-48-15,11-2 0 0,1-1 1648 0,6 1 320 0,0 1 64 0,4-3 16 16,3 1-832-16,0 0-192 0,0-3 0 0,0 3 0 16,-1 1 0-16,-1 0 0 0,-1-1 0 0,-1 0 0 0,-2 2 0 0,-3 0 0 15,-1 0 0-15,-5 0 0 0,-1 0 0 0,-3 1 0 16,-6 0 0-16,0 0 0 0,0 0 0 0,0 0 0 16,0 0 0-16,0 0 0 15,0 0-2416-15,0 0-528 0,0 0-96 0,0 0-7664 16,0 0-1536-16</inkml:trace>
  <inkml:trace contextRef="#ctx0" brushRef="#br0" timeOffset="49796.41">16215 7008 16575 0,'0'0'368'0,"0"0"80"0,4-10 0 0,0 1 16 0,-4 9-464 0,7-7 0 0,-7 7 0 0,4-9 0 16,1 1 1728-16,-5 8 256 0,0 0 64 0,0 0 0 15,5-7-832-15,-5 7-144 0,0 0-48 0,0 0 0 16,0 0 0-16,0 0 0 0,0 0 0 0,0 0 0 16,1 7 0-16,-1 2 0 0,0 1 0 0,-2 2 0 15,-2 2-816-15,-1 2-208 0,1 0 0 0,-2 1 0 0,1-1 0 0,1 1 0 16,-1 1 0-16,0 1 0 0,-1 1 0 0,0-2 0 16,1-2 0-16,1 2 0 0,2 3 864 0,-2-2 128 15,2 0 32-15,0-2 0 0,1-4-832 0,1 0-192 16,1 0 0-16,1-1 0 0,-2-12 0 0,7 11 0 15,-2 0 0-15,5-3 0 0,-1-4 0 0,2-1 0 16,1-3 0-16,3 0 0 0,3 0 864 0,1-2 128 16,0 0 32-16,2-1 0 0,2-1-832 0,1-2-192 15,-1 1 0-15,-1 0 0 0,-5 1 0 0,0-2 0 16,-2 1 0-16,-1 0 0 0,-4 3 0 0,-1-2 0 16,-2-2 0-16,-7 6 0 15,0 0-1600-15,0 0-352 0,0 0-80 0,0 0-9296 0,3-6-1856 0</inkml:trace>
  <inkml:trace contextRef="#ctx0" brushRef="#br0" timeOffset="50106.52">16609 6937 23951 0,'0'0'512'0,"0"0"128"0,7-6 0 0,-7 6 64 0,0 0-576 0,0 0-128 0,6 9 0 0,-4 3 0 16,-2 1 1664-16,-1 6 320 0,-3 3 48 0,1 4 16 0,-6 1-1648 0,2 4-400 15,-3 0 0-15,0 11 0 0,0 6 896 0,-3 2 112 16,-1 2 16-16,1 1 0 0,0-2 0 0,0 0 0 16,2-3 0-16,-2-3 0 0,2-3-832 0,3-2-192 15,-2-3 0-15,5-2 0 0,-2-2 0 0,4 0 0 16,0-4 0-16,2-4 0 0,1-2 0 0,1-3 0 15,1-4 0-15,-1-4 0 16,0-3-768-16,-1-9-208 0,0 0-48 0,0 0 0 0</inkml:trace>
  <inkml:trace contextRef="#ctx0" brushRef="#br0" timeOffset="52394.37">18004 7945 20271 0,'0'0'448'0,"0"0"80"0,-12 12 32 0,12-12 16 0,0 0-576 0,0 0 0 0,0 0 0 0,0 0 0 0,7 4 928 0,4-3 80 15,3 0 16-15,1 0 0 0,1 0 0 0,0-1 0 16,5-1 0-16,5 0 0 0,0 1 0 0,4 0 0 15,2 0 0-15,-1 1 0 0,2-1-832 0,-1-2-192 16,-1 1 0-16,1 1 0 0,-1 0 0 0,1-2 0 16,0 0 0-16,-3 1 0 0,-2 1 0 0,-2 1 0 15,0-1 0-15,-4 2 0 0,-2 0 0 0,-4-1 0 16,-3 2 0-16,-2 0-9232 16,-4 0-1904-16</inkml:trace>
  <inkml:trace contextRef="#ctx0" brushRef="#br0" timeOffset="52635.4">18009 8260 27647 0,'0'0'608'0,"0"0"128"0,0 0 32 0,0 0 0 0,0 0-624 0,7 4-144 15,3-1 0-15,3 0 0 0,2-2 848 0,2-1 144 0,5-1 32 0,5-2 0 16,1 0 0-16,4 1 0 0,2 1 0 0,2-1 0 15,1 0-832-15,-3-1-192 0,0 1 0 0,0 0 0 16,-1 0 0-16,2 0 0 0,-2-1 0 0,-1 3 0 16,-3 2 0-16,1-1 0 0,-1-1 0 0,-1 0-10336 15,-1 0-2112-15</inkml:trace>
  <inkml:trace contextRef="#ctx0" brushRef="#br0" timeOffset="53655.08">20119 7558 12895 0,'0'0'272'0,"-14"8"64"0,14-8 16 0,-7 4 32 0,-1-2-384 0,8-2 0 16,0 0 0-16,0 0 0 0,0 0 1712 0,0 0 272 15,0 0 48-15,0 0 16 0,0 0-832 0,5-7-144 16,2-2-48-16,4 0 0 0,2 0 0 0,0-2 0 0,6-2 0 16,-1-1 0-16,2 0-816 0,2-2-208 0,1-1 0 0,3-3 0 15,0 0 864-15,5-1 128 0,1-1 32 0,-1 1 0 16,-2 0 0-16,0 4 0 0,2-2 0 0,1 5 0 31,0 0-1648-31,-1 2-320 0,-3-1-64 0,0 5-16 0,-1 4 832 0,-3 4 192 0,1 4 0 0,-3 2 0 16,-4-2 0-16,2 6 0 0,1 8 0 0,-6 3 0 15,-4 1 0-15,-3 4 0 0,-1 5 0 0,-6 5 0 16,-2 5 0-16,-5 3 0 0,-1 0 0 0,-4 4 0 16,-5 6 0-16,-1 6 0 0,-3 5 0 0,-4-1 0 15,-3-4 0-15,0 0 0 0,-4 0 0 0,-4-2 0 16,-1-4 0-16,-1 0 0 0,-5-4 0 0,5-3 0 0,-1-4 768 0,3-5 208 15,1-3 48-15,1-3 0 0,-2-2-832 0,2-4-192 16,0-3 0-16,1-3 0 0,0-3 0 0,2-2 0 16,1-1 0-16,2-5 0 0,2-6 0 0,3-3 0 15,6-3 0-15,3-1 0 0,5-1 0 0,3 0 0 16,1-4 0-16,3-1 0 0,1 0 864 0,2 1 128 16,2 1 32-16,6 0 0 0,6-3-832 0,3 2-192 15,1 3 0-15,4 1 0 16,4-3-768-16,2 3-208 0,0-2-48 0,3 4 0 0,2 2 832 0,1 0 192 15,1 0 0-15,3 0 0 0,1 1 0 0,1 2 0 16,4 1 0-16,-4 0 0 0,1 1 0 0,-4-1 0 16,-1 3 0-16,-5 0 0 0,-1 2 768 0,-2 0 208 15,0-3 48-15,-7 5 0 0,0 0-832 0,-6 0-192 0,-1-1 0 0,-2-1 0 32,-3-1-768-32,-2 2-208 0,-2 1-48 0,-1-4-9824 0,-6-6-1968 0</inkml:trace>
  <inkml:trace contextRef="#ctx0" brushRef="#br0" timeOffset="54233.14">21640 7247 16575 0,'0'0'368'0,"4"-7"80"0,1-4 0 0,-1 4 16 0,-4 7-464 0,8-6 0 15,-2 2 0-15,-6 4 0 0,5-11 912 0,-1 4 96 16,-4 7 16-16,0 0 0 0,0 0 0 0,0 0 0 16,2-9 0-16,-2 9 0 0,0 0 0 0,0 0 0 15,0 0 0-15,0 0 0 0,-4 15-832 0,-4-2-192 16,1 1 0-16,-2 3 0 0,2 0 0 0,-3 6 0 0,1 5 0 0,0 3 0 16,-1 2 864-16,0 1 128 15,0 2 32-15,-1 1 0 0,-1 2-832 0,1 2-192 0,-4 3 0 0,0 3 0 16,0 3 0-16,0 1 0 0,1-1 0 0,0 0 0 15,-1-4 0-15,4-2 0 0,4-3 0 0,1-2 0 16,0-3 0-16,1-2 0 0,3-4 0 0,0-1 0 16,4 2 864-16,0-1 128 0,2-3 32 0,1 1 0 15,3-7-832-15,2 0-192 0,0-3 0 0,1 1 0 16,3-1 0-16,-3-4 0 0,1-3 0 0,1 1 0 16,0-1 0-16,1-3 0 0,0-3 0 0,0 1 0 15,2-2 0-15,-3-2 0 0,0-2 0 0,0 0 0 16,0-4 0-16,1-2 0 0,-1 1 0 0,0-1 0 15,-4 1 0-15,1 1 0 0,0-4 0 0,-2 0 0 16,-2-1-3232-16,-1 1-688 0,-1-8-144 0,-3 4-32 16</inkml:trace>
  <inkml:trace contextRef="#ctx0" brushRef="#br0" timeOffset="54498.39">21138 7893 23951 0,'0'0'512'0,"0"0"128"0,0 0 0 0,0 0 64 0,0 0-576 0,2-6-128 16,11-2 0-16,0 3 0 0,1 0 848 0,5 2 144 0,2-1 32 0,3-1 0 15,4-1 0-15,0 2 0 0,-1 1 0 0,4-1 0 16,3-1 0-16,3 0 0 0,-3-2 0 0,-1 3 0 15,-4-1-832-15,1 1-192 16,0-1 0-16,-2 0 0 0,-3-1 0 0,-2 2 0 0,-1 0 0 0,-4 1 0 16,-1-1 0-16,-4 3 0 0,-2 0 0 0,0 0-10336 15,-3-2-2112-15</inkml:trace>
  <inkml:trace contextRef="#ctx0" brushRef="#br0" timeOffset="55293.42">22269 7057 16575 0,'0'0'368'0,"0"0"80"0,0 0 0 0,0 0 16 0,0 0-464 0,0 0 0 0,0 0 0 0,0 0 0 15,11 0 1728-15,2 0 256 0,-1-2 64 0,3 2 0 16,1-3-832-16,3 2-144 0,-2 2-48 0,2-2 0 16,1-1 0-16,1-1 0 0,-4-2 0 15,3 3 0-15,-1 1-816 0,2 0-208 0,-4 0 0 0,2 0 0 16,0-1 0-16,-2 1 0 0,0 1 0 0,-2-2 0 16,-3 0 0-16,-1 1 0 0,-11 1 0 0,9 0-9232 15,-9 0-1904-15</inkml:trace>
  <inkml:trace contextRef="#ctx0" brushRef="#br0" timeOffset="56103.26">22796 6477 12895 0,'0'0'272'0,"0"0"64"0,-4 0 16 0,-2-1 32 0,1-1-384 0,-1 0 0 0,1 2 0 0,-1 0 0 16,2-1 896-16,-2-1 96 16,0 0 32-16,-1-1 0 0,7 3 0 0,-6-3 0 0,3-1 0 0,3 4 0 15,0 0 0-15,0 0 0 0,0 0 0 0,-2-4 0 16,1-1-832-16,1 5-192 0,4-5 0 0,0-2 0 16,0-2 864-16,-1 1 128 0,2 1 32 0,2 0 0 15,0 1-832-15,3-2-192 0,-2-2 0 0,1 2 0 16,2 4 0-16,2-1 0 0,1-1 0 0,-1-1 0 15,0 1 864-15,0-1 128 0,3 2 32 0,-3-2 0 16,0-1-832-16,0 2-192 0,1 0 0 0,-1 2 0 16,1-2 0-16,2 1 0 0,-2-1 0 0,1 2 0 15,1 0 0-15,-1 1 0 0,-1-1 0 0,2 2 0 0,-1-1 0 0,-1 1 0 16,1 1 0-16,-3 2 0 0,1 3 0 16,2-1 0-16,2-1 0 0,-2 3 0 0,0 2 0 0,-1 2 0 15,-1 0 0-15,-1 2 0 0,0 2 0 0,-3 4 0 16,1 2 0-16,-2 2 0 0,-2-1 0 0,-3 3 0 15,-2 5 0-15,-1 0 0 0,-4 2 0 0,-3 1 0 16,-1 1 0-16,-4 0 0 0,0 0 0 0,-3 2 0 16,0 2 0-16,0-1 0 0,-1-2 0 0,0 0 0 15,-2-1 0-15,1 1 0 0,-2-2 0 0,-2-3 0 16,1-1 0-16,0-2 0 0,1-3 864 0,0-2 128 16,1-4 32-16,2 0 0 0,0-3-832 0,2-1-192 15,0-2 0-15,1-1 0 0,2 0 0 0,-2-2 0 16,5-1 0-16,1-2 0 0,0-2 0 0,7-2 0 0,0 0 0 15,0 0 0-15,0 0 864 0,0 0 128 16,0-5 32-16,5-1 0 0,-1 0-832 0,5-1-192 0,0 3 0 16,2-1 0-16,2 1 0 0,2 1 0 0,1 2 0 15,3-2 0-15,1 0 0 0,4 1 0 0,1 1 0 0,0 1 0 16,0 1 0-16,6 1 0 0,2-1 0 0,2 3 0 16,2-1 0-16,-2 3 0 0,-2-2 0 0,-1 1 0 15,-1 1 0-15,-1 0 0 0,0 1 0 0,1 0 0 16,-1-2 0-16,-1 4 0 0,-3-4 0 0,-1 1 0 15,-1-2 0-15,-2 2 0 0,-3-1 0 0,-3 1 0 16,-1-2-768 0,-4 1-208-16,-4-3-48 0,-7-2-15152 0</inkml:trace>
  <inkml:trace contextRef="#ctx0" brushRef="#br0" timeOffset="57798.2">22239 2959 14735 0,'-19'-5'640'16,"5"3"160"-16,0 2-640 0,0 2-160 0,-1-4 0 0,3 4 0 0,1 0 496 0,1-1 64 16,3-1 16-16,7 0 0 0,-9 1 0 0,9-1 0 15,0 0 0-15,0 0 0 0,0 0-128 0,0 0-32 16,0 0 0-16,14 0 0 0,3-1-80 0,4-1-16 15,3-2 0-15,3 1 0 0,-1-1 112 0,4 0 16 16,7 2 0-16,-1 1 0 0,1-1-64 0,1 1 0 16,-1 0 0-16,2-3 0 0,1 2-32 0,2-1-16 15,2-2 0-15,2 4 0 0,3 4-48 0,-2 1-16 16,-2 4 0-16,-2-3 0 0,-2 0-144 0,-2 0-128 16,-2-1 192-16,-1 1-192 0,0-1 128 0,-3 1-128 15,-4-2 0-15,0 0 0 0,0 2 128 0,-1 0-128 16,-6-2 0-16,-1 2 0 0,-5-1 128 0,-3 0-128 15,-3-1 192-15,-10-3-192 0,0 0 0 0,0 0 0 0,0 0 0 0,0 0 0 16,-14 4 176-16,-5 0-32 0,-4-1 0 16,-3 1 0-16,-7 2 80 0,-2-1 16 0,-3 0 0 15,1 0 0-15,-2 3-80 0,0-2-16 0,-1 0 0 0,-5-2 0 16,-1 1-144-16,-3-1 192 0,-2 4-192 0,2-3 192 16,5 0-192-16,5-2 0 0,2-1 0 0,8 0 0 15,2 0 128-15,7-2-128 0,2-2 0 0,8 2 128 16,10 0 64-16,0 0 16 0,0 0 0 0,0 0 0 15,0 0 112-15,15-2 32 0,7-1 0 0,6-1 0 16,5-1-224-16,7 0-128 0,8-2 128 0,5 2-128 16,2 1 0-16,1-1 0 0,-2 0 0 0,4 0 128 15,-2-1-128-15,4 4 0 0,3-2 0 0,1 0 128 16,2 1-128-16,-7 0 0 0,-5 1 0 0,-1-1 0 16,0 0 0-16,-7 1 0 0,-3 0 0 0,-6 0 0 0,-6 4 0 15,-8-1 0-15,-7 0 0 0,-8 2 0 0,-8-3 0 0,0 0 0 16,-7 8 0-16,-9 2 0 0,-7-1 0 0,-8-1 144 15,-7 1-144-15,-3 0 0 0,-3-2 192 0,-4-1-64 16,-5 0 0-16,-5 0-128 0,-6 1 128 0,-4 2-128 16,0-4 0-16,4 0 0 0,1-2 0 0,-1-1 0 15,-1 0 128-15,5-1-128 0,5 1 0 0,6 0 160 16,3 0-160-16,9-1 128 0,12-2 48 0,4 1 0 16,7 0 0-16,7 0 0 0,7 0 80 0,0 0 0 15,14-6 16-15,9 3 0 0,8 1-64 0,7 0-16 16,8-3 0-16,6 3 0 0,4-2-192 0,1 0 0 0,-4 2 0 0,7-1 0 15,1-1 0-15,5-1 0 0,4-1 0 0,-2 3 0 16,-3 1 0-16,-1-1 0 0,-2-3 0 16,0 2 0-16,-3 1 0 0,-3-1 0 0,-8 2 0 0,-8 0 0 15,-8 0 128-15,-10 0-128 0,-8 0 0 0,-14 2 0 16,0 0 0-16,0 0 0 0,-16-3 0 0,-10 2 0 16,-9 1 0-16,-11 1 0 0,-7-1 0 0,-2 0 0 15,-2 0 0-15,-5-1 0 0,-8-1 0 0,-5 0 0 16,-8-2 0-16,3 3 0 0,2-1 0 0,-3 0 0 15,-4-5 0-15,3 1 0 0,4-1 0 0,11 2 0 16,9-1 0-16,8-1 0 0,8-1 0 0,10 0 0 16,7 1 0-16,9 1 0 0,7-1 0 0,9 7 144 15,4-11 128-15,12 2 32 0,8 3 0 0,9-2 0 16,6-1-304-16,14-5 0 0,9-1 128 0,6 4-128 0,7 6 0 0,1 0 0 16,0-4 0-16,5 2 0 0,7 3 0 0,0 2 0 15,-3 4 0-15,-3-3 0 0,-1-7 0 0,-6 7 0 16,-5 2 0-16,-9 2 0 0,-12 2 0 0,-12 0 0 15,-12 1 0-15,-9 0 0 0,-10 3 0 0,-8-1 0 16,-10-2 0-16,-12 3 0 0,-10 2 0 0,-13 0 0 16,-12 0 0-16,-1 0 0 0,-2-2 128 0,-12-2-128 15,-9-2 0-15,-7 2 0 0,-4-1 128 0,1 1-128 16,0-4 0-16,4 2 0 0,6 1 0 0,12-1 0 16,14-1-240-16,14 0 80 15,12 0-2016-15,9-1-384 0</inkml:trace>
  <inkml:trace contextRef="#ctx0" brushRef="#br1" timeOffset="66445.16">14955 6590 16575 0,'0'0'368'0,"0"0"80"0,0 0 0 0,0 0 16 0,0 0-464 0,-4-9 0 0,4 9 0 16,0 0 0-16,0 0 912 0,0 0 96 0,0 0 16 0,0 0 0 15,0 0-832-15,0 0-192 0,-3-4 0 0,1 1 0 16,-3 0 864-16,5 3 128 0,0 0 32 0,-6 5 0 15,2-1 0-15,-3 3 0 0,0-1 0 0,-2 3 0 16,0 0-832-16,-2 1-192 0,0 0 0 16,1 2 0-16,-4 3 864 0,1 2 128 0,-2 2 32 0,0 1 0 15,-2 5-832-15,1-1-192 0,-2 3 0 0,-4 3 0 16,0 2 0-16,-2 2 0 0,-3 1 0 0,-1 3 0 16,-3 0 864-16,3 3 128 0,-2 1 32 0,0 2 0 15,-1 2-832-15,2 0-192 0,0 0 0 0,4 0 0 16,-4 1 0-16,3-1 0 0,3 0 0 0,-3-1 0 15,2 0 0-15,1 0 0 0,1 0 0 0,1 2 0 16,1 1 0-16,0 0 0 0,1 0 0 0,1-2 0 0,1-2 0 0,-2 1 0 16,0 1 0-16,2-2 0 0,1-4 0 0,3 2 0 15,-2-1 0-15,0 1 0 0,1-2 864 0,-1 1 128 16,0-1 32-16,1 0 0 0,0-3-832 0,2 0-192 16,1 0 0-16,1 1 0 0,1 4 0 0,1-1 0 15,1 0 0-15,1-4 0 0,3-3 0 0,-2 2 0 16,2-4 0-16,2 1 0 0,0 1 0 0,1 1 0 15,0 0 0-15,1-2 0 0,1-2 0 0,3 0 0 16,-3 1 0-16,2 0 0 0,1-1 0 0,0 1 0 16,-2-1 0-16,3-3 0 0,-1-1 0 0,0-2 0 15,-1-2 0-15,1 5 0 0,0-3 0 0,-1 1 0 16,0 1 0-16,1-1 0 0,-1-2 0 0,1-3 0 16,2-1 0-16,-3 0 0 0,0 4 0 0,1-2 0 0,-1 0 0 15,1 7 0-15,0-5 0 0,1-3 0 16,-1-4 0-16,1 0 0 0,-2-4 0 0,0 0 0 0,0 1 0 0,1-3 0 15,0-3 0-15,-2 1 0 0,-3 0 0 0,0-9 0 16,4 10 0-16,0-2 0 0,-4-8 0 0,0 0 0 16,0 0 0-16,0 0 0 0,0 0 0 0,0 0 0 15,0 0 864-15,0 0 128 0,0 0 32 0,0 0 0 16,-3-10-832-16,2-4-192 0,0 0 0 0,-2-1 0 16,1-1 0-16,-2-3 0 0,0-3 0 0,1-2 0 15,1-2 0-15,-1-1 0 0,-1-2 0 0,0-2 0 16,1 0 0-16,1-2 0 0,-2-3 0 0,2 0 0 15,2-3 0-15,0 2 0 0,-2-2 0 0,4-1 0 16,-2-4 0-16,2-2 0 0,-1-3 0 0,2-2 0 16,3-1 0-16,-1 0 0 0,-2 0 0 0,2-2 0 0,0-3 0 15,-2-1 0-15,1-1 0 0,5 4 0 0,-2 3 0 0,4 0 0 16,2 2 0-16,-2 1 0 0,0 3 0 0,2-2 0 16,1-1 0-16,1 2 0 0,1 2 0 0,-1-1 0 15,0 1 0-15,-1 1 0 0,0 1 0 0,-1-2 0 16,2-2 0-16,0 1 0 0,0 0 0 0,1 3 0 15,3 2 0-15,-2 0 0 0,2-2 0 0,1 2 0 16,3 1 0-16,-1-1 0 0,1 0 0 0,-1 0 0 16,2 0 0-16,0 2 0 0,2 0 0 0,3 1 0 15,2-1 0-15,0 5 0 0,0 4 0 0,-1-1 0 16,0 3 0-16,-2-1 0 0,-2 2 0 0,0-1 0 16,-2 1 0-16,-2 0 0 0,-2-1 0 0,0 4 0 15,0-2 0-15,-5 3 0 0,-5 2 0 0,0 4 0 0,1 1 0 0,-2 1 0 16,0-2 0-16,-1 2 0 15,-3 1 0-15,-2 0 0 0,1 6 0 0,-1 0 0 0,0 2 0 0,-3 6 0 16,5-8 0-16,-5 0 0 0,-3 0 0 0,3 8 0 16,0 0 0-16,0 0 0 0,0-7 0 0,0 7 0 15,0 0 0-15,0 0 0 0,0 0 0 0,0 0 0 32,-3-6-768-32,3 6-208 0,0 0-48 0,0 0 0 15,0 0 0-15,0 0 0 0,0 0 0 0,0 0 0 0,0 0 0 16,0 0 0-16,0 0 0 0,0 0 0 15,0 0-816-15,-8 8-160 0,1-3-48 0,-1 2 0 0</inkml:trace>
  <inkml:trace contextRef="#ctx0" brushRef="#br1" timeOffset="68690.97">16826 6509 12895 0,'0'0'272'0,"11"-8"64"0,-15 1 16 0,-4-1 32 0,0-4-384 0,1-1 0 16,-1-2 0-16,-1 4 0 0,4 2 896 0,-1-1 96 15,1-2 32-15,1 2 0 0,2 2 0 0,2 1 0 16,0-1 0-16,0 8 0 0,7-5 0 0,2 3 0 15,-2-1 0-15,3 2 0 0,3 1 0 0,-1-1 0 16,4-2 0-16,1 4 0 0,0 6-832 0,-1 2-192 16,2 1 0-16,0 6 0 0,-1 2 0 0,1 4 0 15,-2 2 0-15,0 1 0 0,-1 2 0 0,-1 3 0 16,1 3 0-16,-2 1 0 0,-1 0 864 0,0 6 128 16,-3 5 32-16,-1 7 0 0,-3 5-832 0,-2 1-192 15,0-1 0-15,0 3 0 0,-1-1 0 0,-1 3 0 16,-1 0 0-16,-1 0 0 0,1-3 0 0,0 1 0 0,2-2 0 0,-1-3 0 15,-3-3 0-15,1 0 0 0,-3 0 0 0,0 2 0 16,1 1 864-16,0-2 128 16,0-2 32-16,-3-4 0 0,1-1-832 0,0 1-192 0,-1 2 0 0,0-1 0 15,-1 3 0-15,0-1 0 0,0 1 0 0,-2-4 0 16,1-3 864-16,-1-1 128 0,0 0 32 0,0 2 0 16,-3 0-832-16,1 0-192 0,-1 4 0 0,2-2 0 15,-3-1 0-15,1-1 0 0,-1-3 0 0,-2-3 0 16,-3-3 0-16,-1 3 0 0,0 0 0 0,-2-1 0 15,0-9 0-15,4 5 0 0,5-1 0 0,-2 0 0 16,-2-1 0-16,1-3 0 0,-1-8 0 0,2 0 0 16,0 0 0-16,0-3 0 0,3-1 0 0,-3-5 0 15,1-4 0-15,1-1 0 0,3-1 0 0,-2-2 0 0,1-1 0 16,1 1 0-16,-1-2 0 0,2-3 0 0,0-4 0 0,0 0 0 16,2 1 0-16,0-2 0 0,2-1 864 0,4 7 128 15,-4-7 32-15,2-2 0 16,1-4-1648-16,2 1-320 0,1 3-64 0,2-5-16 0,-2-4 832 0,1-1 192 15,3-1 0-15,2 1 0 0,0-3 0 0,2-4 0 16,2-3 0-16,-2-1 0 0,3-1 0 0,2 0 0 16,0-2 0-16,1 0 0 0,2-1 0 0,3-1 0 15,-2-1 0-15,-1-5 0 0,-2-6 0 0,2-1 0 16,6 0 0-16,-4 2 0 0,1 3 0 0,-1-1 0 16,-3-3 0-16,0-2 0 0,0-2 0 0,-1-3 0 15,1-4 0-15,-2 0 0 0,-2-2 0 0,-1-2 0 16,3 4 0-16,-3-2 0 0,0-1 0 0,-1 0 0 15,1 1 0-15,-4 4 0 0,1 4 0 0,-1 2 0 16,0 1 0-16,-1 2 0 0,-4 2 0 0,0-2 0 0,-1 2 0 0,-3-1 0 16,0-2 0-16,-3 3 0 0,-1 4 0 15,1-1 0-15,1 4 0 0,-5 0 0 0,0 2 0 0,0 2 0 16,-1 2 0-16,0 1 0 0,-1-1 0 0,0 2 0 16,-4 4 0-16,1 3 0 0,-2 2 0 0,-1 1 0 31,-2-1-864-31,1 4-128 0,-3 1-32 0,0 0 0 0,-1-3 832 0,-1 2 192 0,0-1 0 0,5 3 0 15,1 1 0-15,3 1 0 0,0 0 0 0,1 0 0 16,2 1 0-16,-1 1 0 0,1 1 0 0,2 0 0 16,-2-1 0-16,4 2 0 0,-1 2 0 0,2 1 0 15,1-3 0-15,0 4 0 0,4 5 0 0,0 0 0 0,0-7 0 16,0 7 0-16,0 0 0 0,0 0 0 0,0 0 0 16,0 0 0-16,0 0 0 0,0 0 0 0,6-3 0 0,-6 3 0 15,8 2 0-15,-1 1 0 0,-7-3 0 0,9 5 0 16,0 0 0-16,2 4 0 0,-1 3 0 0,0 0 0 15,1 3 0-15,-1 4 0 0,1 0 0 0,2 4 0 16,2 2 0-16,-1 3 0 0,-2-1 0 0,0 4 0 16,0 2 0-16,0 6 0 0,2 5 0 0,-2 4 0 15,0 3 0-15,-2-1 0 0,-3-1 0 0,2 1 0 16,-1 4 0-16,1 5 0 0,-1 5 0 0,-1-1 0 16,0-4 0-16,-2 1 0 0,0-6 0 0,-1 3 0 15,1 1 0-15,-3 3 0 0,0-2 0 0,-1 0 0 16,0 0 0-16,-2-2 0 0,0-1 0 0,-1 3 0 15,-1 0 0-15,-1 0 0 0,1 2 768 0,-2-5 208 0,1-2 48 0,-3-5 0 16,3 2-832-16,-1-2-192 16,-2 2 0-16,1-4 0 0,0-2 0 0,-1-1 0 0,-1 0 0 0,1-2 0 15,-1-2 0-15,-2-4 0 0,-1 0 0 0,0-3 0 16,0-2 0-16,-2 1 0 0,1 1 0 0,-1-1 0 16,-3-4 0-16,3 2 0 0,4 2 0 0,-4-1 0 15,-1-1 864-15,-2-4 128 0,1-1 32 0,-1-1 0 16,1-2-832-16,1-1-192 0,-1-2 0 0,1 0 0 15,-1 1 0-15,0-1 0 0,0 1 0 0,1-2 0 16,-1-3 0-16,1-1 0 0,2 4 0 0,-1-4 0 16,0-2 0-16,2-2 0 0,1-1 0 0,0-2 0 15,1-1 0-15,1-1 0 0,3-3 0 0,5-2 0 16,0 0 0-16,-7 3 0 0,7-3 0 0,0 0 0 0,0 0 0 0,0 0 0 16,0 0 0-16,0 0 0 0,1-5 0 0,5-3 0 15,-2 1 0-15,3 2 0 0,1 1 0 0,1-7 0 16,1-5 0-16,1 0 0 0,1 0 0 0,-1 0 0 15,3-1 0-15,0-1 0 0,-1-4 0 0,1 1 0 16,1 0 0-16,0-3 0 0,2-7 0 0,-1-3 0 16,1-3 0-16,0 0 0 0,1-5 0 0,-3 0 0 15,-3-3 0-15,6 3 0 0,6 2 0 0,-2-2 0 16,-1-2 0-16,-1-1 0 0,0 0 0 0,-1 0 0 16,3-3 0-16,-3-1 0 0,-1-4 0 0,-2 0 0 15,0-1 0-15,-3-1 0 0,-1-2 0 0,1-1 0 16,-3-4 0-16,-1 3 0 0,0 2 0 0,-1 2 0 15,2 1 0-15,-3-1 0 0,0-2 0 0,-1-2 0 16,0-1 0-16,-4 4 0 0,-1 2 0 0,1 1 0 16,-1 1 0-16,-1 1 0 0,-1-3 0 0,-1 1 0 0,0 0 0 15,-2 1 0-15,2 4 0 0,-1 4 0 0,-4 2 0 0,1-1 0 32,-2 3-768-32,0-2-208 0,-2 0-48 0,1 0 0 0,-5 1 832 0,1 1 192 0,-1 2 0 0,-2 3 0 15,1 1 0-15,0 1 0 0,-2 4 0 0,1 2 0 16,-1 1 0-16,1 0 0 0,-2 5 0 0,-1 0 0 15,4 1 0-15,0 3 0 0,-2 5 0 0,5-3 0 16,0-1 0-16,3 2 0 0,1 3 0 0,1 1 0 16,0 1 0-16,2-1 0 0,0 0 0 0,2 5 0 15,3 5 0-15,0 0 0 0,0 0 0 0,0 0 0 16,0 0 0-16,0 0 0 0,0 0 0 0,8 3 0 16,-8-3-864-16,9 2-128 15,2 2-32-15,4 0 0 0,0 4 832 0,3 4 192 0,2 1 0 0,0 4 0 0,0 0 0 16,0 3 0-16,0-4 0 0,-3 5 0 0,1 1 0 0,-1 5 0 15,-2 1 0-15,1 1 0 0,0 1 0 0,-1 2 0 16,-2 5 0-16,0 7 0 0,-2 7 0 0,-2 0 0 16,0 1 0-16,1 1 0 0,-2 1 0 0,0 5 0 15,-2 7 0-15,0 1 0 0,-1 4 0 0,0-3 0 16,0-2 0-16,-4 0 0 0,0-1 0 0,0-2 0 16,-1 2 0-16,0 0 0 0,-1 0 768 0,0-1 208 15,-3-1 48-15,-2-2 0 0,0 2-832 0,-2-1-192 16,0-2 0-16,-1-2 0 0,-2-5 0 0,0 0 0 15,-4 3 0-15,0 1 0 0,-1 0 0 0,1 0 0 16,-3-1 0-16,-3-2 0 0,-2-5 0 0,-1-2 0 16,-2 0 0-16,-2 1 0 0,-2 3 864 0,4-1 128 0,4 0 32 0,-2-4 0 15,-3-4-832-15,2-1-192 0,-2 3 0 0,2-7 0 16,2-3 0-16,1 1 0 0,-1 0 0 0,2 2 0 16,-2-1 0-16,1-1 0 0,-1-2 0 0,2-4 0 31,1-2-768-31,1-4-208 0,-1-3-48 0,9-9-16784 0</inkml:trace>
  <inkml:trace contextRef="#ctx0" brushRef="#br1" timeOffset="74674.59">3893 11915 20271 0,'0'0'448'0,"0"0"80"0,0 0 32 0,-2-7 16 0,2 7-576 0,0 0 0 16,-2-7 0-16,2 7 0 0,0 0 928 0,0 0 80 16,0 0 16-16,0 0 0 0,0 0 0 0,0 0 0 0,-6 9 0 0,1 1 0 15,3 2-832-15,0 1-192 0,-2 2 0 0,2 2 0 16,-2 1 0-16,0 2 0 0,2 4 0 0,-2 2 0 16,-3 1 864-16,1 5 128 15,1 5 32-15,-3 0 0 0,-1-1-832 0,-1 2-192 0,-2 0 0 0,1 1 0 16,1-4 0-16,-4 0 0 0,0-3 0 0,-2 3 0 15,0 4 864-15,0-5 128 0,-1-1 32 0,0-3 0 16,-3-5-832-16,0 1-192 0,2 0 0 0,4-6 0 16,3-3 0-16,2-1 0 0,2 0 0 0,0-4 0 15,0-2 0-15,3-4 0 0,4-6 0 0,0 0 0 16,-4 7 864-16,4-7 128 0,0 0 32 0,0 0 0 16,0 0-832-16,0 0-192 0,0 0 0 0,0 0 0 15,0 0 0-15,0 0 0 0,0 0 0 0,8 1 0 16,5 1 0-16,3-1 0 0,4-1 0 0,2 2 0 0,1 1 0 0,2-2 0 15,2-2 0-15,1 1 0 0,-2 0 0 0,1 0 0 16,-1 0 0-16,1-1 0 0,-2 0 0 0,0 2 0 16,-1 0 0-16,0 1 0 0,-1-1 0 0,-4 0 0 15,-8 1 0-15,3 1 0 0,2 0 0 0,0 0 0 16,-4 1 0-16,0-1 0 16,-3 0-768-16,0 0-208 0,-2 0-48 0,-7-3 0 15,0 0-1632-15,0 0-336 0,0 0-64 0,0 0-16 0</inkml:trace>
  <inkml:trace contextRef="#ctx0" brushRef="#br1" timeOffset="75184.96">4380 12446 20271 0,'0'0'448'0,"0"0"80"0,-7 2 32 0,7-2 16 0,0 0-576 0,-3 11 0 0,-2-2 0 0,4-1 0 16,1-8 928-16,2 11 80 0,2-1 16 0,1 0 0 16,1-1-832-16,1-2-192 0,2-2 0 0,3-1 0 15,0 0 864-15,-1-2 128 0,-11-2 32 0,17-1 0 0,2-1 0 0,0-2 0 16,1 1 0-16,0 0 0 0,-1-7-832 0,-1 1-192 15,0 1 0-15,-2-3 0 0,-1-3 864 0,-2 0 128 16,-3 1 32-16,0 3 0 0,0-2-832 0,-5 1-192 16,1 0 0-16,-2 1 0 0,-2 1 864 0,-2 1 128 15,-1-1 32-15,-2 1 0 0,0-3-832 0,-2 3-192 16,-3-1 0-16,1 0 0 0,-3-1 0 0,-1 3 0 16,-2 1 0-16,-2 3 0 0,1 1 0 0,-1 2 0 15,-3-3 0-15,2 6 0 0,-2 4 0 0,0 3 0 16,3 1 0-16,0 4 0 0,-1 1 0 0,1 4 0 15,2 2 0-15,-1 1 0 0,1-3 0 0,3 1 0 16,1 1 0-16,2 1 0 0,2-1 0 0,4-4 0 16,2-2 0-16,3 0 0 0,-1 3 0 0,4-2 0 15,2-2 0-15,2-1 0 0,2-1 0 0,0-2 0 16,-4-2 0-16,5-4 0 0,3-2 0 0,4-1 0 0,2 1 0 0,2-3 0 16,-1-4 0-16,-1 0 0 0,0 0 0 0,1-2 0 31,0-3-2416-31,2-3-528 0,-1-4-96 0,-2 1-32 0</inkml:trace>
  <inkml:trace contextRef="#ctx0" brushRef="#br1" timeOffset="75580.77">5597 11618 16575 0,'-1'-13'368'0,"1"5"80"0,0 0 0 0,0 0 16 0,-2 1-464 0,2 7 0 16,-1-7 0-16,1 7 0 0,0-7 1728 0,0 7 256 15,0 0 64-15,0 0 0 0,0 0-832 0,0 0-144 16,0 0-48-16,-7 2 0 0,0 2 0 0,-1 1 0 15,-1 5 0-15,0 2 0 0,-3 3-816 0,2 4-208 16,-1 2 0-16,0 3 0 0,-1 4 0 0,0 4 0 16,-1 3 0-16,1 1 0 0,-1 3 864 0,0 0 128 15,2 4 32-15,3-2 0 0,-3-2-832 0,2 2-192 16,1-1 0-16,5-3 0 0,-2-1 0 0,2-3 0 0,0-4 0 0,0-1 0 16,0-1 0-16,3-3 0 0,3-5 0 0,-1-1 0 15,0-3 0-15,-2-3 0 0,-2-1 0 0,2-11 0 31,5 7-768-31,-5-7-208 0,0 0-48 0,0 0-8736 0,8-4-1760 0</inkml:trace>
  <inkml:trace contextRef="#ctx0" brushRef="#br1" timeOffset="75788.3">5095 12006 27647 0,'0'0'608'16,"0"0"128"-16,5 1 32 0,10-4 0 0,5 5-624 0,-2-2-144 0,1 0 0 0,1-2 0 0,2 0 848 0,5 1 144 16,3 0 32-16,0 0 0 0,0-3-832 0,2 0-192 15,4 1 0-15,-3 2 0 0,0 1 0 0,-2 0 0 16,-1-2 0-16,-2 2 0 16,-2 3-1600-16,-2-2-352 0,7-4-80 0,-5-2-16 0</inkml:trace>
  <inkml:trace contextRef="#ctx0" brushRef="#br1" timeOffset="76352.61">6811 11527 20271 0,'0'0'448'0,"0"0"80"0,0 0 32 0,0 0 16 0,-3-8-576 0,3 8 0 0,0 0 0 0,0 0 0 0,0 0 928 0,0 0 80 16,-7-2 16-16,7 2 0 0,-4 7 0 15,0 4 0-15,-2-1 0 0,2 4 0 0,2 2-832 0,1 5-192 16,0 2 0-16,2 3 0 0,1 0 0 0,0 4 0 16,-1 3 0-16,1 3 0 0,2-2 864 0,-2 1 128 15,-2 2 32-15,1 0 0 0,1-2-832 0,-2-3-192 16,-1-4 0-16,0-2 0 0,1-2 0 0,0-2 0 15,1-4 0-15,0-5 0 0,0-2 0 0,0-3 0 16,1-2 0-16,-2-6 0 0,0 0 864 0,0 0 128 16,7-6 32-16,-2-2 0 0,0-3 0 0,2-3 0 15,-2-4 0-15,3 0 0 0,-1-1-832 0,1-1-192 16,-1 0 0-16,2-2 0 0,-2-1 864 0,3-1 128 16,0-1 32-16,1-2 0 0,0 2-832 0,2 1-192 0,0 1 0 0,0 1 0 15,1 2 0-15,0-1 0 0,1 2 0 0,2-5 0 31,-1 5-768-31,-2 5-208 0,-1 1-48 0,-1 4 0 16,-3 0 0-16,0 3 0 0,0 1 0 0,-1 2-15152 0</inkml:trace>
  <inkml:trace contextRef="#ctx0" brushRef="#br1" timeOffset="76836.19">7831 11624 20271 0,'0'0'896'0,"0"0"192"0,0 0-880 0,0 0-208 0,0 0 0 0,0 0 0 15,0 0 864-15,0 0 128 0,9 3 32 0,1-3 0 16,1-3 0-16,3 1 0 0,1-1 0 0,1 1 0 16,2 0 0-16,0-1 0 0,1-2 0 0,3 1 0 15,0 0-832-15,1 1-192 0,-3 0 0 0,3 2 0 16,0 0 0-16,-3 0 0 0,-3 1 0 0,5 0 0 15,-6 1-1600-15,-4 1-352 0,-12-2-80 0,0 0-16 16</inkml:trace>
  <inkml:trace contextRef="#ctx0" brushRef="#br1" timeOffset="77000.47">7722 11915 27647 0,'0'0'1216'0,"0"0"256"0,8 1-1168 0,2 2-304 16,2-2 0-16,2 1 0 0,3-1 880 0,1-1 112 15,2-1 32-15,4-1 0 0,1 2 0 0,2-4 0 16,2-2 0-16,3-1 0 0,3 3-832 0,1-1-192 16,-2 0 0-16,16 2 0 15,-4 0-1600-15,-5 2-352 0,-6 1-80 0,-10 0-16 0</inkml:trace>
  <inkml:trace contextRef="#ctx0" brushRef="#br1" timeOffset="77913">9266 11399 20271 0,'0'0'896'0,"0"0"192"0,0 0-880 0,0 0-208 0,0 0 0 0,0 0 0 16,0 0 0-16,-6 5 0 16,2 3 0-16,-1 0 0 0,-1 2 864 0,0 2 128 0,2 2 32 0,-3 3 0 15,2 4-832-15,-2 2-192 0,0 1 0 0,0 3 0 16,0 1 864-16,3 3 128 0,2-1 32 0,0 1 0 16,5-3-832-16,0-1-192 0,3-3 0 0,2-2 0 15,5-2 0-15,-1-6 0 0,2-3 0 0,4-1 0 16,1-5 0-16,1-2 0 0,2-6 0 0,1-1 0 15,1-3 864-15,2-3 128 0,-1-3 32 0,-2-2 0 16,1-2-832-16,-1 1-192 0,-1 0 0 0,-1 1 0 16,-1-3 864-16,-3 2 128 0,-2-3 32 0,-1 1 0 0,-2 0-832 15,-1 0-192-15,-2 2 0 0,-1 2 0 0,-1 1 0 0,-2 4 0 16,-1 0 0-16,0 2 0 0,-4 7 0 0,0 0 0 16,0 0 0-16,1 7 0 0,0 0 0 0,-1 6 0 15,-1 1 0-15,0 8 0 0,0 5 0 0,0 6 0 16,-2 4 0-16,0 4 0 0,-1 8 0 0,-2 1 0 15,0 3 0-15,-5 2 0 0,-2 2 0 0,0 4 0 16,-2 3 0-16,-4-4 0 0,-2-1 0 0,4-4 0 16,-1-3 0-16,0-2 0 0,-1-3 0 0,-1-3 0 15,-1-4 0-15,1-3 0 0,-1-2 864 0,1-3 128 16,2-4 32-16,-1-5 0 0,-1-3 0 0,3-5 0 16,-3-3 0-16,1-4 0 0,0-4-832 0,2-7-192 15,0-5 0-15,1-3 0 0,0-4 0 0,1-3 0 16,3-4 0-16,3 1 0 0,5 0 0 0,2 2 0 15,2-1 0-15,4 0 0 0,4 0 0 0,2 2 0 0,2 0 0 0,3 1 0 16,2 1 0-16,1 1 0 0,3 0 0 0,2 1 0 16,1 1 0-16,2 0 0 0,0 0 0 0,2 2 0 15,-1 3 0-15,0-1 0 0,-3 1 0 0,9-4 0 32,-5 1-3232-32,-1 2-688 0,5-2-144 0,-13-1-32 0</inkml:trace>
  <inkml:trace contextRef="#ctx0" brushRef="#br1" timeOffset="78325.41">9940 11020 23951 0,'0'0'512'0,"0"0"128"0,0 0 0 0,0 0 64 0,0 0-576 0,0 0-128 0,0 0 0 0,0 0 0 16,0 0 848-16,0 0 144 0,0 0 32 0,13-4 0 16,0 6 0-16,1-2 0 0,0-1 0 0,2 1 0 15,1-1 0-15,4-1 0 0,3 2 0 0,-1-2 0 16,0-1-832-16,0 1-192 0,0 0 0 0,-3 0 0 16,-1 1 0-16,-1-1 0 0,-4-1 0 0,0 2 0 15,-1 2 0-15,-1-1 0 0,1-1 0 0,-6 0 0 16,-7 1 0-16,10 0 0 0,-10 0 0 0,0 0-10336 15,0 0-2112-15</inkml:trace>
  <inkml:trace contextRef="#ctx0" brushRef="#br1" timeOffset="78700.58">10649 10481 23951 0,'0'0'512'0,"0"0"128"0,5-8 0 0,-5 8 64 0,0 0-576 0,0 0-128 15,7-5 0-15,-7 5 0 0,0 0 848 0,0 0 144 16,2 9 32-16,-2-1 0 0,-2 1 0 0,-3 3 0 0,1 4 0 15,-1 1 0-15,1 1-832 0,-3 1-192 0,1-4 0 0,0 4 0 16,1 0 864-16,0 1 128 0,3-1 32 0,2-4 0 16,0-1-832-16,1 0-192 15,3-1 0-15,1-1 0 0,2-2 0 0,-1-1 0 0,4-3 0 0,-1 1 0 16,3-1 0-16,1-5 0 0,3-2 0 0,-2-2 0 16,4 4 864-16,-2-2 128 0,1-2 32 0,0-2 0 31,1-3-1648-31,-3 2-320 0,-2 1-64 0,1-2-16 15,-2-2-1632-15,0 1-336 0,-2-4-64 0,0 2-16 0</inkml:trace>
  <inkml:trace contextRef="#ctx0" brushRef="#br1" timeOffset="78921.7">10962 10414 23951 0,'0'0'1056'0,"0"0"224"0,0 0-1024 0,0 0-256 16,3 12 0-16,1 0 0 0,-2 0 880 0,-3 6 112 15,-4 0 32-15,-1 8 0 0,1 5 816 0,-3 2 160 16,0 0 48-16,-3 3 0 0,0 2-832 0,2 1-144 16,-2 2-48-16,1 0 0 0,1 1-816 0,1-1-208 15,1 0 0-15,0-3 0 0,0-2 864 0,1-3 128 16,3-5 32-16,2-4 0 0,0 0-832 0,2-1-192 16,0-3 0-16,2-2 0 15,2-2-1600-15,-1-4-352 0,-2-2-80 0,-2-10-16 0</inkml:trace>
  <inkml:trace contextRef="#ctx0" brushRef="#br1" timeOffset="79840.22">12578 11607 20271 0,'0'0'448'0,"-8"6"80"0,1-4 32 0,7-2 16 0,-9-1-576 0,9 1 0 15,0 0 0-15,0 0 0 0,0 0 928 0,0 0 80 16,0 0 16-16,0 0 0 0,0 0 0 0,11 0 0 16,3-2 0-16,5 2 0 0,3-2 0 0,4 2 0 15,5 0 0-15,2-2 0 0,5 1-832 0,-1 0-192 0,0 0 0 0,2 0 0 16,-3 0 0-16,1 0 0 0,2-1 0 0,0 1 0 16,2-2 0-16,-2 3 0 0,-3-2 0 0,1 1 0 15,-1 0 0-15,-3 0 0 0,-4-1 0 0,-1 1 0 16,-6 1 0-16,-4 1 0 0,-2-2 0 0,-3-1 0 31,-3 1-1600-31,-10 1-352 0,9 0-80 0,-9 0-16 0</inkml:trace>
  <inkml:trace contextRef="#ctx0" brushRef="#br1" timeOffset="80145.55">12535 11910 23951 0,'0'0'512'0,"0"0"128"0,0 0 0 0,0 0 64 0,9 1-576 0,2 0-128 15,1 0 0-15,6 0 0 0,6-2 848 0,3 0 144 16,6 0 32-16,4-1 0 0,5 0 0 0,5-3 0 16,-2 2 0-16,-1 0 0 0,2 1 0 0,5-1 0 15,-1-1 0-15,1-1 0 0,-3 1-832 0,3 2-192 16,-3 1 0-16,-2-3 0 0,-6 0 0 0,0 0 0 15,-4 0 0-15,-1 0 0 0,-1-1 0 0,-3-1 0 16,-5-3 0-16,2 4 0 0,-1 1 0 0,1 0 0 16,-4-2 0-16,-1 1 0 15,-2-2-768-15,-2 2-208 0,-3 0-48 0,-3 1 0 16,0-3-1632-16,-4 2-336 0,-3-4-64 0,-6 9-16 0</inkml:trace>
  <inkml:trace contextRef="#ctx0" brushRef="#br1" timeOffset="80514.19">13292 11206 23951 0,'0'0'1056'0,"0"0"224"16,-6-7-1024-16,6 7-256 0,0 0 0 0,0 0 0 0,0 0 0 0,0 0 0 15,10 0 0-15,1 2 0 0,2 2 880 0,2-1 112 16,1 3 32-16,2 1 0 0,3 2-832 0,3 2-192 16,1 0 0-16,5 0 0 0,2 0 864 0,3 3 128 15,1 4 32-15,3 0 0 0,3-1-832 0,-2 3-192 16,-1 3 0-16,-2 1 0 0,-5 0 864 0,-1 3 128 16,-2-2 32-16,-4 0 0 0,0 3-832 0,-4-3-192 15,-2 1 0-15,-5-2 0 0,-4-2 0 0,1 0 0 16,-3-1 0-16,-5 1 0 0,-4-3 864 0,-2 5 128 15,-3-2 32-15,-3 1 0 0,-5 1-832 0,-3 0-192 16,-1-2 0-16,-2-1 0 0,-3 0 864 0,0 0 128 16,0-4 32-16,-3 0 0 15,-2-2-1648-15,-3-3-320 0,0 0-64 0,-1-3-16 16,1-2-1632-16,2-5-336 0,-5-5-64 0,14-5-16 0</inkml:trace>
  <inkml:trace contextRef="#ctx0" brushRef="#br1" timeOffset="81654.62">15890 11156 16575 0,'0'0'368'0,"0"0"80"0,0 0 0 0,0 0 16 0,0 0-464 0,0 0 0 0,0 0 0 0,0 0 0 16,0 0 912-16,0 0 96 0,0 0 16 0,0 0 0 15,0 0 0-15,0 0 0 0,0 0 0 0,0 0 0 16,0 0 0-16,0 0 0 0,0 0 0 0,0 0 0 16,0 0 0-16,0 0 0 0,0 0 0 0,-5 8 0 15,13 5-832-15,-1 5-192 0,0 1 0 0,-1-1 0 16,1 1 0-16,-1 4 0 0,4 6 0 0,-2-1 0 16,1 5 864-16,0 1 128 0,-1 3 32 0,3-1 0 15,-2 2-832-15,3 0-192 0,-1-2 0 0,-2 0 0 16,1 1 0-16,0-3 0 0,-5 0 0 0,2-3 0 15,0-3 0-15,-1-1 0 0,1-2 0 0,-2-1 0 0,0-4 0 16,0-2 0-16,-2-2 0 0,2-2 0 0,-1 0 0 0,1-4 0 16,-5-10 0-16,0 0 0 0,6 5 864 0,-6-5 128 15,0 0 32-15,9-5 0 0,-3-2 0 0,-1-2 0 16,1-2 0-16,-1-3 0 0,3-5-832 0,-3-1-192 16,1-2 0-16,0-2 0 0,1-1 0 0,1 0 0 15,-2-2 0-15,4 2 0 0,-2-3 0 0,3 2 0 16,1 1 0-16,3-1 0 0,1 0 0 0,-1 2 0 15,-1 2 0-15,3 0 0 0,-1 0 0 0,3 1 0 16,-1 1 0-16,-2 1 0 0,-1 2 0 0,-3 5 0 16,-1 1 0-16,-4-1 0 0,1 2 0 0,-5 1 0 15,-3 9 0-15,0 0 0 16,3-7-768-16,-3 7-208 0,0 0-48 0,0 0 0 16,0 0-1632-16,-8-3-336 0,-3-1-64 0,11 4-16 0</inkml:trace>
  <inkml:trace contextRef="#ctx0" brushRef="#br1" timeOffset="82185.73">17135 10415 20271 0,'0'-7'448'0,"2"1"80"0,3-2 32 0,-3 0 16 0,1 3-576 0,1 0 0 16,-4 5 0-16,0 0 0 0,0 0 928 0,0 0 80 15,0 0 16-15,0 0 0 0,0 0 0 0,0 0 0 16,0 0 0-16,-4 9 0 0,1 3 0 0,0 3 0 15,-6 2 0-15,2 3 0 0,-3 3-832 0,1 0-192 16,-1 1 0-16,-2 2 0 0,1-1 864 0,0 1 128 16,0 0 32-16,1-3 0 0,2-2-832 0,-2-3-192 15,3 0 0-15,0-3 0 0,1 0 864 0,1-4 128 16,1-4 32-16,2 1 0 0,1 0-832 0,1-8-192 16,0 0 0-16,0 0 0 0,6-2 864 0,0-4 128 0,2-3 32 15,1-2 0-15,1-2-832 0,1-1-192 0,2-2 0 0,-1-1 0 16,-1-2 864-16,0-1 128 0,0-2 32 0,2 1 0 15,-2 1-832-15,2 0-192 0,-1-1 0 0,-1 2 0 16,-2 2 0-16,-1 3 0 0,-1 4 0 0,-2 3 0 16,-4 0 0-16,-1 7 0 0,0 0 0 0,0 0 0 15,-4 7 0-15,-2 2 0 0,0 3 0 0,-9 9 0 16,0 2-768-16,0 0-208 16,-1-1-48-16,6-6 0 0,0 2 832 0,2 1 192 0,0 0 0 0,0 6 0 15,4-7-2496-15,0-1-464 0,3-3-96 16,1-3-12704-16</inkml:trace>
  <inkml:trace contextRef="#ctx0" brushRef="#br1" timeOffset="82802.37">17564 11145 16575 0,'0'0'736'0,"0"0"160"0,0 0-720 0,0 0-176 16,0 0 0-16,0 0 0 0,0 0 848 0,0 0 144 15,0 0 32-15,0 0 0 0,0 0 0 0,0 0 0 16,0 0 0-16,0 0 0 0,0 0 0 0,0 0 0 15,8 4 0-15,1-2 0 0,2-2 0 0,2 1 0 16,0-1 0-16,1-1 0 0,1-1 0 0,2 1 0 16,4-4 0-16,3 2 0 0,3 0-832 0,-1-1-192 15,1 1 0-15,-2-1 0 0,0-1 0 0,-4 2 0 16,0 2 0-16,-2-3 0 0,-5 1 0 0,-3 1 0 16,-1 0 0-16,0 1 0 15,-10 1-1600-15,0 0-352 0,0 0-80 0,0 0-16 0</inkml:trace>
  <inkml:trace contextRef="#ctx0" brushRef="#br1" timeOffset="82980">17516 11419 31327 0,'0'0'688'0,"0"0"144"0,9 4 16 0,-3-2 48 0,1 2-720 0,1-1-176 0,1 1 0 0,4-1 0 15,1 0 848-15,2 0 144 0,3-3 32 0,2 0 0 16,-1 0 0-16,4 0 0 0,0 1 0 0,1-1 0 15,0 0-832-15,-2 1-192 0,-1 0 0 0,-1 0 0 16,-6 0 0-16,-2-1 0 0,-1 0 0 0,2 0-17152 16</inkml:trace>
  <inkml:trace contextRef="#ctx0" brushRef="#br1" timeOffset="84103.06">18662 11163 20271 0,'0'0'448'0,"0"0"80"0,-8 0 32 0,8 0 16 0,-5 2-576 0,-1 0 0 0,0-3 0 0,1 3 0 15,5-2 1744-15,0 0 240 16,-4 5 64-16,4-5 0 0,0 0-832 0,0 0-144 0,0 0-48 0,0 0 0 16,8 3 0-16,2-2 0 0,2 1 0 0,0 0 0 15,2-1-816-15,5-1-208 0,-1-1 0 0,2 2 0 16,1 1 864-16,0 0 128 0,0 0 32 0,0-1 0 16,-1 0-832-16,1-1-192 0,-2 0 0 0,1 2 0 15,-3-2 0-15,0 1 0 0,0-1 0 0,-3 0 0 16,-1 4 0-16,-4-3 0 0,0-3 0 0,-3 2 0 15,-6 0 0-15,0 0 0 0,0 0 0 0,0 0 0 16,0 0-2416-16,0 0-528 0,-12-1-96 16,12 1-32-16</inkml:trace>
  <inkml:trace contextRef="#ctx0" brushRef="#br1" timeOffset="84588.52">19559 10494 20271 0,'0'0'448'0,"16"-2"80"0,-8-1 32 0,-3-2 16 0,1 0-576 0,1-1 0 0,-2 2 0 0,0 1 0 16,2-1 928-16,-3 1 80 0,0-1 16 0,-4 4 0 16,0 0 0-16,6-5 0 0,-2 2 0 0,-4 3 0 15,0 0 0-15,0 0 0 0,5 3 0 0,-5-3 0 16,0 0-832-16,6 7-192 0,-4-1 0 0,0 2 0 16,-1 1 864-16,-1 2 128 0,-1 1 32 0,0 2 0 15,0 2-832-15,-1 1-192 0,-4 2 0 0,2 3 0 16,-1-3 0-16,-2 2 0 0,0 1 0 0,-1 0 0 15,1 0 864-15,-1 1 128 0,0 1 32 0,-1-1 0 16,3-2-832-16,0-1-192 0,-1-3 0 0,3 1 0 16,3-2 0-16,1-1 0 0,0-2 0 0,1 1 0 15,0-2 0-15,4-1 0 0,0-2 0 0,3-1 0 16,0-4 0-16,2 3 0 0,1-2 0 0,3-3 0 0,0-2 0 0,2-1 0 16,-1-2 0-16,1 0 0 0,0 1 864 0,0-3 128 15,0 1 32-15,-1-2 0 0,0 1-832 0,-3-1-192 16,0 1 0-16,4-4 0 15,-3 0-1600-15,-2 3-352 0,-1 3-80 0,-4 0-9296 16,-2-4-1856-16</inkml:trace>
  <inkml:trace contextRef="#ctx0" brushRef="#br1" timeOffset="84914.57">20036 10450 23951 0,'0'0'512'0,"0"-8"128"0,2 0 0 0,0 0 64 0,0-3-576 0,-1 3-128 0,0 3 0 0,-1-1 0 16,-1 1 848-16,0 0 144 0,-1 2 32 0,2 3 0 16,-4 2 0-16,-4 3 0 0,2 0 0 0,-3 3 0 15,-1 3 0-15,-2 4 0 0,2 6 0 0,1 3 0 16,-3 5-832-16,1 2-192 0,-3 3 0 0,1 2 0 15,-1 3 864-15,2 1 128 0,-2 2 32 0,2 3 0 16,-1 4-832-16,2-1-192 0,0 0 0 0,1-5 0 16,0 0 0-16,0-4 0 0,1-4 0 0,3-2 0 15,-1-1 864-15,2-2 128 0,0-3 32 0,0-3 0 16,0-2-832-16,2-3-192 0,1-4 0 0,0 3 0 16,-2-6-768-16,2-3-208 0,2-9-48 0,0 0-10912 15,0 0-2192-15</inkml:trace>
  <inkml:trace contextRef="#ctx0" brushRef="#br1" timeOffset="85903.58">20465 10775 16575 0,'0'0'736'0,"3"-7"160"0,-2-2-720 0,3 0-176 15,-1 1 0-15,-1 1 0 0,-2 7 1664 0,0 0 320 16,1-9 48-16,-1 5 16 0,0 4-832 0,0 0-144 16,0 0-48-16,0 0 0 0,0 0 0 0,0 0 0 15,0 0 0-15,-6 3 0 0,-2 0-816 0,0 7-208 16,3 4 0-16,-3 2 0 0,3 3 0 0,-1 2 0 15,0 2 0-15,-2 1 0 0,0 2 0 0,0 3 0 16,2 0 0-16,0-1 0 0,1 0 0 0,2-3 0 16,1-1 0-16,5-2 0 0,0-1 0 0,1-4 0 15,2-4 0-15,0-1 0 0,1-1 0 0,5-3 0 0,2-5 0 0,3-2 0 16,-1 0 864-16,3-3 128 0,2-1 32 0,1-6 0 16,1-1-832-16,0-2-192 0,-1 0 0 0,0-3 0 15,-3-1 0-15,0-2 0 0,-3 0 0 0,1 1 0 16,0-1 0-16,0-1 0 0,-3-2 0 0,0 2 0 15,0 1 0-15,-1 3 0 0,0 1 0 0,-2 2 0 16,-3 0 0-16,-1 3 0 0,1 3 0 0,-2 2 0 16,-6 4 0-16,0 0 0 0,6 0 0 0,-6 0 0 15,0 0 0-15,1 9 0 0,0 2 0 0,-1 3 0 16,-1 5 0-16,0 2 0 0,-1 3 0 0,-2 0 0 16,0 1 0-16,1 4 0 0,-1 1 0 0,-4 4 0 0,1 4 0 0,-3 3 0 15,0 0 0-15,1 4 0 0,-2 4 0 0,0 0 0 16,0-2 0-16,-2 0 0 0,1-1 0 0,1-1 0 15,1-1 0-15,-2-1 0 0,0 0 864 0,0-2 128 16,1-5 32-16,-2 2 0 0,1-6-832 0,-1-2-192 16,-2-4 0-16,2-3 0 0,1-1 0 0,-1-5 0 15,-3-5 0-15,3-1 0 0,0-2 864 0,1-1 128 16,2-5 32-16,-2-3 0 0,1-3-832 0,1-4-192 16,1-1 0-16,2-7 0 0,1-2 0 0,1-3 0 15,-1-3 0-15,4 0 0 0,2-3 0 0,0 3 0 16,0 2 0-16,2 2 0 0,4 0 0 0,2 1 0 15,3-2 0-15,1 4 0 0,-1-1 0 0,4 2 0 16,3 4 0-16,0 0 0 0,0 0 0 0,1 1 0 16,1 0 0-16,1 5 0 0,0-1 0 0,0 3 0 15,-1 0 0-15,-2 3 0 0,0 2 0 0,-1 0 0 0,-1 1 0 0,6 3 0 32,-5 0-2416-32,-4 0-528 0,-4-2-96 0,-3 0-32 0</inkml:trace>
  <inkml:trace contextRef="#ctx0" brushRef="#br1" timeOffset="86459.89">21151 10339 20271 0,'0'0'448'0,"0"0"80"0,0 0 32 0,0 0 16 0,0 0-576 0,0 0 0 0,0 0 0 0,0 0 0 16,0 0 1744-16,0 0 240 0,0 0 64 0,0 0 0 16,0 0-832-16,0 0-144 0,0 0-48 0,0 0 0 15,7-1 0-15,2 0 0 0,0 0 0 0,1 1 0 16,1 0 0-16,2-1 0 0,-2-2 0 0,4 1 0 16,2 1-816-16,-1 0-208 0,-2-3 0 0,3 0 0 15,4 2 864-15,-2 1 128 0,-3 0 32 0,-1-1 0 16,0-2-832-16,-2 3-192 0,0 0 0 0,-3-1 0 15,-1 0-768-15,-1 0-208 0,-8 2-48 0,0 0-10912 16,0 0-2192-16</inkml:trace>
  <inkml:trace contextRef="#ctx0" brushRef="#br1" timeOffset="88751.76">22451 10917 23951 0,'0'0'512'0,"0"0"128"0,0 0 0 0,-9 1 64 0,1-1-576 0,8 0-128 15,-9 3 0-15,9-3 0 0,0 0 848 0,0 0 144 16,-6-3 32-16,6 3 0 0,0 0 0 0,0 0 0 16,0 0 0-16,0 0 0 0,0 0 0 0,5-6 0 0,3 0 0 0,0-2 0 15,1-2-832-15,2 1-192 0,-1 3 0 0,1-3 0 16,1 0 864-16,-3 0 128 0,0 1 32 0,-3 2 0 15,-6 6-832-15,0 0-192 0,9 3 0 0,-9-3 0 16,0 0 0-16,3 11 0 0,-2 5 0 0,-3-1 0 16,-2-1 0-16,-3 2 0 0,-1 0 0 0,-3 2 0 15,1 0 0-15,-2-3 0 0,1-4 0 0,-1 0 0 16,0 0 0-16,1 0 0 0,1-4 0 0,2-1 0 16,1-3 0-16,7-3 0 0,0 0 0 0,0 0 0 15,-3-7 864-15,3 7 128 0,0-10 32 0,2 0 0 16,4-1-832-16,2 0-192 0,-2 1 0 0,4 1 0 15,-1 0 0-15,1 3 0 0,1 0 0 0,-5 2 0 16,2-1 0-16,-8 5 0 0,8 1 0 0,-8-1 0 16,0 0-1600-16,7 6-352 0,-7-6-80 0,4 10-14752 15</inkml:trace>
  <inkml:trace contextRef="#ctx0" brushRef="#br1" timeOffset="89503.55">23321 10604 20271 0,'0'0'448'0,"0"0"80"0,0-8 32 0,0 8 16 0,0 0-576 0,1-7 0 0,-1 7 0 0,0 0 0 16,0 0 928-16,0 0 80 0,0 0 16 0,0 0 0 16,0 0 0-16,0 0 0 0,-8 6 0 0,-1 5 0 15,4-1 0-15,-4 3 0 0,-1 3 0 0,1 3 0 16,0 4-832-16,1 3-192 0,-2 0 0 0,2 3 0 15,-3 1 0-15,6 1 0 0,-1 0 0 0,3-2 0 16,-1-3 0-16,7-2 0 0,2-5 0 0,4-2 0 16,4-5 0-16,0-2 0 0,4-4 0 0,-1-2 0 15,3-1 0-15,1-4 0 0,3-3 0 0,-2-3 0 0,1-3 864 0,0-3 128 16,0-3 32-16,0-1 0 0,1-2-832 0,0 0-192 16,-5 1 0-16,1 1 0 0,2-3 864 0,-2 2 128 15,-4-1 32-15,-2 3 0 0,-2 3-832 0,-2 4-192 16,1-4 0-16,-1 5 0 0,0 1 0 0,-9 7 0 15,0 0 0-15,0 0 0 0,0 0 0 0,0 0 0 16,4 13 0-16,-1 3 0 0,-6 2 0 0,1 2 0 16,-3 0 0-16,0 6 0 15,0 7-768-15,-4 4-208 0,1 0-48 0,-3 6 0 0,0 1 1648 0,-3 4 320 16,-4 5 64-16,0 1 16 0,-2-1-832 0,-2 4-192 16,-1 0 0-16,0 0 0 0,1-5 0 0,-1-1 0 15,-2-5 0-15,1 0 0 0,1-3 0 0,-3-2 0 16,-1-4 0-16,2-2 0 0,-4-2 0 0,4-5 0 0,3-4 0 0,-1-4 0 15,-1-5 0-15,2-3 0 0,1-4 0 0,2-5 0 16,2-4 864-16,-1-4 128 0,5-3 32 16,0-4 0-16,2-2-832 0,3-4-192 0,-1-3 0 0,5-1 0 15,4-2 0-15,-1 1 0 0,2 0 0 0,2 2 0 16,5 1 0-16,0 2 0 0,3 1 0 0,4 1 0 16,1 0 0-16,3 3 0 0,2 1 0 0,1 3 0 15,-2 2 0-15,6 2 0 0,4 0 0 0,2 1 0 16,0 3 0-16,-1 1 0 0,0 0 0 0,-1 3 0 15,-6-1 0-15,0 3 0 0,1 2 0 0,-5 0 0 16,-3-1 0-16,-1-2 0 0,2 0 0 0,-3 1 0 16,-1-1-1600-16,-1-2-352 0,-4-3-80 0,-2-3-14752 15</inkml:trace>
  <inkml:trace contextRef="#ctx0" brushRef="#br1" timeOffset="90168.73">24384 9774 16575 0,'0'0'368'0,"4"-6"80"0,-1 0 0 0,0 0 16 0,-3 6-464 0,5-8 0 0,-4 1 0 0,2 1 0 15,-3 6 912-15,0 0 96 0,0 0 16 0,0 0 0 16,3-6 0-16,-3 6 0 0,0 0 0 0,0 0 0 16,0 0 0-16,0 0 0 0,0 0 0 0,0 0 0 15,-2 9 0-15,-1 2 0 0,1 3 0 0,-4-1 0 16,0 2-832-16,0 4-192 0,-1 2 0 0,1 2 0 15,-3 2 864-15,1 2 128 0,-2-1 32 0,2 2 0 16,-1 0-832-16,0-3-192 0,0-1 0 0,3-4 0 16,-2 1 864-16,0-3 128 0,2-2 32 0,1-1 0 15,0-5-832-15,1-2-192 0,1 0 0 0,1-2 0 0,2-6 864 0,0 0 128 16,0 0 32-16,0 0 0 0,0 0-832 0,2-7-192 16,3-3 0-16,-2 0 0 0,2-3 864 0,-1-1 128 15,0-3 32-15,0-1 0 0,2-4-832 0,-1 2-192 16,2-1 0-16,-3-1 0 0,2-2 0 0,2 2 0 15,-2 2 0-15,3 0 0 0,-3 1 0 0,2 3 0 16,0 3 0-16,1 2 0 0,-4 1 0 0,1 3 0 16,-2 2 0-16,-4 5 0 0,0 0 0 0,0 0 0 15,0 0 0-15,0 10 0 16,-1 3-768-16,-3 2-208 0,-3 3-48 0,-1 3 0 0,0 1 1648 0,-3 2 320 16,-3 1 64-16,1 2 16 15,0-1-1648-15,-1 0-320 0,-1-3-64 0,2-1-16 0,2-3 832 0,2-1 192 16,0-5 0-16,3 0 0 0,-1-2 0 0,3-2 0 15,2-2 0-15,2-7 0 0,0 0 768 0,0 0 208 0,0 0 48 16,6-4 0-16,2-1-832 0,0-3-192 0,1 0 0 16,-1-3 0-16,1-2 0 0,2 0 0 0,-2-1 0 15,1-2 0-15,-1 1 0 0,-2-1 0 0,0 1 0 0,0 2 0 16,-1 1 0-16,-1 3 0 0,-1 0 0 0,-2 3 0 31,-2 6-2416-31,0 0-528 0,0 0-96 0,0 0-14368 0</inkml:trace>
  <inkml:trace contextRef="#ctx0" brushRef="#br1" timeOffset="97779.71">17004 3090 25791 0,'-10'-13'2304'0,"6"5"-1856"0,1-1-448 0,-3 2 0 0,2 0 0 0,4 7 0 16,-3-8-128-16,3 8 128 0,0 0 0 0,0 0 0 15,0 0 128-15,0 0-128 0,0 0 128 0,0 0-128 16,0 0 0-16,0 0 0 0,0 0 128 0,8 9-128 16,-1 1 0-16,-3 3 0 0,0 3 288 0,-2 4-32 15,1 2-16-15,-2 8 0 0,-1 8 80 0,0-1 0 16,-1 1 16-16,-3 6 0 0,-1 3 80 0,1 1 16 16,-2 2 0-16,0 2 0 0,-1 3-64 0,-2 5-16 15,1 4 0-15,-2-2 0 0,-1 3-64 0,0-2-16 16,0-3 0-16,-2 2 0 0,2 1-48 0,-2-1-16 15,5 1 0-15,0-2 0 0,0-5-80 0,3-2 0 16,1-5-128-16,1-1 192 0,0-1-192 0,2-2 128 16,0-3-128-16,1-1 0 0,0-4 192 0,1-3-64 0,0-2-128 15,2-2 192-15,0-1-16 0,1-5-16 0,0-3 0 0,-1-1 0 16,-3-1 64-16,2 0 16 0,1-1 0 0,-1-1 0 16,0-4-48-16,3-2-16 0,0 2 0 0,1-3 0 15,-6-10-48-15,6 8 0 0,1-2 0 0,1 0 0 16,-8-6-128-16,12 2 0 0,-4-1 0 0,3 1 128 15,3-4-128-15,-1 1 0 0,-2-2 0 0,2 0 128 16,0 1-128-16,4 1 0 0,0 0 0 0,2 2 0 16,2 2 0-16,2 1 0 0,2-1 0 0,4 2 0 15,-3 3 0-15,7 1 0 0,1-1 0 0,4 0 0 16,0 2-128-16,2-2 128 0,1 1 0 0,2 1 0 16,-2-3 0-16,10 1 0 0,2 0-144 0,5-2 144 15,1 1 0-15,3 1 0 0,2-1 0 0,1 2 0 0,2-1 0 16,5 0-128-16,7 0 128 0,-1 1 0 0,-1 2 0 0,1-2 0 15,1-2-128-15,5 1 128 0,0 3 0 16,2 0 0-16,-5 2 0 0,9-4 0 0,-1 1 0 0,3 1 0 16,4 1 0-16,-2-2 0 0,0 0 0 0,5 2 0 15,5 3 0-15,2-3 0 0,-3-1 0 0,8-1 0 16,5-3 0-16,2 2 0 0,-5-1 0 0,6-3 0 16,2-1 0-16,0 1 0 0,-1 2 0 0,4-2 0 15,1 1 0-15,3-1 0 0,0 2 0 0,0-2 0 16,0-2 0-16,4 0 0 0,4-1 0 0,-6 0 0 15,-4 2 0-15,2-4 0 0,5-4 0 0,0 2 0 16,-5 0 0-16,-1-1 0 0,-2-2 0 0,-3 3 0 16,-3 4 0-16,-7 0 0 0,-2-2 128 0,-8 4-128 15,-6 2 0-15,-4 0 144 0,-1 1-144 0,-8 1 0 0,-7 0 0 0,-8 0 0 16,-8-2 0-16,-5 0 0 0,-5-1-224 0,-7 0-10464 16,-9-4-2080-16</inkml:trace>
  <inkml:trace contextRef="#ctx0" brushRef="#br1" timeOffset="98746.59">17745 3641 20783 0,'0'0'912'0,"-5"-8"208"0,3 0-896 0,1 0-224 16,0 0 0-16,1 8 0 0,1-9 0 0,-1 9 176 15,1-7-176-15,-1 7 160 0,6-7 80 0,-6 7 16 16,1-7 0-16,-1 7 0 0,0 0 128 0,0 0 48 16,0 0 0-16,0 0 0 0,0 0-32 0,1 15 0 15,-3 1 0-15,-1 1 0 0,2 0-16 0,-1 3 0 16,-3 4 0-16,2 5 0 0,3 2-128 0,-1 2-16 15,0 1-16-15,1 0 0 0,0 0-224 0,2-3 144 16,-1-3-144-16,3-2 128 0,-1-2-128 0,4-3 0 16,-2-2 144-16,3-4-144 0,2-2 128 0,0-3-128 15,0-2 160-15,2-5-160 0,0-3 400 0,1-2-16 16,1-1 0-16,2-3 0 0,-1-2 16 0,0 0 0 0,1-1 0 0,-2-2 0 16,0-4-96-16,0 0-32 0,-1 1 0 0,-1-1 0 15,0 3-128-15,0-1-16 0,-3 1-128 0,0 1 192 16,-3 1-192-16,2 2 144 0,-4 1-144 0,-4 7 128 15,0 0-128-15,0 0 0 0,0 0 0 0,0 0 128 16,5 7-128-16,-2 4 0 0,0 4 0 0,-1 0 0 16,-4 2 0-16,1 1 0 0,-2 2 0 0,0 3 0 15,-2 3 0-15,2 0 0 0,-4 0 160 0,1 2-160 16,-3 3 160-16,0-2-160 0,-1 0 128 0,0 1-128 16,-1-1 160-16,0-1-160 0,0-4 192 0,0-2-192 15,-2-1 208-15,1-2-64 0,-1-2-16 0,1 0 0 16,1-3 48-16,-2 0 0 0,-2 0 0 0,3-3 0 15,1-3-176-15,1 1 160 0,0-1-160 0,2-2 160 16,-1-1-160-16,1-1 192 0,3 1-192 0,5-5 192 0,0 0-192 16,0 0-144-16,0 0 144 0,0 0-208 15,0 0-2080-15,0 0-400 0</inkml:trace>
  <inkml:trace contextRef="#ctx0" brushRef="#br1" timeOffset="99276.32">18418 3158 10943 0,'0'0'480'0,"4"-8"96"0,-4 8-448 0,6-6-128 0,-2-1 0 0,1 1 0 15,0-1 912-15,-5 7 176 0,6-8 16 0,-6 8 16 16,7-5-160-16,-7 5-16 0,5-6-16 0,0 1 0 16,-5 5-16-16,8-6 0 0,-8 6 0 0,0 0 0 15,0 0-16-15,0 0 0 0,0 0 0 0,0 0 0 16,0 0-256-16,2 10-48 0,-3 1-16 0,0 4 0 15,0 0 0-15,-4 1-16 0,1 1 0 0,0 1 0 16,0-2-128-16,-1-1-32 0,-1 0 0 0,3-1 0 0,-4 1-64 16,3-1-16-16,1-3 0 0,-2-1 0 0,3-2-32 0,2-8-16 15,-3 8 0-15,3-8 0 0,0 0 48 0,0 0 16 16,0 0 0-16,0 0 0 0,1-8 336 0,1-2 64 16,2-1 16-16,-1-1 0 0,0-2-288 0,2-1-48 15,1-2-16-15,-3 0 0 0,2-2-144 0,-1 1-48 16,0 2 0-16,1 0 0 0,-2 1-208 0,-1 2 0 15,1 3 0-15,-3 10 0 0,2-10 0 0,-2 10 0 16,0 0 0-16,0 0 0 0,0 0-128 0,0 0 128 16,-10 9-192-16,1 2 192 0,0 2-368 0,0 3 48 15,1 2 0-15,-2 1 0 16,2-1-1264-16,0 3-240 0,4-1-48 0,3-3-7952 0,1-6-1584 0</inkml:trace>
  <inkml:trace contextRef="#ctx0" brushRef="#br1" timeOffset="99706.06">18963 3665 17503 0,'0'0'1552'0,"0"0"-1232"16,0 0-320-16,0 0 0 0,0 0 576 0,0 0 48 15,9-5 16-15,2-2 0 0,0 3-96 0,2-1-16 16,2 0 0-16,1 0 0 0,7 1-96 0,0 0-32 16,2-1 0-16,2 2 0 0,0 0-112 0,-1-1-32 0,0 3 0 0,-3-1 0 15,2-1-128-15,-6 1-128 0,1 0 144 0,-2 2-144 16,-1-1 0-16,-3 1 0 0,-3-1 0 0,-3 3-7248 15,-8-2-1360-15</inkml:trace>
  <inkml:trace contextRef="#ctx0" brushRef="#br1" timeOffset="99870.38">19075 3809 31503 0,'0'0'1392'0,"0"0"288"0,9-1-1344 0,2 0-336 0,2 1 0 0,2 1 0 15,3 0 0-15,2-1-128 0,2 0 0 0,0 0 0 16,4 0 128-16,-3 0 0 0,1-1 0 0,1-1 0 16,1-1-192-16,0 1 0 0,-2 0 0 0,3 0-8896 15,-2-3-1776-15</inkml:trace>
  <inkml:trace contextRef="#ctx0" brushRef="#br1" timeOffset="101603.31">20479 3311 13823 0,'0'0'1216'0,"0"0"-960"0,8-7-256 0,-2 1 0 16,0-1 384-16,-6 7 48 0,7-4 0 0,-7 4 0 15,4-10-192-15,2 1-48 0,-4 1 0 0,-2 8 0 16,1-8 400-16,0 0 80 0,-1-1 16 0,0 9 0 15,-2-6 240-15,0 0 48 0,2 6 16 0,-7-7 0 16,-1 2-128-16,1-2-32 0,-1 4 0 0,0-1 0 16,-1-2-160-16,-3 2-32 0,-1-1-16 0,2 4 0 15,1 3-176-15,-2 1-48 0,-4-2 0 0,-2 2 0 0,0 3-192 0,-2 1-32 16,0 2-16-16,0 2 0 0,2 1-160 0,-1 4 0 16,-1 1 0-16,1 2 0 0,1 0 0 0,0 0 0 15,2 0 0-15,3 3 0 0,-1-1 0 0,4-1 0 16,3-4-128-16,1 0 128 0,2-2 0 0,3-1 0 15,4-2 0-15,1-1 0 0,3-2 0 0,1-2 256 16,1 0-32-16,3-3-16 0,0-1 112 0,3-3 0 16,-1-2 16-16,1-1 0 0,2 0-48 0,-1-2-16 15,2-3 0-15,-2 0 0 0,1-1-80 0,2-2-32 16,-1-1 0-16,1-3 0 0,1-1-160 0,-4-2 128 16,1 0-128-16,-2 2 128 0,1-3 32 0,-2 0 0 0,0-3 0 0,-2-2 0 15,0-4-32-15,1 0 0 0,-1-2 0 0,-2 0 0 16,1 1-128-16,0 1 0 0,1 2 0 0,-2 0 128 15,1-2-128-15,0 5 0 0,-4 0 0 0,2 4 0 16,-5 2 0-16,2 4 0 0,-2 1 0 0,-1 4 0 16,-3 9 0-16,0 0 0 0,-2-6 0 0,2 6 0 15,0 0 0-15,-4 11 0 0,-3 3 0 0,1 3 0 16,-4 2 0-16,0 3 0 0,1 1-144 0,-3 2 144 16,-2 2 0-16,1 0-160 0,1 1 160 0,1 0-128 15,-4 3 128-15,3-2 0 0,3-3 0 0,2 1 0 16,0-2 0-16,5-2 0 0,2-2 0 0,0-4 0 15,0-1 0-15,4-2 0 0,2-1 0 0,1-1 0 16,1-3 0-16,2-2 0 0,-2-3 0 0,4 1 0 16,1-2 256-16,0 0-32 0,-1-2 0 0,2 0 0 0,-2 1-224 15,1-2 0-15,0-2 128 0,0 2-128 0,-4-1 0 0,1 1 128 16,0 1-128-16,0-1 0 0,0-1 0 0,-10 1 0 16,8 0 0-16,-8 0 0 0,10 3 0 0,-1-2 0 15,-9-1 0-15,0 0 0 0,9 1 0 0,1 1 0 16,-2 1 0-16,-8-3 0 0,8-2 0 0,1 4 0 15,0-2 0-15,0 0 0 0,1-4 0 0,0 1 128 16,-1-3-128-16,2 1 0 0,3-1 0 0,-1-1 0 16,1 0 0-16,-1-1 0 0,-2-4 0 0,1 2 0 15,-1 1 0-15,3-2 0 0,-1-2 0 0,1 1 0 16,-1 4 0-16,1 1 144 0,-3-1-144 0,2 1 0 16,-2 2-192-16,0 1 192 0,-1 4-144 0,-10 0 144 15,10-1 0-15,-10 1 0 0,9 3 0 0,-9-3 0 0,10 4 0 0,-10-4 0 16,0 0-240-16,0 0 64 0,6 10 16 15,-2-1 0-15,-4-9 160 0,6 7-192 16,-6-7 192-16,3 9-192 0,0 0 16 0,-3-9 0 0,0 0 0 0,5 11 0 16,0-1 176-16,-3-1 0 0,0-1 0 0,0 1-128 15,0 0 128-15,0 0 0 0,1-1 0 0,0 0-128 16,-2 0 128-16,1 1 0 0,-2-9 0 0,3 10 0 16,-1 0 0-16,-2-10 0 0,6 6 0 0,-6-6 0 15,8 6 0-15,0-3 0 0,1-1 0 0,0-1 0 16,-1-2 0-16,2-1 0 0,1-2 0 0,-3-2 0 15,2-3 0-15,1-1 0 0,-3 1 0 0,1-1 0 16,-3 0 0-16,3 0 0 0,-3-1 0 0,3 0 0 16,-2 1 0-16,2 0 0 0,-3 1 0 0,0-1 0 15,-1 0 0-15,-1 2 0 0,-4 8 0 0,3-9 0 0,-2 0 0 16,2 1 0-16,1 3 0 0,-4 5 0 0,0 0 0 0,0 0 0 16,2-7 0-16,-2 7 0 0,0 0 0 0,0 0 0 15,0 0 0-15,0 0 0 0,0 0 0 0,0 0 0 16,0 0 0-16,0 0-128 0,0 0 128 0,0 0 0 15,0 0 0-15,0 0-128 0,0 0 128 0,0 0-208 16,0 0 80-16,0 0 128 0,0 0-144 0,0 0 144 16,0 0 0-16,0 0 0 0,0 0 0 0,6-4 0 15,-6 4 0-15,0 0 0 0,0 0 0 0,0 0 0 16,0 0 0-16,0 0 0 0,1-7 0 0,-1 7 0 16,0 0 0-16,0 0 0 0,0 0 0 0,0 0-128 15,0 0 128-15,0 0 0 0,0 0 0 0,4-5 0 16,-4 5 0-16,0 0 0 0,0 0 0 0,0 0 0 15,0 0 0-15,0 0 0 0,0 0 0 0,0 0 0 0,1-8 0 0,-1 8 0 16,0 0 0-16,4-7 0 0,-4 7 0 16,3-7 0-16,-3 7 0 0,0 0 0 0,4-8 0 0,-4 8 0 15,4-8 0-15,-2 2 0 0,0-1 0 0,-1 1 0 16,-3-2 0-16,2 8 0 0,1-7 0 0,-1 7 0 16,0 0 128-16,0 0-128 0,0 0 0 0,0 0 144 15,0 0-144-15,0 0 0 0,0 0 0 0,0 0 0 16,0 0 0-16,-3 12 0 0,-5 2 0 0,2-1 0 15,4 2 128-15,-4 6-128 0,-2 2 192 0,-1 4-64 16,3 2-128-16,-4 3 128 0,-1 2-128 0,0 0 128 16,-4 2-128-16,1 0 192 0,-1 0-192 0,-1 2 192 15,2-1-192-15,0 0 160 0,-2 0-160 0,1-1 160 16,-2 0-32-16,2-4-128 0,0-4 192 0,-1 0-64 0,0-2 112 16,0-1 16-16,0-3 0 0,0-1 0 0,0-3 0 0,-1-1 0 15,-1-4 0-15,1 0 0 0,3-2-64 0,3-1-16 16,1-2 0-16,2-4 0 0,-1 1 32 0,3-4 16 15,-3-2 0-15,2-4 0 0,-1 2 96 0,2-5 32 16,4-2 0-16,-1-4 0 0,2-2-16 0,2-4 0 16,2-2 0-16,0-2 0 0,4-2-336 0,2 1 128 15,2 0-128-15,0 2 0 0,0 3 0 0,1 2 0 16,-1 2 0-16,3 1 0 0,3 4 0 0,1 2 0 16,-1 0 0-16,-1 3-128 0,3 3 128 0,-1 3-160 15,0 1 160-15,2 1-160 0,-2-1 160 0,-2 4-160 16,2 1 160-16,-2 1-160 0,1 1-64 0,-2 2-16 15,-1-5 0-15,1 3 0 16,0-1-640-16,1 0-128 0,-3 0-16 0,0-1-16 16,-5 0-1744-16,2-1-352 0,-3 0-64 0</inkml:trace>
  <inkml:trace contextRef="#ctx0" brushRef="#br1" timeOffset="101932.34">19926 3959 19519 0,'-21'1'864'0,"10"1"176"0,-3-1-832 16,0 2-208-16,1-1 0 0,2 0 0 0,3 1 0 0,-1-1 0 15,9-2-144-15,0 0 144 0,0 0 544 0,0 0 208 16,0 0 32-16,0 0 16 0,11 0 320 0,5-1 64 15,5-1 16-15,8-2 0 0,5-3-448 0,8-1-96 16,5 1-16-16,4 0 0 0,1 2-64 0,3-3 0 16,4 0-16-16,1 3 0 0,2 0-160 0,2 2-16 15,2 1-16-15,1 1 0 0,-2 1-176 0,1 0-16 16,1 2-16-16,-1 1 0 0,-5-1-160 0,0 3 0 16,-8 0 0-16,-5 0 0 15,-5-1-256-15,-3 1-144 0,-4 0-32 0,-3 3 0 16,-3 1-1632-16,-6 0-336 0,-4 0-64 0</inkml:trace>
  <inkml:trace contextRef="#ctx0" brushRef="#br1" timeOffset="103033.85">20431 4573 21183 0,'2'-12'944'16,"1"6"192"-16,-3 6-912 0,0 0-224 0,4-5 0 0,-1-1 0 0,0 0 688 0,0 0 80 15,-3 6 32-15,0-8 0 0,0 2-496 0,0-1-112 16,-2-1 0-16,2 8-16 0,0-9 400 0,-1 2 64 16,-2-2 32-16,-1 3 0 0,-2-3 80 0,1 4 16 15,5 5 0-15,-7-6 0 0,-4 0-144 0,0 2-32 16,-1 2 0-16,1 1 0 0,-1 1-176 0,-2 2-32 16,-3 0-16-16,1 2 0 0,-1 2-160 0,1 3-16 15,-4-1-16-15,0 3 0 0,1 0-176 0,1 4 0 16,-2 1 144-16,1 3-144 0,0 0 0 0,1 3 0 15,0 1 0-15,3 0 0 0,-2-1 0 0,3-1 0 16,4-1 0-16,3 0 0 0,0 1 0 0,3-2 0 16,3-2 0-16,2-2 0 0,2-2 0 0,1-1 0 0,5-1 0 15,3-1 0-15,-1-1 0 0,1-2 0 0,0-2 0 0,2-3 128 16,3-2-128-16,-1 0 128 0,1-2-128 0,0-1 128 16,1-4-128-16,2 2 192 0,-1-6-64 0,1-1 0 15,4-4 0-15,-2 0 0 0,2-5 0 0,1 0 0 16,3-1 0-16,-3-1 0 0,-3-3 0 0,0 1 0 15,-3-1 32-15,1-2 16 0,5-1 0 0,-6-2 0 16,-1-1-16-16,-1 0 0 0,0-2 0 0,0 1 0 16,-2 1-16-16,-1-1 0 0,1-1 0 0,-2 2 0 15,0 2-144-15,0 3 128 0,-1 0-128 0,-3 3 128 16,1 2-128-16,-1 2 192 0,-1 2-192 0,-2 2 192 16,1 1-192-16,-4 3 0 0,0 1 0 0,1 1 0 15,-1 1 128-15,-3 9 0 0,0-8 0 0,0 8 0 0,0-6-128 16,0 6 0-16,0 0 0 0,0 0 0 0,0 0 0 0,0 0 0 15,0 0 0-15,-11 2 0 0,1 5 0 0,1 1-176 16,-1 2 48-16,0 5 0 0,-1 4 128 0,-1 4 0 16,1 2 0-16,-1 2 0 0,1 3 0 0,-2 3-128 15,1 1 128-15,0 1 0 0,2 0 0 0,-2 1 0 16,2-2 0-16,2 1 0 0,-2-2 0 0,5 2 0 16,-3-1 0-16,5-1 0 0,1 1 0 0,2-3 0 15,0-1 0-15,2-4 0 0,2-1 0 0,4-3 0 16,2-4 0-16,0 1 0 0,1-3 0 0,3-3 0 15,0-2 0-15,2 0 0 0,-1-4 128 0,2-3-128 16,1-1 128-16,1-3-128 0,0-3 128 0,3-3-128 16,0-3 128-16,2-1-128 0,0-3 160 0,-1-1-32 0,0-5-128 0,-1 1 192 15,0 0-192-15,-1-3 128 0,0-1-128 0,0 0 0 16,1 1 144-16,-4-1-144 0,-3-2 128 0,0-4-128 16,1 3 0-16,-2 0 128 0,-3 0-128 0,1 0 0 15,0 0 128-15,0-2-128 0,-4 0 128 0,1 2-128 16,0-1 0-16,0 3 0 0,-2 0 128 0,0 2-128 15,-2 2 0-15,0 2 0 0,-1 0 0 0,-1 2 0 16,1-2 0-16,-1 3 0 0,1 1 0 0,-2 4 0 16,-2 4 0-16,0 5 0 0,2-7 144 0,-2 7-144 15,0 0 0-15,0 0 0 0,0 0 0 0,0 0 128 16,0 0-128-16,-8 10 0 0,-1 1 0 0,2 5-128 16,1 5 128-16,-2 2 0 0,-2 2 0 0,3 3 0 0,0 2 0 0,1 0 0 15,-2-2 0-15,0 2 128 0,-1 1-128 0,2 1 0 16,-1 1 0-16,0 1 0 0,-1-1 0 0,5 2 0 15,-4-1 0-15,4 0 128 0,1-2-128 0,-2-2 0 16,4-3 0-16,1-3 0 0,0 0 0 0,1-4 0 16,1-2 0-16,3 0 128 0,-2-5-128 0,2-2 0 15,-2-3 0-15,1-2 128 0,2 2-128 0,-6-8-256 16,0 0 64-16,10-3 0 16,0 0-1216-16,-3-2-256 0,-1-3-64 0,-3-3-8992 15,0-4-1808-15</inkml:trace>
  <inkml:trace contextRef="#ctx0" brushRef="#br1" timeOffset="103233.22">20755 4430 30399 0,'0'0'2704'0,"-5"-6"-2160"0,5 6-544 0,0 0 0 16,0 0 2096-16,0 0 304 0,0 0 64 0,13-3 16 15,5 2-2160-15,5 0-320 0,4 0-304 0,4-2 64 16,2 1 240-16,6 0 0 0,5 0 0 0,0 0 0 15,2-2 0-15,6 1 0 0,5 0 0 0,3-1 0 16,2-1-192-16,-1 2-80 0,0-1-32 0,-3 2-10960 16,-2-3-2208-16</inkml:trace>
  <inkml:trace contextRef="#ctx0" brushRef="#br1" timeOffset="107568.45">9198 11434 11807 0,'0'0'512'0,"0"0"128"0,0 0-512 0,0 0-128 0,0 0 0 0,0 0 0 15,0 0 816-15,0 0 144 0,0-10 16 0,1 3 16 16,-1 7-432-16,0 0-96 0,0 0-16 0,0 0 0 16,5-9-176-16,-5 9-32 0,0 0-16 0,5-6 0 15,-2-1 224-15,-3 7 32 0,0 0 16 0,5-7 0 16,-5 7 256-16,5-7 48 0,-2-3 16 0,-3 10 0 15,0 0-80-15,0 0-16 0,4-7 0 0,0-2 0 16,-1 3 16-16,-3 6 0 0,0 0 0 0,1-9 0 16,0-1-64-16,0 2-16 0,-1 8 0 0,1-7 0 15,-1 7-176-15,0 0-32 0,0-7-16 0,0 7 0 16,0 0-176-16,0 0-48 0,0 0 0 0,0 0 0 0,0 0-208 0,0 0 176 16,0 0-176-16,0 0 160 0,0 0-160 0,0 0 192 15,0 0-192-15,0 0 192 0,3 10-64 0,-3 1-128 16,0 1 192-16,-1 1-64 0,1 3 0 0,0-1 0 15,-2 3 0-15,1-2 0 0,0 0 0 0,0 0 0 16,1 1 0-16,0-1 0 0,0 2-128 0,0-3 128 16,-1 3-128-16,-2-2 128 0,2 3-128 0,0 0 0 15,-1-1 144-15,2 2-144 0,0 0 0 0,2-1 144 16,-1-1-144-16,2 0 0 0,-1-2 0 0,0 0 0 16,4 1 0-16,0-1 0 0,0-3 128 0,4-1-128 15,-2-1 0-15,1 0 0 0,0 0 0 0,2-2 128 16,2-4-128-16,2 1 0 0,-1-2 192 0,1 1-64 15,2-4 0-15,-1-2-128 0,2-1 320 0,0-1-64 16,1-1 0-16,0-2 0 0,-3-1-48 0,-1-2-16 0,-1-1 0 16,2-1 0-16,-3 0-32 0,0-1-16 0,-1-2 0 0,1 0 0 15,1 2-16-15,-1-1 0 0,-4-3 0 0,0 0 0 16,0 1-128-16,0-1 192 0,-1 0-192 0,-2 2 192 16,0 0-192-16,0 2 128 0,-1-1-128 0,0 2 128 15,1 1-128-15,-4 0 0 0,1-1 0 0,0 3 0 16,-3 8 0-16,2-9 128 0,-1 0-128 0,-1 9 0 15,0 0 0-15,0 0 0 0,0 0 0 0,0 0 0 16,0-9 0-16,0 9 0 0,0 0 0 0,0 0 0 16,0 0 0-16,0 0 0 0,0 0 128 0,0 0-128 15,0 0 0-15,-3 10 0 0,-1 0 0 0,1 3 0 16,1-1 128-16,-3 5-128 0,1 0 0 0,0 2 128 0,-1 2-128 16,1 3 128-16,-1 1-128 0,1 4 128 0,-4 3-128 0,2-1 128 15,-1-2-128-15,0 2 128 0,1 2-128 0,-1 0 0 16,0-2 0-16,-1 0 0 0,2 0 0 0,-1 3 0 15,0-1 0-15,0 0 0 0,3-2 0 0,0-1 0 16,-3 1 128-16,0 1-128 0,0-1 0 0,-2-1 0 16,-1-3 0-16,3-1 128 0,3 3-128 0,-3-3 0 15,-1-2 0-15,-3-1 128 0,-4 1-128 0,3 0 0 16,2 1 0-16,-1 0 128 0,-3-2-128 0,0-2 128 16,1-3-128-16,-1 1 128 0,0 1-128 0,0-4 0 15,-1-5 144-15,0 4-144 0,1 0 128 0,1-1-128 16,-1-3 128-16,1-2-128 0,0-1 0 0,1-3 144 15,0-1-144-15,1 0 0 0,-2-2 160 0,2-1-160 16,-2-1 128-16,2-1-128 0,3-2 0 0,-2-2 128 0,-1 0-128 16,2-1 0-16,1-1 0 0,1-3 0 0,-1-1 0 0,0-1 0 15,2-3 0-15,2 1 0 0,1 2 0 0,2-3 0 16,0-4 0-16,1-1-144 0,3-1 0 0,3 3 0 16,1-3 144-16,3 0 0 0,1-2 0 0,0 2 0 15,1 6 0-15,1 1-208 0,1-1 80 0,0 2 128 16,1-1-160-16,1 3 160 0,-3 1 0 0,2 1-144 15,1 3 144-15,-1 1 0 0,1 1-144 0,0 0 144 16,1 2 0-16,-2 1-176 0,1 1 176 0,1 1-128 16,1 0 128-16,-2 4 0 0,-1-1 0 0,1 1-128 15,0-1 128-15,1 2 0 0,-2-1 0 0,1 1-128 16,-3-1 128-16,1 1 0 0,2 1 0 0,-2-2 0 16,-1-1 0-16,1-1 0 0,-2-2 0 0,1 1 0 0,-2 0 0 0,-3-1 0 15,-8-1 0-15,9 0 0 0,-9 0 0 0,0 0-192 16,0 0 32-16,0 0-11504 15,2-6-2304-15</inkml:trace>
  <inkml:trace contextRef="#ctx0" brushRef="#br1" timeOffset="108564.88">9306 11333 2751 0,'0'0'256'0,"0"0"-256"0,-4-6 0 0,4 6 0 16,0 0 3024-16,0 0 560 0,-3-8 128 0,-2 3 0 0,5 5-2096 0,-2-7-416 15,2 7-96-15,0-8-16 0,0 8-128 0,1-6-16 16,-1 6-16-16,0 0 0 0,0 0-112 0,0 0-32 15,0 0 0-15,0 0 0 0,0 0-224 0,0 0-48 16,0 0-16-16,0 0 0 0,0 0-160 0,0 0-16 16,0 0-16-16,0 0 0 0,0 11 16 0,0 1 0 15,0 2 0-15,-1 5 0 0,-1 1-64 0,0 4-16 16,-2-1 0-16,2 1 0 0,-3 5 0 0,0-1 0 16,1 1 0-16,2 1 0 0,-2 2-64 0,2 2-16 15,0 1 0-15,1 0 0 0,0-2-160 0,1-1 0 16,0-2 0-16,2-3 0 0,1-3 128 0,2-3-128 15,-3-3 128-15,3-1-128 0,4 0 176 0,-2-5-48 16,2-3-128-16,-1-4 192 0,2-2 224 0,2-1 32 16,-1-2 16-16,4-4 0 0,-1-1-16 0,1-3-16 0,2-1 0 0,-2 0 0 15,-1-4-176-15,0 1-16 0,1-4-16 0,-2 0 0 16,1 3-224-16,-4-2 176 0,1-3-176 0,0 1 160 16,1-1-160-16,-2 0 128 0,1 1-128 0,0-1 128 15,-4-4-128-15,2 0 0 0,-1 1 144 0,1 3-144 16,0 0 0-16,0 0 0 0,-3 2 0 0,0 1 128 15,0 4-128-15,-1 0 0 0,0 2 0 0,-1 0 0 16,1 0 0-16,-5 9 0 0,0 0 0 0,0 0 0 16,0 0 0-16,0 0 0 0,0 0-144 0,0 0 144 15,0 0-128-15,0 0 128 0,0 0-160 0,5 13 160 16,-4 3-160-16,0 0 160 0,-2 3-160 0,0 1 160 16,0 2 0-16,-3 5 0 0,0 4 0 0,0 0 0 15,-3 0 192-15,0 2-192 0,-2 2 192 0,0 1-192 0,0 0 160 0,1 3-160 16,-3-1 128-16,2 2-128 0,-2 1 0 0,-4-2 128 15,2-1-128-15,1 2 0 0,1 3 0 0,1 2 128 16,1-1-128-16,0-3 0 0,-4-6 0 0,2-2 0 16,0 0 128-16,2-4-128 0,-2 1 0 0,2-5 0 15,-1-1 144-15,0-1-144 0,-1 4 128 0,0-2-128 16,-1-3 128-16,0-1-128 0,-2-2 192 0,1-1-48 16,1-1 0-16,-2-3 0 0,-1-2 0 0,1-2 0 15,0-1 0-15,1-4 0 0,-2-1-16 0,1-2-128 16,-1-3 192-16,0-1-64 0,2 0 48 0,1-2 0 15,0-5 0-15,2-2 0 0,1 1-32 0,2 0 0 16,2-1 0-16,2-1 0 0,2-6-144 0,1 2 0 16,1 0 0-16,3 1 0 0,6 3 0 0,0-2 0 0,2-4 0 0,1 4 0 15,2 1 0-15,0 1 0 0,3 1 0 0,-1 1 0 16,2 1-144-16,2 0 144 0,-1 3 0 0,1 1 0 16,-1 1-176-16,-1 2 176 0,0 4-160 0,-2-4 160 31,1 0-1520-31,-1 0-208 0,-2 5-32 0,0-2-9248 0,0-2-1856 0</inkml:trace>
  <inkml:trace contextRef="#ctx0" brushRef="#br1" timeOffset="113595.18">20457 10754 4607 0,'0'0'400'16,"0"0"-400"-16,0 0 0 0,0 0 0 0,7-5 1328 0,-7 5 176 16,7-5 32-16,-7 5 16 0,5-7-784 0,2 2-176 15,-7 5-16-15,5-6-16 0,1 0 80 0,-6 6 32 16,6-7 0-16,-6 7 0 0,5-5 128 0,-5 5 32 15,3-10 0-15,-3 10 0 0,7-5-16 0,-7 5 0 16,3-7 0-16,-3 7 0 0,5-6-112 0,-5 6-32 16,0 0 0-16,8-5 0 0,-8 5-64 0,0 0-16 15,0 0 0-15,0 0 0 0,0 0-96 0,0 0-32 16,0 0 0-16,0 0 0 0,0 0 0 0,0 0 0 16,0 0 0-16,-2 11 0 0,-4-3-16 0,1 6-16 15,-2 2 0-15,0-1 0 0,-2-1-256 0,0 3-48 16,-1 3-128-16,1 1 192 0,0-1-192 0,3-2 0 15,-3 0 128-15,4 3-128 0,-3 2 0 0,3-1 176 16,3-2-176-16,2-3 160 0,2 0-160 0,1-1 0 16,-1 0-160-16,2-3 160 0,3-2 0 0,4 1 0 0,-2-4 0 0,3 0 0 15,1-3 0-15,2-2 160 0,1 0-32 0,-1-2 0 16,1 2 128-16,-1-3 32 0,-1-2 0 0,2 0 0 16,-1-3-16-16,0 1 0 0,-2-1 0 0,-1 1 0 15,0-5-80-15,-1 1-32 0,0 3 0 0,-1-1 0 16,-2 0-160-16,1-2 160 0,0-1-160 0,0 3 160 15,-3 0-160-15,2 0 128 0,0-2-128 0,0 0 128 16,-2 1-128-16,1 0 0 0,-1 1 144 0,-1 0-144 16,0-5 0-16,2 2 128 0,-4 1-128 0,3 1 0 15,1-2 0-15,-3 1 128 0,-1-1-128 0,0 3 0 16,-3 6 0-16,6-7 0 0,-1 1 0 0,-5 6 128 16,0 0-128-16,0 0 0 0,0 0 0 0,0 0 0 0,0 0 0 0,0 0 0 15,0 0 0-15,0 0-128 0,0 0 128 0,2 9 0 16,0 1 0-16,-2 4 0 0,-3 2 0 0,1 3 128 15,0-1-128-15,0 3 128 0,-5 1-128 16,1 3 0-16,-1 3 0 0,-1 0 0 0,-2 0 0 0,2 5 0 16,-1 2 0-16,1 3 0 0,-3 1 0 0,0 3 0 15,1 0 0-15,-1 1 0 0,1-1 0 0,1 2 0 16,-2-2 0-16,2-2 0 0,-1-2 0 0,0 0 0 16,-1-2 0-16,1 0 0 0,-1-4 0 0,1-1 0 15,0 0 0-15,-2-2 0 0,1-3 0 0,1-4 144 16,-2-3-144-16,1 1 0 0,-1-2 128 0,2 0-128 15,-2-3 0-15,2-1 0 0,1-3 160 0,-1-1-160 16,4-2 128-16,-2-2-128 0,8-6 240 0,0 0-48 16,-8 0 0-16,8 0 0 0,0 0 256 0,-5-9 32 0,1-1 16 0,3-1 0 15,2-2-112-15,3-2 0 0,1-1-16 0,-1 1 0 16,0-3-368-16,1 2 144 0,2-1-144 0,-1 3 0 16,-1 0 0-16,-1 1 0 0,5 1 0 0,-1 2 0 15,-4 3 0-15,4-1 0 0,-1-1 0 0,1 5 0 16,-8 4-176-16,10-1 16 0,-1 1 0 0,-9 0 0 31,12 5-592-31,-4 1-112 0,2 4-32 0,-1-5 0 16,1-2-2272-16,-2 0-464 0</inkml:trace>
  <inkml:trace contextRef="#ctx0" brushRef="#br1" timeOffset="114222.46">21230 10299 13823 0,'0'0'1216'0,"0"0"-960"16,0 0-256-16,0 0 0 0,0 0 0 0,0 0 0 15,4 8-144-15,-4-8 144 0,9 3 672 0,-2 0 224 16,3-1 64-16,1 0 0 0,-3-1-272 0,2-2-48 16,1-1-16-16,1 0 0 0,1-1-176 0,2 2-48 15,0-1 0-15,3-1 0 0,0-2-144 0,2 1-16 16,-2 0-16-16,-1 0 0 0,3 0-224 0,-2 0 0 15,-3-2 0-15,-2 2 0 0,-3-1 0 0,-1 3-336 16,-1-2 48-16,-8 4-9024 0</inkml:trace>
  <inkml:trace contextRef="#ctx0" brushRef="#br1" timeOffset="119886.84">22067 9743 10127 0,'0'0'896'0,"0"0"-704"0,11-1-192 0,-4-3 0 15,-7 4 576-15,11-2 64 0,1 1 32 0,-2-1 0 16,-1-2 64-16,0-1 16 0,0 2 0 0,1 0 0 15,-3 0 192-15,-7 3 32 0,9-4 16 0,-9 4 0 16,8-2 128-16,-8 2 32 0,9-2 0 0,-9 2 0 16,0 0-192-16,0 0-48 0,0 0 0 0,0 0 0 15,0 0-64-15,0 0-16 0,0 0 0 0,0 0 0 16,0 0-256-16,-10 2-64 0,1-1-16 0,-4 2 0 16,0 0-112-16,-2 3-32 0,0-2 0 0,-1 1 0 15,0-3 32-15,2 0 16 0,-2 0 0 0,1-1 0 16,-2 3-80-16,2-2-32 0,1 0 0 0,0 0 0 0,2 2-128 15,1-2-32-15,-2-2 0 0,1 0 0 0,1 4-128 0,1 0 0 16,-1-1 144-16,2 0-144 0,1 0 0 0,8-3 128 16,-8 0-128-16,8 0 0 0,0 0 0 0,-7 2 144 15,7-2-144-15,0 0 0 0,0 0 128 0,0 0-128 16,0 0 0-16,0 0 0 0,0 0 144 0,0 0-144 16,0 0 0-16,0 0 144 0,0 0-144 0,0 0 0 15,0 0 0-15,7 5 0 0,-7-5 0 0,0 0 0 16,5 10 0-16,-2-1 0 0,-3-9 0 0,0 9 0 15,0-9 0-15,-3 13 0 0,0-1 0 0,0-1 0 16,1-1 0-16,-2 2 0 0,1-2 0 0,2 0 0 16,-2-3 0-16,0 2 0 0,2 1 144 0,1-10-144 15,0 0 160-15,-2 8-160 0,2-8 0 0,-1 11 0 0,0 1 0 0,2-3 0 16,0 4 0-16,-1-3 0 0,0-10 0 0,2 10 0 16,-2-10 0-16,5 11 0 0,-1-1 0 0,0-3 0 15,-4-7 0-15,7 6 0 0,1 0 0 0,-2 0 0 16,0 0 0-16,0 0 0 0,3-2 0 0,1 1 0 15,0-1 0-15,1 3 0 0,-2 0 0 0,1 0 0 16,2 0 0-16,-4-1 0 0,-1 2 0 0,0 0 0 16,1-1 0-16,-3 0 0 0,1 0 0 0,-1 1 0 15,1 1 0-15,-2 0 0 0,-4-9 0 0,5 11 0 16,-3 1 0-16,-1 0 0 0,-1-1 0 0,-1-1 0 16,-1 0 128-16,-2 1 16 0,0 0 16 0,-1-1 0 15,1-2 0-15,-5-1 0 0,0 5 0 0,-2-2 0 16,-1-1 352-16,-2 0 80 0,-2-3 16 0,-1 3 0 0,-3-3-192 0,-3-1-32 15,0 0-16-15,-4-3 0 0,1 0-48 16,2-2-16-16,-4 0 0 0,4-1 0 0,1-2-176 0,4-1-128 16,4 1 192-16,1 0-192 0,3-2-160 0,3-1-144 15,4-4-16-15,2 5-16 16,2 5-2640-16,0 0-528 0,15-5-96 0</inkml:trace>
  <inkml:trace contextRef="#ctx0" brushRef="#br1" timeOffset="120673.73">22421 11033 19807 0,'0'0'880'0,"-7"0"176"0,-2-2-848 0,2 2-208 16,7 0 0-16,-9 2 0 0,0-3 624 0,9 1 80 15,-6-2 0-15,6 2 16 0,-8-1 384 0,8 1 80 16,-8-8 16-16,8 8 0 0,-2-5 0 0,-1-2 0 15,3 7 0-15,0-11 0 0,3-2-448 0,-1 1-96 16,3 0-16-16,-1 1 0 0,4 0-144 0,0 0-48 16,1-2 0-16,1 0 0 0,-1 2-144 0,1 2-48 15,2 1 0-15,-2 0 0 0,0 0-96 0,1 5-32 0,-2 2 0 0,-1 1 0 16,-8 0 0-16,10-2 0 0,-10 2 0 0,9 5 0 16,-9-5-128-16,6 10 0 0,-1 1 0 0,-5 1 0 15,0 2 0-15,-2 2 0 0,-4-1 0 0,1 1 0 16,-2-2 160-16,-2 0 0 0,0 2 0 0,0-4 0 15,-2-1 96-15,0-1 0 0,1-2 16 0,-3-1 0 16,1-1 112-16,1-3 0 0,-2 0 16 0,4-3 0 16,0 0-16-16,1 0 0 0,0-5 0 0,8 5 0 15,-4-10 64-15,2-1 0 0,1-1 0 0,3-3 0 16,2 0-256-16,4 0-64 0,-1 0 0 0,1 0 0 16,2-1-128-16,0 2-144 0,1 2 144 0,-1 1-208 15,1 2 208-15,0 4 0 0,0 1 0 0,0 3 0 16,-1 1-144-16,-1 1 144 0,-9-1-128 0,9 6 128 0,-2 3 0 15,-1 0 0-15,-4-1 0 0,0 4 128 16,-1 1-128-16,-2 0-192 0,-2-1 64 0,0 0 0 0,-4-1 128 0,0 0 0 16,0-1 0-16,-1-1 0 0,-1-3 0 0,1 0 144 15,-3-2 0-15,3-1 0 0,-1-3-144 0,1-3 0 16,2 0 0-16,0-2 0 0,-3 0 0 0,5-3 0 16,-2-2 0-16,4 0 0 15,1-1-2368-15,3 0-496 0,4-1-96 0,0 2-32 0</inkml:trace>
  <inkml:trace contextRef="#ctx0" brushRef="#br1" timeOffset="121851.13">23300 10617 10079 0,'0'0'448'0,"0"0"80"0,0-6-528 0,0-2 0 0,-1-1 0 0,1 9 0 15,0 0 1232-15,0 0 144 0,1-10 32 0,1 3 0 16,-2 7-272-16,0 0-48 0,5-7-16 0,-5 7 0 16,5-8-80-16,-5 8-16 0,0 0 0 0,5-5 0 15,-5 5-192-15,0 0-32 0,6-8-16 0,-6 8 0 16,0 0-64-16,0 0-16 0,0 0 0 0,0 0 0 16,0 0-400-16,0 0-64 0,8 8-32 0,-6 0 0 15,0 0 32-15,-1 1 0 0,-2 0 0 0,-1 1 0 16,0 1 96-16,-2 1 32 0,0 1 0 0,-1 3 0 15,1-1 48-15,-1 3 16 0,-1-1 0 0,2 2 0 16,-3 1 32-16,2 1 16 0,-1 1 0 0,2-2 0 16,-1-2-112-16,2 0 0 0,-1-1-16 0,0 1 0 0,2-3-80 0,1 0-16 15,1-2 0-15,2 0 0 0,0-1-64 0,2-1-16 16,0-1 0-16,2 0 0 0,1-1 0 0,-1-2-128 16,0 1 192-16,4-2-64 0,0-4 0 0,-2 2 0 15,0-1 0-15,-1 1 0 0,3-3 0 0,0-2 0 16,0-1 0-16,0-2 0 0,0 1 16 0,1 0 0 15,0-2 0-15,2 0 0 0,-2-2-144 0,2-1 192 16,0 0-192-16,1-1 192 0,-1-3-192 0,1 1 128 16,1 0-128-16,0 0 128 0,-3 0-128 0,1 0 0 15,0-1 144-15,-2 0-144 0,-1 2 0 0,-1 1 0 16,1-4 0-16,-1 3 128 0,1 2-128 0,1-1 0 16,-4 3 0-16,3-4 0 0,-4 0 0 0,-1 0 128 0,1 1-128 0,-2 1 0 15,0 3 0-15,-4 5 0 0,6-6 0 16,-6 6 0-16,0 0 0 0,0 0 0 0,0 0 0 0,0 0 0 15,0 0 0-15,0 0 0 0,0 0 0 0,3 9 0 16,-1 1 0-16,-2 1 0 0,-1 1-144 0,-1 1 144 16,0 1 0-16,-2 1-176 0,0 0 176 0,0 6-128 15,-2 4 128-15,-2 2 0 0,1 2 0 0,-2 1-128 16,0 2 128-16,-1 1 0 0,-3 3 0 0,1-1 0 16,0-3 0-16,0 3 0 0,-2 1 0 0,-1 0 0 15,1 1 0-15,0-2 0 0,-2 1 0 0,2-3 0 16,-1 0 160-16,0 0-32 0,0-1-128 0,1 0 192 15,-1-4-16-15,1 0-16 0,-1 1 0 0,-1-1 0 16,0 0 0-16,0-1 0 0,1 0 0 0,0-1 0 16,-2 2-160-16,2-3 192 0,-1-1-192 0,2 0 192 15,-1 2-64-15,1-4-128 0,3-1 192 0,0-4-64 0,3-1-128 0,-1 1 0 16,-1-5 144-16,4-3-144 0,6-9 160 0,0 0-32 16,0 0-128-16,0 0 192 0,0 0-48 0,0 0-16 15,-1-11 0-15,0-2 0 0,1-3-272 0,0 1-64 16,1-3-16-16,3 0 0 15,0 0-1120-15,1 3-240 0,-2 2-32 0,-1-1-9264 16,-1 0-1856-16</inkml:trace>
  <inkml:trace contextRef="#ctx0" brushRef="#br1" timeOffset="122615.78">24592 10321 1839 0,'0'0'0'0,"0"0"160"0,0 0-160 0,9-2 0 0,-6-3 0 0,-3 5 0 15,0 0 2832-15,0 0 544 0,0 0 96 0,0 0 32 16,0 0-1888-16,0 0-368 0,0 0-80 0,0 0-16 15,0 0-112-15,-4 5-16 0,-5 2-16 0,0 3 0 16,-4 3-112-16,2 2 0 0,0 2-16 0,-3 3 0 16,-3 3-160-16,-1 3-16 0,-2 5-16 0,0 0 0 15,-2 4-192-15,2 0-48 0,2 1 0 0,-2 0 0 0,2 0-160 0,3 0-32 16,-1-1-16-16,4 1 0 0,2-2-112 0,2-3-128 16,-1-3 176-16,2-1-176 0,3-2 192 0,0-1-64 15,3-1 0-15,-2-3-128 0,0-4 192 0,2 0-192 16,1-1 192-16,0-3-192 0,0-2 160 0,3-2-160 15,-3-8 128-15,0 0-128 16,8 8-256-16,-1-3-144 0,-7-5-32 0,11 2 0 16,-2-2-1872-16,0-4-384 0</inkml:trace>
  <inkml:trace contextRef="#ctx0" brushRef="#br1" timeOffset="122930.44">24724 10526 20271 0,'0'0'1792'0,"0"0"-1424"0,0 0-368 0,0 0 0 0,-7 6 288 0,0 0-16 0,0 3 0 0,0 2 0 15,-2 7-48-15,0-2-16 0,0 1 0 0,2 1 0 16,0 3 304-16,1 0 48 0,1 0 16 0,-1 1 0 16,3 0-16-16,1 1 0 0,0 0 0 0,2-1 0 15,2-3-192-15,1-2-48 0,1 1 0 0,2 0 0 0,3-1-144 16,0-1-48-16,2-3 0 0,-2 0 0 0,2 1 0 0,0-2-128 16,-4-2 192-16,3-3-64 0,-2 0-128 0,-8-7-272 15,9 3 64-15,-9-3-8016 16,8-2-1600-16</inkml:trace>
  <inkml:trace contextRef="#ctx0" brushRef="#br1" timeOffset="123138.07">24542 10757 6447 0,'-6'-8'576'0,"6"8"-576"15,-6-3 0-15,6 3 0 0,-8-3 4800 0,8 3 864 16,0 0 160-16,0 0 48 0,0 0-4752 0,0 0-944 0,12-5-176 0,1 2 0 15,0 1 0-15,3 0 0 0,0 2 0 0,3-3 128 16,1 0 96-16,-2 1 16 0,-1 0 0 0,1 0 0 16,1-1 16-16,0 0 16 0,-4 2 0 0,1 0 0 31,-1 1-624-31,-2 0-128 0,1-1-32 0,-2 0-12048 0</inkml:trace>
  <inkml:trace contextRef="#ctx0" brushRef="#br1" timeOffset="123485.42">24928 10249 21183 0,'0'0'944'0,"0"0"192"0,0 0-912 0,0 0-224 15,0 0 0-15,0 0 0 0,0 0 688 0,0 0 80 16,11 5 32-16,-4 1 0 0,2-2-16 0,0 5 0 16,-2 0 0-16,1 2 0 0,3 5 160 0,0 4 16 15,-2 2 16-15,1 2 0 0,3 4-224 0,-3 5-48 16,0 3-16-16,0 2 0 0,-6 0-96 0,1 2-16 16,-3-1 0-16,-4 3 0 0,-4 1-320 0,-2 2-80 15,-2-3-16-15,-5 4 0 0,1 5 32 0,-1-5 16 16,-2-4 0-16,1-4 0 0,-1-5-48 0,-4-2-16 15,-2-2 0-15,0-3 0 0,1-3 0 0,0-1 0 0,0-2 0 0,1 0 0 16,-1-2-144-16,1-2 0 0,1-4 0 0,0-2-11056 16,1-1-2192-16</inkml:trace>
  <inkml:trace contextRef="#ctx0" brushRef="#br0" timeOffset="132690.85">4426 7849 12895 0,'0'-7'272'0,"1"-1"64"0,-1 8 16 0,0-6 32 0,0-2-384 0,0 1 0 0,-1-1 0 0,1 2 0 15,-1 2 0-15,1 4 0 0,1-5 0 0,-2 1 0 16,-3 1 0-16,1-2 0 0,3 5 0 0,0 0 0 16,-4-3 0-16,0 1 0 0,4 2 0 0,-7 2 0 15,7-2 896-15,0 0 96 0,-7 0 32 0,-2 3 0 16,2 3-832-16,-3 0-192 0,2 0 0 0,-1 0 0 16,-1 3 0-16,-1 0 0 0,0 2 0 0,0 1 0 15,1 0 864-15,-2 1 128 0,-1 1 32 0,-1 1 0 16,-1 0-832-16,2 4-192 0,-1 0 0 0,0 1 0 15,-2 2 0-15,1 2 0 0,-2 1 0 0,2 4 0 16,0 3 0-16,-2 3 0 0,-1 3 0 0,2 2 0 16,2 1 0-16,-1 0 0 0,1 1 0 0,3 0 0 0,-3 2 0 0,1-1 0 15,-2 3 0-15,2 1 0 0,-1 1 0 0,-1 0 0 16,0-5 0-16,1 1 0 0,1-2 0 0,0-3 0 16,1-1 0-16,0 0 0 0,1 1 0 0,1 0 0 15,0 2 0-15,4 1 0 0,-3 0 864 0,4-2 128 16,1-1 32-16,-1-4 0 0,0 1-832 0,2 0-192 15,1 0 0-15,-3 1 0 0,2 2 0 0,0-1 0 16,1 1 0-16,-4 12 0 0,4-4 0 0,0-7 0 16,1-4 0-16,1-2-160 0,0-1 160 0,1-2 0 15,1-2 0-15,1 1 128 0,2 0-128 0,-1-1 0 16,2 0 0-16,1 1 128 0,2-1-128 0,1 0 0 0,1-3 0 0,3 0 0 16,2-2 0-16,1-2 0 15,4-1 0-15,4-1 0 16,5-3-832-16,1 0-64 0,14 5-32 0,-1-6 0 0</inkml:trace>
  <inkml:trace contextRef="#ctx0" brushRef="#br0" timeOffset="133615.87">8200 7146 13823 0,'0'0'608'0,"0"0"128"0,0 0-592 0,0 0-144 0,0 0 0 0,0 0 0 16,0 0 640-16,6-1 112 0,2 2 16 0,1 1 0 16,1-1-912-16,0 1-176 0,0 0-48 0,1 3 0 0,1 0 368 0,-1 2 0 15,0 2 0-15,1-1 0 0,0 1 0 0,-1 3 0 16,1 4 0-16,1 0 0 0,0 1 0 0,2 3 0 16,-4 0 0-16,1 5 0 0,0 1 0 0,1 2 0 15,0 0 0-15,2 3 0 0,-3 0 0 0,1 0 0 16,0-1 0-16,-1 4 128 0,0 4 16 0,-3 3 0 15,1 1 0-15,-1 6 0 0,-3-1 16 0,0 0 0 16,-1-2 0-16,0 4 0 0,-1 0 16 0,-2 1 0 16,1-1 0-16,-1 2 0 0,-1 1-176 0,-1 3 160 15,0-4-160-15,-1-1 160 0,-1-4-160 0,-1 2 160 16,0 2-160-16,0-1 160 0,0-1-16 0,-3-1 0 16,1 1 0-16,-1 1 0 0,-2-2 48 0,2-2 0 15,-3-3 0-15,1 1 0 0,-2 5 144 0,-1-5 48 16,1-2 0-16,-3 2 0 0,1 1-64 0,-1 0 0 0,-1-1 0 0,0-4 0 15,-2-5 64-15,1-1 16 0,-2-1 0 0,-1 1 0 16,0 3 48-16,-1-3 16 0,-3 0 0 0,1 0 0 16,-2 0 64-16,0 0 16 0,0-1 0 0,-1 1 0 15,-1-4 80-15,1 0 16 0,0-2 0 0,1-1 0 16,-5-2 0-16,3-1 16 0,1-1 0 0,-1 1 0 16,4 2-64-16,-2 0-16 0,2-2 0 0,0-1 0 15,0-3-208-15,1 1-48 0,1-1-16 0,0 0 0 16,2-2-128-16,2 0-32 0,0-2 0 0,3 1 0 15,-1-4-144-15,2 0 0 0,1 0 0 0,4 0 128 16,1 0-128-16,5 0 0 0,0-12 0 0,4 9-176 16,3 1-2256-1,4-2-448-15,10-2-80 0,-1-4-9536 0</inkml:trace>
  <inkml:trace contextRef="#ctx0" brushRef="#br0" timeOffset="135029.32">3019 14475 16575 0,'0'0'368'0,"0"0"80"0,0 0 0 0,4-5 16 0,-4 5-464 0,0 0 0 0,8-5 0 0,-8 5 0 15,0 0 912-15,0 0 96 0,0 0 16 0,0 0 0 16,0 0 0-16,0 0 0 0,0 0 0 0,0 0 0 16,0 0 0-16,0 0 0 0,0 0 0 0,0 0 0 15,-2 13-832-15,0 1-192 0,-4-1 0 0,2 0 0 16,-3 2 0-16,-1 2 0 0,-2 4 0 0,-1 0 0 16,0 1 0-16,-1 1 0 0,1 0 0 0,-1 5 0 0,1 5 864 0,-3 0 128 15,1 2 32-15,-2 2 0 0,-1 3-832 0,-2 1-192 16,0 1 0-16,-3 0 0 0,1-1 0 0,0 0 0 15,-4 3 0-15,2-1 0 0,-2-1 0 0,4 0 0 16,2 0 0-16,2 0 0 0,-5 2 0 0,3-5 0 16,2-1 0-16,-1-2 0 0,1 0 0 0,2-2 0 15,0-1 0-15,2 0 0 0,1 0 0 0,-1-2 0 16,1-2 0-16,5-2 0 0,0 0 0 0,4-2 0 16,2 0 0-16,1-9 0 0,1-1 0 0,3 0 0 15,-1-1 0-15,3-1 0 0,1-1 0 0,3-1 0 16,3-1 0-16,-1-1 0 0,2-3 864 0,5 1 128 15,-1-2 32-15,2-1 0 0,-1-2-832 0,1 0-192 16,5-1 0-16,-1-1 0 0,1-1 0 0,1 1 0 16,-2-2 0-16,11 0 0 0,-9-1 0 0,-3 1 0 0,-4 1 0 0,-2-1 0 15,-1-1 0-15,-2-2 0 0,1 2 0 0,-4-3 0 32,-2-2-1600-32,-3 0-352 0,0 0-80 0,-1-1-16 0</inkml:trace>
  <inkml:trace contextRef="#ctx0" brushRef="#br0" timeOffset="135391.41">2435 15255 20271 0,'0'0'448'0,"0"0"80"0,0 0 32 0,0 0 16 0,0 0-576 0,0 0 0 16,5-3 0-16,4-2 0 0,1-1 928 0,0 0 80 16,3 3 16-16,6-2 0 0,2 2 0 0,3-1 0 15,3-3 0-15,4 1 0 0,1 0 0 0,5-2 0 16,5 2 0-16,1-1 0 0,-2-1 0 0,-4 3 0 15,0 2 0-15,-6 2 0 0,-2-2-832 0,-1 3-192 16,-2 1 0-16,-1 1 0 0,-2-1 0 0,-2 1 0 16,-4 2 0-16,-1 0 0 0,0 0 0 0,-4 0 0 0,-3 2 0 15,-1-1-10336-15,1 1-2112 16</inkml:trace>
  <inkml:trace contextRef="#ctx0" brushRef="#br0" timeOffset="140313.04">20365 11445 5519 0,'0'0'240'0,"0"0"64"0,0 0-304 0,0 0 0 0,0 0 0 0,0 0 0 15,0 0 880-15,0 0 112 0,0 0 32 0,0 0 0 16,0 0-832-16,1-5-192 0,0 0 0 0,-1 5 0 16,1-7 864-16,0 2 128 0,-1 5 32 0,0 0 0 15,5-7 0-15,-3 0 0 0,1 3 0 0,-3 4 0 0,0 0-832 0,4-6-192 16,0 2 0-16,0-1 0 0,-4 5 864 0,6-4 128 16,-6 4 32-16,5-3 0 0,-5 3-832 0,6-2-192 15,-6 2 0-15,0 0 0 0,0 0 864 0,0 0 128 16,4-5 32-16,-4 5 0 0,0 0-832 0,0 0-192 15,0 0 0-15,0 0 0 0,0 0 864 0,0 0 128 16,0 0 32-16,0 0 0 0,0 0-832 0,5 6-192 16,-3 2 0-16,0 0 0 0,-1 2 0 0,-1 2 0 15,-1 0 0-15,1 3 0 0,0 1 864 0,1 1 128 16,-1-2 32-16,0 4 0 0,-1 2-832 0,-2 1-192 16,-1 0 0-16,0 1 0 0,0 0 0 0,-2 0 0 15,3-1 0-15,-2 0 0 0,0 1 0 0,1 0 0 16,1-1 0-16,0 1 0 0,0 0 0 0,-3-1 0 15,2-1 0-15,1-1 0 0,-4 0 0 0,3 0 0 16,-1-4 0-16,1-1 0 0,0-1 0 0,2-2 0 0,0-1 0 0,0-2 0 16,1-2 0-16,0 0 0 0,1-7 0 0,0 7 0 15,0 0 864-15,0-7 128 16,0 0 32-16,0 0 0 0,1 5-832 0,-1-5-192 0,0 0 0 0,0 0 0 16,0 0 0-16,0 0 0 0,2 4 0 0,-2-4 0 15,0 0 864-15,0 0 128 0,8 0 32 0,-2 0 0 16,-6 0-832-16,7 0-192 0,1-2 0 0,-2 1 0 15,-6 1 0-15,9 0 0 0,-1 0 0 0,-1 0 0 16,0-1 0-16,2 1 0 0,1 0 0 0,1-1 0 16,0-2 0-16,3 2 0 0,1-2 0 0,2 2 0 0,-1 1 0 15,3 0 0-15,0-1 0 0,2 1 0 0,-3 0 0 16,2 1 0-16,1-1 0 0,2 0 0 0,1 0 0 0,2 0 0 16,0 0 0-16,3 0 0 0,-2 0 0 15,3 0 0-15,0 0 0 0,12 1 0 0,-2 0 0 0,-4-1-240 16,0-2 48-16,-3 2 16 0,-4 2 176 0,1 0 0 15,-1-2 0-15,-1 0 0 0,0 0 0 0,1-2 0 16,2 2 0-16,-3 2 0 0,-2-2 0 0,3-3 0 16,3 1 0-16,1 1 0 0,0 2 144 0,-2-2-144 15,0-3 192-15,0 2-192 0,0 4 0 0,-1-2 0 16,-1-1 0-16,1 0 0 0,0 0 0 0,4 0 0 16,3 0 0-16,-4 1 0 0,-3-2 0 0,1 0 0 15,1-2 0-15,-3 3 0 0,-1 2 0 0,-1-1 0 16,-1-1 0-16,-1 1 0 0,0 1 0 0,3-1 0 0,-2-1 0 0,0 0 0 15,3 1 0-15,1-1 0 0,-1 0 0 16,3 1 0-16,1-2 0 0,0 1 128 0,0 1-128 0,1 0 0 16,-2-3 128-16,0 3-128 0,-1-2 0 0,0 2 0 15,-1 0 144-15,0 0-144 0,1 0 0 0,1 0 144 16,2-1-144-16,0 1 0 0,1 1 0 0,1 0 0 16,-2-2 0-16,0 0 0 0,-1 0 0 0,-2 1 0 15,-3 0 0-15,1 0 0 0,-1-1 128 0,1-1-128 16,-4 2 0-16,4 0 0 0,1-1 0 0,-2-1 0 15,1 0 0-15,-4-1 128 0,2 2-128 0,1-1 0 16,3-1 0-16,-1 1 0 0,-4 0 128 0,-1 1-128 16,0 1 0-16,-2-1 0 0,-1-2 0 0,-4 3 0 15,1-2 0-15,0 1 0 0,-1 0 0 0,2 1 0 0,-4-2 0 0,0 0 0 16,2 1 128-16,0 0-128 0,0 0 0 16,-1-1 0-16,-2-1 0 0,0 3 0 0,2-1 0 0,2-1 0 15,-2 0 0-15,-1 1 0 0,1 1 128 0,1 0-128 16,-2-2 0-16,-4 1 128 0,2 0-304 0,0 0-64 15,-2 2-16-15,7-2 0 0,-3-1 256 0,-2 0 0 16,-3 0 0-16,2-1 0 0,-2 3 0 0,1-1 0 16,-5 0 0-16,3-1 0 0,-2 2 0 0,2 0 0 15,-10 0 0-15,11 0 0 0,-5-1 0 0,-6 1 0 16,11-1 0-16,-4 1 0 0,-7 0 0 0,9-1 0 16,-9 1 0-16,0 0 0 0,0 0 0 0,0 0 0 15,8-4 0-15,-8 4 0 0,0 0 768 0,0 0 208 16,0 0 48-16,0 0 0 0,7 4-832 0,-7-4-192 15,0 0 0-15,8 1 0 0,-8-1 0 0,0 0 0 0,0 0 0 16,0 0 0-16,9 1 0 0,-9-1 0 0,0 0 0 16,0 0 0-16,0 0 0 0,0 0 0 0,0 0 0 0,0 0 0 15,0 0 0-15,0 0 0 16,0 0 0-16,0 0 0 0,0 0 0 0,0 0 0 0,0 0 0 0,0 0 0 16,0 0 0-16,0 0 0 0,0 0 0 0,0 0 0 15,0 0 0-15,0 0 0 0,0 0 0 0,0 0 0 16,0 0 0-16,0 0 0 0,0 0 0 0,0 0 0 15,4-9 0-15,1 1 0 0,-1 2 0 0,-4 6 0 16,1-9 0-16,1 1 0 0,2 1 0 0,-3-2 0 16,-1 1 0-16,0-1 0 0,1-2 0 0,1-2 0 15,2-2 0-15,-1-1 0 0,-1 1 0 0,-1-1 0 16,-1 1 0-16,1-4 0 0,1 0 0 0,0-1 0 16,-2-1 0-16,3 1 0 0,0-2 0 0,-1 0 0 0,0 2 0 15,2 2 0-15,-1 1 0 0,0-1 0 0,-2 0 0 0,-1 2 0 16,2 3 0-16,2-2 0 0,-1-1 0 0,0 1 0 15,1 1 0-15,-1-1 0 0,0 3 0 0,1 0 0 16,-3 0 0-16,0 2 0 0,-1 10 0 0,0 0 0 16,3-8 0-16,-3 8 0 0,0-6 0 0,0 6 0 15,0 0 0-15,0 0 0 0,0 0 0 0,0 0 0 16,0 0 0-16,0 0 0 0,0 0 0 0,0 0 0 16,0 0 0-16,3 11 0 0,-3-11 0 0,7 11 0 15,2 0 0-15,2 0 0 16,-4 0-2416-16,3 0-528 0,-4-1-96 0,2-1-32 0</inkml:trace>
  <inkml:trace contextRef="#ctx0" brushRef="#br0" timeOffset="143571.2">4523 14146 12895 0,'0'0'576'0,"4"-5"112"0,1-2-560 0,0 2-128 15,-5 5 0-15,6-6 0 0,-6 6 848 0,6-8 144 16,-1 2 32-16,-5 6 0 0,0 0 0 0,0 0 0 16,5-8 0-16,-5 8 0 0,0 0 0 0,0 0 0 15,0 0 0-15,0 0 0 0,0 0 0 0,0 0 0 16,0 0 0-16,-9 7 0 0,2-1-832 0,0 2-192 15,-3 2 0-15,0 1 0 0,-2 2 0 0,0 2 0 16,-1-1 0-16,-1 2 0 0,-1 4 864 0,-3 4 128 16,-1 1 32-16,1 6 0 0,0 1-832 0,-3 7-192 15,1 4 0-15,-2 1 0 0,-2-5 0 0,4 4 0 16,-2 3 0-16,7-13 0 0,-3 2 0 0,-3 6 0 16,1 4 0-16,0 4 0 0,0 2 0 0,0 2 0 0,-2 0 0 0,3 0 0 15,0 0 0-15,4 0 0 0,0 0 0 0,2 2 0 16,2 1 864-16,-1-3 128 0,0 0 32 0,0-2 0 15,3 1-832-15,3-4-192 0,-1-2 0 0,2 1 0 16,4 0 0-16,0-1 0 0,1-4 0 0,0 0 0 16,1-5 0-16,3 0 0 0,1-3 0 0,-1 0 0 15,2-2 864-15,1-1 128 0,-2-1 32 0,3-2 0 16,-3 0-832-16,2-1-192 0,-3-2 0 0,1-1 0 16,2-4 0-16,2 0 0 0,2-1 0 0,-2-1 0 15,0-2 0-15,3-3 0 0,-1-2 0 0,2-3 0 31,1-1-2416-31,1-5-528 0,-2-4-96 0,-1-4-32 0</inkml:trace>
  <inkml:trace contextRef="#ctx0" brushRef="#br0" timeOffset="144732.07">6600 13433 20271 0,'0'0'448'0,"7"-8"80"0,-3-1 32 0,-4 9 16 0,0 0-576 0,4-6 0 0,-1 0 0 16,-3 6 0-16,0 0 928 0,0 0 80 0,0 0 16 0,0 0 0 15,2 6 0-15,-2 4 0 16,-3 8 0-16,0-3 0 0,-2 1 0 0,1 0 0 0,-3 5 0 0,2 1 0 16,-2 2 0-16,1-2 0 0,-2-1 0 0,1 0 0 15,2 0-832-15,-2-2-192 0,1-1 0 0,-1 0 0 16,1-4 864-16,2-1 128 0,0-1 32 0,0 2 0 16,0-3-832-16,1-1-192 0,2-3 0 0,1 0 0 15,0-1 0-15,0-6 0 0,0 0 0 0,0 0 0 16,0 0 0-16,2 7 0 0,1-1 0 0,-3-6 0 15,9 5-2416-15,-9-5-528 16,9 3-96-16,-1-3-32 0</inkml:trace>
  <inkml:trace contextRef="#ctx0" brushRef="#br0" timeOffset="145411.82">4798 15049 12895 0,'-14'8'272'0,"6"-3"64"0,-2 1 16 0,3-2 32 0,0 2-384 0,0 0 0 16,-1 1 0-16,0 1 0 0,2-3 896 0,1 0 96 15,-1 1 32-15,6-6 0 0,0 0 0 0,0 0 0 16,0 0 0-16,0 0 0 0,0 0 0 0,9 1 0 16,3-1 0-16,0-2 0 0,3 1 0 0,5-1 0 15,1-3 0-15,5 2 0 0,4-1 0 0,3-1 0 16,8 1 0-16,2 0 0 0,1-1-832 0,1 0-192 15,-1 0 0-15,2 1 0 0,-1-1 864 0,1 1 128 0,0-1 32 16,2 1 0-16,-1 2-832 0,-1 0-192 0,-1 2 0 16,-6 0 0-16,-3 2 0 0,-2-1 0 0,-4 0 0 0,-3 1 0 15,1 1 0-15,-2-1 0 0,-3-1 0 0,7 1 0 32,-7-1-768-32,-5 4-208 0,-5-2-48 0,-3-1-13504 0</inkml:trace>
  <inkml:trace contextRef="#ctx0" brushRef="#br0" timeOffset="145870.66">4656 15794 16575 0,'0'0'368'0,"-7"4"80"0,2 1 0 0,-1-1 16 0,2-1-464 0,-1 2 0 16,3-2 0-16,2-3 0 0,0 0 1728 0,0 0 256 0,0 0 64 15,0 0 0-15,0 0-832 0,0 0-144 0,0 0-48 0,7 3 0 16,3 0 0-16,3-3 0 0,1-1 0 0,1-2 0 16,3 0-816-16,1 0-208 0,2 1 0 0,1-3 0 15,2-1 864-15,3-1 128 0,1 0 32 0,-1 2 0 16,-4 2-832-16,3-1-192 0,-4 1 0 0,2 1 0 15,-1 1 864-15,0 1 128 0,-3 1 32 0,-2 0 0 16,-3-1-832-16,-1 1-192 0,-2 2 0 0,0-1 0 16,-3 0-768-16,0-1-208 15,-3-1-48-15,-6 0-9824 0,0 0-1968 0</inkml:trace>
  <inkml:trace contextRef="#ctx0" brushRef="#br0" timeOffset="146258.01">5361 15373 23951 0,'0'0'512'0,"0"0"128"0,4-8 0 0,-4 8 64 0,0 0-576 0,0 0-128 16,0 0 0-16,0 0 0 0,0 0 1664 0,3 8 320 15,-3 3 48-15,0-1 16 0,0 1-832 0,0 2-144 16,-1 2-48-16,1 2 0 0,-2-1-816 0,2 3-208 16,-1-2 0-16,0 1 0 0,-1 1 864 0,0-3 128 0,-1 0 32 0,2-1 0 15,0 3-832-15,1-3-192 0,0 0 0 0,2-1 0 16,-1-3 864-16,2 0 128 0,0 2 32 0,1-3 0 16,-4-10-832-16,5 5-192 0,2 0 0 0,1-2 0 15,0 0 0-15,2-1 0 0,2-2 0 0,2-2 0 16,2-1 0-16,-1 0 0 0,0 0 0 0,1 0 0 15,-1-3 0-15,-1 0 0 0,-1 2 0 0,-1-1 0 16,0 0 0-16,-1-1 0 0,0-1 0 0,2-1 0 16,-1 2-1600-1,-1 1-352-15,-4 0-80 0,0-1-16 0,-7 6-816 0,6-2-160 16,-6 2-48-16,4-5 0 0</inkml:trace>
  <inkml:trace contextRef="#ctx0" brushRef="#br0" timeOffset="146666.53">5771 15369 16575 0,'0'0'736'0,"0"0"160"0,0 0-720 0,0 0-176 15,0 0 0-15,0 0 0 0,0 0 1664 0,0 0 320 16,0 0 48-16,0 0 16 0,0 0-832 0,0 0-144 16,0 0-48-16,0 0 0 0,0 7 0 0,0 2 0 0,-1 1 0 0,-2 1 0 15,-2 2 0-15,0 2 0 16,-1 4 0-16,1 0 0 0,-1 0 0 0,-1 3 0 0,-1 4 0 0,1 0 0 16,1 3 0-16,-1 3 0 0,-1-2 0 0,1 5 0 15,-1 1-816-15,2 2-208 0,-1 0 0 0,1-2 0 16,0-2 0-16,1-2 0 0,1 0 0 0,-3-1 0 15,3 0 864-15,-1-2 128 0,1 0 32 0,0 1 0 16,0 0-832-16,1 0-192 0,1-1 0 0,-1-4 0 16,0 0 0-16,2-2 0 0,0-2 0 0,0 0 0 15,1-4 0-15,0-2 0 0,1-1 0 0,0-2 0 16,1 1 0-16,3-5 0 0,-3 0 0 0,2-2 0 16,2-4-3232-16,2-2-688 0,10-8-144 15,2-11-32-15</inkml:trace>
  <inkml:trace contextRef="#ctx0" brushRef="#br0" timeOffset="147780.04">15893 12213 9215 0,'0'0'400'0,"0"0"96"0,0 0-496 0,-7-2 0 15,1-3 0-15,6 5 0 0,-8-2 912 0,8 2 96 16,0 0 16-16,0 0 0 0,0 0 0 0,0 0 0 0,0 0 0 0,0 0 0 16,0 0 0-16,0 0 0 0,0 0 0 0,0 0 0 15,8-3 0-15,2 0 0 0,1 3 0 0,2 0 0 16,4 0-832-16,4-2-192 0,0-3 0 0,4 3 0 15,-1 1 864-15,4 1 128 0,0 1 32 0,2-4 0 16,1-6-832-16,1-1-192 0,3 5 0 0,0-2 0 16,0 1 0-16,-3 0 0 0,0-1 0 0,0 5 0 15,-2 0 0-15,-3 1 0 0,-5 0 0 0,0 1 0 16,-3-1-1600-16,-5 1-352 16,-2 0-80-16,-12 0-16 0</inkml:trace>
  <inkml:trace contextRef="#ctx0" brushRef="#br0" timeOffset="148109.51">15706 12564 20271 0,'0'0'448'0,"0"0"80"0,0 0 32 0,0 0 16 0,0 0-576 0,12 7 0 16,-3-7 0-16,1 0 0 0,3-4 1744 0,1 0 240 16,-2 1 64-16,7 0 0 0,5-1-1648 0,0-2-400 0,-1-4 0 0,4 2 0 15,5 4 896-15,0-2 112 0,0 0 16 0,-1-1 0 16,-5-1-832-16,2 5-192 0,-3 3 0 0,-2-1 0 15,-3-2 0-15,-1 2 0 0,-3 1 0 0,0 1 0 16,-2 0 0-16,-1 1 0 0,-3-2 0 0,0 2-9232 16,-1 1-1904-16</inkml:trace>
  <inkml:trace contextRef="#ctx0" brushRef="#br0" timeOffset="148548.07">16347 12369 20271 0,'0'0'448'0,"0"0"80"0,0 0 32 0,0 0 16 0,0 0-576 0,0 0 0 16,0 0 0-16,0 0 0 0,0 0 928 0,0 0 80 16,0 0 16-16,-4 11 0 0,3 0 0 0,0-3 0 15,0 2 0-15,1-1 0 0,3 2-832 0,1 0-192 16,2 0 0-16,-1-2 0 0,-5-9 0 0,11 10 0 15,-2-1 0-15,4-1 0 0,0 0 864 0,0-4 128 16,-1-6 32-16,-1 1 0 0,1 1-832 0,1 0-192 16,1 1 0-16,0-1 0 0,-3-2 0 0,1-1 0 15,-1-2 0-15,0-1 0 16,-2-3-768-16,0 0-208 0,-3 0-48 0,2 1 0 16,-3-2 0-16,1 0 0 0,-2-1 0 0,-2 4 0 15,-2 7 0-15,0 0 0 0,4-9 0 0,-4 9 0 0,0-10 832 0,0 10 192 0,0 0 0 0,0 0 0 16,0 0 768-16,-7 4 208 0,1 2 48 0,0 6 0 15,-1 2 0-15,1 0 0 0,0 1 0 0,-1 3 0 16,0 6-832-16,-1 1-192 0,2 2 0 0,-1-3 0 16,1-1 0-16,1 1 0 0,0 3 0 0,1-4 0 15,1-4 0-15,2-2 0 0,3 1 0 0,1-2 0 16,2 2 0-16,-1-8 0 0,2-3 0 0,4-2 0 16</inkml:trace>
  <inkml:trace contextRef="#ctx0" brushRef="#br0" timeOffset="149233.76">19065 11749 16575 0,'-14'7'368'0,"8"-5"80"0,-3-3 0 0,2 3 16 0,-1 3-464 0,1-1 0 15,7-4 0-15,-9 3 0 0,9-3 912 0,-6 6 96 16,0-1 16-16,6-5 0 0,0 0 0 0,0 0 0 16,0 0 0-16,9 0 0 0,3 0 0 0,2-4 0 15,-2-1 0-15,8 2 0 0,3 0-832 0,4 0-192 16,0-2 0-16,1 1 0 0,3-2 864 0,-1 3 128 16,0 0 32-16,2-2 0 0,0-4-832 0,3 2-192 15,0 0 0-15,-8 3 0 0,2-4 0 0,2 1 0 16,2-1 0-16,0 1 0 0,0 3 864 0,-2-1 128 0,-4-2 32 0,-1 1 0 15,-4 3-832-15,-2 2-192 0,-4 1 0 0,-3-1 0 32,-3-3-2416-32,-1 3-528 0,-1 2-96 0,-8-1-32 0</inkml:trace>
  <inkml:trace contextRef="#ctx0" brushRef="#br0" timeOffset="149561.89">18784 12140 20271 0,'0'0'448'0,"0"0"80"0,0 0 32 0,0 0 16 0,6 5-576 0,-6-5 0 15,6 6 0-15,-6-6 0 0,8 0 1744 0,2-1 240 16,1-2 64-16,0 1 0 0,1 1-832 0,3-2-144 16,2-2-48-16,0 1 0 0,3 1-816 0,-4 2-208 15,3-4 0-15,1 1 0 0,2-1 864 0,1 2 128 16,0 0 32-16,2 2 0 0,1-5-832 0,-3 2-192 16,1 1 0-16,-3 0 0 0,-1-2 0 0,0 2 0 15,-4-1 0-15,0 2 0 0,-4 1 0 0,0 1 0 0,-1-3 0 16,-1 2-10336-16,-5 1-2112 0</inkml:trace>
  <inkml:trace contextRef="#ctx0" brushRef="#br0" timeOffset="149880.56">19378 11964 27647 0,'0'0'608'0,"0"0"128"0,0 0 32 0,-3 6 0 0,3-6-624 0,-3 8-144 0,0 1 0 0,-2 0 0 0,0-1 0 0,2 2 0 16,1 0 0-16,-1 1 0 0,0 0 848 0,2 0 144 15,1 0 32-15,1 0 0 0,2 2 0 0,1 2 0 16,0-4 0-16,3 0 0 0,1-4-832 0,-1 3-192 15,2 0 0-15,2-2 0 0,-1-5 0 0,3 1 0 16,1-3 0-16,0 0 0 0,-1 1 0 0,0-2 0 16,-2-2 0-16,0-2 0 15,1 2-1600-15,0-1-352 0,-3-1-80 0,2-4-16 0</inkml:trace>
  <inkml:trace contextRef="#ctx0" brushRef="#br0" timeOffset="150071.72">19672 11944 31327 0,'0'0'1392'0,"0"0"272"0,-2 7-1328 0,-2 4-336 0,1 3 0 0,-4 5 0 15,1 1 0-15,-2 6 0 0,-1 5 0 0,-1 0 0 16,1 2 896-16,-2 3 96 0,0 0 32 0,0 2 0 16,0 0 0-16,-2-2 0 0,5-1 0 0,0-1 0 15,-1 1-832-15,3-2-192 0,-2 0 0 0,1-3 0 16,2-3-768-16,-1 0-208 15,1 4-48-15,4-5 0 0</inkml:trace>
  <inkml:trace contextRef="#ctx0" brushRef="#br0" timeOffset="151642.49">20917 9664 12895 0,'0'0'272'0,"0"0"64"0,0 0 16 0,0 0 32 0,-1-11-384 0,-3 2 0 16,-2 1 0-16,6 8 0 0,0 0 896 0,0 0 96 15,-9-4 32-15,1 4 0 0,-1 5 0 0,0 2 0 16,-5-3 0-16,-1 3 0 0,0 2 0 0,-2 5 0 15,0 1 0-15,-3 3 0 0,0-4-832 0,-1 5-192 16,-1 3 0-16,0 3 0 0,-2 4 864 0,-1 2 128 0,-2-1 32 0,0 9 0 16,-1 6-832-16,2 2-192 0,0 3 0 0,0 0 0 15,2 2 0-15,0 2 0 0,0 1 0 0,0 4 0 16,0 1 0-16,0 1 0 0,1 2 0 0,0-1 0 16,4-5 0-16,2-1 0 0,0 0 0 0,2 0 0 15,3 1 0-15,3-2 0 0,1-3 0 0,3-1 0 16,3 2 864-16,2-4 128 0,4 1 32 0,0-1 0 15,3 1-832-15,2-1-192 0,2-3 0 0,-2-4 0 16,-1 0 0-16,2-4 0 0,1-2 0 0,2-1 0 16,1-1 0-16,0-1 0 0,-3-2 0 0,1-2 0 15,-2 0 0-15,3-2 0 0,-2 0 0 0,1-4 0 16,-1 0 0-16,0-2 0 0,-3-1 0 0,1-4 0 16,-2 0 0-16,1-3 0 0,-6-1 0 0,4-3 0 0,2 2 864 0,-4-2 128 15,-4-9 32-15,0 0 0 0,0 0-832 0,0 0-192 16,0 0 0-16,0 0 0 0,0 0 864 0,0 0 128 15,0 0 32-15,0 0 0 0,-1-11-832 0,-2-3-192 16,-3-2 0-16,3-1 0 0,1 1 0 0,0-3 0 16,-1-2 0-16,2-2 0 0,-2-2 864 0,-2 0 128 15,2-1 32-15,0 0 0 0,-4-3-832 0,3 1-192 16,-1-3 0-16,1-3 0 0,-2-3 0 0,3-3 0 16,1-1 0-16,1-4 0 0,-4-3 0 0,2-2 0 15,1-2 0-15,1 0 0 0,0-1 0 0,0-1 0 16,0-1 0-16,1 1 0 0,1 0 0 0,1 5 0 15,0 1 0-15,1 2 0 0,2-1 0 0,-2 1 0 16,1-1 0-16,3 1 0 0,0-4 0 0,1 0 0 16,3 1 0-16,-1 3 0 0,-2 2 0 0,3 3 0 15,1-1 0-15,0 1 0 0,-2 2 0 0,1 1 0 0,1 1 0 0,3 2 0 16,-3 2 0-16,0 1 0 0,-2 1 0 0,3 3 0 16,0 3 0-16,0 2 0 0,0 0 0 0,1 1 0 31,0 3-768-31,0 3-208 0,1-1-48 0,-2 3 0 0,0 0 832 0,-2 1 192 0,1 2 0 0,-1 2 0 15,-1 1 0-15,-2 0 0 0,-3 0 0 0,1 4 0 16,-6 4 0-16,0 0 0 0,0 0 0 0,0 0 0 16,0 0-864-1,0 0-128-15,0 0-32 0,0 0 0 0,-10 1-2448 0,3 0-496 0,7-1-112 16,-12-3-16-16</inkml:trace>
  <inkml:trace contextRef="#ctx0" brushRef="#br0" timeOffset="153169.72">24642 9264 12383 0,'0'0'544'0,"3"-10"112"0,-2 0-528 0,-1-1-128 15,1 2 0-15,-1-1 0 0,0 10 1104 0,2-11 192 16,1 0 48-16,-2 3 0 0,-1 8-256 0,0 0-32 15,0 0-16-15,0 0 0 0,0-10-208 0,0 10-32 16,0 0-16-16,0 0 0 0,0 0-464 0,0 0-112 16,0 9-16-16,1 2 0 0,2 2-192 0,2 4 0 15,-1-3 0-15,1 7 0 0,1 5 0 0,1 5-128 16,1 1 128-16,-1 2 0 0,2 3 0 0,-3 2 0 16,3 1 0-16,-1 4 0 0,0 2 0 0,-1 1 0 15,0 3 0-15,-3 0 0 0,2 2 128 0,-1 1-128 16,-1-1 176-16,-1 6-176 0,0 3 208 0,0 1-64 15,1-5-16-15,-1-2 0 0,0-1 32 0,0 4 0 16,-5 5 0-16,4-5 0 0,1-3 48 0,-1-2 16 16,-5-3 0-16,1-1 0 0,-1-2 32 0,0 1 16 0,-1-1 0 15,-3 2 0-15,0 4 48 0,0-5 16 0,-2-2 0 0,-4-3 0 16,0-3 0-16,-2 1 0 0,-2 0 0 0,-1-3 0 16,0 0-16-16,-2-3-16 0,0 2 0 0,0 1 0 15,-4 2-48-15,4-3-16 0,3-4 0 0,0-1 0 16,-6-2-32-16,2 3 0 0,1-5 0 0,-1-1 0 15,2 0-16-15,2-1-16 0,-1 2 0 0,-2-2 0 16,3-4 16-16,-3-1 0 0,0 0 0 0,0-1 0 16,2-1-32-16,-1-1 0 0,1-4 0 0,1 1 0 15,0-1-16-15,1-2 0 0,-1-3 0 0,2-3 0 16,1-1-16-16,-1-1 0 0,2-2 0 0,3 1 0 16,5-4 64-16,-2-2 0 0,-2 0 0 0,3 0 0 15,0-1 0-15,6 4 16 0,-1-9 0 0,0 1 0 0,-1 1-80 0,3 0-128 16,4-2 176-16,2-1-176 0,-5-2 0 0,5 0 0 15,2-2 0-15,5-1 0 0,1-5 0 0,3 4 0 16,-3-2 0-16,5-3 0 0,3-1 0 0,-2-2 0 16,2-3 0-16,-2-1 0 0,0-2 0 0,2 0 0 15,-1-5 0-15,2-3 0 0,-3-6 128 0,5-3-128 16,-1-3 0-16,1-4 0 0,2-4 0 0,0-4 0 16,-2-4 128-16,1-2-128 0,2-2 0 0,-1-2 0 15,-2-4 0-15,-3 3 0 0,-1 1 0 0,0 1 0 16,-5-5 0-16,1 4 0 0,-2 3 0 0,-2 4 0 15,-3 6-128-15,-5-1 128 0,4-1 0 0,-5 2-176 16,-4 3 176-16,-2 5-160 0,-2 3-32 0,0 5-16 16,-6 3 0-16,3 3 0 0,-4 5 0 0,1 4 0 15,-1 0 0-15,1 4 0 0,2 2 80 0,-3 2 128 0,3 6-208 16,-1 0 80-16,4 2 128 0,1 0-128 0,-3 1 128 0,3 4-128 16,3 7 128-16,0 0-192 0,0 0 192 0,0 0-192 15,0 0 64-15,0 0 0 0,-1 13 0 0,2 3 0 16,2 0 0-16,3 3 0 0,-3 3 0 0,2 3 0 15,2 3-64-15,-4 5-16 0,1 4 0 0,-1 10 0 16,-1 9 48-16,-2 7 16 0,-2 6 0 0,-1 6 0 16,-2 4 144-16,-2 6-160 0,-2 6 160 0,-2 1-160 15,-2-1 160-15,-2 1 0 0,0-3 0 0,-3 1-128 16,0-2 128-16,0-9 0 0,-2-9 0 0,3-2 128 16,-1-4-336-16,0-4-64 0,1-4-16 0,0-5-9056 15,2 0-1792-15</inkml:trace>
  <inkml:trace contextRef="#ctx0" brushRef="#br0" timeOffset="154206.37">4319 7670 9215 0,'0'0'400'0,"0"0"96"15,0 0-496-15,2-7 0 0,2-1 0 0,-4 8 0 16,1-9 912-16,-1 9 96 0,2-9 16 0,-2 9 0 15,0 0 0-15,0 0 0 0,0 0 0 0,4-8 0 16,-4 8 0-16,0 0 0 0,0 0 0 0,0 0 0 0,0 0-832 0,0 0-192 16,0 0 0-16,0 0 0 0,0 0 864 0,0 0 128 15,0 0 32-15,-9 4 0 0,2 5-832 0,-4 2-192 16,0 1 0-16,-2 2 0 0,-2 0 0 0,0 6 0 16,-1 1 0-16,-1 4 0 0,-2 3 864 0,-2 3 128 15,-3 2 32-15,0 6 0 0,-4 4-832 0,11-9-192 16,-6 6 0-16,1 4 0 0,1 5 0 0,-1 5 0 15,1 5 0-15,0 0 0 0,0-3 0 0,1 4 0 16,-1 2 0-16,3 2 0 0,-1 0 0 0,2 0 0 16,2-5 0-16,0 0 0 0,0-1 0 0,1-1 0 15,2-3 0-15,3 1 0 0,0 1 0 0,4-1 0 16,0-3 0-16,3-3 0 0,0-1 0 0,2 1 0 16,2 0 0-16,4 0 0 0,-2-1 864 0,4 1 128 0,0-1 32 15,3-1 0-15,-2 0-832 0,4-3-192 0,-1-3 0 0,1 1 0 16,-2 0 0-16,3-1 0 0,0-2 0 0,11 11-9232 15,-1-8-1904-15</inkml:trace>
  <inkml:trace contextRef="#ctx0" brushRef="#br0" timeOffset="154891.49">8451 7256 9215 0,'0'0'400'0,"0"0"96"0,3-9-496 0,-1 1 0 0,-2 8 0 0,0 0 0 16,0-8 1728-16,0 8 256 0,0 0 64 0,0 0 0 15,0 0-832-15,0 0-144 0,0 0-48 0,0 0 0 16,0 0-816-16,3 15-208 0,1 0 0 0,-2 4 0 15,1-4 0-15,2 6 0 0,0 2 0 0,0 5 0 16,0 0 0-16,1 4 0 0,-3 1 0 0,1 4 0 16,1 0 0-16,-1 5 0 0,-4 4 0 0,1 7 0 0,-1 6 0 15,-1 4 0-15,-3-2 0 0,-1 4 0 16,0 1 0-16,-2 6 0 0,-2 3 0 0,-1 1 0 0,-2 1 864 0,1 0 128 16,-4 0 32-16,0 5 0 0,-2 5-832 0,-3-3-192 15,0-5 0-15,0-1 0 0,-6 0 0 0,1-1 0 16,0-2 0-16,-2-5 0 0,1-3 864 0,-1-3 128 15,-2-2 32-15,1-3 0 0,1-2-832 0,-1-3-192 16,2-2 0-16,-2-3 0 0,4 1 864 0,0-6 128 16,-1-4 32-16,2-2 0 0,-1-1-832 0,4 1-192 15,1-7 0-15,-1-3 0 0,4-1 0 0,0-6 0 16,1-2 0-16,4-1-13888 0</inkml:trace>
  <inkml:trace contextRef="#ctx0" brushRef="#br0" timeOffset="156245.78">7268 13353 20271 0,'20'-7'448'0,"-20"7"80"0,0 0 32 0,0 0 16 0,0 0-576 0,0 0 0 16,0 0 0-16,8 6 0 0,0 1 0 0,0 5 0 15,-1-2 0-15,0 3 0 0,4 1 0 0,2 5 0 16,-2 1 0-16,1 4 0 0,0 4 928 0,1 8 80 16,1 4 16-16,1 4 0 0,-3-1-832 0,2 4-192 15,0 4 0-15,-1 6 0 0,1 6 0 0,0 5 0 16,0 1 0-16,2 0 0 0,-2-1 864 0,0 2 128 15,1 2 32-15,-1-2 0 0,-1-2-832 0,1 1-192 0,0-7 0 16,-6 4 0-16,-3 0 864 0,-2-1 128 0,-1-3 32 0,0-17 0 16,1 5 0-16,-3 1 0 0,0 1 0 0,-1 1 0 31,-6 0-1648-31,-1 5-320 0,-2-4-64 0,-2 1-16 0,-3 1 1648 0,-2-2 320 0,-2 1 64 0,-2 0 16 16,-5 1-832-16,0 0-192 0,-2 1 0 0,0-1 0 15,-6-1 864-15,1-2 128 0,0-3 32 0,2 0 0 16,1-2-832-16,3 0-192 0,1-4 0 0,4-3 0 15,2-3 0-15,1-4 0 0,1-3 0 0,4-3 0 16,2-6 0-16,3-3 0 0,1-7 0 0,4-1 0 16,0-6-2416-16,4-5-528 0,-6-16-96 15,9-12-32-15</inkml:trace>
  <inkml:trace contextRef="#ctx0" brushRef="#br0" timeOffset="156678.25">8690 14228 23951 0,'0'0'512'0,"0"0"128"0,0 0 0 0,5-8 64 0,-5 8-576 0,0 0-128 0,0 0 0 0,0 0 0 16,0 0 848-16,0 0 144 0,0 0 32 0,5 3 0 15,2 3-832-15,-3 4-192 0,0 3 0 0,0 9 0 16,2 9 864-16,-4 2 128 0,0 2 32 0,0 4 0 16,-1 5-832-16,0-8-192 0,2 3 0 0,-2 3 0 15,0 2 864-15,2 3 128 0,-3 5 32 0,1 2 0 16,-1-2-832-16,1-4-192 0,0-4 0 0,2-3 0 0,-1-3 0 0,2-5 0 16,1-3 0-16,-2-4 0 0,1-4 0 0,2-1 0 15,-3-5 0-15,1-4-10336 16,1-5-2112-16</inkml:trace>
  <inkml:trace contextRef="#ctx0" brushRef="#br0" timeOffset="156888.64">8434 14826 35007 0,'0'0'768'0,"0"0"176"0,0 0 16 0,0 0 16 0,3-4-784 0,3-2-192 16,2 2 0-16,5-1 0 0,4 0 0 0,4-2 0 15,2-2 0-15,4 1 0 0,8-2 0 0,2 0 0 16,3-1 0-16,1 1 0 0,-2-2 0 0,3 2 0 16,-1 1 0-16,1-1 0 0,-1 0 0 0,0 0 0 0,2 4 0 0,-1-2-10336 15,-3 0-2112-15</inkml:trace>
  <inkml:trace contextRef="#ctx0" brushRef="#br0" timeOffset="157589.01">10118 14006 12895 0,'-11'-11'576'0,"7"6"112"0,4 5-560 0,-3-8-128 16,-1 2 0-16,3-2 0 0,0-1 848 0,3 4 144 16,-2 5 32-16,7-8 0 0,-4-2 0 0,3 2 0 0,1 2 0 15,2-2 0-15,1 3-832 0,2-4-192 0,1 2 0 0,1-2 0 16,1 4 864-16,3-2 128 0,-1 1 32 0,3 1 0 16,2 2 0-16,-1 3 0 0,0 3 0 0,-1 4 0 15,-1 2-832-15,0 2-192 0,-1 3 0 0,-1-1 0 16,1 5 0-16,0 4 0 0,0 4 0 0,-3 5 0 15,-6 3 0-15,0 3 0 0,-3 2 0 0,-3 2 0 16,-4-1 0-16,-3 4 0 0,-5 5 0 0,-2 0 0 16,-4 1 864-16,3-12 128 0,-4 1 32 0,-3 1 0 15,2 1-832-15,-5 0-192 0,-2-3 0 0,-2 0 0 16,0-1 0-16,-1 1 0 0,-1-1 0 0,-2-2 0 16,-1-5 0-16,0-3 0 0,-1 1 0 0,2-3 0 15,-2-2 0-15,1-2 0 0,2-3 0 0,5-1 0 0,3-1 0 16,2-4 0-16,2-3 0 0,1-2 0 0,3 0 864 0,6-2 128 15,-1 1 32-15,2-2 0 0,6-4-832 0,0 0-192 16,0 0 0-16,7 4 0 0,3-1 0 0,1-2 0 16,2 0 0-16,5 1 0 0,6 1 0 0,4-1 0 15,3-1 0-15,1 0 0 0,0 0 0 0,0 1 0 16,2-2 0-16,-1 1 0 0,-1-1 0 0,0 0 0 16,-1 1 0-16,-3 1 0 0,0-1 0 0,-1 0 0 15,-5-1 0-15,3 1 0 16,-3 1-1600-16,-2-1-352 0,0-1-80 0,4-1-11472 0</inkml:trace>
  <inkml:trace contextRef="#ctx0" brushRef="#br0" timeOffset="157983.65">11382 13988 20271 0,'0'0'896'0,"6"-9"192"16,-6 0-880-16,1 4-208 0,-1 5 0 0,0 0 0 15,0 0 864-15,0 0 128 0,-3-6 32 0,3 6 0 0,-8-2 0 0,8 2 0 16,-8 7 0-16,-2-1 0 0,-1 4 0 0,1 4 0 15,-3 2 0-15,1 5 0 0,-1 3-832 0,0 6-192 16,-2 0 0-16,1 2 0 0,-1 1 0 0,1 2 0 16,-3 5 0-16,1 4 0 0,1 2 864 0,2 3 128 15,0 2 32-15,4-15 0 16,2 1-832-16,-2 0-192 0,2 2 0 0,-1-2 0 0,4 1 0 0,1-3 0 16,1-1 0-16,2-1 0 0,1-2 0 0,2-5 0 15,1-1 0-15,4-1 0 0,-1-2 0 0,3-3 0 16,0-2 0-16,2-4 0 0,1-1 0 0,2-2 0 15,0 0 0-15,2-2 0 0,-1-4 0 0,0-2 0 16,-3-2 0-16,1 0 0 16,0-2-1600-16,1-2-352 0,-7-3-80 0,6-5-11472 0</inkml:trace>
  <inkml:trace contextRef="#ctx0" brushRef="#br0" timeOffset="158194.85">10885 14544 31327 0,'0'0'688'0,"0"0"144"0,0 0 16 0,0 0 48 0,0 0-720 0,11-3-176 0,1 0 0 0,-2-1 0 15,3 3 0-15,3-2 0 0,2-1 0 0,4-1 0 16,5 1 848-16,-2-1 144 0,4 0 32 0,-1-2 0 16,1 2-832-16,2-1-192 0,-2 0 0 0,-2 0 0 15,-1 3 0-15,1-3 0 0,-1 2 0 0,10-1 0 16,-5-4-2416-16,-2 2-528 0,6-3-96 15,-5 1-32-15</inkml:trace>
  <inkml:trace contextRef="#ctx0" brushRef="#br0" timeOffset="158615.82">11856 13742 20271 0,'0'0'896'0,"0"0"192"0,-4 2-880 0,4-2-208 0,0 0 0 0,0 0 0 16,0 0 864-16,0 0 128 0,0 0 32 0,0 0 0 16,0 0 0-16,7 1 0 0,1-2 0 0,3-1 0 15,3 0 0-15,0 0 0 0,3-1 0 0,0-1 0 16,2 1-832-16,-2 0-192 0,2-2 0 0,0 1 0 15,-1 0 864-15,2-1 128 0,0 1 32 0,1 2 0 0,0-3-832 0,-4 2-192 16,0 0 0-16,4-2 0 16,-4 2-768-16,-5 1-208 0,-3 1-48 0,-9 1-8736 15,6-3-1760-15</inkml:trace>
  <inkml:trace contextRef="#ctx0" brushRef="#br0" timeOffset="159111.63">12368 13365 23951 0,'0'0'1056'0,"0"0"224"0,0 0-1024 0,0 0-256 0,0 0 0 0,0 0 0 16,1-4 0-16,-1 4 0 0,7-4 0 0,-2 0 0 16,3 0 880-16,1-2 112 0,2 3 32 0,0 0 0 15,2-1-832-15,1 2-192 0,0 1 0 0,3-1 0 16,-1 2 864-16,3 2 128 0,0 1 32 0,1 2 0 16,-1-1-832-16,2 2-192 0,-3 1 0 0,-3 2 0 15,0 1 0-15,-4 3 0 0,-2 0 0 0,0 3 0 16,-4 2 0-16,-2 2 0 0,-3 1 0 0,-2 3 0 15,-2 5 864-15,-4 1 128 0,-3-1 32 0,-3 2 0 0,-3-1-832 0,-1-3-192 16,-2-1 0-16,1-1 0 0,-1-2 0 0,1-2 0 16,0-1 0-16,2-3 0 0,0 2 0 0,3-2 0 15,0-4 0-15,3-1 0 0,2 2 0 0,1-2 0 16,3-1 0-16,3-2 0 0,0-1 0 0,4-2 0 16,1 1 0-16,1-2 0 0,4 1 864 0,0-2 128 15,3 2 32-15,1-1 0 0,2 1-832 0,1-2-192 16,2 0 0-16,2-2 0 0,2 0 0 0,2-2 0 15,0 0 0-15,3 0 0 0,2-2 0 0,1 0 0 16,1-2 0-16,-2 2 0 0,1-1 0 0,0 1 0 16,-3-3 0-16,0 2-11424 15,-2 0-2336-15</inkml:trace>
  <inkml:trace contextRef="#ctx0" brushRef="#br0" timeOffset="162112.31">13862 13979 16575 0,'0'0'368'0,"0"0"80"0,0 0 0 0,0 0 16 0,0 0-464 0,0 0 0 0,-1-8 0 0,1 8 0 15,0 0 912-15,0 0 96 0,0 0 16 0,-6-5 0 0,6 5 0 0,0 0 0 16,-4-8 0-16,4 8 0 0,-4-5 0 0,4 5 0 16,0 0 0-16,0 0 0 0,0 0 0 0,0 0 0 15,0 0 0-15,0 0 0 0,0 0-832 0,0 0-192 16,0 0 0-16,0 12 0 0,-1 3 0 0,1 3 0 15,1 0 0-15,0 3 0 0,4 2 0 0,-1 0 0 16,2 3 0-16,-2 1 0 0,1 2 0 0,1 2 0 16,1 1 0-16,-1 4 0 0,-2 6 864 0,0-1 128 15,2 0 32-15,-2 1 0 0,0 2-832 0,-1-15-192 16,-1 0 0-16,1 3 0 0,0-2 0 0,1 0 0 16,-3-2 0-16,1 1 0 0,0-2 0 0,0 0 0 15,-1-2 0-15,3-3 0 0,-3 1 0 0,1-3 0 16,0-1 0-16,2-4 0 0,-1 0 864 0,1-1 128 0,0-2 32 0,0-2 0 15,1-3-832-15,-1-1-192 0,-4-6 0 0,5 4 0 16,-5-4 0-16,8 1 0 0,-8-1 0 0,8-3 0 16,-8 3 864-16,10-9 128 0,-1 0 32 0,-1-3 0 15,0-2-832-15,1 1-192 0,1 1 0 0,-1-4 0 16,4-4 0-16,-1 1 0 0,1-1 0 0,2 0 0 16,1 0 0-16,-1 2 0 0,0-3 0 0,1 0 0 15,1 0 0-15,0-1 0 0,-2-2 0 0,2-2 0 16,-1 0 0-16,1-2 0 0,-1-1 0 0,2-2 0 15,0 0 0-15,1 0 0 0,-1-2 0 0,1 5 0 16,-1-1 0-16,3 3 0 0,-2-2 0 0,-1 5 0 16,-2 2 0-16,-1 1 0 0,0 3 0 0,-1-1 0 15,1 2 0-15,0 0 0 0,-2 1 0 0,-2 1 0 0,2 0 0 0,-2 2 0 16,-3-1 0-16,-2 2 0 0,3 2 0 0,-2 1 0 16,-2-1 0-16,0 3 0 0,-5 6 0 0,5-5 0 15,-5 5 0-15,0 0 0 0,4-7 0 0,-4 7 0 16,0 0 0-16,0 0 0 0,1-6 0 0,-1 6 0 15,0 0 0-15,0 0 0 0,0 0 0 0,0 0 0 16,0 0 0-16,0 0 0 0,0 0 0 0,-7 6 0 16,-2 1 0-16,3 2 0 0,-3 2 0 0,2 0 0 15,-4 2 0-15,1 2 0 0,0 1 0 0,1 0 0 16,-1 2 0-16,-1 1 0 0,-4 2 0 0,2 1 0 16,0 0 0-16,0 3 0 0,-2 2 0 0,-1 3 0 15,-3-2 0-15,1 3 0 0,0 1 0 0,-1 3 0 16,2 2 0-16,-2-2 0 0,0-2 0 0,1 0 0 15,2-5 0-15,0 0 0 0,-1-2 0 0,0 0 0 0,0-3 0 0,2 0 0 16,-1 0 0-16,2-2 0 0,1-1 0 16,-2-3 0-16,4 0 0 0,-2-3 0 0,0-2 0 0,4-3 0 15,2-3 0-15,-1 0 0 0,-2 1 0 0,3-4 0 16,7-3 0-16,0 0 0 0,-8-1 0 0,2-3 0 16,-1-1 0-16,3-1 0 0,0-1 0 0,-1-1 0 15,3 0 0-15,-1 0 0 0,-2-3 0 0,4-3 0 16,0 1 864-16,0-1 128 0,-2 0 32 0,2-2 0 15,0 1-832-15,1-1-192 0,-2 1 0 0,0 0 0 16,-1-2 0-16,0-1 0 0,-3 0 0 0,3-2 0 16,1 0 0-16,-2-1 0 0,-4-1 0 0,2-1 0 15,4-4 0-15,-4 0 0 0,2 1 0 0,0 2 0 0,-1 1 0 0,2-3 0 16,0 0 0-16,-1 3 0 0,0 3 0 0,-1 1 0 16,1 2 0-16,1 0 0 0,-2 2 0 0,2 0 0 15,-1 2 0-15,0 0 0 0,3-1 0 0,-3 2 0 16,-1 1 0-16,2 0 0 0,1 0 0 0,-1 0 0 15,2 1 0-15,-3 1 0 0,2 1 0 0,0 2 0 16,2 6 0-16,-1-9 0 16,1 9-768-16,0 0-208 0,0 0-48 0,0 0 0 15,-2-7 832-15,2 7 192 0,0 0 0 0,0 0 0 0,0 0 0 0,0 0 0 16,0-6 0-16,0 6 0 0,0 0 0 0,0 0 0 16,0 0 0-16,0 0 0 0,0 0 0 0,1 10 0 15,1 2 0-15,1 0 0 0,-1-1 0 0,1 2 0 16,-2 2 0-16,2 3 0 0,-2-2 0 0,2 3 0 15,1 2 0-15,-1 1 0 0,1 2 0 0,-1 2 0 16,-1 3 0-16,0 2 0 0,-1 3 0 0,0 2 0 16,-1 4 0-16,0-3 0 0,-1 0 0 0,0-2 0 0,0-1 0 0,1-3 0 15,2-3 0-15,0 0 0 0,-2-2 0 0,2 0 0 16,2-3 0-16,-1-1 0 16,0-1 0-16,1-4 0 0,0-1 0 0,-1-3 0 0,3-1 0 0,-2-3 0 15,-4-9 0-15,0 0 0 0,9 2 0 0,-9-2 0 16,0 0 0-16,11-3 0 0,-4-5 0 0,0 2 0 15,-2 0 0-15,1-4 0 0,1-3 0 0,2-3 0 16,0-1 0-16,3-1 0 0,-2-1 0 0,2 2 0 16,0-6 0-16,1 1 0 0,2-1 0 0,2-4 0 15,2 1 0-15,-1-4 0 0,3-2 0 0,0 0 0 16,4 0 0-16,0-2 0 0,0-2 0 0,2 0 0 16,0 1 0-16,1 2 0 0,0 1 0 0,-1 3 0 0,-2 0 0 0,0 4 0 15,-1 4 0-15,-2 1 0 0,-4 5 0 0,-3 2 0 16,-2 2 0-16,-1 2 0 0,-6 4 0 0,-6 5 0 15,0 0 0-15,0 0 0 0,0 0 0 0,0 0 0 16,-3 12 0-16,-4 0 0 16,-3 1-3328-16,-2 1-608 0,-8 5-128 0,5 0-32 0</inkml:trace>
  <inkml:trace contextRef="#ctx0" brushRef="#br0" timeOffset="163135.25">15822 14338 20271 0,'0'0'448'0,"0"0"80"0,0 0 32 0,0 0 16 0,0 0-576 0,0 0 0 0,0 0 0 0,10-3 0 15,2 1 928-15,1 4 80 0,-2-4 16 0,7 2 0 16,5-2 0-16,4 0 0 0,4 0 0 0,2 0 0 15,1 1-832-15,-1 1-192 0,-1-1 0 0,1 0 0 16,2 1 864-16,-2 2 128 0,0 2 32 0,-2 0 0 16,-2 0-832-16,-1 2-192 0,-2-2 0 0,-3 1 0 15,-5-2 0-15,-2 3 0 0,-4 1 0 0,-8 3-9232 16,-4-10-1904-16</inkml:trace>
  <inkml:trace contextRef="#ctx0" brushRef="#br0" timeOffset="163314.09">15860 14625 27647 0,'0'0'608'0,"-7"2"128"0,-3-2 32 0,2 0 0 0,8 0-624 0,0 0-144 16,0 0 0-16,0 0 0 0,0 0 848 0,10 2 144 15,2-2 32-15,3 0 0 0,3-2-832 0,6 2-192 16,7-3 0-16,2-1 0 0,1 2 864 0,0 0 128 16,3 0 32-16,1-1 0 0,4 0-832 0,0 0-192 15,-1 1 0-15,5-1 0 16,0 2-768-16,0 0-208 0,-3-1-48 0,-1 2-13504 0</inkml:trace>
  <inkml:trace contextRef="#ctx0" brushRef="#br0" timeOffset="164008">17400 14196 20271 0,'0'0'448'0,"0"0"80"0,0 0 32 0,0 0 16 0,8-8-576 0,1 2 0 15,0 2 0-15,2-1 0 0,-1-1 928 0,3-1 80 16,2-1 16-16,2-1 0 0,1 2 0 0,2 0 0 15,0-3 0-15,2 1 0 0,2 0-832 0,0 2-192 16,-2-1 0-16,5 3 0 0,1 0 864 0,1 1 128 16,2 2 32-16,-2 4 0 0,0 2-832 0,-3 1-192 0,-2 4 0 15,-4 2 0-15,-1 3 0 0,-3 1 0 16,-4 0 0-16,-4 3 0 0,-1 5 0 0,-5 2 0 0,-4 0 0 0,-2 5 0 16,-4 4 0-16,-5 4 0 0,-5 2 0 0,-5 2 0 15,-4 1 0-15,-11 0 0 0,-5 0 0 0,3-3 0 16,2-2 864-16,2-1 128 0,0-3 32 0,-2 2 0 15,3-1-832-15,1-2-192 0,1-4 0 0,1-1 0 16,-3-3 0-16,4-1 0 0,1-2 0 0,4-3 0 16,3-2 864-16,3-3 128 0,5-2 32 0,4-1 0 15,4-1-832-15,5-5-192 0,2-5 0 0,0 0 0 16,7 6 0-16,4-2 0 0,3 1 0 0,3-3 0 16,5-2 0-16,4 0 0 0,1 3 0 0,-1-1 0 15,4 1 0-15,0-1 0 0,1-2 0 0,2 0 0 0,3 2 0 0,2-1 0 16,3-2 0-16,4 2 0 0,4 2 0 0,-1 0 0 15,-1-1 0-15,-4 0 0 0,-3-2 0 0,-4 2 0 16,-2 0 0-16,-3 1 0 0,-3 0 0 0,-3-2 0 16,-2-1 0-16,-2 1 0 15,-5 0-2416-15,-2-2-528 0,0-4-96 0,-3-2-32 0</inkml:trace>
  <inkml:trace contextRef="#ctx0" brushRef="#br0" timeOffset="164424.71">18893 14185 20271 0,'0'0'896'0,"0"0"192"0,-3-11-880 0,-2 2-208 0,5 9 0 0,-5-8 0 16,0 0 1680-16,1 2 304 0,4 6 48 0,0 0 16 16,0 0-1648-16,0 0-400 0,-8-1 0 0,8 1 0 15,-8 7 896-15,-1 3 112 0,0 4 16 0,1 1 0 16,-4 3-832-16,1 2-192 0,-3 5 0 0,0 2 0 16,-5 4 864-16,0 2 128 0,-1 2 32 0,-1 4 0 15,-1 4-832-15,4 3-192 0,2-1 0 0,-1 1 0 16,-5 0 0-16,3 3 0 0,1-5 0 0,5-1 0 15,3-3 864-15,4-2 128 0,2-4 32 0,3-3 0 0,1-5-832 0,4-3-192 16,2-2 0-16,4-2 0 0,3-1 0 16,-2-3 0-16,0-4 0 0,5-1 0 0,4-1 0 15,2 0 0-15,0-4 0 0,1-2 0 0,0 1 0 0,0-4 0 16,-1-3 0-16,-2 1 0 0,-1-4 0 0,-3-1 0 16,0-2 0-16,-1-1 0 15,-5-2-3232-15,-2 2-688 0,-1-8-144 0,-6 3-32 0</inkml:trace>
  <inkml:trace contextRef="#ctx0" brushRef="#br0" timeOffset="164643.59">18372 14626 35007 0,'-6'-10'1552'0,"6"10"320"0,1-8-1488 0,3 2-384 0,1 0 0 0,3 2 0 15,3 0 0-15,1 1 0 0,3 1 0 0,5-1 0 16,1-2 0-16,5 1 0 0,4-2 0 0,1 2 0 15,1-3 0-15,3 1 0 0,5 1 0 0,-3 1 0 16,1-1 896-16,-1 2 96 0,-3 0 32 0,-1 0 0 16,-5-2-832-16,0 3-192 0,-1 1 0 0,-1 1 0 31,0-1-1600-31,-3-1-352 0,-2-1-80 0,-1 0-13120 0</inkml:trace>
  <inkml:trace contextRef="#ctx0" brushRef="#br0" timeOffset="165042.96">19581 13856 27647 0,'-10'-5'608'0,"10"5"128"0,0 0 32 0,0 0 0 0,0 0-624 0,0 0-144 0,0 0 0 0,0 0 0 15,0 0 848-15,7-2 144 0,3-1 32 0,5 1 0 16,0-1-832-16,1 0-192 0,2 2 0 0,2-1 0 16,2-1 864-16,-2 0 128 0,1 2 32 0,1-1 0 15,-3-1-832-15,2-1-192 0,1 1 0 0,-3 1 0 16,0 1 0-16,-2 0 0 0,-1 0 0 0,-1 1 0 31,-2 2-3232-31,-2-2-688 0,-11 0-144 0,0 0-32 0</inkml:trace>
  <inkml:trace contextRef="#ctx0" brushRef="#br0" timeOffset="165550.47">20204 13520 27647 0,'-7'-11'608'0,"3"4"128"0,2-2 32 0,2 0 0 0,2-3-624 0,2 1-144 16,1 3 0-16,2 0 0 0,-1 4 0 0,3-1 0 16,3 0 0-16,0 1 0 0,4 0 848 0,1 1 144 0,0 0 32 0,-1 0 0 15,3 0-832-15,1 2-192 0,3 1 0 0,-4 1 0 16,-2 2 864-16,0 0 128 0,-4 0 32 0,-1 5 0 15,-2 3-832-15,-2 1-192 0,-3 1 0 0,-2-1 0 16,-3-12 0-16,-2 17 0 0,-2 1 0 0,-3 1 0 16,-4-2 0-16,-2 0 0 0,-2 2 0 0,-3-1 0 15,-1-2 0-15,2 2 0 0,-3-3 0 0,1-1 0 16,1-2 0-16,1-1 0 0,3-1 0 0,2-2 0 16,4-1 864-16,-1-1 128 0,5 1 32 0,4-7 0 15,0 0-832-15,0 0-192 0,-2 8 0 0,2-2 0 16,0-6 0-16,3 8 0 0,-3-8 0 0,10 6 0 15,0 1 0-15,2-1 0 0,1-1 0 0,2-2 0 16,3 1 864-16,2-2 128 0,3 2 32 0,-2-3 0 16,0-1-832-16,4-1-192 0,4-1 0 0,0 0 0 15,1 0 0-15,-3-1 0 0,2 0 0 0,-1 0 0 0,-2 0 0 0,-2 0 0 16,-1 0 0-16,-2 1 0 0,-2 0 0 0,1-1 0 16,-4 1 0-16,-2 1 0 15,-4 0-768-15,0 0-208 0,0 0-48 0,-10 1-16784 16</inkml:trace>
  <inkml:trace contextRef="#ctx0" brushRef="#br0" timeOffset="169307.98">21737 12641 19407 0,'0'0'848'0,"0"0"192"0,0 0-832 0,0 0-208 0,0 0 0 0,0 0 0 16,0 0 384-16,0 0 48 0,0 0 0 0,-9 6 0 16,-1 0-304-16,0 0-128 0,-1-3 0 0,-1 3 128 15,-2-1-128-15,-2 2 128 0,0-3-128 0,-3 2 128 16,-1 3 128-16,0-3 32 0,-3 0 0 0,0 1 0 15,-4 1 240-15,-2 0 48 0,-3-1 16 0,0 2 0 16,2-2-64-16,-5-3-16 0,-4 3 0 0,1 1 0 16,-1 0-208-16,1 0-48 0,-2-1-16 0,-1-1 0 0,-1 0 0 0,-1 1 0 15,-1 0 0-15,-4 2 0 0,-6-3 0 0,0 1 0 16,1 0 0-16,-3-1 0 0,0 0-48 0,0-1 0 16,-4 0 0-16,-1-2 0 0,-3 4 0 0,2-3 0 15,0-1 0-15,-2-2 0 0,-3 5 64 0,-1-2 0 16,-3 2 0-16,2-1 0 0,1-1-64 0,1-1-16 15,0-1 0-15,-4 1 0 0,1 1-16 0,-5-1 0 16,0-1 0-16,2 0 0 0,2 1-160 0,-5-1 128 16,-3-1-128-16,-1 0 128 0,2-1-128 0,0 2 0 15,-1 1 0-15,-2 1 128 0,-1-4-128 0,0 0 0 16,2 0 0-16,-2 2 0 0,1 5 128 0,-4-4-128 16,0-3 0-16,0 2 128 0,5 4-128 0,-4-3 0 15,-6-1 144-15,3-1-144 0,3 0 0 0,2 3 0 0,0 1 0 16,-2-3 128-16,-4-3-128 0,1 1 0 0,1 0 0 0,1 1 0 15,-1 0 128-15,1 2-128 0,-2-1 128 0,1-1-128 16,3-1 0-16,-1 1 0 0,-3 1 0 0,-1 0 0 16,4-2 0-16,2 1 0 0,4 5 160 0,-3-2-160 15,0-5 208-15,2 2-48 0,-2 4-16 0,6-2 0 16,-1 1-144-16,-1 0 0 0,0-3 0 0,2 2 128 16,1-2-128-16,2 1 0 0,1-2 144 0,0 3-144 15,0 0 0-15,-1 0 0 0,1-2 0 0,4-1 128 16,2-2-128-16,0 2 0 0,-4 2 128 0,4-3-128 15,0-2 128-15,1-3-128 0,2 0 160 0,0 3-160 16,3 0 128-16,0-1-128 0,0-4 0 0,2 2 144 16,-1 0-144-16,0 2 0 0,1 0 144 0,3-1-144 0,3-3 160 15,-6 2-32-15,0 2-128 0,2 1 192 0,0-1 128 0,4-4 32 16,3 1 0-16,0 3 0 0,-2 2-80 0,1 0-16 16,-1-3 0-16,0 2 0 0,-1 0-256 0,-2 0 0 15,-1 1 128-15,1 0-128 0,1-4 0 0,1 2 0 16,1 1 0-16,-3-2 0 0,-2 1 128 0,0-3-128 15,0 3 0-15,2 0 0 0,2 0 0 0,3 1 0 16,1 1 0-16,-2-2 0 0,-2 2 128 0,-1 0-128 16,-1 1 0-16,0-1 0 0,-2-2 128 0,3 1-128 15,-2 0 0-15,1 0 0 0,-1-2 144 0,-1 3-144 16,-3 0 0-16,0 1 144 0,2 0-144 0,0 1 128 16,5 0-128-16,-4-2 128 0,-3 0-128 0,1 2 0 15,-3 0 144-15,-1 0-144 0,0 0 0 0,0 0 0 16,-1 0 0-16,0 0 0 0,-3-2 0 0,0 0 0 0,-3 2 0 15,1 0 0-15,2 3 0 0,-1-2 128 0,-1-2-128 0,0 0 0 16,-2 4 0-16,1 0 0 0,-1-1 0 16,2-2 0-16,2-1 0 0,-3 0 0 0,-4 1 0 0,1-2 128 15,1 1-128-15,1 0 0 0,2 0 0 0,-2 1 128 16,-5 3-128-16,-1 1 144 0,1-5-144 0,2 2 160 16,-1 1-32-16,-1 0 0 0,0-2 0 0,-2 2 0 15,-1-4 0-15,2 2-128 0,2 2 192 0,1-2-64 16,-1-2-128-16,-2 0 128 0,1-1-128 0,-2 2 128 15,2 3-128-15,-1-3 0 0,-1-4 0 0,-1 3 128 16,0 1-128-16,2 1 0 0,3 0 144 0,-2-1-144 16,-1-5 0-16,2 3 0 0,1 2 0 0,0 0 128 15,-1-1-128-15,1-1 0 0,0-2 0 0,-1 2 0 0,0 2 0 0,-2-1 0 16,2 0 0-16,2 2 128 0,-1-1-128 0,-2 1 0 16,-1 0 0-16,1 1 128 0,2-2-128 0,2 1 0 15,1 0 0-15,-4-1 0 0,2-1 0 0,-2 1 128 16,-4 0-128-16,5 2 0 0,4 0 0 0,-3 1 0 15,-6-2 0-15,2 0 128 0,0 2-128 0,4 2 0 16,1-2 0-16,-1 0 0 0,-5 0 0 0,3 1 0 16,4-1 0-16,0 1 0 0,1-3 0 0,0 1 0 15,0-1 0-15,0 1 0 0,-2 1 0 0,3 0 0 16,-2 0 0-16,4-4 0 0,2 2 0 0,-3 3 0 16,-3-1 0-16,5 0 128 0,2 0-128 0,1 2 0 15,3 0 0-15,0 0 0 0,-4-3 0 0,1 2 0 16,-2-3 0-16,2 2 0 0,1 0 0 0,3 2 0 15,2 2 0-15,-1-2 0 0,0-3 0 0,1 3 0 0,1 2 0 0,-2 0 0 16,-1-3 0-16,6-1 0 0,0 3 0 0,3-2 0 16,0 0 0-16,0 2 0 0,1-2 0 0,1 1 0 15,0 3 0-15,5 0 0 0,1-4 0 0,5 1 0 16,0-1 0-16,4 2 0 0,3-2 0 0,0 2 0 16,4-1 0-16,2 2 0 0,0-1 0 0,2 1 0 15,0-3 0-15,3-1 0 0,0-2 0 0,-1 3 0 16,5 3 0-16,-1-2 0 0,-1 1 0 0,4-1-128 15,3 3 128-15,-1-1 0 0,0 0-144 0,2-1 144 16,3 2 0-16,-1-2 0 0,-1 0-144 0,6-5 144 16,0 0 0-16,0 0 0 0,-3 9 0 0,-2-1 0 15,-1 2 0-15,0-1-128 0,0-2 128 0,1 2 0 0,2 0 0 0,-3 4 0 16,1 0 0-16,-1 1 0 16,-3-1 0-16,-2 3 0 0,2-1 0 0,-2 0 0 0,1 3-128 0,0-3 128 15,-3 2 0-15,1 1 0 0,-2 0 0 0,1 3-128 16,1 1 128-16,-2 0 0 0,-2 1 0 0,2 1 0 15,-2 2 0-15,0 1 0 0,1 4 0 0,-1 2-128 16,1 3 128-16,0 1 0 0,-5 1 0 0,2 0 0 16,0-1 0-16,0 1 0 0,0 3 0 0,2 1 0 15,-2 2 0-15,1 1 0 0,0 1 0 0,0 4 0 16,-3-2 0-16,1 1 0 0,1-1 0 0,-1 0-128 16,1 3 128-16,2 2 0 0,0 1 0 0,2-2 0 15,-2 1 0-15,1-2 0 0,2 1 0 0,1-3 0 16,-1-1 0-16,-1 4 0 0,2 2 0 0,1 1 0 0,1 0 0 15,2-2 0-15,-1-4 0 0,-1 1 0 0,1-1 0 16,0 1 0-16,2-3 0 0,0 0 0 0,4 0 0 16,-3-1 0-16,2-2 0 0,0-1 0 0,2-1 0 0,-2-4 0 15,1 3 0-15,-1-3 0 0,1 0-128 0,1-1 128 16,-2 0 0-16,2 1 0 0,0-1-128 0,0 0 128 16,1-2 0-16,-3 0 0 0,-1-2-128 0,1-1 128 15,-1-1-128-15,3-3 128 0,-2 0-192 0,0-1 192 16,1 0-192-16,1-2 192 0,1-2-192 0,-2 0 192 15,-2 0-192-15,3-3 192 0,1-1-192 0,0-2 192 16,1 0 0-16,1 0-128 0,1 2 128 0,-1-2 0 16,-2-3 0-16,2-1 0 0,1-1-128 0,4 0 128 15,-2 0 0-15,2 1 0 0,-1-4 0 0,3 2 0 16,2 0-128-16,3-1 128 0,-2 0 0 0,2 0 0 0,2-4-160 0,0 0 160 16,0 1-128-16,3 1 128 0,2-1-128 0,-2 1 128 15,3-1-128-15,1-2 128 0,-2 1 0 0,6-2-160 16,2 0 160-16,-1 1 0 0,0-2-144 0,5 3 144 15,5-3 0-15,2 0-144 0,-2-1 144 0,1 2 0 16,-1-2 0-16,0-1 0 0,2 0 0 0,1 0 0 16,0-1 0-16,2 2 0 0,2 1 0 0,1-1 0 15,2-2 0-15,3 1 0 0,-3-1 0 0,0 3 0 16,-2-1 0-16,2-1 0 0,2-1 0 0,1 2 0 16,1 0 0-16,2 0 0 0,4 0 0 0,-1-1 0 15,-2-2 0-15,1 4 0 0,2 5 0 0,2-3 0 16,2-4 0-16,1 4 0 0,-2 3 0 0,2 0 0 15,-5-2 0-15,3 1-128 0,0 0-16 0,3 2 0 0,2-1 0 0,1 0 0 16,-1 0-96-16,0-1-16 0,-2-3 0 16,3 1 0-16,1 0 32 0,2 2 0 0,0 1 0 0,-2-2 0 15,-1 1 224-15,2-2-144 0,-2 0 144 0,7 1-128 16,-1 1 128-16,0-2 0 0,-4 1 0 0,0-1 0 16,2-2 0-16,1-1 0 0,4 1 0 0,-2 2 0 15,-1 0 0-15,3-1 0 0,1-2 0 0,4 1 0 16,3-2 0-16,-2 1 0 0,-3 0 0 0,0 1 0 15,4-1 0-15,0 0 0 0,2 0 0 0,-4 0 0 16,-3 2 0-16,3-1 0 0,6-1 0 0,-2 3 0 16,-2-2 0-16,-1-1 0 0,-6-1 0 0,7 1 0 15,0 2 0-15,0-1 0 0,-4 1 0 0,-2 1 0 16,-4 1 0-16,2 0 0 0,3-3 0 0,-1 2 128 16,1-1-128-16,-4 1 0 0,-2 0 0 0,4-2 128 0,4-1-128 0,0-1 128 15,-2-2-128-15,-2 1 128 0,-3 4-128 0,2-3 0 16,4-2 128-16,-2 2-128 0,-2 1 0 0,0 0 0 15,-5 3 0-15,3-5 128 0,2 0-128 0,2 0 0 16,1 2 0-16,-2-1 0 0,-2-1 0 0,1 0 0 16,2-1 0-16,4-1 128 0,-2 2-128 0,-1-4 0 15,-3 1 0-15,3 1 0 0,3 0 0 0,1-2 0 16,0 1 0-16,1 0 0 0,-5-2 0 0,1 0 0 16,3-2 0-16,1 2 0 0,-2 2 0 0,2 0 0 15,-1-3 0-15,1 1 128 0,3 1-128 0,-1 0 0 16,-3 1 0-16,1-1 0 0,-3-2 0 0,3 1 0 15,4-1 0-15,-2 1 0 0,-4 0 0 0,4-1 0 0,0-4 0 16,5 2 0-16,-1 7 0 0,-3-4 0 16,1-4 0-16,-3 0 0 0,4 2 0 0,-4 1 0 0,-1 0 0 0,2 0 0 15,-3-4 0-15,6-1 144 0,-1 1-144 0,-1 1 0 16,-4 0 208-16,2 0-64 0,1 1-16 0,0 1 0 16,3 0 48-16,-2 0 0 0,-1-2 0 0,-2 1 0 15,1-2 32-15,3 2 16 0,0-1 0 0,0 1 0 16,-2 0-32-16,2 1 0 0,3-1 0 0,-3 0 0 15,-2 1-16-15,1-1-16 0,5-1 0 0,-1 2 0 16,1 1-160-16,-3-1 160 0,-1-2-160 0,5 3 160 16,-1-2-160-16,0 4 160 0,-5 2-160 0,2-3 160 15,2 0-160-15,0 0 160 0,0 4-160 0,-4-3 160 16,-3-1-160-16,3 0 0 0,2-2 0 0,-2 3 0 16,0 2 0-16,-3-4 0 0,-3-4 128 0,4 5-128 0,3 3 0 15,-2-1 0-15,-5 0 0 0,2 0 0 0,-3-2 0 0,1 4 128 16,1 1-128-16,-1-1 0 0,-3-2 0 0,-1 0 0 15,0-2 128-15,4 1-128 0,4 2 0 0,-4-1 0 16,-6 1 0-16,2-1 0 0,0-2 0 0,1 3 0 16,-2 0 0-16,0 0 0 0,-2 0 0 0,-3-2 0 15,-1 0 128-15,0 1-128 0,2-1 0 0,-3 0 0 16,-2 0 0-16,-2 1 0 0,-4 2 0 0,3-1 0 16,3-2 0-16,-1 0 0 0,1 4 0 0,-2 0 0 15,-1-3 128-15,-3-1-128 0,3-2 0 0,1 0 0 16,2 0 0-16,1 1 0 0,-2 2 0 0,-2 0 0 15,-5 0 0-15,2-1 0 0,-1 0 0 0,-1 2 128 0,-2 0-128 16,-1 1 0-16,1 1 0 0,-5 2 0 16,-4 1 0-16,-2 1 0 0,-3 0 0 0,1-3 128 15,0-2-128-15,1 3 0 0,-3 1 0 0,2 1 0 0,1 2 128 0,-3-1-128 16,0-1 0-16,-1-1 0 0,-2-1 0 0,1 3 0 16,0-1 0-16,-3 1 128 0,2-3-128 0,0 0 0 15,-1 0 0-15,1 3 0 0,-2 0 0 0,-3 1 0 16,-2-2 0-16,-3 0 128 0,-1-1-128 0,0 0 0 15,-6 0 0-15,-1 1 128 0,2 0-128 0,-3-1 0 16,-1-1 0-16,0 1 128 0,-2-2-128 0,1 0 0 16,1 0 176-16,-1 1-48 0,-3-2-128 0,-1 2 192 15,0-1-192-15,-1-1 0 0,2 0 0 0,-1 2 0 16,-1-1 0-16,-2-1 0 0,2-1 128 0,0 1-128 16,-3 0 0-16,1 0 0 0,-9 0 0 0,6-2 0 0,-6 2 0 0,0 0 128 15,9-1-128-15,-9 1 0 0,0 0 0 0,6-2 0 16,-6 2 0-16,0 0 0 0,0 0 0 0,5-4 0 15,-5 4 0-15,7-5 0 0,-7 5 0 0,0 0 0 16,0 0 0-16,5-5 0 0,0-2 144 0,-5 7-144 16,0 0 128-16,3-7-128 0,-1-1 0 0,-1 0 0 15,-2-1 0-15,2 2 0 0,-1 7 0 0,2-9 0 16,-2-2-160-16,0-1 160 0,0 2-128 0,0 0 128 16,-2 0 0-16,1-1-144 0,0-7 144 0,0 3 0 15,-3 0 0-15,1-3 0 0,1-4 0 0,1 0 0 16,2-1 0-16,-2-1 0 0,0-2 0 0,0-1 0 15,0-3 0-15,1-3 0 0,0-3 0 0,2-1 0 16,0-6 0-16,3-1 0 0,-1-1 0 0,-2-2 0 16,-1 0 0-16,3 0 0 0,0-1 0 0,1 0 0 15,-2-4 0-15,2 0 0 0,3-3 0 0,-2 3 0 0,3-2 0 0,-2 0 0 16,2 1 0-16,-2-1 0 0,1 0 0 0,0-2 0 16,-1-3 0-16,1 0 0 0,1 1 0 0,-1 1 0 15,-2-1 0-15,1-4 0 0,1-4 0 0,-2 0 0 16,4-1 0-16,-2 3 0 0,1 7 0 0,-1-2 0 15,1-2 144-15,0 1 16 0,0 1 0 0,2 1 0 16,0 1 64-16,0 1 16 0,-1 3 0 0,0 2 0 16,-1 2-32-16,1-1 0 0,-3-1 0 0,2 5 0 15,-3 4-16-15,2 2-16 0,-5 1 0 0,2 1 0 16,-2 6-176-16,3 0 0 0,-1 3 0 0,3 0 0 16,-5-2 0-16,3 0-272 0,0 4 32 0,-4 2 16 15,-2 3-1120-15,1 2-208 0,3 1-48 0,-3 3-16688 16</inkml:trace>
  <inkml:trace contextRef="#ctx0" brushRef="#br0" timeOffset="178402.57">5176 14127 20271 0,'0'0'448'0,"0"0"80"0,-1-5 32 0,-2-1 16 15,3 6-576-15,-4-7 0 0,0-1 0 0,-1 3 0 0,0 0 928 0,5 5 80 16,-2-5 16-16,2 5 0 0,-6-6-832 0,6 6-192 16,0 0 0-16,0 0 0 0,0 0 864 0,0 0 128 15,0 0 32-15,0 0 0 0,0 10-832 0,5 1-192 16,-2 0 0-16,1 4 0 0,1 5 0 0,0 1 0 15,2 0 0-15,2 2 0 0,-2 2 0 0,3 3 0 16,1 2 0-16,-2-2 0 0,1 1 0 0,2 1 0 16,-2 0 0-16,0-1 0 0,0-3 0 0,-1-3 0 15,-3-3 0-15,1-1 0 0,-2-1 864 0,2-3 128 16,-1-3 32-16,0-1 0 0,-2-1-832 0,2-1-192 16,2-2 0-16,-5 0 0 0,-3-7 0 0,4 7 0 15,1-3 0-15,-5-4 0 0,0 0 864 0,0 0 128 0,0 0 32 16,0 0 0-16,10 0-832 0,-10 0-192 15,3-9 0-15,0 0 0 0,2 4 0 0,0-5 0 0,3 1 0 0,-1-2 0 16,3-1 864-16,-1-2 128 0,1 1 32 0,2-3 0 16,2 0-832-16,2-2-192 0,0-2 0 0,1 1 0 15,0-1 0-15,2-3 0 0,1 1 0 0,0 1 0 16,-3 1 0-16,1 0 0 0,0-1 0 0,-1 0 0 16,1 3 0-16,0 0 0 0,-1 2 0 0,-2-1 0 15,0 2 0-15,-4-1 0 0,0 1 0 0,0 2 0 16,0-1 0-16,-1 2 0 0,-4 1 0 0,0 3 0 15,-1 1 0-15,-5 7 0 0,0 0 0 0,0 0 0 16,0 0 0-16,0 0 0 0,0 0 0 0,0 0 0 16,0 0 0-16,0 0 0 0,0 0 0 0,-3 9 0 15,-2 1 0-15,-2 1 0 0,-1 1 0 0,-1 1 0 0,-1 1 0 0,0 2 0 16,-1 0 0-16,-1 3 0 0,0 1 0 0,-1 2 0 16,-1 0 0-16,-1 3 0 0,0-1 0 0,-1 0 0 15,-1-2 0-15,2 4 0 0,-2-2 0 0,1 0 0 16,-3-2 0-16,1 0 0 0,0-1 0 0,1 0 0 15,2-2 0-15,-1-2 0 0,0-1 0 0,0-2 0 16,2-1 0-16,2-1 0 0,3-3 0 0,0-1 0 16,4-2 0-16,-4 1 0 0,0-4 0 0,1-1 0 15,2-2 0-15,-2-1 0 0,2-2 0 0,-1-1 0 16,-1-2 0-16,2-1 0 0,0 0 864 0,1-3 128 16,-3 1 32-16,3-2 0 0,1-2-832 0,-2 0-192 15,0-3 0-15,0 1 0 0,-2-1 0 0,1-1 0 16,0-3 0-16,1-1 0 0,-2 0 0 0,2 0 0 15,0-1 0-15,1-1 0 0,0-2 0 0,-2 2 0 0,0 0 0 0,2 0 0 16,-2-2 0-16,3 2 0 0,-2 0 0 0,2 1 0 16,-1 0 0-16,3 0 0 0,-2-1 0 0,2 2 0 15,-1 3 0-15,2 0 0 0,0 1 0 0,0 2 0 16,1 1 0-16,0 2 0 0,0 2 0 0,0 0 0 16,0 2 0-16,0 0 0 0,0 3 0 0,0 5 0 15,0 0 0-15,0 0 0 0,0 0 0 0,0 0 0 31,2 12-768-31,0 3-208 0,1 4-48 0,-1-6 0 0,0 4 832 0,0 3 192 0,-2 2 0 0,2 1 0 16,1 0 0-16,-1 2 0 0,-1 3 0 0,1 0 0 16,1 2 0-16,0-1 0 0,-2 2 0 0,1-1 0 15,0 0 0-15,0 0 0 0,1-2 0 0,0 0 0 0,-1-1 0 0,2-3 0 16,-1-3 0-16,-1-1 0 16,0-2 0-16,2-3 0 0,-2-1 0 0,1-2 0 0,0 2 0 0,0-6 0 15,2-1 0-15,-5-7 0 0,3 7 0 0,4-2 0 16,-2-2 0-16,2-1 0 0,-7-2 0 0,9-3 0 15,-3 1 0-15,3-2 0 0,-3-4 0 0,2-1 0 16,0-1 0-16,2-1 0 0,1-3 0 0,0 1 0 16,-2-5 0-16,2 1 0 0,2-2 768 0,1-1 208 15,-1-2 48-15,11-9 0 16,-4 4-1648-16,2 0-320 0,-1 1-64 0,-5 7-16 0,1 0 1648 0,1-3 320 16,0-2 64-16,-1 1 16 0,0 2-832 0,2 2-192 15,-1-2 0-15,4-7 0 16,-2 6-768-16,-1 2-208 0,-3 2-48 0,-8 6 0 0,-1 1 1648 0,0 0 320 15,2 1 64-15,-3 1 16 0,2 1-832 0,-3 3-192 0,-1 0 0 0,-4 5 0 32,0 0-768-32,0 0-208 0,0 0-48 0,0 0 0 0,0 0 832 0,0 0 192 15,-2 6 0-15,0 3 0 0,-2-1 0 0,-2 3 0 0,-1 2 0 0,0 1 0 16,1 0 0-16,-1 3 0 0,-3 0 0 0,0 2 0 16,-1 2 0-16,-2 0 0 0,0 0 0 0,-1 2 0 15,-2 3 0-15,1-1 0 0,-2-1 0 0,0-1 0 16,0 0 0-16,-1 0 0 0,0 0 0 0,0-2 0 15,0-1 0-15,0-2 0 0,3 0 0 0,-1 0 0 16,1-3 0-16,3-1 0 0,2-1 0 0,1 0 0 16,0-4 0-16,1 2 0 0,-5-2 0 0,5-1 0 15,0-3 768-15,1 0 208 0,1-2 48 0,0-1 0 0,0-2-832 16,-1-1-192-16,0-1 0 0,1 0 0 0,1-3 0 0,-1 0 0 16,0-2 0-16,2 0 0 0,-3-2 0 0,3-1 0 15,1-2 0-15,-4-1 0 0,0-2 0 0,3 0 0 16,-3-2 0-16,2 0 0 0,-1-3 0 0,2-1 0 15,0 0 0-15,0 0 0 0,-3-2 0 0,1-2 0 16,0 0 0-16,1-1 0 0,1 3 0 0,2-1 0 16,-4 1 0-16,3 0 0 0,-1 0 0 0,2 1 0 15,-2 2 0-15,2 2 0 0,1-3 0 0,-1 4 0 16,1 0 0-16,0 4 0 0,-1 2 0 0,1 1 0 16,0 3 0-16,1-1 0 0,-2 3 0 0,2 5 0 15,0 0 0-15,0 0 0 0,0 0 0 0,-4 7 0 16,4 3 0-16,-1 8 0 15,1 0-768-15,1 2-208 0,0 3-48 0,3-5 0 0,-3 2 832 0,1 2 192 0,0 1 0 0,0 3 0 16,1 2 0-16,-1 1 0 16,2-1 0-16,-2-1 0 0,3 0 0 0,1-1 0 0,-1-1 0 15,0-3 0-15,1-2 0 0,-2-1 0 0,2-3 0 0,3 6 0 32,-1-3-1680-32,1-6-304 0,-1-2-48 0,-3-5-16 0</inkml:trace>
  <inkml:trace contextRef="#ctx0" brushRef="#br0" timeOffset="179218.11">6620 13493 16575 0,'0'0'736'0,"0"0"160"0,2-6-720 0,-2 6-176 16,0 0 0-16,3-3 0 0,-1-5 848 0,-2 4 144 15,0 4 32-15,0 0 0 0,0 0 0 0,0 0 0 16,-5 2 0-16,-1 1 0 0,-1 2 0 0,0 4 0 16,-2 3 0-16,0 2 0 0,0 2-832 0,-1 3-192 0,1 3 0 0,2-1 0 15,-1 0 864-15,0 0 128 0,0-1 32 16,0-2 0-16,1 0-832 0,2 0-192 0,0-4 0 0,3-1 0 16,-2-2 0-16,2-2 0 0,2-1 0 0,0-3 0 15,0-5 864-15,0 0 128 0,0 0 32 0,0 0 0 16,0 0-832-16,6-4-192 0,0-4 0 0,-2-1 0 15,2-1 864-15,-3-1 128 0,2-2 32 0,2-1 0 16,-3-3-832-16,2 0-192 0,-1-1 0 0,-1-2 0 16,0-1 0-16,-1 0 0 0,2 2 0 0,-2 2 0 15,1 5 864-15,1 2 128 0,-1-2 32 0,-2 1 0 16,-2 11-1648-16,0 0-320 0,0 0-64 0,0 0-16 0,-1 8 832 0,-2 1 192 16,-2 4 0-16,-1 3 0 0,-1 3 0 0,0 3 0 15,-3 1 0-15,0 3 0 0,-3-1 0 0,0 2 0 16,-1-2 0-16,0 0 0 0,0 0 0 0,1-2 0 15,2-5 0-15,0-2 0 0,4-3 0 0,0-3 0 16,2-1 0-16,4-2 0 0,1-7 0 0,0 0 0 16,0 0 0-16,4-6 0 0,6-5 768 0,-1-1 208 15,1-3 48-15,2 0 0 0,-1 1-832 0,1-4-192 16,-1 1 0-16,-1-3 0 0,0-2 0 0,0-2 0 16,0-1 0-16,-1-2 0 0,2-1 0 0,-2 0 0 15,1 3 0-15,0 3 0 0,-1 3 0 0,0 4 0 16,-4 1 0-16,1 5 0 0,-3 2 0 0,-3 7 0 15,0 0 0-15,0 0 0 0,0 0 0 0,-1 8 0 16,-4 4 0-16,1 2 0 0,-1 0 0 0,-4 2 0 16,-1 1 0-16,1 3 0 0,0 1 0 0,-1 0 0 0,-3-1 0 15,0-2 0-15,-1 1 0 0,0-2 0 16,1-1 0-16,3-2 0 0,-1-1 0 0,6-4 0 0,-1-2 0 0,3-3 0 16,3-4 0-16,0 0 0 0,0 0 0 0,0 0 0 15,8-5 0-15,-2-2 0 0,2 0 0 0,1-1 0 16,1-1 0-16,0 0 0 0,0 2 0 0,2-7 0 31,-1 5-768-31,-1 1-208 0,-1 2-48 0,-4 3-10912 0,1 0-2192 0</inkml:trace>
  <inkml:trace contextRef="#ctx0" brushRef="#br0" timeOffset="181001.61">13964 14131 12895 0,'0'0'272'0,"-3"-9"64"0,-3-2 16 0,2 3 32 0,-1-2-384 0,3-1 0 0,-1-1 0 0,2 0 0 16,-3 0 1712-16,3 1 272 0,-1 1 48 0,0-2 16 16,0 0-1648-16,0 2-400 0,-1 0 0 0,2 2 0 15,-2 1 896-15,2 1 112 16,1 6 16-16,0 0 0 0,-2-5 0 0,2 5 0 0,0 0 0 0,0 0 0 15,0 0-832-15,-5 9-192 0,2 2 0 0,-1 4 0 16,0 5 0-16,1 2 0 0,1 1 0 0,0 4 0 16,2 2 0-16,-2 2 0 0,-1-2 0 0,1 3 0 15,1 1 864-15,0 1 128 0,0 4 32 0,1-2 0 16,0 2-832-16,1-3-192 0,1-1 0 0,0-3 0 16,3-3 0-16,-2-4 0 0,0-3 0 0,2-1 0 15,-1-1 0-15,0-3 0 0,1-4 0 0,0-1 0 0,-1-2 0 0,1-1 0 16,-1-1 0-16,1-3 0 0,-5-4 864 0,0 0 128 15,0 0 32-15,4-3 0 0,1-1 0 0,0-2 0 16,-2-3 0-16,3-1 0 0,1-2-832 0,-3-2-192 16,0-3 0-16,4-2 0 0,0 0 0 0,-1-3 0 15,0-1 0-15,2-1 0 0,1 0 0 0,4-1 0 16,1-3 0-16,5 2 0 0,-1-1 0 0,3-1 0 16,1-1 0-16,1 0 0 0,2 0 864 0,1 1 128 15,-3-2 32-15,14-12 0 16,-6 4-1648-16,-2 3-320 0,-4 5-64 0,-7 11-16 0,0 1 832 0,-1 1 192 15,-2-1 0-15,0 3 0 0,0 0 0 0,-2 3 0 16,-1 1 0-16,-1 3 0 0,-5 0 768 0,2 2 208 16,-3 4 48-16,-6 2 0 15,5-4-1648-15,-5 4-320 0,0 0-64 0,0 0-16 0,0 0 832 0,-4 10 192 0,-3 1 0 0,-3 4 0 16,0 4 768-16,0 3 208 0,2 2 48 0,-7 13 0 31,-2 2-1648-31,-2 0-320 0,0-1-64 0,4-11-16 0,-2 3 832 0,-2 2 192 0,0 4 0 0,-1 2 0 16,1 0 0-16,-3 1 0 0,0-2 0 0,2 0 0 15,0 0 0-15,0-3 0 0,1-4 0 0,-2-2 0 16,3 0 0-16,0-4 0 0,2 0 0 16,1-3 0-16,1-5 0 0,2 2 0 0,1-1 0 0,0-2 0 15,3-5 768-15,3 0 208 0,2-3 48 0,1 1 0 16,0-1-832-16,2-7-192 0,0 0 0 0,0 0 0 16,0 0 0-16,0 0 0 0,0 0 0 0,0 0 0 15,0-7 0-15,-2-2 0 0,0-2 0 0,2 0 0 16,0 0 0-16,0 1 0 0,0-4 0 0,0 1 0 0,0 0 0 0,-3 0 0 15,0-4 0-15,0-2 0 0,2-2 0 0,-4 1 0 16,0-6 0-16,0 1 0 0,1-4 0 16,0 0 0-16,-2-2 0 0,3-1 0 0,-2 0 0 0,2-1 0 15,-1 0 0-15,0 2 0 0,-1 2 0 0,2 1 0 16,-1 2 0-16,2 0 0 0,-4 3 0 0,1 0 0 16,1 4 0-16,-1 1 0 0,1-2 0 0,0 3 0 15,0 3 0-15,0 2 0 0,-1 2 0 0,1 0 0 16,2 3 0-16,-3 1 0 0,3 1 0 0,2 5 0 15,-4-2 0-15,4 2 0 0,0 0 0 0,0 0 0 16,-3 7 0-16,-2 3 0 0,3 3 0 0,1 0 0 16,0 3 0-16,1 2 0 0,1 4 0 0,1 0 0 15,1 2 0-15,0-1 0 0,-2 3 0 0,1 2 0 16,1 0 0-16,0 2 0 0,3 1 0 0,-3-2 0 16,2 0 0-16,-1 0 0 0,2-2 0 0,-1-1 0 0,2 0 0 0,-3-2 0 15,0 0 0-15,0-2 0 0,0-2 0 0,-2-1 0 16,2-2 0-16,-2-1 0 0,-1-3 0 0,0 0 0 15,3-1 0-15,-2-1 0 16,0-1 0-16,-1-2 0 0,0-2 0 0,-1-6 0 0,0 7 0 0,0-7 0 16,0 0 0-16,0 0 0 0,0 0 0 0,0 0 0 15,0 7 0-15,0-7 0 0,0 0 0 0,0 0 0 16,0 0 0-16,0 0 0 0,0 0 0 0,0 0 0 16,0 0 0-16,0 0 0 0,0 0 0 0,0 0 0 15,0 0 0-15,0 0 0 0,0 0 0 0,0 0 0 16,7-2 0-16,-7 2 0 0,0 0 0 0,5-4 0 15,2 1 0-15,0-3 0 0,-2 0 0 0,0-2 0 0,2 0 0 0,-1-1 0 16,3-2 0-16,-1-1 0 0,2-2 0 0,2-2 0 16,0-3 0-16,1-2 0 0,0-2 0 15,1-2 0-15,0-3 0 0,1-2 0 0,2 2 0 16,0-2 0-16,2-1 0 0,1 0 0 0,-2 1 0 0,0-1 0 16,1 0 0-16,1 2 0 0,1 2 0 0,0-1 0 15,-2 0 0-15,2 0 0 0,-1 2 0 0,0 2 0 16,-3 0 0-16,2 4 0 0,-1-1 0 0,0 3 0 15,0 2 0-15,5-4 0 0,-6 6 0 0,-3 4 0 16,-3 2 0-16,-1 5 0 0,-10 3 0 0,0 0 0 16,0 0 0-16,0 0 0 15,5 9-2416-15,-5-9-528 0,-1 11-96 0,-3 2-32 0</inkml:trace>
  <inkml:trace contextRef="#ctx0" brushRef="#br0" timeOffset="182020.25">6600 13453 16575 0,'0'0'368'0,"0"0"80"0,0 0 0 0,0 0 16 0,0 0-464 0,0 0 0 16,7-6 0-16,-7 6 0 0,0 0 912 0,0 0 96 15,7 4 16-15,-7-4 0 0,0 0-832 0,3 12-192 0,-3 3 0 0,-2 3 0 16,-4 3 864-16,-1 3 128 0,-3 3 32 0,0 0 0 15,-1 2 0-15,0-1 0 0,-4 1 0 0,-1 2 0 16,-1-2 0-16,-1 0 0 16,0-3 0-16,1-3 0 0,0-4-832 0,2-1-192 0,1-1 0 0,6-2 0 15,-1-5 864-15,3-3 128 0,6-7 32 0,0 0 0 16,0 0-832-16,0 0-192 0,0 0 0 0,7-11 0 16,2-2 864-16,2-1 128 0,1-2 32 0,0 1 0 15,1-3-832-15,1 1-192 0,1-2 0 0,-4 0 0 16,0 3 0-16,-1-3 0 0,-2 2 0 0,2 1 0 15,-3 1 0-15,0 3 0 0,-4 1 0 0,0 4 0 16,-3 7 0-16,0 0 0 0,0 0 0 0,0 0 0 16,-2 9 0-16,-1 2 0 0,-4 2 0 0,-1 5 0 15,1-3 0-15,-1 0 0 0,-1 2 0 0,1 1 0 16,1 0-2416-16,1 1-528 0,0 6-96 0,7-7-32 0</inkml:trace>
  <inkml:trace contextRef="#ctx0" brushRef="#br0" timeOffset="183643.56">21821 13989 26719 0,'0'0'2368'0,"0"0"-1888"0,0 0-480 0,0 0 0 16,0 0 0-16,0 0-192 0,-8 9 16 0,-3 3 0 15,1 4 48-15,-4 2 0 0,-2 1 0 0,-2 1 0 16,0 2 128-16,-1 3 0 0,-3-1 0 0,0 2 0 16,0-5 352-16,1 4 0 0,0 0 0 0,2 0 0 15,-3-2 32-15,3 0 16 0,1 0 0 0,2 0 0 16,-1-2 32-16,3-2 0 0,1-4 0 0,4 0 0 0,2-3 32 0,5-1 16 16,2-1 0-16,2-3 0 0,5 0 144 0,3 1 16 15,3-3 16-15,3 0 0 0,3-3-64 0,5-2-16 16,2 0 0-16,2 0 0 0,3 0-336 0,3 0-80 15,3-4-16-15,0 2 0 0,2 1-144 0,1 2 0 16,1 0 0-16,-4 0 128 0,-4 1-128 0,-3 0 0 16,-3 1 144-16,-3-1-144 15,-5-2-320-15,-2 0-144 0,-4 0-32 0,-3 1 0 16,-10-1-2208-16,0 0-448 0,0 0-96 0,0 0-16 0</inkml:trace>
  <inkml:trace contextRef="#ctx0" brushRef="#br0" timeOffset="184110.37">21586 14383 27647 0,'-9'-9'1216'0,"9"9"256"0,-5-10-1168 0,1 3-304 0,3-1 0 0,3 3 0 16,-2 5 448-16,8-6 48 0,2-3 0 0,3 0 0 16,3 0-192-16,2-1-48 0,4-2 0 0,7 0 0 15,7 0 240-15,-1 0 32 0,2-1 16 0,2 2 0 16,5 2-112-16,-3 0-32 0,0-1 0 0,1 2 0 15,-2 4-176-15,4 0-32 0,2-1-16 0,-2 3 0 16,-3 1-176-16,-3 2 192 0,-1 3-192 0,-2 2 192 16,-4-2-192-16,-5 2 0 0,-3 2 0 0,-4 0 0 15,-3 2 0-15,-5 1 0 0,-4 0 0 0,-1 2 0 0,-6 4 0 16,-4 3-144-16,0 1 144 0,-3 1 0 0,-4 0-128 0,-2 1 128 16,-3 3 0-16,-3-1 0 0,-1-1 0 0,-4 0 0 15,-1 1 0-15,3 0 0 0,3 0 0 0,-2-3 176 16,-3-4-48-16,1 2-128 0,2 1 0 0,2 0 0 15,2-6 0-15,0 1 0 0,3-1 0 0,2-2 0 16,3-1 0-16,3 0 0 0,3-3 0 0,3-9 0 16,3 9 0-16,4-2 0 0,-7-7 240 0,13 2-16 15,3-2 0-15,2 0 0 0,4-1 64 0,3 0 16 16,1-2 0-16,4-1 0 0,4-4-112 0,2 2-32 16,-1 1 0-16,0 1 0 0,0-3-160 0,0 2 128 15,-3 0-128-15,2 0 128 0,2 1-128 0,1-1 0 16,0 0 0-16,0 0 0 0,2 3 0 0,-2 0 128 0,-2 0-128 0,-3 2 128 15,-1-3-128-15,-5 6 0 0,-1-1-192 0,-2-1 192 32,-4 0-2304-32,-3 2-320 0,-1 2-80 0</inkml:trace>
  <inkml:trace contextRef="#ctx0" brushRef="#br0" timeOffset="184710.01">22669 15509 11967 0,'0'0'528'0,"0"0"112"16,0 0-512-16,-7 2-128 0,7-2 0 0,0 0 0 0,0 0 2240 0,0 0 432 15,6-6 80-15,5-2 0 0,3 0-1536 0,3-2-304 16,1-3-64-16,4-2-16 0,2-3 0 0,3-1 0 15,2-1 0-15,2-2 0 0,1-6-128 0,4-1-16 0,-2 1-16 16,5-2 0-16,1-2-96 0,2 0-32 0,-1-1 0 0,4-2 0 16,3-3-208-16,0-4-32 0,-2-5-16 15,-1-4 0-15,-3-4-64 0,2-1-16 0,0 0 0 0,2 0 0 16,-1 2-208-16,-5 0 176 0,-3 0-176 0,-5 4 160 16,-1 5-160-16,-7 4-144 0,-3 4 144 0,-5 8-208 15,-4 2 208-15,-2 7-144 0,-2 5 144 0,-5 2-128 16,0 3 128-16,-3 2 0 0,0 8 0 0,0 0 0 15,-8-3 0-15,-2 4 0 0,-2 4 0 0,-5 6-128 16,-4 6 128-16,-5 3-160 0,-4 5 160 0,0 3-160 16,-3 2 32-16,-2 6 0 0,-1 2 0 0,2 3 0 15,1 2 128-15,1 0 0 0,0-3 0 0,3 3 0 0,1-2 0 0,4 1 0 16,-1 1 0-16,5-1 0 16,1-1 0-16,3-1 0 0,2-4 0 0,4-2 0 0,5-2 0 0,-1-2 0 15,3-5 0-15,4-1 0 0,4-3 0 0,1-2 0 16,3-3 0-16,2-1 0 15,2-8-384-15,4 1-32 0,1-4-16 0,4-2-9040 16,-3-7-1824-16</inkml:trace>
  <inkml:trace contextRef="#ctx0" brushRef="#br0" timeOffset="184964.45">23832 14996 29487 0,'0'0'2624'0,"-8"2"-2112"0,0 1-512 0,1 2 0 16,-2 3 304-16,3 3-48 0,-4 0-16 0,1 3 0 16,0 2-64-16,-1 0-16 0,-3 1 0 0,2 0 0 15,-2 1 48-15,1-2 16 0,-1 4 0 0,2-3 0 16,0-1-80-16,2 0-16 0,2-1 0 0,-1-2 0 15,1-3-352-15,5 0-80 0,2-10-16 0,0 0-9024 16,0 0-1792-16</inkml:trace>
  <inkml:trace contextRef="#ctx0" brushRef="#br0" timeOffset="185393.55">24116 14946 22399 0,'-20'11'992'0,"7"-1"208"0,-4 3-960 0,2 2-240 16,1 3 0-16,-2 2 0 0,1 1 304 0,0 0 16 16,0-2 0-16,2 1 0 0,0 1 160 0,-1 0 32 15,0 0 16-15,3-2 0 0,1-2 160 0,1 2 16 16,1-4 16-16,2 0 0 0,1-3-16 0,3-2-16 15,2-10 0-15,0 0 0 0,0 0 80 0,0 0 0 16,0 0 16-16,10-7 0 0,1-1-96 0,1-4-32 16,3-2 0-16,0-2 0 0,3 0-256 0,0-3-48 0,-1 2-16 15,0-2 0-15,-1 0-336 0,0-1 144 0,-1-2-144 0,3 2 0 16,1 0 144-16,-1 1-144 0,-1 1 0 0,1 4 144 16,1 1-144-16,-1 4 0 0,-5 4 0 0,-1 0 0 15,-2 2 0-15,-10 3 0 0,9 4-144 0,-3 4 144 16,-3 2-160-16,-1 3 32 0,-2 1 0 0,-3 4 0 15,0 2 128-15,-5 0-160 0,1-2 160 0,-3 3-160 16,0 1 160-16,-2-1 0 0,-4 0 0 0,1 1 0 16,1-2 0-16,-1-1 0 0,1-3 0 0,3 1 128 15,1-2-368-15,1-3-64 0,6-2-16 0,-1-1 0 16,1-2-2064-16,3-7-432 0,0 0-64 0</inkml:trace>
  <inkml:trace contextRef="#ctx0" brushRef="#br0" timeOffset="185746.38">24420 15126 11967 0,'0'0'528'0,"2"-9"112"0,-3-2-512 0,4 0-128 16,4-1 0-16,-1 1 0 0,1 1 2192 0,-2 1 416 15,2-2 80-15,-2 2 0 0,-5 9-1552 0,6-8-320 16,-6 8-64-16,0 0-16 0,3-9 240 0,-3 9 48 16,0 0 16-16,0 0 0 0,0 0-176 0,0 0-32 0,-10 0-16 0,0 5 0 15,0 2-336-15,-1 3-64 0,-2 0-16 0,-1 2 0 16,-1 4-64-16,0 1-16 0,1-4 0 0,2 3 0 16,1-4-48-16,0 0-16 0,3 0 0 0,3 0 0 15,0-2-128-15,5-10-128 0,2 11 144 0,2 0-144 16,0-1 128-16,5-3-128 0,3-4 0 0,3-1 0 15,1 0 0-15,6-1 0 0,3-2 0 0,4-1 0 32,-1 0-1504-32,2-1-240 0,-1-2-48 0,1 0-11872 0</inkml:trace>
  <inkml:trace contextRef="#ctx0" brushRef="#br0" timeOffset="186121.08">24916 15131 4607 0,'0'0'192'0,"-7"-4"64"0,-4-1-256 0,1 2 0 16,0 1 0-16,0 1 0 0,3-1 4896 0,-4 3 928 16,0 1 192-16,0 2 48 0,0-1-4336 0,-3 1-848 15,0 1-176-15,0 1-48 0,-2 3 208 0,1 1 32 16,-3 2 16-16,3-1 0 0,1 1-272 0,3 0-48 16,2 1-16-16,2-2 0 0,3-2-256 0,4-9-64 15,3 10-16-15,5-3 0 0,-1-3-16 0,2-3 0 16,4-3 0-16,-1 0 0 0,4-1 32 0,3-3 0 15,-3-1 0-15,1-1 0 0,0-4-96 0,1 0-16 16,0-2 0-16,-2 2 0 0,-2 0-144 0,0 0 160 16,-3-1-160-16,-1 2 160 0,-3 2-160 0,-1 3 0 15,-6 6 144-15,6-6-144 0,-6 6 128 0,0 0-128 0,0 0 160 0,0 0-160 16,0 0 128-16,0 0-128 0,0 0 0 0,-1 9 144 16,-4 2-144-16,1-1 0 0,1 2 0 0,2-2 0 15,1 0 0-15,0 1 0 0,0-11 0 0,0 11 0 16,2 0 0-16,2 0 0 0,-1-3 0 0,1 1 128 15,-4-9-128-15,6 11 0 0,0-3 0 0,1-1 0 32,2-2-1056-32,-9-5-144 0,7 7-16 0,3-2-16 15,5 0-1776-15,-4-1-336 0</inkml:trace>
  <inkml:trace contextRef="#ctx0" brushRef="#br0" timeOffset="186502.01">25364 14963 20271 0,'0'0'1792'0,"0"0"-1424"15,0 0-368-15,0 0 0 0,-8 3 848 0,-2 1 112 16,4 5 0-16,-5 1 16 0,0 1-16 0,-1 0 0 16,1 3 0-16,-2 4 0 0,1 1 0 0,0 1 0 15,-1 0 0-15,-2 0 0 0,3 2-192 0,-2 1-64 16,1 1 0-16,-1 1 0 0,3-1-176 0,2-4-32 15,-4-3-16-15,5-2 0 0,1 0-112 0,3-4-32 16,-1-3 0-16,2-2 0 0,3-6 176 0,0 0 48 16,0 0 0-16,0 0 0 0,0 0 160 0,10-10 48 15,0-5 0-15,1-4 0 0,1-1-304 0,1 0-48 0,1 1-16 0,1 0 0 16,-4-3-224-16,1 0-48 0,2 2-128 0,0 0 192 16,1 3-192-16,0-1 0 0,2 3 0 0,-2 3 0 15,-1 1 0-15,1 3 0 0,-1 2 0 0,0 3 0 16,-2 1 0-16,1 4 0 0,-2 1 0 0,0 3-160 15,0 3 160-15,-3 1-192 0,-5-1 192 0,3 4-192 16,2-1 192-16,-3 0-128 0,-3-1 128 0,2 0-128 31,-4 0-1168-31,1 1-240 0,-1-3-32 0,0-9-15520 0</inkml:trace>
  <inkml:trace contextRef="#ctx0" brushRef="#br0" timeOffset="186674.79">24789 14518 46079 0,'-10'-9'4096'0,"3"1"-3280"16,7 8-656-16,0 0-160 0,0 0 0 0,0 0-192 16,0 0 32-16,0 0 16 15,0 0-2352-15,0 0-448 0,0 0-112 0,0 0-16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8T02:14:52.03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19097 12398 6447 0,'24'-14'576'0,"1"3"-576"0,3 3 0 0,1-2 0 15,2-2 3024-15,0 2 496 0,-1 0 112 0,1 3 16 16,2 0-2784-16,2 1-544 0,-1-1-128 0,1 4 0 16,-3-2 16-16,-1 5 16 0,-2 5 0 0,-2-5 0 15,-2 0 128-15,-1 0 32 0,-3 3 0 0,-2 1 0 16,-3 0-80-16,-3 0-16 0,-2-2 0 0,-1 3 0 15,-3 0-160-15,-7-5-128 0,0 0 192 0,0 0-192 0,4 10 160 16,-2-1-160-16,-2-9 128 0,-4 6-128 0,4-6 400 0,-8 6 0 16,-1-1 0-16,-2-2 0 0,-2-3 368 0,-2 1 80 15,-3-1 16-15,-1 2 0 0,-1 0-240 0,-3-1-48 16,1-1-16-16,-7 4 0 0,-4 0-304 0,1 1-48 16,-2 1-16-16,1 1 0 0,-1-4-192 0,-1 1 128 15,1 1-128-15,-6-2 0 0,-2-1 0 0,-4-1 0 16,-3-1 0-16,-4 2 0 0,-3 1 192 0,1-2-48 15,-2-1-16-15,-2 2 0 0,-3 0 16 0,-4 0 0 16,-6 1 0-16,2-1 0 0,-2-2-16 0,-2-1-128 16,-3 0 192-16,-4-1-64 0,-1 1-128 0,-4-1 128 15,2-2-128-15,-3-1 128 0,-3 3 48 0,-2-1 0 16,-1-3 0-16,0 2 0 0,-1-2 80 0,0 1 32 0,-4-1 0 0,1 2 0 16,-2-1-32-16,-1-1-16 0,-2 1 0 0,-2-2 0 15,1 0-112-15,-6 2-128 0,-3-4 176 0,-1 4-176 16,2 1 176-16,-2 0-176 0,-2-3 160 0,-2 3-160 15,-1 2 144-15,-3 1-144 0,-4-1 128 0,2 1-128 16,1-2 128-16,-3 3-128 0,-3 0 128 0,0-1-128 16,3-2 176-16,-6-1-48 0,1 5-128 0,-1-1 192 15,3-2 0-15,1 1-16 0,1 1 0 0,-2 0 0 16,0-1-176-16,4 0 0 0,4 0 144 0,-2-1-144 16,-4-3 208-16,3 3-16 0,3 2-16 0,-3 0 0 15,-5-1-32-15,7-1 0 0,-1-3 0 0,0 4 0 16,0 3-144-16,0-3 160 0,0-4-160 0,2 5 160 15,1 2-160-15,0 0 0 0,0-4 0 0,2 1 0 0,0 3 0 0,3-1 0 16,-2-2 128-16,1 1-128 0,-2 1 0 0,3-2 0 16,-2-2 0-16,6 0 0 0,3 3 0 15,-3-2 0-15,-3-1 0 0,4 1 128 0,4 4-128 0,0 0 0 16,2-2 0-16,-3 3 0 0,2 0 0 0,4 0 0 16,2 3 0-16,-1 0 0 0,-2-4 0 0,4 3 0 15,4-1 0-15,1 2 0 0,0 0 0 0,1 2 0 16,2-2 0-16,1 1 0 0,3 2 0 0,0 0 0 15,-2-1 0-15,4 0 0 0,4 0 0 0,2 0 0 16,0-1 0-16,2-1 0 0,2 2 0 0,1-2 0 16,3 1 0-16,3-1 0 0,5 0 0 0,1-2 0 15,-3 0 0-15,5 0 0 0,3 2 0 0,1-2 0 16,1 0 0-16,4 1 0 0,-2-3 0 0,6 1 0 16,3 1 0-16,0-2 0 0,1 0 0 0,2-2 0 0,4 0 0 0,1 0 0 15,1 0 0-15,4 0 0 0,3 2 128 0,3-2-128 16,1 0 0-16,3 1 0 0,1 3 0 0,2-2 0 15,1-2 0-15,2 1 0 0,0 1 128 0,2 0-128 16,2-4 0-16,3 3 0 0,-1 1 0 0,0 1 0 16,0-3 0-16,7 0 0 0,-8 2 0 0,3 3 0 15,-1 3 0-15,0-1-176 0,1 1 176 0,1 2-128 16,-2-1 128-16,1 3 0 0,-2 0 0 0,1 5-128 16,-3 1 128-16,0 2-128 0,-1-1 128 0,1 4-128 15,-2 3 128-15,1 1 0 0,-2 0 0 0,-1 4 0 16,-4 2 0-16,1 2-128 0,0 1 128 0,0-1 0 15,-1 0 0-15,-2 5 0 0,-2 1 0 0,1 4 0 0,0 1 0 16,0-1 0-16,-2 0 0 0,0 0 0 16,-3 0 0-16,1 1 0 0,0 1 0 0,0 2 0 0,-3 4 0 0,3-2 0 15,1-1 0-15,-2-3 0 0,-4-2 0 0,2 1 0 16,0-2 0-16,2-1 0 0,1-3 0 0,-2-3 128 16,3 1-128-16,1-3 0 0,5-2 0 0,2-2 128 15,2-5-128-15,3-3 0 0,-3 1 0 0,4-3 0 16,2-4 0-16,2 0 128 0,2-3-128 0,1-1 0 15,0 0 0-15,2-2 0 0,3 0 0 0,1-3 0 16,3-1 0-16,2 1 0 0,-1 1 0 0,5-1 0 16,1-2 0-16,3 0 0 0,4-2 0 0,2 2 0 15,-2-3 0-15,8-1 0 0,3 0 0 0,1-1 0 16,-1 1 0-16,2-1 0 0,2-2 0 0,-2 1 0 16,0 2 0-16,5-2 0 0,-2-1 0 0,6 0 0 0,3-2 0 0,2 2 0 15,0 0 0-15,3 0 0 0,0 0 0 0,-1 0-128 16,2-1 128-16,4 2 0 0,0 0 0 0,3 0 0 15,3 0 0-15,-1 0 0 0,-1 0 0 0,-1 0-128 16,1 2 128-16,2 1 0 0,1 0 0 0,3 1 0 16,2 0 0-16,-1-1 0 0,-2 0 0 0,1 0 0 15,3 1 0-15,0 0 0 0,1 0 0 0,-1 0 0 16,4 0 0-16,2 1 0 0,1 1 0 0,2 0 0 16,3 1 0-16,1 0 0 0,-2-2 0 0,2 4 0 15,2 1 0-15,3 2 0 0,-2-2 0 0,0 0 0 16,0-3 0-16,1 4 0 0,2 1 0 0,1 1 0 15,1-2 0-15,0 0 0 0,2-2 0 0,-1 2 0 16,-3 2 0-16,-1-1 0 0,-4-2 0 0,3-1 0 0,3 4 0 0,0-2 0 16,-1 0 0-16,2-2 0 15,0 0 0-15,-2 0 0 0,1-1 0 0,0-2 0 0,0 1 0 0,-1 0 0 16,6-4 0-16,-1 1 0 0,2 2 0 0,-2-3 0 16,1-1 0-16,-1 3 128 0,4-2-128 0,-2 0 144 15,-3-1-144-15,4 1 160 0,4-1-160 0,0 1 0 16,0-1 144-16,0 1-144 0,4-1 0 0,-2 1 144 15,-2-1-144-15,3-2 0 0,0 1 128 0,2-1-128 16,0 0 0-16,1 0 0 0,-3 1 0 0,1 2 0 16,1-3 0-16,-2 0 0 0,-3-1 144 0,4-2-144 15,-1 0 0-15,0 0 144 0,1 1-144 0,-1-3 128 16,4 0-128-16,-4 0 128 0,-3 2-128 0,3 0 128 16,1-2-128-16,2 4 128 0,-7-2-128 0,3 0 128 0,-2-2-128 15,3 1 128-15,-1-1-128 0,-3 1 0 0,-2-2 144 0,5 4-144 16,2-2 0-16,0-1 0 0,-6 1 0 0,3 1 128 15,5 1-128-15,-7-2 0 0,-4 0 0 0,3-1 0 16,0 1 0-16,2 2 0 0,-1 0 0 0,-2-3 128 16,-5 3-128-16,4 0 0 0,4 0 0 0,-5 1 0 15,-4-1 0-15,1 2 0 0,5 2 0 0,-1 0 0 16,-4-3 0-16,-1 1 0 0,-2 0 0 0,-2 0 0 16,3 1 0-16,-4 1 0 0,-4 0 0 0,1 1 0 15,-1 0 0-15,-2 0 0 0,-2 1 0 0,-4 0 128 16,-7 1-128-16,-1 0 144 0,-2-2-144 0,2 1 160 15,-3 2-160-15,-3-1 128 0,-4 0-128 0,-2 0 128 16,-3 1-128-16,-1-2 128 0,-1-1-128 0,0 1 128 16,-5-2-128-16,1 2 0 0,1 0 0 0,-6-1 128 15,-2-2-128-15,-2 1 0 0,-4 3 144 0,0-2-144 0,-3 0 0 0,-2-1 144 16,0 1-144-16,0 0 0 0,-2-1 128 0,-3 1-128 16,-1 0 0-16,0-1 0 0,-4-1 0 0,-2 0 0 15,-2-2 0-15,-4 1 0 0,0 1 0 0,-9-1 0 16,0 0 128-16,0 0-128 0,0 0 128 0,0 0-128 15,0 0 192-15,0 0-192 0,6-4 320 0,-6 4-32 16,0 0-16-16,7-8 0 0,-5 0-272 0,2 0 0 16,2 0 0-16,-2-4 0 0,-3-4 208 0,0-3-64 15,1-3-16-15,-1-6 0 0,-1-5 16 0,-1-6 0 16,-2-6 0-16,2-6 0 0,-2-6 16 0,-1-6 0 16,-3-7 0-16,1-9 0 0,1-9-160 0,-1-6 192 15,-1-5-192-15,0-7 192 0,-1-7-192 0,3 0 0 16,2 1 0-16,-4 0-176 0,2-1 176 0,0 6 176 0,-3 7-48 0,2 3 0 15,-1-1 288-15,0 6 48 0,-2 7 16 0,1 5 0 16,-1 3-208-16,3 4-32 0,0 3-16 0,0 5 0 31,-2 2-720-31,0 5-144 0,0 3-16 0,1 3-13392 0,-4 3-2672 0</inkml:trace>
  <inkml:trace contextRef="#ctx0" brushRef="#br0" timeOffset="4498.67">8736 16798 1839 0,'-10'-3'0'0,"10"3"160"0,-11 1-160 0,2-2 0 16,1-3 0-16,2 1 0 0,6 3 2480 0,-8-1 464 15,0 1 80-15,8 0 32 0,-5-3-1776 0,5 3-336 16,-10-2-80-16,2 0-16 0,4-2 176 0,4 4 16 16,0 0 16-16,0 0 0 0,0 0 64 0,-8-1 16 15,8 1 0-15,0 0 0 0,0 0-304 0,0 0-64 16,0 0-16-16,0 0 0 0,0 0-240 0,0 0-64 15,0 0 0-15,0 0 0 0,0 0 128 0,0 0 32 16,0 0 0-16,9 1 0 0,-9-1-224 0,11 1-64 16,1-2 0-16,1 0 0 0,2 1 16 0,3 0 0 15,1 1 0-15,2-2 0 0,2-2 0 0,3 1 0 16,3 2 0-16,4-3 0 0,3-2 0 0,6 1 0 0,6-1 0 0,6 2 0 16,0 0 32-16,4-2 0 0,2 0 0 0,2-1 0 15,6 2-32-15,3-1 0 0,6 2 0 0,-1 0 0 16,-1-1-64-16,4-1-16 0,0-3 0 0,6 3 0 15,4 1-32-15,0 0-16 0,-1-4 0 0,1 3 0 16,2 4-80-16,2 0-128 0,-3-6 176 0,5 4-176 16,3 2 144-16,1 3-144 0,-1 3 0 0,-1 0 144 15,1-6-144-15,-1 2 160 0,1 2-160 0,-3 1 160 16,-6 0-160-16,1-1 0 0,0-1 0 0,0 4 128 16,-3 0-128-16,-2 0 0 0,-6-6 144 0,0 2-144 15,1 5 0-15,-5-3 128 0,-1-2-128 0,-7 3 0 16,-3-2 144-16,-1 1-144 0,-1 0 192 0,1 0-192 15,-5 0 256-15,-4 0-48 0,-5-2-16 0,-5 1 0 16,-6 3 80-16,1-4 16 0,-6-4 0 0,-1 1 0 0,-2 1-16 16,0 1 0-16,-3-1 0 0,-4 1 0 0,-6 0-16 0,0 1 0 15,-2 0 0-15,1 2 0 0,-1-2 0 0,-2-2-16 16,-1-2 0-16,-1 3 0 0,-2 3-96 0,1-2-16 16,-10-2 0-16,8 0 0 0,-8 0 0 0,8 4 0 15,-8-4 0-15,0 0 0 0,0 0 0 0,0 0-128 16,7 2 192-16,-7-2-64 0,0 0 0 0,0 0 0 15,0 0 0-15,0 0 0 0,0 0-128 0,0 0 0 16,0 0 0-16,0 0 0 16,0 0-768-16,0 0-224 0,-13 0-48 0,-3 0-12304 15,-3-3-2464-15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8T02:15:01.87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8437 2037 10127 0,'-16'1'896'0,"5"-2"-704"15,1-1-192-15,-3 2-4480 0</inkml:trace>
  <inkml:trace contextRef="#ctx0" brushRef="#br0" timeOffset="1064.51">8184 2091 11967 0,'0'0'1072'0,"-12"2"-864"16,-1-2-208-16,2 1 0 0,1 1 1184 0,-1 2 192 0,-1-2 32 0,3 0 16 15,1-2-192-15,2 1-32 0,-3 1-16 0,9-2 0 16,-6 2-240-16,6-2-48 0,0 0-16 0,0 0 0 15,0 0-368-15,0 0-80 0,-5 7-16 0,5-7 0 16,0 0-144-16,0 0-16 0,12 7-16 0,2-1 0 16,1-4 0-16,1 0 0 0,3 0 0 0,2 1 0 15,2 1-80-15,1 0-16 0,1-3 0 0,2 1 0 16,2 2 0-16,0-1 0 0,2 1 0 0,2-1 0 16,1-3 0-16,4 1 0 0,-1 1 0 0,5-1 0 15,0-1 48-15,3 0 0 0,-1 1 0 0,1 0 0 16,-1-1-32-16,1 1 0 0,0 0 0 0,5-2 0 15,3-2-16-15,5 3 0 0,0 0 0 0,0-1 0 0,-3-3 0 16,1-1 0-16,3 3 0 0,-2 0 0 16,4 2 0-16,3 0 0 0,2 1 0 0,-3-1 0 0,-1 0 0 0,-1-1 0 15,2-1 0-15,3 2 0 0,4 1-16 0,-3 0-128 16,0-1 192-16,2 0-64 0,-4 1-128 0,3 1 160 16,1 1-160-16,0 0 160 0,1-2 0 0,-2-1 0 15,-1-1 0-15,2 2 0 0,1 2 48 0,-1-1 16 16,0 0 0-16,-2-1 0 0,-5 3 16 0,1 0 0 15,-2 3 0-15,1-3 0 0,-1-3-64 0,1 3-16 16,-5 0 0-16,-1-1 0 0,-3-3-16 0,0 1 0 16,1 2 0-16,0-1 0 0,-1 0-144 0,0 0 192 15,-2-1-192-15,0-2 192 0,-4 1-32 0,-1-1 0 16,-1 0 0-16,-1 0 0 0,-1 1 32 0,2 0 16 0,0-1 0 16,-1 1 0-16,1 0 0 0,-2 0 0 15,-1-2 0-15,-2 2 0 0,-2-4-48 0,2 2-16 0,-1-1 0 0,3 1 0 16,2 0-144-16,-1 1 192 0,1 1-192 0,-1-1 192 15,0-2-192-15,-1 2 0 0,0 2 144 0,-2-1-144 16,0-1 128-16,2 0-128 0,3-1 128 0,0 0-128 16,-1 2 0-16,2 0 128 0,0-1-128 0,-1 1 0 15,-3 0 0-15,1-1 0 0,0 0 0 0,2 0 128 16,2-1-128-16,3 1 0 0,0 1 128 0,3 1-128 16,-3-1 0-16,-1 0 0 0,1 0 0 0,-2-1 0 15,3-1 0-15,-2-1 0 0,4 2 0 0,0 0 0 16,-1 2 0-16,-1 0 0 0,0 2 0 0,-3-3 0 15,2-3 0-15,0 3 0 0,4 3 0 0,0-1 0 16,1-4 0-16,0 2 128 0,0 2-128 0,-3-2 0 16,-4-2 0-16,3 0 0 0,-3 0 0 0,4 1 0 15,3 1 0-15,-3 0 0 0,-1 0 0 0,1 0 0 0,-4-1 0 0,1-1 0 16,-2 0 0-16,0 1 0 0,1-1 0 0,1 2 0 16,3 2 0-16,-3-2 128 0,0-3-128 0,-3 1 0 15,-2 2 0-15,0-2 0 0,1 1 0 0,-1 0 0 16,0 1 0-16,1-1 0 0,1 0 0 0,-2-1 0 15,-2 2 0-15,-2-1 0 0,-3 0 0 0,-2 1 128 16,-2 0-128-16,-1 0 0 0,-1 0 0 0,3-1 0 16,1 0 0-16,-2 0 128 0,2-1-128 0,-2 2 0 15,-2-1 128-15,1 1-128 0,0 1 0 0,-1 1 0 16,0 0 0-16,-3-3 128 0,0-3-128 0,-1 1 0 16,0 2 0-16,-1 0 0 0,0 0 0 0,-1 1 128 0,-1 0-128 15,4 0 0-15,-2-1 0 0,1 0 128 0,0-2-128 0,-1 2 0 16,-4 2 0-16,2 2 128 0,1 0-128 0,-2-1 0 15,-3-4 0-15,0 2 128 0,2 0-128 0,-4 1 0 16,0-1 0-16,-1 1 144 0,1 1-144 0,-1-1 0 16,2-1 128-16,-2 1-128 0,-1 2 0 0,2-1 0 15,-2 0 144-15,0 1-144 0,-2-1 0 0,0 0 144 16,1-1-144-16,-4 2 0 0,1 0 0 0,0-2 128 16,-1 0-128-16,-1-1 128 0,-2 1-128 0,1 1 128 15,0 0-128-15,-9-2 0 0,9 5 0 0,-9-5 128 16,8-4-128-16,-8 4 128 0,0 0-128 0,0 0 128 15,0 0-128-15,0 0 160 0,0 0-160 0,0 0 160 16,0 0-160-16,0 0 128 0,0 0-128 0,0 0 128 16,0 0-128-16,0 0 0 0,0 0 0 0,0 0 0 15,0 0-176-15,0 0-64 0,0 0-16 0,-7 6 0 16,-3-4-1088-16,0 0-208 0,-1-1-48 0,1 4-10064 16,-2 0-2016-16</inkml:trace>
  <inkml:trace contextRef="#ctx0" brushRef="#br0" timeOffset="3905.46">7600 6889 6447 0,'0'0'576'0,"0"0"-576"0,0 0 0 0,0 0 0 16,0 0 1920-16,0 0 256 15,0 0 64-15,0 0 16 0,0 0-1648 0,0 0-336 0,0 0-64 0,0 0-16 16,0 0-192-16,0 0 0 0,0 0 0 0,0 0 0 16,0 0 208-16,0 0 0 0,0 0 0 0,0 0 0 15,0 0 176-15,0 0 16 0,0 0 16 0,0 0 0 16,0 0 160-16,0 0 48 0,0 0 0 0,10-2 0 15,-10 2-64-15,9-3-16 0,0-2 0 0,-4 1 0 16,1-1 32-16,2-1 16 0,1 2 0 0,0-2 0 16,0-3-80-16,2 2 0 0,1 1-16 0,0 0 0 15,-1-3-80-15,1-1-16 0,3-2 0 0,-1 2 0 16,0-3-144-16,1 1-16 0,-2-2-16 0,-1 1 0 0,1 0-96 16,-2 1 0-16,1 0-128 0,0-1 192 15,0-2-32-15,-2 2-16 0,1 0 0 0,1 0 0 0,2-3 48 0,-5 2 0 16,0-1 0-16,2 0 0 0,-1 3-16 0,0-1 0 15,-1-4 0-15,1 3 0 0,1 4-176 0,-1-1 128 16,-2-2-128-16,2 2 128 0,-1 1-128 0,0 0 128 16,-2 1-128-16,0 2 128 0,-1-1-128 0,3 0 0 15,-3 0 0-15,2 0 128 0,-8 8-128 0,0 0 0 16,2-10 0-16,1 4 0 0,-3 6 128 0,0 0-128 16,0 0 0-16,0 0 128 0,0 0-128 0,0 0 0 15,0 0 144-15,0 0-144 0,0 0 0 0,0 0 0 16,7-5 0-16,-7 5 0 0,0 0 0 0,0 0 0 15,0 0 0-15,0 0 0 0,0 0 0 0,5 10 0 16,-2-2 0-16,0 0 0 0,1 3 0 0,0 0 0 16,-7 3 0-16,2 0 0 0,2 1 0 0,-1 2 0 0,0 0 0 0,-1 5 0 15,-1 0 0-15,-1 1 0 0,0-1 0 0,1 2 0 16,1 0 0-16,1 2 0 0,0 1 0 0,-1-1 0 16,-1 0 0-16,1 1 0 0,0-3 0 0,0 0 0 15,-1 3 0-15,-1-1 0 0,1 0 0 0,1 1 0 16,0-1 0-16,-2 1 128 0,-1-4-128 0,1 0 128 15,-1 1-128-15,-1-1 192 0,1-3-64 0,-3 2 0 16,0 0-128-16,2 2 192 0,2 0-64 0,1-2 0 16,-5-5-128-16,3 0 192 0,0 3-64 0,-1 2 0 15,0 0-128-15,1 0 192 0,3-1-64 0,-3 1 0 16,-1 0-128-16,1-1 192 0,0-1-64 0,0 1 0 16,0-3-128-16,-1 0 192 0,1-2-64 0,1 2 0 15,-1 1-128-15,1-2 128 0,1 1-128 0,1 1 128 0,-3-1-128 0,2 1 128 16,-1 2-128-16,1-2 128 0,-1 0-128 0,2 1 128 15,-2-2-128-15,1 1 128 0,0 0 0 0,-1 0 0 16,2-2 0-16,0-2 0 0,0-1 16 0,0 1 16 16,0-3 0-16,1-1 0 0,0-1 0 0,-1 1 0 15,-1 0 0-15,2-11 0 0,-1 8 0 0,1-8 0 16,0 0 0-16,-2 8 0 0,2-8 32 0,0 0 0 16,0 0 0-16,0 0 0 0,0 0 16 0,0 0 16 15,0 0 0-15,0 0 0 0,0 0 16 0,-7-1 0 16,1-2 0-16,6 3 0 0,-5-6-240 0,-2 2 128 15,-1 0-128-15,2-1 0 16,-1-1-592-16,2 1-224 0,-1 1-32 0,-1 0-16 16,-1 2-2144-16,-2 1-416 0,1 1-96 0,0 0 0 0</inkml:trace>
  <inkml:trace contextRef="#ctx0" brushRef="#br0" timeOffset="4383.6">7350 7992 13823 0,'0'0'1216'0,"0"0"-960"16,0 0-256-16,0 0 0 0,0 0 512 0,0 0 48 16,0 0 16-16,0 0 0 0,0 0-256 0,0 0-64 15,0 0 0-15,0 0 0 0,0 0 128 0,0 0 32 16,3 6 0-16,2-1 0 0,-5-5 224 0,11 4 32 15,0-2 16-15,3-1 0 0,-3 0 208 0,3-1 32 16,1 0 16-16,4 0 0 0,2 1-48 0,3-3 0 16,5-1 0-16,1 1 0 0,3 0-96 0,3 0-32 15,-3 0 0-15,5 1 0 0,5 0-112 0,0 0-16 0,-3 2-16 0,0-1 0 16,0 0-80-16,1 0-16 0,-1 0 0 16,1 1 0-16,1 0-144 0,0 0-48 0,2-1 0 0,-5 1 0 15,1 2-80-15,-4 0 0 0,-4-1-16 0,-2 0 0 16,-4 1-112-16,-2 0-128 0,-3 2 176 0,-3 0-176 15,-5-2 0-15,-2 0 0 0,-11-3 0 0,0 0-10912 16,0 0-2096-16</inkml:trace>
  <inkml:trace contextRef="#ctx0" brushRef="#br0" timeOffset="6481.08">7874 1918 1839 0,'0'0'160'0,"0"0"-160"0,0 0 0 0,0 0 0 16,0 0 1216-16,0 0 224 0,0 0 32 0,0 0 16 15,0 0-1104-15,0 0-208 0,5 9-48 0,-5-9-128 16,10 6 608-16,-2-2 16 0,4-1 0 0,1 0 0 16,-1-2 16-16,3 0 16 0,3-1 0 0,-1-1 0 15,5 0-96-15,2-3-32 0,0 3 0 0,5-2 0 16,5-3 64-16,3 2 16 0,-1 0 0 0,4 1 0 15,-1 3 80-15,4-3 16 0,2-6 0 0,4 2 0 16,2 0-128-16,2 0 0 0,1 0-16 0,2-2 0 16,2 0-192-16,-4 1-48 0,-2 2 0 0,1-2 0 0,-2 0-64 0,4 2-32 15,-1 1 0-15,0 2 0 0,-5 0-64 0,-3 2-16 16,-3 0 0-16,-6 1 0 0,-3-1-144 0,-1 1 0 16,-2 2 0-16,-3 1 128 0,-4-1-368 0,-2 3-80 15,-4-3 0-15,-1 1-9776 16</inkml:trace>
  <inkml:trace contextRef="#ctx0" brushRef="#br0" timeOffset="6833.72">8824 1894 23039 0,'-6'-16'2048'0,"3"6"-1648"0,2 1-400 0,1 9 0 15,0 0 144-15,0 0-144 0,0 0 160 0,0 0-160 16,0 0 0-16,-7 10 0 0,2 0 0 0,-4 5-160 16,0 5 160-16,0 2-128 0,-1 2 128 0,1 0-128 15,-4 0 128-15,0 1 0 0,0 2 0 0,-1 1 128 16,-2-1-128-16,1 0 0 0,-3 1-176 0,3 0 176 15,3-2 0-15,-2 2-144 0,1-5 144 0,0 3 0 16,0 1 0-16,3-2 0 0,2 0 0 0,1-2 0 16,3-4 0-16,2-1 128 0,2-1-128 0,2 0 128 0,4-7-128 0,3-4 0 15,3-2 0-15,-2-1 0 0,2 1-256 0,2 1-32 16,4-6 0-16,4 1 0 16,-3 0-304-16,2-2-64 0,1 0-16 0,-2-2-8352 15</inkml:trace>
  <inkml:trace contextRef="#ctx0" brushRef="#br0" timeOffset="7048.17">8420 2211 24015 0,'-3'-10'1056'0,"3"10"224"0,0 0-1024 0,0 0-256 0,0 0 0 16,0 0 0-16,0 0 208 0,9-1-16 0,5 1 0 0,2 2 0 15,5 3-192-15,3-1 0 0,5-1 0 0,5 0 0 16,4-3 176-16,8 0-16 0,1-2 0 0,1 2 0 31,3 0-464-31,5 0-80 0,2-2-32 0,3 1-10400 0</inkml:trace>
  <inkml:trace contextRef="#ctx0" brushRef="#br0" timeOffset="7582.04">11101 1898 14223 0,'0'0'624'0,"0"0"144"0,0 0-624 0,0 0-144 0,0 0 0 0,0 0 0 15,0 0 464-15,0 0 64 0,12 3 16 0,3-2 0 16,4-2-112-16,5 0-32 0,6-1 0 0,2-2 0 15,0 2-256-15,4 0-144 0,2 1 160 0,2 2-160 16,4 1 0-16,1-3 0 0,-2-3 0 0,3-2 0 16,1 1 496-16,2-2 0 0,3-1 0 0,1 2 0 15,2 2 16-15,-1 1 0 0,-2 3 0 0,0-2 0 16,-2-1-320-16,0 0-48 0,-3 2-16 0,-1 1 0 0,-2 0-128 0,-2 2-256 16,-3 2 64-16,-5-1-9408 15</inkml:trace>
  <inkml:trace contextRef="#ctx0" brushRef="#br0" timeOffset="7905.93">11931 1857 26207 0,'0'0'1152'0,"0"0"256"0,0 0-1136 0,0 0-272 0,0 0 0 0,-9 12 0 16,2 8-144-16,-1 3-96 0,-1 1-16 0,0 2 0 15,3 2 256-15,-3-1 0 0,2 2-160 0,-1 1 160 16,0 1 0-16,-2 0 0 0,0-1 0 0,0 1 0 16,-2-1 0-16,3 0-224 0,0 0 80 0,1 1 16 15,-1 0-64-15,0 1 0 0,4-4 0 0,-2 0 0 16,0-5 192-16,4-1-208 0,2-3 80 0,-1-2 128 15,1-5 0-15,5-3 0 0,-4-9 0 0,7 9 0 16,1-3-224-16,2-2 80 0,6-1 16 0,0-3 0 16,1-3-1504-16,0 1-288 0</inkml:trace>
  <inkml:trace contextRef="#ctx0" brushRef="#br0" timeOffset="8092.04">11639 2325 25791 0,'-6'-19'1152'0,"4"10"224"0,2 9-1104 0,0 0-272 16,0 0 0-16,6-5 0 0,2 1 448 0,4 2 48 15,5 1 0-15,5 4 0 0,1 3-304 0,5-1-48 16,4 1-16-16,6-1 0 0,4-3-128 0,4 2 0 16,2-4 0-16,6 2 0 0,5 1 0 0,3 1-320 15,3 1 48-15,2-3-7920 16,0-4-1568-16</inkml:trace>
  <inkml:trace contextRef="#ctx0" brushRef="#br0" timeOffset="8621.28">15249 2052 23151 0,'29'-14'1024'0,"-3"7"208"0,6-2-976 0,6 1-256 0,6 2 0 0,5 2 0 16,3 4 192-16,3 0-16 16,0-3 0-16,5 0 0 0,2-4-48 0,3 2-128 15,0 1 192-15,0 4-64 0,-3 2-128 0,-1 0 192 0,0-5-192 0,0 1 192 16,3 0-192-16,-3 2 0 0,-4 3 144 0,-4 1-144 16,-4-1 0-16,-6 1 0 0,-3 1 0 0,-3-2 0 31,-1-3-384-31,-4 0-128 0,-1 0-48 0,-2 3 0 15,-6-1-1376-15,-2 1-288 0,3-4-48 0,-6 2-16 0</inkml:trace>
  <inkml:trace contextRef="#ctx0" brushRef="#br0" timeOffset="8916.1">16231 1927 30399 0,'-3'-25'2704'0,"1"14"-2160"16,2 11-544-16,0 0 0 0,0 0 192 0,0 0-64 16,0 0 0-16,0 0-128 0,4 11 0 0,0 5 0 15,-1 4-192-15,-1 4 48 0,-2 4 16 0,0 2 0 16,-1-1 0-16,-2 4 0 0,0-1 128 0,1 2-128 16,0 3 128-16,-2-1-128 0,0-3 128 0,-1 3 0 15,-2 2 0-15,0 0 0 0,1 3 0 0,0-6 0 16,1-1 0-16,0-3 128 0,1-4-128 0,2-1-128 15,2-3 128-15,2-3-192 0,0-4 192 0,3-3 0 16,-2-1-144-16,3-1 144 0,3-1-320 0,1-2 16 0,1-2 0 16,3-3 0-1,3 0-544-15,1-3-112 0,-2 0-32 0,-1-4-10560 0</inkml:trace>
  <inkml:trace contextRef="#ctx0" brushRef="#br0" timeOffset="9098.67">15952 2434 34495 0,'3'-19'1536'0,"2"11"304"0,-5 8-1472 0,13-3-368 0,1-1 0 0,7 3 0 15,5 1 384-15,6 2 0 0,4 4 0 0,11-3 0 16,8 0-384-16,9 3 0 0,10 2 0 0,4 3 0 16,4 0 0-16,6 0 0 0,5 1 0 0,1 2 0 15,-3 3-736-15,-1-2-112 0,1-1-32 0,-3 2-14144 16</inkml:trace>
  <inkml:trace contextRef="#ctx0" brushRef="#br0" timeOffset="10534.46">19669 6991 6447 0,'0'0'272'0,"0"0"80"16,0 0-352-16,0 0 0 0,-5-5 0 0,0 0 0 0,5 5 1520 0,-10-3 224 15,-1 1 48-15,-1 2 16 0,-2 2-880 0,-1 2-176 16,-4 0-48-16,-2 3 0 0,-4 2-16 0,-2 0-16 16,-5 4 0-16,-1 0 0 0,-2 1-224 0,-2 1-64 15,-3 1 0-15,-3 3 0 0,-5 1-160 0,-2 4-32 16,-3-1-16-16,0 1 0 0,1 2-176 0,1-2 0 15,2 0 144-15,3-4-144 0,1-1 0 0,1 0 144 16,2 0-144-16,3-3 0 0,1-1 240 0,4 1-64 16,0-2-16-16,4-1 0 0,4 3 48 0,4-6 16 15,4-3 0-15,5 2 0 0,4 1-80 0,5-1-16 16,4-9 0-16,3 9 0 0,2 1 304 0,6-4 48 0,0 1 16 0,10 0 0 16,7-1-256-16,0 1-48 0,1-1-16 0,8 1 0 15,3-4-176-15,3 1 0 0,-1 1 0 0,4 1 128 16,0 3-128-16,2 0 0 0,3-1 144 0,1-1-144 15,-1 0 0-15,-3 0 128 0,-1-2-128 0,-3 1 0 16,-4 2-192-16,-3 2-128 0,0 1 0 0,-3-1-16 31,-1 0-1680-31,-2-4-336 0</inkml:trace>
  <inkml:trace contextRef="#ctx0" brushRef="#br0" timeOffset="10966.22">18874 7457 15663 0,'0'0'1392'0,"-7"-4"-1120"15,0-3-272-15,3 1 0 0,4 6 336 0,0 0 16 16,0 0 0-16,0 0 0 0,0 0-160 0,7-5-16 15,5-1-16-15,-1 2 0 0,3-4-160 0,3 3 0 16,5-1 0-16,6 2 0 0,-1 0 0 0,10-3 192 16,2-1 0-16,5 3 0 0,3 1 368 0,3 1 80 15,2-2 0-15,3-1 16 0,7 0 96 0,5 0 16 16,1 3 0-16,2-2 0 0,-2-1-112 0,5-1-16 0,5 1 0 0,4-1 0 16,6 1-128-16,4 3-16 0,-3 0-16 0,4 0 0 15,4-1-112-15,-2-2-32 0,-1-1 0 0,5 5 0 16,5-1-96-16,-2 4-32 0,-5 1 0 0,3-1 0 15,2-7-16-15,4 4-16 0,2 2 0 0,-3 0 0 16,-4 1-176-16,2-1 192 0,0-1-192 0,-6 3 192 16,-12 4-192-16,0-4 0 0,3-5 0 0,-5 4 0 15,-6 7 128-15,-9 0-128 0,-7 1 0 0,-5-4 128 16,-7-5-128-16,-4 1 0 0,-5 2 0 0,-5 1 0 16,-4 0-576-1,-9-2-160-15,-7 2-32 0,-4 0-11952 0</inkml:trace>
  <inkml:trace contextRef="#ctx0" brushRef="#br0" timeOffset="12349.64">7785 6730 1839 0,'-10'4'0'0,"10"-4"160"0,-9 5-160 0,0-4 0 15,0-1 0-15,0 3 0 0,0 5 1760 0,0-2 320 16,1-2 64-16,0 0 16 0,0 3-1328 0,8-7-256 16,0 0-48-16,0 0-16 0,-6 5 144 0,6-5 32 15,-6 10 0-15,6-10 0 0,0 0 224 0,0 0 48 0,0 0 16 0,0 0 0 16,0 0 240-16,11-2 32 0,0-3 16 0,2-2 0 15,3-3-496-15,1-1-80 0,2 0-32 0,2-2 0 16,0-3-352-16,1 2-80 0,1 0-16 0,-1-2 0 16,0 1-16-16,1-2 0 0,0 0 0 0,2-1 0 15,2 1 64-15,1-2 0 0,-1-2 0 0,-1 1 0 16,-1 0-32-16,0 2 0 0,-2-1 0 0,0 4 0 16,0 0-96-16,-1 3 0 0,-2 2-128 0,-2 0 192 15,-1-1-192-15,-3 1 0 0,-2 4 128 0,-1 3-128 16,-1 1 0-16,-10 2 0 0,10 3 0 0,-10-3 0 15,8 8 0-15,-3 1 0 0,1-2 0 0,-4 3 0 16,-1 1 0-16,-1 3 0 0,-1 4 0 0,0 3 0 16,-3 1 0-16,-1 2 0 0,0 0 128 0,-2 2-128 15,-1 1 0-15,-2-2 0 0,1-1 0 0,-5 5 0 0,1 7 0 0,-1-1 0 16,-2-1 0-16,0 3 0 0,-1 2 0 0,1 3 0 16,-1 2 0-16,1-2 0 0,-4-4 0 0,4 0 0 15,1-2 0-15,3 2 0 0,-1 0 0 0,-1-2 0 16,1-3 0-16,0 6 0 0,1 0 0 0,2 2 128 15,3 0-128-15,-1-6 0 0,0-4 0 0,1-1 0 16,-1-3 128-16,2 1-128 0,3-2 0 0,-1-1 128 16,2 1-128-16,-1-3 0 0,2-2 144 0,0-3-144 15,0-2 128-15,1-1-128 0,2-1 128 0,0-2-128 16,2-1 0-16,0-2 128 0,-4-9-128 0,3 7 160 16,3-1-160-16,-6-6 160 0,0 0-352 0,9-1-80 0,0-1-16 0,-9 2 0 31,9-1-2272-31,0-3-464 0</inkml:trace>
  <inkml:trace contextRef="#ctx0" brushRef="#br0" timeOffset="12686.24">7427 7978 20271 0,'-14'-4'1792'0,"14"4"-1424"0,0 0-368 0,0 0 0 0,0 0 192 0,0 0-16 16,0 0-16-16,0 0 0 0,0 0 48 0,14 3 16 15,0-2 0-15,6-2 0 0,6 0 384 0,6-1 80 16,5-4 16-16,5 0 0 0,3-1-464 0,5 1-96 15,5-1-16-15,2-1 0 0,0 0 128 0,3-3 0 16,0-2 16-16,3 2 0 0,2 2 144 0,1-1 32 16,0 0 0-16,0 3 0 0,-3 2-224 0,-1-1-32 15,-1 1-16-15,-4 4 0 16,0 2-1424-16,-4 3-288 0</inkml:trace>
  <inkml:trace contextRef="#ctx0" brushRef="#br0" timeOffset="15765.06">1465 10048 17503 0,'0'0'1552'0,"0"0"-1232"0,0 0-320 15,0 0 0-15,2-8 304 0,-2 8 0 0,0 0 0 0,0 0 0 16,7-3 0-16,-7 3 0 0,11-2 0 0,-2 2 0 16,0 0-160-16,1 2-16 0,1 1-128 0,0-1 192 15,0 0-192-15,-2 2 128 0,2 1-128 0,2-2 0 16,0 0 128-16,-2-1-128 0,1 0 0 0,1 0 0 15,4 0 256-15,-1 1-64 0,1-1 0 0,-1-1 0 16,2-2 224-16,2 1 32 0,-1 2 16 0,3 0 0 16,1 0-16-16,0 2 0 0,0 0 0 0,0 2 0 15,3-2-128-15,1 0-16 0,-4 2-16 0,3-1 0 16,3-1-48-16,1-1-16 0,1-1 0 0,2 0 0 16,3 1 0-16,4 1 0 0,2 1 0 0,3 0 0 15,0-2-32-15,0 0 0 0,3 2 0 0,-2-1 0 16,1 1-64-16,5-2-128 0,0-2 176 0,5 1-176 0,0 0 160 15,2 0-160-15,0 0 128 0,0-2-128 0,3-2 144 0,4-1-144 16,5 0 160-16,0 0-160 0,0 1 144 0,1-3-144 16,-2 2 128-16,3-2-128 0,-2 0 144 0,3 1-144 15,1-1 160-15,-2 2-160 0,-4 2 128 0,4-3-128 16,2-3 0-16,1 3 144 0,3 4-144 0,-2 0 192 16,-1-3-192-16,-1 1 192 0,2 0-192 0,1 1 192 15,0 2-192-15,-1-1 192 0,0-1-192 0,0 0 160 16,1-2-160-16,1 2 160 0,-1 2-160 0,-3-1 0 15,0-2 0-15,1 0 0 0,2 2 0 0,0-2 128 16,1 0-128-16,-1-2 0 0,-1-1 0 0,4-1 128 16,-3 2-128-16,1 1 0 0,-1 0 128 0,-2-1-128 15,0-4 0-15,0 3 128 0,2 1-128 0,0 1 0 0,-2-1 0 0,-2 0 0 16,-2 1 0-16,3 1 128 0,0 0-128 0,1 1 0 16,-4 1 128-16,4-1-128 0,-1-3 0 0,0 1 128 15,0 1-128-15,-3 1 0 0,1 1 0 0,-1 0 128 16,-1-1-128-16,1-2 160 0,2 0-160 0,2 2 160 15,1 3-160-15,-3-2 160 0,-3-2-160 0,4 0 160 16,2 0-160-16,1-1 192 0,-2 3-192 0,0-2 192 16,-3 0-16-16,0 0 0 0,2 0 0 0,0-1 0 15,0 1-32-15,-3-1 0 0,-2-3 0 0,1 2 0 16,3 2-16-16,2 0 0 0,-3 2 0 0,1-2 0 16,-5-4 0-16,3-1 0 0,0 3 0 0,1 1 0 15,-3 0 0-15,-2-1-128 0,-2-3 192 0,2 2-64 0,-2 2 16 0,0-3 0 16,-1-3 0-16,1 3 0 0,-4 1 32 15,-1-1 0-15,-4-2 0 0,2 1 0 0,3 4 16 0,-4-2 0 16,0-2 0-16,-6 1 0 0,2 1-48 0,-4 1 0 16,-3 0 0-16,0 0 0 0,1-2-16 0,-3 1 0 15,-1-2 0-15,-3 3 0 0,-2 2 0 0,-1-1 0 16,-3 0 0-16,-4 1 0 0,-5 1 16 0,-2 0 0 16,-1 0 0-16,-3 1 0 0,-3-4-16 0,-2 1 0 15,-4 2 0-15,0 1 0 0,-2 1 0 0,-9-1 0 16,0 0 0-16,0 0 0 0,0 0-128 0,0 0 192 15,0 0-192-15,0 0 192 0,0 0-480 0,0 0-96 16,-5 11 0-16,-3-2-11120 16,-5-3-2208-16</inkml:trace>
  <inkml:trace contextRef="#ctx0" brushRef="#br0" timeOffset="19914.49">9633 8180 6447 0,'0'0'576'15,"0"0"-576"-15,0 0 0 0,0 0 0 16,0 0 1664-16,0 0 240 0,0 0 32 0,0 0 16 16,-4-6-1424-16,4 6-272 0,0 0-64 0,0 0-16 15,-5-6-16-15,5 6 0 0,0 0 0 0,0 0 0 16,0 0 256-16,0 0 48 0,0 0 16 0,0 0 0 0,-1-8 96 0,1 8 32 16,0 0 0-16,0-8 0 0,0-1-112 0,-1 2-32 15,-1 0 0-15,2 7 0 0,0 0-48 0,0 0-16 16,3-7 0-16,-3 7 0 0,0 0 0 0,0 0 0 15,0 0 0-15,0 0 0 0,0-8-16 0,0 8-16 16,0 0 0-16,0 0 0 0,0 0-112 0,0 0-32 16,0-8 0-16,0 8 0 0,0 0-80 0,0 0-16 15,-1-9 0-15,1 9 0 0,0 0 64 0,0 0 0 16,-3-5 0-16,3 5 0 0,0 0 16 0,0 0 16 16,0 0 0-16,0 0 0 0,-8-5 32 0,8 5 16 15,0 0 0-15,0 0 0 0,0 0-48 0,0 0-16 16,0 0 0-16,0 0 0 0,0 0-48 0,0 0-16 15,0 0 0-15,0 0 0 0,0 0-144 0,0 0 160 0,0 0-160 0,0 0 160 16,0 0-160-16,0 0 0 0,0 0 0 0,-6 6 0 16,6-6 128-16,-4 9-128 0,4-9 0 0,-3 11 128 15,1 0 0-15,1-3 0 0,1-8 0 0,-3 9 0 16,3-9-128-16,0 11 192 0,-1 1-192 0,1 1 192 16,0-13-192-16,0 11 128 0,0 0-128 0,1 0 128 15,2 0-128-15,0 0 0 0,2-1 0 0,0 0 0 16,-1 0 0-16,1 1 0 0,0 0 0 0,0 0 0 15,0-2 0-15,2 0 0 0,-2 0 128 0,2-1-128 16,0 0 0-16,1 0 0 0,-1 1 144 0,0-1-144 16,2 1 0-16,1 0 144 0,-3 0-144 0,3 0 0 15,-3-3 160-15,3 2-160 0,0 0 128 0,1-2-128 0,-2 0 128 16,1-1-128-16,1 1 0 0,-1-1 128 16,-1 2-128-16,0-4 0 0,2 0 144 0,-2 3-144 0,1 2 0 0,2-1 0 15,0-1 0-15,-1-1 128 0,-2 0-128 0,2-2 0 16,2-2 128-16,-1 1-128 0,-12-2 128 0,13 2-128 15,1-2 160-15,0 2-160 0,0-1 160 0,0-2-160 16,-1-2 160-16,1 2-160 0,0 0 256 0,2 0-64 16,-2 0 0-16,0-1 0 0,1 0-192 0,-1-1 0 15,-1 2 0-15,3-1 0 0,0-2 160 0,0-1-160 16,-2 0 160-16,0 1-160 0,-2 2 144 0,3-1-144 16,0-3 128-16,-1 2-128 0,1 1 128 0,0-1-128 15,1 0 0-15,1 0 128 0,1-3-128 0,0 2 0 16,-1 0 0-16,0 1 128 0,0-4-128 0,1 3 0 15,-1 1 0-15,2-1 128 0,2-2-128 0,-4 1 0 0,0-1 0 16,2 1 0-16,0 1 0 0,1 1 128 0,-3-1-128 16,0 1 0-16,1-1 0 0,-2 1 0 0,1-2 0 0,0 1 0 15,3-2 0-15,-2 5 0 0,-3 0 0 0,2-1 0 16,0-3 0-16,2 2 0 0,0 0 0 0,1 1 0 16,-4-1 0-16,3-1 0 0,-1 0 0 0,2 2 0 15,1 1 0-15,-3-1 0 0,0 2 0 0,1 0 0 16,1 2 128-16,-2-1-128 0,-2 0 128 0,1 0-128 15,-1 0 0-15,1 0 0 0,-2 0 0 0,0 0 0 16,0 0 0-16,-1 1 0 0,0-1 0 0,-1 3 0 16,-2 0-144-16,2 0 144 0,-2 0 0 0,1 1 0 15,-4 0 0-15,3 0-128 0,0 3 128 0,-3-3 0 16,1 1 0-16,-1 0 0 0,2 2 0 0,-3-1 0 0,-7-6 0 0,9 7 0 16,1 0 0-16,-3-2 0 0,-7-5 0 0,4 10 0 15,-4-10 0-15,4 10 0 0,0-1 0 0,-4-9 0 16,0 0 0-16,0 0 0 0,0 9 0 0,0-9 144 15,0 0-144-15,1 8 192 0,2 0 64 0,-3-8 32 16,0 0 0-16,0 0 0 0,0 0-80 0,-2 8-16 16,2-8 0-16,0 0 0 0,0 0-64 0,0 0-128 15,0 0 176-15,0 0-176 0,0 0 160 0,0 0-160 16,0 0 128-16,0 0-128 0,0 0 128 0,0 0-128 16,0 0 128-16,0 0-128 0,0 0 0 0,-2-7 128 15,2 7-128-15,1-9 0 0,0 1 0 0,1 0 128 16,0 0-128-16,3 2 0 0,1 0 144 0,1 1-144 15,2-2 160-15,-1-1-160 0,2-3 0 0,1 4 0 0,-2 1 0 16,1-1 0-16,1-1 0 0,-2 0 0 16,1 2 0-16,2 1 0 0,-2-2 0 0,0 2 0 0,1-1 0 0,-3 2 0 15,1 3 0-15,1-2 0 0,-1 0 0 0,1 2 0 16,-2-1 0-16,0 0 0 0,2 1 0 0,1 0 0 16,0 1 0-16,2 0 0 0,1 1 0 0,0-1 0 15,1-2 0-15,1 0 0 0,0-1 0 0,3 1 0 16,-3 1 0-16,4 1 0 0,0 0 0 0,-1-1 0 15,-1-3 0-15,-1 2 0 0,1 0 0 0,-1 0 0 16,1-1 0-16,-2 0 0 0,1-1 0 0,-2 1 0 16,1-1 0-16,-1 0 0 0,0-4 0 0,1 2 0 15,-3 0 0-15,0-2 0 0,-1 0 0 0,1-2 144 16,-2-3 32-16,2-1 0 0,-1 0 0 0,0-1 0 16,-1 1 0-16,0 0 0 0,0-1 0 0,1 0 0 0,-3 2-16 0,1 1 0 15,-2 0 0-15,2 0 0 0,1-2-160 0,0 2 160 16,0 3-160-16,0-1 160 0,0-1-160 0,-3 1 128 15,1 1-128-15,-4 3 128 0,-5 6-128 0,7-5 0 16,-1 1 0-16,-6 4 0 0,0 0 0 0,0 0 0 16,0 0-192-16,0 0 192 15,0 0-2672-15,0 0-400 0</inkml:trace>
  <inkml:trace contextRef="#ctx0" brushRef="#br0" timeOffset="23467.42">14682 12096 13823 0,'-12'1'608'0,"12"-1"128"0,-10 0-592 0,1 0-144 16,0-1 0-16,0 2 0 0,1 1 128 0,8-2-128 15,-7 1 192-15,7-1-64 0,-9 2 208 0,1 3 48 16,1-3 0-16,7-2 0 0,0 0-128 0,0 0-32 16,-5 4 0-16,5-4 0 0,0 0 32 0,0 0 16 15,0 0 0-15,0 0 0 0,0 0 112 0,0 0 0 0,0 0 16 0,0 0 0 16,0 0 96-16,9 5 16 0,-1-1 0 0,4-2 0 15,-2-3 0-15,2 1 16 0,1 0 0 0,1 0 0 16,1-1 80-16,2-2 16 0,-1 1 0 0,3 1 0 16,1 2-112-16,2-1 0 0,0-3-16 0,4 1 0 15,3-1-80-15,3 1-16 0,3 0 0 0,2-3 0 16,2-3-16-16,3 4-16 0,-2 2 0 0,1 0 0 16,-1-2-208-16,0 1-32 0,2-1-128 0,2 1 192 15,1 3-16-15,0-2-16 0,1-3 0 0,1 3 0 16,-1 2-32-16,-1 0 0 0,-1 0 0 0,-1-3 0 15,0-3 0-15,1 1 0 0,-2 3 0 0,3-1 0 16,0 1 64-16,0-3 0 0,-3 0 0 0,-2 0 0 0,0 4 0 16,-3 0 0-16,0 0 0 0,-1 0 0 0,0-2-64 15,1 0 0-15,-4 2 0 0,-2-1 0 0,-1-2-128 0,-1 2 192 16,0 0-192-16,-3 2 192 0,-3 2-64 0,-1-4 0 16,-2 0 0-16,-1 1 0 0,-2 2 80 0,-3 0 16 15,1-2 0-15,-4 1 0 0,-2 0-32 0,2 1 0 16,-3 2 0-16,0-3 0 0,-8 0-48 0,9-2-16 15,-9 2 0-15,8 4 0 0,-8-4 32 0,9-2 0 16,-2-4 0-16,-7 6 0 0,0 0-32 0,0 0 0 16,9 2 0-16,-9-2 0 0,8 0-128 0,-8 0 0 15,10 4 144-15,-3-2-144 0,-7-2 0 0,10-1 144 16,-10 1-144-16,9 0 0 0,-9 0 128 0,10 0-128 16,1-3 0-16,-3 3 0 0,1 4 128 0,0-2-128 15,0-2 0-15,0 0 0 0,0 0 128 0,1 1-128 0,0 0 0 0,0-1 0 16,0-1 0-16,-3 0 0 0,-7 1 0 0,10 0 0 15,1-1 128-15,-2 0-128 0,1 0 0 0,-2 1 0 16,-8 0 192-16,9 1-64 0,-9-1 0 0,10-1-128 16,-1 0 0-16,0 2 0 0,-1 2 0 0,2-1 0 15,-10-2 224-15,9-1-64 0,0 4-16 0,-9-3 0 16,8-2-144-16,0 1 0 0,-8 1 0 0,11-1-176 16,-11 1 176-16,7 2 0 0,-7-2 0 0,10 2 0 15,-10-2 0-15,0 0 0 0,6 3 128 0,-6-3-128 16,0 0 0-16,0 0 128 0,9 0-128 0,-9 0 0 15,0 0 0-15,0 0 144 0,0 0-144 0,0 0 0 16,0 0 176-16,0 0-176 0,0 0 160 0,0 0-160 16,0 0 176-16,0 0-176 0,0 0 192 0,0 0-192 0,0 0 160 15,0 0-160-15,0 0 128 0,0 0-128 0,0 0 128 0,0 0-128 16,7-5 128-16,-7 5-128 0,0 0 0 0,0 0 0 16,0 0 128-16,0 0-128 0,0 0 0 0,0 0 0 15,0 0 0-15,0 0 0 0,0 0 0 0,0 0 0 16,0 0 0-16,0 0 0 0,0 0 0 0,0 0 0 15,0 0 0-15,0 0 0 0,0 0 0 0,0 0 0 16,0 0 128-16,0 0-128 0,0 0 0 0,0 0 0 16,0 0 0-16,0 0 128 0,0 0-128 0,0 0 0 15,0 0 0-15,0 0 0 0,0 0 0 0,0 0 0 16,0 0 0-16,0 0 0 0,0 0 0 0,0 0 0 16,0 0 0-16,0 0 0 15,0 0-1328-15,-6 9-192 0,1-2-32 0,-1-1-9424 0,-2-4-1888 16</inkml:trace>
  <inkml:trace contextRef="#ctx0" brushRef="#br0" timeOffset="35544.41">24424 12655 3679 0,'0'0'320'0,"0"0"-320"16,7-4 0-16,0 0 0 0,-7 4 2416 0,9-1 400 15,-2-4 96-15,-7 5 16 0,0 0-1328 0,8-1-272 0,-8 1-48 0,8-4-16 16,-2-4-112-16,-2 4 0 0,-4 4-16 0,0 0 0 15,4-6 16-15,2 0 0 0,-2-1 0 0,-1 2 0 16,-3 5-336-16,-2-7-64 0,2 0-16 0,-1 0 0 16,-1-4-176-16,0 3-48 0,-4 4 0 0,1-5 0 15,1-1-96-15,-5 0-32 0,-1 1 0 0,0 0 0 16,1-2-112-16,-1 0-16 0,-3-1-16 0,-2 1 0 16,0 1-64-16,0-1-16 0,-2 0 0 0,2 1 0 15,-1 1-160-15,-3 0 160 0,-1 0-160 0,-1-2 160 16,-2-2-160-16,-2 2 192 0,-2 1-192 0,1-1 192 15,1-3-192-15,-3 1 160 0,-3-1-160 0,-2 4 160 16,-2 3-160-16,0-1 128 0,1-2-128 0,-1 2 128 16,-2 2-128-16,-2 0 128 0,-4 0-128 0,-2-2 128 15,0-1-128-15,-4 2 128 0,-1 4-128 0,1 1 128 16,4 1-128-16,2-2 128 0,1-3-128 0,3 4 128 0,-4 4-128 0,0 0 128 16,-2-2-128-16,4 2 128 0,-1 1-128 0,3 2 0 15,-1 4 0-15,3 1 128 0,1-4-128 0,0 3 0 16,3 0 0-16,-4 1 0 0,-3-1 0 0,0 0 128 15,-1-1-128-15,1 2 0 0,0 5 0 0,1 0 0 16,2-2 0-16,0 1 0 0,2 2 0 0,2-1 0 16,-2 0 128-16,2-2-128 0,-1 1 144 0,0 3 0 15,-1 1 0-15,2 1 0 0,2 0-144 0,-2 0 0 16,-5 0-160-16,5 4 160 0,-1 6 0 0,4 1 0 16,1-3 0-16,-1 2 0 0,2 1 0 0,0 3 0 15,0-2 0-15,-2-2 0 0,-1-1 0 0,2 3 0 16,3 2 0-16,1-1 0 0,-2-2 0 0,3 0 0 0,4-3 0 15,-2 4 0-15,1 3 0 0,3 0 0 0,-2-3 128 0,2 2-128 16,2-1 0-16,0-3 0 0,1-1 128 0,1-1-128 16,1 1 0-16,2-1 0 0,-4 0 128 0,5 0-128 15,3 3 0-15,-2 0 160 0,2-3-160 0,2 3 128 16,1 2-128-16,1 0 0 0,1-4 0 0,1 2 128 16,1 2-128-16,2 0 0 0,-1-1 0 0,2-2 0 15,1 1 0-15,1-1 128 0,0 0-128 0,2 1 0 16,2 1 0-16,3 0 0 0,-1-3 0 0,1 1 0 15,2 1 0-15,2-3 0 0,2-2 0 0,3-2 0 16,-2-1 0-16,3 0 0 0,1-1 0 0,2-2 0 16,-1-1 0-16,3-1 0 0,4 1 128 0,0-3-128 0,0 1 0 15,-2-1 128-15,-2-3-128 0,1 1 128 0,0 2-128 16,1-2 0-16,0-3 144 0,3-1-144 0,1-2 128 0,5 1-128 16,-1 1 128-16,3-3-128 0,-1-1 128 0,4-2-128 15,-2-1 160-15,1 0-160 0,-4 0 160 0,3-4-160 16,-1-1 160-16,1 1-160 0,3 0 128 0,1 1-128 15,1 0 0-15,1-1 0 0,0 1 128 0,-1 0-128 16,-4 0 0-16,3-1 144 0,-1 0-144 0,0 0 0 16,1-2 0-16,2 2 0 0,1-2 0 0,-3-2 0 15,-1-2 128-15,-1 2-128 0,0 0 0 0,-2 1 0 16,-1-3 0-16,1 2 0 0,-2-3 128 0,3 0-128 16,1 1 0-16,0 1 128 0,-1-6-128 0,-2 5 128 15,1-2-128-15,-1-1 128 0,-3-2 0 0,2-2-128 16,-1 0 192-16,3-2-64 0,1 1 0 0,-2-2-128 0,-1-3 192 0,0-1-64 15,2-2 0-15,-1-2-128 0,-5-3 192 0,0 1-64 16,-1-1 48-16,3-2 0 0,-3-3 0 16,1-1 0-16,-1-1 0 0,-2-3 0 0,-5-1 0 0,3-1 0 15,2-2 32-15,-2-2 16 0,-3-3 0 0,0 1 0 16,-5-1 0-16,-3-1 0 0,-1 1 0 0,-4 3 0 16,-3 2-16-16,-1 1 0 0,-4 0 0 0,-2 0 0 15,-2 2 64-15,-2-1 16 0,-2-1 0 0,-1 6 0 16,-2 3-128-16,-1 0-32 0,-2-2 0 0,-2 2 0 15,-1 3-128-15,-2 3 192 0,-2 0-192 0,-3 1 192 16,-3-5-192-16,-2 2 0 0,-3 4-192 0,-1 1 192 16,2 0-1296-16,-6 3-144 0,-2 1-32 0,-3 5-11408 15,1 2-2288-15</inkml:trace>
  <inkml:trace contextRef="#ctx0" brushRef="#br0" timeOffset="37327.26">7388 16161 4607 0,'0'0'400'16,"0"0"-400"-16,0 0 0 0,0 0 0 0,0 0 1008 15,0 9 112-15,1 0 32 0,4-1 0 0,-3-2-608 0,1 2-112 16,0-1-32-16,5 2 0 0,0 4 160 0,1-1 16 15,-3 1 16-15,3 1 0 0,1 3-144 0,1 1-16 16,1 4-16-16,1 3 0 0,-1-2-192 0,3 1-32 16,-1 2-16-16,1 3 0 0,1 4-32 0,-1 0 0 15,-1 1 0-15,1 4 0 0,-1 5-144 0,-2 2 0 16,-4-1 144-16,-1 2-144 0,1-4 192 0,-2 1-48 16,-5 0 0-16,-1 2 0 0,-2 0 256 0,-5-1 48 15,0 0 16-15,1 4 0 0,-2-1-32 0,-2 0-16 16,-3-4 0-16,1 0 0 0,-2-1-48 0,-2 2-16 15,-4 2 0-15,-1-2 0 0,-1-1 64 0,-3 1 16 16,-1 0 0-16,-2-2 0 0,1-4 80 0,-4-2 0 16,-2-6 16-16,0 1 0 0,2 0-64 0,3-2-16 15,-2-3 0-15,-1 1 0 0,2 2-160 0,2 0-32 0,1-3-16 16,0 2 0-16,2-4-240 0,2-3 0 0,-1-3 0 0</inkml:trace>
  <inkml:trace contextRef="#ctx0" brushRef="#br0" timeOffset="37926.03">5771 16274 13583 0,'0'0'592'0,"-9"2"144"0,3 0-592 15,-3 2-144-15,2 7 0 0,-3 0 0 0,-2-3 432 0,-1 1 48 0,2 5 16 0,-3-1 0 16,-2 1-16-16,1-1 0 0,-2-2 0 0,1 4 0 16,-4 2 0-16,0 4 0 0,-1-2 0 0,1 4 0 15,-2 1-80-15,0 4-16 0,-3 6 0 0,4-1 0 16,-1-2-192-16,4 2-64 0,2 3 0 0,2 4 0 16,1 3-128-16,0-2 160 0,1-5-160 0,1 3 160 15,2 2-160-15,1 2 0 0,0-1 144 0,3 4-144 16,2 0 128-16,0-1-128 0,-1 0 160 0,4-1-160 0,2-2 144 15,1 1-144-15,2 0 128 0,0 1-128 0,2 0 128 0,1 1-128 16,2 0 0-16,2 0 128 0,-1 0-128 0,2-3 0 16,0-4 144-16,5-2-144 0,5-2 0 0,0 0-192 15,2 0 32-15</inkml:trace>
  <inkml:trace contextRef="#ctx0" brushRef="#br0" timeOffset="39042.71">12230 16543 3679 0,'0'0'160'0,"-6"-5"32"16,-1 0-192-16,7 5 0 0,0 0 0 0,-10-3 0 0,-2 1 2128 0,1-1 384 0,2 1 80 0,-3 2 16 15,0 0-1840-15,-2 2-352 0,0 1-80 0,-2-1-16 16,-1 3-16-16,0 3-16 0,1 1 0 0,-2-1 0 15,-1-4 144-15,-2 7 16 0,2 8 16 0,-1-1 0 16,-1-3 96-16,0 1 16 0,0 4 0 0,-2 4 0 16,1 5-160-16,-3-2-32 0,2 0 0 0,-2 2 0 15,3 3-240-15,-1 0-144 0,1-1 160 0,1 3-160 16,3 3 128-16,2 1-128 0,2-1 0 0,1 2 0 16,2 1 0-16,1-1 0 0,5-2 0 0,0 2 0 15,2-4 0-15,0-1 128 0,2-1-128 0,1 1 0 16,0 3 0-16,3-1 0 0,-1-1 128 0,0 1-128 15,1 1 0-15,1-2 0 0,1 0 128 0,3-3-128 16,-2-2 0-16,4-1 0 0,0-1 0 0,3-2 0 16,2 1 0-16,0-2 0 0,3 0 0 0,4 2 0 0,0-1 0 0,4-2-288 15,3-3 32-15</inkml:trace>
  <inkml:trace contextRef="#ctx0" brushRef="#br0" timeOffset="40371.73">13611 16441 2751 0,'0'0'128'0,"0"0"16"16,0 0-144-16,0 0 0 0,0 0 0 0,0 0 0 0,0 0 1728 0,0 0 304 16,0 0 64-16,-6 7 16 0,3 3-1520 0,2 0-288 15,1-10-64-15,3 13-16 0,2 0 192 0,1 1 32 0,1 1 16 0,2 1 0 16,-1-2-128-16,1 4-16 0,-1 2-16 0,2 2 0 15,1 0-96-15,0-1-16 0,-2 2 0 0,2 2 0 16,-4 2-32-16,2 1-16 0,-1 0 0 0,0-1 0 16,-3-2 80-16,1 0 16 0,-1 1 0 0,1-1 0 15,-3 0-64-15,1 0-16 0,-2 2 0 0,2-1 0 16,-2 1 48-16,1-4 16 0,1-5 0 0,-3 4 0 16,-1 2 32-16,0-2 0 0,0 0 0 0,1-3 0 15,-2 0-32-15,-3 1 0 0,2-1 0 0,0 0 0 16,-1 1-80-16,-1-1-16 0,-3 0 0 0,1-1 0 15,3 1 48-15,-3-1 0 0,0-2 0 0,-1 1 0 16,1-2 0-16,-1 0 0 0,-3-1 0 0,2-2 0 16,2-2 160-16,-1 1 48 0,-3 1 0 0,3-2 0 15,0-2-64-15,0 0-16 0,-4-2 0 0,4 0 0 0,1 2-80 0,2-4-16 16,4-4 0-16,-7 5 0 0,1-2 0 0,6-3 0 16,0 0 0-16,0 0 0 0,-9 3 48 0,1-2 16 15,1-1 0-15,7 0 0 0,0 0-48 0,0 0-16 16,0 0 0-16,0 0 0 0,0 0-64 0,0 0-16 15,0 0 0-15,0 0 0 0,0 0-128 0,0 0 0 16,0 0 0-16,5-6 0 0,-5 6 0 0,0 0 0 16,0 0 0-16,0 0 0 0,0 0 0 0,0 0 0 15,0 0-144-15,0 0 144 0,0 0 0 0,0 0 0 16,0 0 0-16,0 0 0 0,0 0 0 0,0 0 0 16,0 0 0-16,0 0 0 0,0 0 0 0,0 0 0 0,0 0 0 0,0 0 0 15,0 0 0-15,0 0 0 0,0 0 0 16,0 0 0-16,0 0 0 0,0 0 0 0,0 0 0 0,0 0 0 15,0 0 0-15,0 0 0 0,0 0 0 0,0 0 0 16,0 0 0-16,0 0 0 0,0 0 0 0,0 0 0 16,0 0 0-16,0 0 0 0,0 0 0 0,0 0 0 15,0 0-128-15,0 0 128 0,0 0 0 0,0 0 0 16,0 0 0-16,0 0 0 0,0 0 0 0,0 0 0 16,0 0 0-16,0 0 0 0,0 0 0 0,4 7 0 15,-4-7 0-15,-2 8-128 0,2-8 128 0,-2 9 0 16,2-9 0-16,-2 9 0 0,2-9 0 0,-5 9 0 15,3 0 0-15,2-9 0 0,0 8 0 0,-1 0 0 16,-2-3 0-16,3-5 0 0,-4 7 0 0,-1 0 0 16,-1-2 0-16,6-5 0 0,-2 9 0 0,0-3 0 15,-4 0 0-15,3 1 0 0,3-7 0 0,-4 8 0 0,-2 0 0 0,3-1 0 16,3-7 0-16,-3 7 0 0,-2 0 0 0,0 0 0 16,0-1 0-16,2-1 0 0,3-5 0 0,-3 8 0 15,-3-1 0-15,2 2 0 0,4-9 0 0,-5 5 0 16,5-5 0-16,-4 7 0 0,1 2 0 0,3-9 0 15,-5 7 0-15,5-7 0 0,-4 9 0 0,0-1 0 16,-2-3 0-16,1 2 0 0,5-7 0 0,-6 8 128 16,1-2-128-16,0 2 0 0,1-1 0 0,4-7 144 15,-6 6-144-15,1 3 128 0,-3-1-128 0,1-3 192 16,7-5-192-16,-6 7 192 0,-1-2-64 0,7-5-128 16,-4 5 192-16,4-5-64 0,-8 6 16 0,3 2 0 15,-1 2 0-15,2-4 0 0,4-6-144 0,-7 7 0 16,1-3 0-16,6-4 128 0,-6 5-128 0,6-5 0 0,0 0-160 0</inkml:trace>
  <inkml:trace contextRef="#ctx0" brushRef="#br0" timeOffset="42661.71">18897 16484 13695 0,'0'0'608'0,"-1"-8"128"0,-2-2-592 0,1 1-144 0,2 9 0 0,-5-7 0 16,0 0 352-16,1 3 32 0,0-1 16 0,-5 2 0 15,0 0 96-15,-2 3 16 0,-4 4 0 0,-2 0 0 0,-2 0-96 0,-3 3-16 16,-4 5 0-16,-2 3 0 0,1 0 576 0,-4 5 112 15,0 4 32-15,0 4 0 0,0 2-240 16,-1 8-48-16,1 8-16 0,-2 0 0 0,1 2-320 0,1 1-64 16,0 1-16-16,-1 3 0 0,-2 5-192 0,0 1-32 15,0-1-16-15,2 1 0 0,-1-3-176 0,3-1 0 16,3 0 144-16,5-6-144 0,3 0 192 0,6-1-48 16,4 0 0-16,2 0 0 0,3-4 0 0,4-2 0 15,3-6 0-15,4-2 0 0,3-1-16 0,4 0-128 16,6-2 192-16,2-3-64 0,5-2-128 0,5-1 0 15,4 1 0-15,2 0 128 0,1 0-368 0,1-6-80 16,0-7 0-16,5-2-16 16,3-3-1776-16,4-3-336 0,22-3-80 0,-9-4-16 0</inkml:trace>
  <inkml:trace contextRef="#ctx0" brushRef="#br0" timeOffset="43132.7">20521 16052 26719 0,'0'0'2368'0,"0"0"-1888"16,0 0-480-16,0 0 0 15,10 8-1024-15,-2 3-320 0,1 3-48 0,3 6-16 0,0 4 1088 0,2 5 320 16,1-3-176-16,2 10 176 0,-1 7 0 0,0 1 144 16,-2 0 0-16,0 5 0 0,1 4 224 0,-3 6 32 15,-2 5 16-15,-4 2 0 0,0 3 96 0,-2-3 32 0,-3 1 0 16,-3 4 0-16,-4 1 48 0,-1 0 16 0,-2-2 0 0,-2-4 0 16,-2-4 80-16,-5-2 16 0,-1-3 0 0,-5-4 0 15,-2-1-224-15,-1-3-32 0,-2-4-16 0,-6-2 0 16,-7-4-96-16,-1-4-16 0,-6-2 0 0,-2-4 0 15,-1-3-128-15,-6 0-48 0,-6-2 0 0,-6-1-14880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6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9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2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7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4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0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5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3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2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B41AB-D69E-4832-8916-8284DB4AA0F9}"/>
              </a:ext>
            </a:extLst>
          </p:cNvPr>
          <p:cNvSpPr/>
          <p:nvPr/>
        </p:nvSpPr>
        <p:spPr>
          <a:xfrm>
            <a:off x="198873" y="794868"/>
            <a:ext cx="8628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err="1">
                <a:solidFill>
                  <a:schemeClr val="bg1"/>
                </a:solidFill>
              </a:rPr>
              <a:t>Solving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  <a:r>
              <a:rPr lang="fr-FR" sz="4000" dirty="0" err="1">
                <a:solidFill>
                  <a:schemeClr val="bg1"/>
                </a:solidFill>
              </a:rPr>
              <a:t>Bernoulli's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  <a:r>
              <a:rPr lang="fr-FR" sz="4000" dirty="0" err="1">
                <a:solidFill>
                  <a:schemeClr val="bg1"/>
                </a:solidFill>
              </a:rPr>
              <a:t>equation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733C8E-2E65-44A7-A037-D34EC60E0308}"/>
              </a:ext>
            </a:extLst>
          </p:cNvPr>
          <p:cNvGrpSpPr/>
          <p:nvPr/>
        </p:nvGrpSpPr>
        <p:grpSpPr>
          <a:xfrm>
            <a:off x="380489" y="5217187"/>
            <a:ext cx="7266105" cy="1569660"/>
            <a:chOff x="380489" y="5051488"/>
            <a:chExt cx="7266105" cy="1569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3EFB5C-9255-4699-972A-FCAA314F2293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92D050"/>
                  </a:solidFill>
                </a:rPr>
                <a:t>By Dr. Isabel Darcy, </a:t>
              </a:r>
            </a:p>
            <a:p>
              <a:r>
                <a:rPr lang="en-US" sz="3200" dirty="0">
                  <a:solidFill>
                    <a:srgbClr val="92D050"/>
                  </a:solidFill>
                </a:rPr>
                <a:t>Dept of Mathematics and AMCS, </a:t>
              </a:r>
            </a:p>
            <a:p>
              <a:r>
                <a:rPr lang="en-US" sz="3200" dirty="0">
                  <a:solidFill>
                    <a:srgbClr val="92D050"/>
                  </a:solidFill>
                </a:rPr>
                <a:t>University of Iowa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C9010E-98A7-42FF-97D6-5DA146B09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17FB8E0-B5F3-4B09-8CF9-064C529C9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1884298"/>
            <a:ext cx="5505450" cy="1181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DB02DB9-A62B-41CA-A211-552F39FA19B3}"/>
                  </a:ext>
                </a:extLst>
              </p14:cNvPr>
              <p14:cNvContentPartPr/>
              <p14:nvPr/>
            </p14:nvContentPartPr>
            <p14:xfrm>
              <a:off x="1821240" y="1765080"/>
              <a:ext cx="5598000" cy="1289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DB02DB9-A62B-41CA-A211-552F39FA19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1880" y="1755720"/>
                <a:ext cx="5616720" cy="130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716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CBD61A-C588-48BB-AF82-C90B499D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5" y="0"/>
            <a:ext cx="8964669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26A14E-4219-446C-9179-B21E19E93B22}"/>
                  </a:ext>
                </a:extLst>
              </p14:cNvPr>
              <p14:cNvContentPartPr/>
              <p14:nvPr/>
            </p14:nvContentPartPr>
            <p14:xfrm>
              <a:off x="407880" y="521640"/>
              <a:ext cx="7692840" cy="6240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26A14E-4219-446C-9179-B21E19E93B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520" y="512280"/>
                <a:ext cx="7711560" cy="625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127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CC60DE-E62E-4EA8-9DC7-B1D3A7994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606"/>
            <a:ext cx="9144000" cy="54667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675014D-19E7-4C90-A901-0272AF6EC1F1}"/>
                  </a:ext>
                </a:extLst>
              </p14:cNvPr>
              <p14:cNvContentPartPr/>
              <p14:nvPr/>
            </p14:nvContentPartPr>
            <p14:xfrm>
              <a:off x="91440" y="835920"/>
              <a:ext cx="9093960" cy="5230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675014D-19E7-4C90-A901-0272AF6EC1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80" y="826560"/>
                <a:ext cx="9112680" cy="524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246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A66E2C-4E3A-45D2-8857-7AF74E866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20512"/>
            <a:ext cx="8725733" cy="67712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9F0A2E-BC59-485B-8F72-D446BA5ED039}"/>
                  </a:ext>
                </a:extLst>
              </p14:cNvPr>
              <p14:cNvContentPartPr/>
              <p14:nvPr/>
            </p14:nvContentPartPr>
            <p14:xfrm>
              <a:off x="324360" y="116280"/>
              <a:ext cx="8802360" cy="6667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9F0A2E-BC59-485B-8F72-D446BA5ED0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000" y="106920"/>
                <a:ext cx="8821080" cy="668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861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BD374E-F03D-42B8-83B0-A1BE03AF79D0}"/>
              </a:ext>
            </a:extLst>
          </p:cNvPr>
          <p:cNvSpPr/>
          <p:nvPr/>
        </p:nvSpPr>
        <p:spPr>
          <a:xfrm>
            <a:off x="901148" y="621700"/>
            <a:ext cx="7467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How do you change a problem that you do not know how to solve into a problem that you do know how to solve?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4B77637-B345-4BF7-824B-5CDFC23C306F}"/>
                  </a:ext>
                </a:extLst>
              </p14:cNvPr>
              <p14:cNvContentPartPr/>
              <p14:nvPr/>
            </p14:nvContentPartPr>
            <p14:xfrm>
              <a:off x="1263960" y="1614600"/>
              <a:ext cx="6723000" cy="3595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4B77637-B345-4BF7-824B-5CDFC23C30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4600" y="1605240"/>
                <a:ext cx="6741720" cy="36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942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4C86C6-360B-4310-BE72-7329FDD8FD42}"/>
              </a:ext>
            </a:extLst>
          </p:cNvPr>
          <p:cNvSpPr txBox="1"/>
          <p:nvPr/>
        </p:nvSpPr>
        <p:spPr>
          <a:xfrm>
            <a:off x="940905" y="834888"/>
            <a:ext cx="71561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algorithm is NOT as important as the </a:t>
            </a:r>
            <a:r>
              <a:rPr 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idea</a:t>
            </a:r>
            <a:r>
              <a:rPr lang="en-US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behind the algorithm.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44EB3A-707E-4A45-8E49-B3F1126B4C8F}"/>
                  </a:ext>
                </a:extLst>
              </p14:cNvPr>
              <p14:cNvContentPartPr/>
              <p14:nvPr/>
            </p14:nvContentPartPr>
            <p14:xfrm>
              <a:off x="1679760" y="2588400"/>
              <a:ext cx="5265360" cy="2053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44EB3A-707E-4A45-8E49-B3F1126B4C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0400" y="2579040"/>
                <a:ext cx="5284080" cy="20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520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8292D2-B3E7-4915-8274-7D2DC3D5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15"/>
            <a:ext cx="9144000" cy="29294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4E01B7-B01D-49CF-9C71-85562BECADFC}"/>
                  </a:ext>
                </a:extLst>
              </p14:cNvPr>
              <p14:cNvContentPartPr/>
              <p14:nvPr/>
            </p14:nvContentPartPr>
            <p14:xfrm>
              <a:off x="1059840" y="70560"/>
              <a:ext cx="8048880" cy="6355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4E01B7-B01D-49CF-9C71-85562BECAD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0480" y="61200"/>
                <a:ext cx="8067600" cy="63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92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671296-F91A-48FE-851F-7F66907E5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6" y="0"/>
            <a:ext cx="8925568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4FE391C-F867-4ADD-B43F-0E2DFD6838A3}"/>
                  </a:ext>
                </a:extLst>
              </p14:cNvPr>
              <p14:cNvContentPartPr/>
              <p14:nvPr/>
            </p14:nvContentPartPr>
            <p14:xfrm>
              <a:off x="2560320" y="23040"/>
              <a:ext cx="6685560" cy="4693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FE391C-F867-4ADD-B43F-0E2DFD6838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0960" y="13680"/>
                <a:ext cx="6704280" cy="47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81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471F38-30FA-436A-8FD4-4D8CB4FE8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819"/>
            <a:ext cx="9144000" cy="14495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7442D3-A0E8-4E91-BD42-8D67F62D53B6}"/>
                  </a:ext>
                </a:extLst>
              </p14:cNvPr>
              <p14:cNvContentPartPr/>
              <p14:nvPr/>
            </p14:nvContentPartPr>
            <p14:xfrm>
              <a:off x="642240" y="394560"/>
              <a:ext cx="8526240" cy="5675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7442D3-A0E8-4E91-BD42-8D67F62D53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880" y="385200"/>
                <a:ext cx="8544960" cy="56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27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A15F05-B525-4C49-8577-516D3CFC4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474"/>
            <a:ext cx="9144000" cy="56990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270A6F-DDF3-4ABD-A33C-63D8E32B5742}"/>
                  </a:ext>
                </a:extLst>
              </p14:cNvPr>
              <p14:cNvContentPartPr/>
              <p14:nvPr/>
            </p14:nvContentPartPr>
            <p14:xfrm>
              <a:off x="2040120" y="4299120"/>
              <a:ext cx="5064480" cy="1748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270A6F-DDF3-4ABD-A33C-63D8E32B57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0760" y="4289760"/>
                <a:ext cx="5083200" cy="17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180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C9D2F4-5B08-4386-9625-CD8A2D08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1" y="0"/>
            <a:ext cx="8810978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B68B15-79BE-44DF-B94D-0A090E9262EF}"/>
                  </a:ext>
                </a:extLst>
              </p14:cNvPr>
              <p14:cNvContentPartPr/>
              <p14:nvPr/>
            </p14:nvContentPartPr>
            <p14:xfrm>
              <a:off x="527400" y="651600"/>
              <a:ext cx="8377560" cy="5855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B68B15-79BE-44DF-B94D-0A090E9262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040" y="642240"/>
                <a:ext cx="8396280" cy="58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447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56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6</cp:revision>
  <dcterms:created xsi:type="dcterms:W3CDTF">2020-09-07T00:13:52Z</dcterms:created>
  <dcterms:modified xsi:type="dcterms:W3CDTF">2020-09-08T02:21:15Z</dcterms:modified>
</cp:coreProperties>
</file>