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Tower of Hanoi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8230" y="3913356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71025" y="3914914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57169" y="3914119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99741" y="3003918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199291" y="3002361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598841" y="3000804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66226" y="3695379"/>
            <a:ext cx="1251110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8398" y="3478958"/>
            <a:ext cx="985723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60048" y="3262537"/>
            <a:ext cx="720336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78523" y="3046116"/>
            <a:ext cx="464427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6477" y="2829695"/>
            <a:ext cx="208519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4805680"/>
            <a:ext cx="91172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Transfer these disks from one peg to another. However, </a:t>
            </a:r>
            <a:r>
              <a:rPr lang="en-US" sz="2400" dirty="0" smtClean="0">
                <a:solidFill>
                  <a:srgbClr val="0000FF"/>
                </a:solidFill>
              </a:rPr>
              <a:t>at no time, 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a larger disk should be placed on a disk of smaller size</a:t>
            </a:r>
            <a:r>
              <a:rPr lang="en-US" sz="2400" dirty="0" smtClean="0"/>
              <a:t>. Start with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64 disks</a:t>
            </a:r>
            <a:r>
              <a:rPr lang="en-US" sz="2400" dirty="0" smtClean="0"/>
              <a:t>. When you have finished transferring them one peg to another, </a:t>
            </a:r>
          </a:p>
          <a:p>
            <a:r>
              <a:rPr lang="en-US" sz="2400" dirty="0" smtClean="0"/>
              <a:t>the world will end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Tower of Hanoi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9818" y="3544504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72613" y="3546062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58757" y="3545267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801329" y="2635066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200879" y="2633509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600429" y="2631952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85181" y="3326527"/>
            <a:ext cx="1251110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32847" y="3111073"/>
            <a:ext cx="985723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98752" y="2888571"/>
            <a:ext cx="720336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93494" y="2672634"/>
            <a:ext cx="464427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6476" y="2453172"/>
            <a:ext cx="208519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76302" y="4180344"/>
            <a:ext cx="6703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Let,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= number of moves to transfer </a:t>
            </a:r>
            <a:r>
              <a:rPr lang="en-US" sz="2400" dirty="0" err="1" smtClean="0"/>
              <a:t>n</a:t>
            </a:r>
            <a:r>
              <a:rPr lang="en-US" sz="2400" dirty="0" smtClean="0"/>
              <a:t> disks. Then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>
                <a:solidFill>
                  <a:srgbClr val="0000FF"/>
                </a:solidFill>
              </a:rPr>
              <a:t>H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= 2H</a:t>
            </a:r>
            <a:r>
              <a:rPr lang="en-US" sz="2400" baseline="-25000" dirty="0" smtClean="0">
                <a:solidFill>
                  <a:srgbClr val="0000FF"/>
                </a:solidFill>
              </a:rPr>
              <a:t>n-1</a:t>
            </a:r>
            <a:r>
              <a:rPr lang="en-US" sz="2400" dirty="0" smtClean="0">
                <a:solidFill>
                  <a:srgbClr val="0000FF"/>
                </a:solidFill>
              </a:rPr>
              <a:t> +1 (why?)</a:t>
            </a:r>
          </a:p>
          <a:p>
            <a:pPr algn="ctr"/>
            <a:endParaRPr lang="en-US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Can you solve this and compute H</a:t>
            </a:r>
            <a:r>
              <a:rPr lang="en-US" sz="2400" baseline="-25000" dirty="0" smtClean="0">
                <a:solidFill>
                  <a:srgbClr val="0000FF"/>
                </a:solidFill>
              </a:rPr>
              <a:t>64</a:t>
            </a:r>
            <a:r>
              <a:rPr lang="en-US" sz="2400" dirty="0" smtClean="0">
                <a:solidFill>
                  <a:srgbClr val="0000FF"/>
                </a:solidFill>
              </a:rPr>
              <a:t>? (H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= 1)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89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Tower of Hanoi</vt:lpstr>
      <vt:lpstr>Tower of Hanoi</vt:lpstr>
    </vt:vector>
  </TitlesOfParts>
  <Company>University of Iowa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183</cp:revision>
  <dcterms:created xsi:type="dcterms:W3CDTF">2015-04-20T18:39:42Z</dcterms:created>
  <dcterms:modified xsi:type="dcterms:W3CDTF">2017-11-08T04:28:26Z</dcterms:modified>
</cp:coreProperties>
</file>