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5" r:id="rId1"/>
  </p:sldMasterIdLst>
  <p:notesMasterIdLst>
    <p:notesMasterId r:id="rId44"/>
  </p:notesMasterIdLst>
  <p:handoutMasterIdLst>
    <p:handoutMasterId r:id="rId45"/>
  </p:handoutMasterIdLst>
  <p:sldIdLst>
    <p:sldId id="268" r:id="rId2"/>
    <p:sldId id="318" r:id="rId3"/>
    <p:sldId id="379" r:id="rId4"/>
    <p:sldId id="426" r:id="rId5"/>
    <p:sldId id="427" r:id="rId6"/>
    <p:sldId id="431" r:id="rId7"/>
    <p:sldId id="399" r:id="rId8"/>
    <p:sldId id="462" r:id="rId9"/>
    <p:sldId id="470" r:id="rId10"/>
    <p:sldId id="471" r:id="rId11"/>
    <p:sldId id="430" r:id="rId12"/>
    <p:sldId id="397" r:id="rId13"/>
    <p:sldId id="432" r:id="rId14"/>
    <p:sldId id="472" r:id="rId15"/>
    <p:sldId id="466" r:id="rId16"/>
    <p:sldId id="441" r:id="rId17"/>
    <p:sldId id="450" r:id="rId18"/>
    <p:sldId id="451" r:id="rId19"/>
    <p:sldId id="452" r:id="rId20"/>
    <p:sldId id="453" r:id="rId21"/>
    <p:sldId id="454" r:id="rId22"/>
    <p:sldId id="455" r:id="rId23"/>
    <p:sldId id="401" r:id="rId24"/>
    <p:sldId id="398" r:id="rId25"/>
    <p:sldId id="422" r:id="rId26"/>
    <p:sldId id="464" r:id="rId27"/>
    <p:sldId id="440" r:id="rId28"/>
    <p:sldId id="442" r:id="rId29"/>
    <p:sldId id="443" r:id="rId30"/>
    <p:sldId id="444" r:id="rId31"/>
    <p:sldId id="457" r:id="rId32"/>
    <p:sldId id="447" r:id="rId33"/>
    <p:sldId id="458" r:id="rId34"/>
    <p:sldId id="468" r:id="rId35"/>
    <p:sldId id="467" r:id="rId36"/>
    <p:sldId id="465" r:id="rId37"/>
    <p:sldId id="449" r:id="rId38"/>
    <p:sldId id="448" r:id="rId39"/>
    <p:sldId id="469" r:id="rId40"/>
    <p:sldId id="473" r:id="rId41"/>
    <p:sldId id="474" r:id="rId42"/>
    <p:sldId id="463" r:id="rId43"/>
  </p:sldIdLst>
  <p:sldSz cx="9144000" cy="6858000" type="screen4x3"/>
  <p:notesSz cx="6985000" cy="9271000"/>
  <p:defaultTextStyle>
    <a:defPPr>
      <a:defRPr lang="en-US"/>
    </a:defPPr>
    <a:lvl1pPr algn="l" rtl="0" fontAlgn="base">
      <a:spcBef>
        <a:spcPct val="0"/>
      </a:spcBef>
      <a:spcAft>
        <a:spcPct val="0"/>
      </a:spcAft>
      <a:defRPr sz="2400" kern="1200">
        <a:solidFill>
          <a:schemeClr val="tx1"/>
        </a:solidFill>
        <a:latin typeface="Tahoma" charset="0"/>
        <a:ea typeface="+mn-ea"/>
        <a:cs typeface="+mn-cs"/>
      </a:defRPr>
    </a:lvl1pPr>
    <a:lvl2pPr marL="457200" algn="l" rtl="0" fontAlgn="base">
      <a:spcBef>
        <a:spcPct val="0"/>
      </a:spcBef>
      <a:spcAft>
        <a:spcPct val="0"/>
      </a:spcAft>
      <a:defRPr sz="2400" kern="1200">
        <a:solidFill>
          <a:schemeClr val="tx1"/>
        </a:solidFill>
        <a:latin typeface="Tahoma" charset="0"/>
        <a:ea typeface="+mn-ea"/>
        <a:cs typeface="+mn-cs"/>
      </a:defRPr>
    </a:lvl2pPr>
    <a:lvl3pPr marL="914400" algn="l" rtl="0" fontAlgn="base">
      <a:spcBef>
        <a:spcPct val="0"/>
      </a:spcBef>
      <a:spcAft>
        <a:spcPct val="0"/>
      </a:spcAft>
      <a:defRPr sz="2400" kern="1200">
        <a:solidFill>
          <a:schemeClr val="tx1"/>
        </a:solidFill>
        <a:latin typeface="Tahoma" charset="0"/>
        <a:ea typeface="+mn-ea"/>
        <a:cs typeface="+mn-cs"/>
      </a:defRPr>
    </a:lvl3pPr>
    <a:lvl4pPr marL="1371600" algn="l" rtl="0" fontAlgn="base">
      <a:spcBef>
        <a:spcPct val="0"/>
      </a:spcBef>
      <a:spcAft>
        <a:spcPct val="0"/>
      </a:spcAft>
      <a:defRPr sz="2400" kern="1200">
        <a:solidFill>
          <a:schemeClr val="tx1"/>
        </a:solidFill>
        <a:latin typeface="Tahoma" charset="0"/>
        <a:ea typeface="+mn-ea"/>
        <a:cs typeface="+mn-cs"/>
      </a:defRPr>
    </a:lvl4pPr>
    <a:lvl5pPr marL="1828800" algn="l" rtl="0" fontAlgn="base">
      <a:spcBef>
        <a:spcPct val="0"/>
      </a:spcBef>
      <a:spcAft>
        <a:spcPct val="0"/>
      </a:spcAft>
      <a:defRPr sz="2400" kern="1200">
        <a:solidFill>
          <a:schemeClr val="tx1"/>
        </a:solidFill>
        <a:latin typeface="Tahoma" charset="0"/>
        <a:ea typeface="+mn-ea"/>
        <a:cs typeface="+mn-cs"/>
      </a:defRPr>
    </a:lvl5pPr>
    <a:lvl6pPr marL="2286000" algn="l" defTabSz="457200" rtl="0" eaLnBrk="1" latinLnBrk="0" hangingPunct="1">
      <a:defRPr sz="2400" kern="1200">
        <a:solidFill>
          <a:schemeClr val="tx1"/>
        </a:solidFill>
        <a:latin typeface="Tahoma" charset="0"/>
        <a:ea typeface="+mn-ea"/>
        <a:cs typeface="+mn-cs"/>
      </a:defRPr>
    </a:lvl6pPr>
    <a:lvl7pPr marL="2743200" algn="l" defTabSz="457200" rtl="0" eaLnBrk="1" latinLnBrk="0" hangingPunct="1">
      <a:defRPr sz="2400" kern="1200">
        <a:solidFill>
          <a:schemeClr val="tx1"/>
        </a:solidFill>
        <a:latin typeface="Tahoma" charset="0"/>
        <a:ea typeface="+mn-ea"/>
        <a:cs typeface="+mn-cs"/>
      </a:defRPr>
    </a:lvl7pPr>
    <a:lvl8pPr marL="3200400" algn="l" defTabSz="457200" rtl="0" eaLnBrk="1" latinLnBrk="0" hangingPunct="1">
      <a:defRPr sz="2400" kern="1200">
        <a:solidFill>
          <a:schemeClr val="tx1"/>
        </a:solidFill>
        <a:latin typeface="Tahoma" charset="0"/>
        <a:ea typeface="+mn-ea"/>
        <a:cs typeface="+mn-cs"/>
      </a:defRPr>
    </a:lvl8pPr>
    <a:lvl9pPr marL="3657600" algn="l" defTabSz="457200" rtl="0" eaLnBrk="1" latinLnBrk="0" hangingPunct="1">
      <a:defRPr sz="24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3016">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969696"/>
    <a:srgbClr val="FF9999"/>
    <a:srgbClr val="FF5050"/>
    <a:srgbClr val="FF0000"/>
    <a:srgbClr val="292929"/>
    <a:srgbClr val="80808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85" autoAdjust="0"/>
    <p:restoredTop sz="94693" autoAdjust="0"/>
  </p:normalViewPr>
  <p:slideViewPr>
    <p:cSldViewPr snapToGrid="0">
      <p:cViewPr varScale="1">
        <p:scale>
          <a:sx n="80" d="100"/>
          <a:sy n="80" d="100"/>
        </p:scale>
        <p:origin x="1272" y="38"/>
      </p:cViewPr>
      <p:guideLst>
        <p:guide orient="horz" pos="2208"/>
        <p:guide pos="3016"/>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3942"/>
    </p:cViewPr>
  </p:sorterViewPr>
  <p:notesViewPr>
    <p:cSldViewPr snapToGrid="0">
      <p:cViewPr>
        <p:scale>
          <a:sx n="75" d="100"/>
          <a:sy n="75" d="100"/>
        </p:scale>
        <p:origin x="-1404" y="14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7.xml"/><Relationship Id="rId1" Type="http://schemas.openxmlformats.org/officeDocument/2006/relationships/slide" Target="slides/slide4.xml"/><Relationship Id="rId6" Type="http://schemas.openxmlformats.org/officeDocument/2006/relationships/slide" Target="slides/slide24.xml"/><Relationship Id="rId5" Type="http://schemas.openxmlformats.org/officeDocument/2006/relationships/slide" Target="slides/slide23.xml"/><Relationship Id="rId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27363" cy="463550"/>
          </a:xfrm>
          <a:prstGeom prst="rect">
            <a:avLst/>
          </a:prstGeom>
          <a:noFill/>
          <a:ln w="12700" cap="sq">
            <a:noFill/>
            <a:miter lim="800000"/>
            <a:headEnd type="none" w="sm" len="sm"/>
            <a:tailEnd type="none" w="sm" len="sm"/>
          </a:ln>
          <a:effectLst/>
        </p:spPr>
        <p:txBody>
          <a:bodyPr vert="horz" wrap="square" lIns="92885" tIns="46442" rIns="92885" bIns="46442" numCol="1" anchor="t" anchorCtr="0" compatLnSpc="1">
            <a:prstTxWarp prst="textNoShape">
              <a:avLst/>
            </a:prstTxWarp>
          </a:bodyPr>
          <a:lstStyle>
            <a:lvl1pPr defTabSz="928688">
              <a:defRPr sz="1200">
                <a:latin typeface="Arial" charset="0"/>
              </a:defRPr>
            </a:lvl1pPr>
          </a:lstStyle>
          <a:p>
            <a:endParaRPr lang="en-US"/>
          </a:p>
        </p:txBody>
      </p:sp>
      <p:sp>
        <p:nvSpPr>
          <p:cNvPr id="36867" name="Rectangle 3"/>
          <p:cNvSpPr>
            <a:spLocks noGrp="1" noChangeArrowheads="1"/>
          </p:cNvSpPr>
          <p:nvPr>
            <p:ph type="dt" sz="quarter" idx="1"/>
          </p:nvPr>
        </p:nvSpPr>
        <p:spPr bwMode="auto">
          <a:xfrm>
            <a:off x="3957638" y="0"/>
            <a:ext cx="3027362" cy="463550"/>
          </a:xfrm>
          <a:prstGeom prst="rect">
            <a:avLst/>
          </a:prstGeom>
          <a:noFill/>
          <a:ln w="12700" cap="sq">
            <a:noFill/>
            <a:miter lim="800000"/>
            <a:headEnd type="none" w="sm" len="sm"/>
            <a:tailEnd type="none" w="sm" len="sm"/>
          </a:ln>
          <a:effectLst/>
        </p:spPr>
        <p:txBody>
          <a:bodyPr vert="horz" wrap="square" lIns="92885" tIns="46442" rIns="92885" bIns="46442" numCol="1" anchor="t" anchorCtr="0" compatLnSpc="1">
            <a:prstTxWarp prst="textNoShape">
              <a:avLst/>
            </a:prstTxWarp>
          </a:bodyPr>
          <a:lstStyle>
            <a:lvl1pPr algn="r" defTabSz="928688">
              <a:defRPr sz="1200">
                <a:latin typeface="Arial" charset="0"/>
              </a:defRPr>
            </a:lvl1pPr>
          </a:lstStyle>
          <a:p>
            <a:endParaRPr lang="en-US"/>
          </a:p>
        </p:txBody>
      </p:sp>
      <p:sp>
        <p:nvSpPr>
          <p:cNvPr id="36868" name="Rectangle 4"/>
          <p:cNvSpPr>
            <a:spLocks noGrp="1" noChangeArrowheads="1"/>
          </p:cNvSpPr>
          <p:nvPr>
            <p:ph type="ftr" sz="quarter" idx="2"/>
          </p:nvPr>
        </p:nvSpPr>
        <p:spPr bwMode="auto">
          <a:xfrm>
            <a:off x="0" y="8807450"/>
            <a:ext cx="3027363" cy="463550"/>
          </a:xfrm>
          <a:prstGeom prst="rect">
            <a:avLst/>
          </a:prstGeom>
          <a:noFill/>
          <a:ln w="12700" cap="sq">
            <a:noFill/>
            <a:miter lim="800000"/>
            <a:headEnd type="none" w="sm" len="sm"/>
            <a:tailEnd type="none" w="sm" len="sm"/>
          </a:ln>
          <a:effectLst/>
        </p:spPr>
        <p:txBody>
          <a:bodyPr vert="horz" wrap="square" lIns="92885" tIns="46442" rIns="92885" bIns="46442" numCol="1" anchor="b" anchorCtr="0" compatLnSpc="1">
            <a:prstTxWarp prst="textNoShape">
              <a:avLst/>
            </a:prstTxWarp>
          </a:bodyPr>
          <a:lstStyle>
            <a:lvl1pPr defTabSz="928688">
              <a:defRPr sz="1200">
                <a:latin typeface="Arial" charset="0"/>
              </a:defRPr>
            </a:lvl1pPr>
          </a:lstStyle>
          <a:p>
            <a:endParaRPr lang="en-US"/>
          </a:p>
        </p:txBody>
      </p:sp>
      <p:sp>
        <p:nvSpPr>
          <p:cNvPr id="36869" name="Rectangle 5"/>
          <p:cNvSpPr>
            <a:spLocks noGrp="1" noChangeArrowheads="1"/>
          </p:cNvSpPr>
          <p:nvPr>
            <p:ph type="sldNum" sz="quarter" idx="3"/>
          </p:nvPr>
        </p:nvSpPr>
        <p:spPr bwMode="auto">
          <a:xfrm>
            <a:off x="3957638" y="8807450"/>
            <a:ext cx="3027362" cy="463550"/>
          </a:xfrm>
          <a:prstGeom prst="rect">
            <a:avLst/>
          </a:prstGeom>
          <a:noFill/>
          <a:ln w="12700" cap="sq">
            <a:noFill/>
            <a:miter lim="800000"/>
            <a:headEnd type="none" w="sm" len="sm"/>
            <a:tailEnd type="none" w="sm" len="sm"/>
          </a:ln>
          <a:effectLst/>
        </p:spPr>
        <p:txBody>
          <a:bodyPr vert="horz" wrap="square" lIns="92885" tIns="46442" rIns="92885" bIns="46442" numCol="1" anchor="b" anchorCtr="0" compatLnSpc="1">
            <a:prstTxWarp prst="textNoShape">
              <a:avLst/>
            </a:prstTxWarp>
          </a:bodyPr>
          <a:lstStyle>
            <a:lvl1pPr algn="r" defTabSz="928688">
              <a:defRPr sz="1200">
                <a:latin typeface="Arial" charset="0"/>
              </a:defRPr>
            </a:lvl1pPr>
          </a:lstStyle>
          <a:p>
            <a:fld id="{79D3AD10-C55E-2B46-8AE9-DB69A5E70F62}" type="slidenum">
              <a:rPr lang="en-US"/>
              <a:pPr/>
              <a:t>‹#›</a:t>
            </a:fld>
            <a:endParaRPr lang="en-US"/>
          </a:p>
        </p:txBody>
      </p:sp>
    </p:spTree>
    <p:extLst>
      <p:ext uri="{BB962C8B-B14F-4D97-AF65-F5344CB8AC3E}">
        <p14:creationId xmlns:p14="http://schemas.microsoft.com/office/powerpoint/2010/main" val="911177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atin typeface="Arial" charset="0"/>
              </a:defRPr>
            </a:lvl1pPr>
          </a:lstStyle>
          <a:p>
            <a:endParaRPr lang="en-US"/>
          </a:p>
        </p:txBody>
      </p:sp>
      <p:sp>
        <p:nvSpPr>
          <p:cNvPr id="30723"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atin typeface="Arial" charset="0"/>
              </a:defRPr>
            </a:lvl1pPr>
          </a:lstStyle>
          <a:p>
            <a:endParaRPr lang="en-US"/>
          </a:p>
        </p:txBody>
      </p:sp>
      <p:sp>
        <p:nvSpPr>
          <p:cNvPr id="30724"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a:t>Click to edit Master text styles</a:t>
            </a:r>
          </a:p>
          <a:p>
            <a:pPr lvl="0"/>
            <a:r>
              <a:rPr lang="en-US"/>
              <a:t>Second level</a:t>
            </a:r>
          </a:p>
          <a:p>
            <a:pPr lvl="0"/>
            <a:r>
              <a:rPr lang="en-US"/>
              <a:t>Third level</a:t>
            </a:r>
          </a:p>
          <a:p>
            <a:pPr lvl="0"/>
            <a:r>
              <a:rPr lang="en-US"/>
              <a:t>Fourth level</a:t>
            </a:r>
          </a:p>
          <a:p>
            <a:pPr lvl="0"/>
            <a:r>
              <a:rPr lang="en-US"/>
              <a:t>Fifth level</a:t>
            </a:r>
          </a:p>
        </p:txBody>
      </p:sp>
      <p:sp>
        <p:nvSpPr>
          <p:cNvPr id="30726"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atin typeface="Arial" charset="0"/>
              </a:defRPr>
            </a:lvl1pPr>
          </a:lstStyle>
          <a:p>
            <a:endParaRPr lang="en-US"/>
          </a:p>
        </p:txBody>
      </p:sp>
      <p:sp>
        <p:nvSpPr>
          <p:cNvPr id="30727"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atin typeface="Arial" charset="0"/>
              </a:defRPr>
            </a:lvl1pPr>
          </a:lstStyle>
          <a:p>
            <a:fld id="{683AE295-07E1-6B43-ADC2-C1BF992D59DE}" type="slidenum">
              <a:rPr lang="en-US"/>
              <a:pPr/>
              <a:t>‹#›</a:t>
            </a:fld>
            <a:endParaRPr lang="en-US"/>
          </a:p>
        </p:txBody>
      </p:sp>
    </p:spTree>
    <p:extLst>
      <p:ext uri="{BB962C8B-B14F-4D97-AF65-F5344CB8AC3E}">
        <p14:creationId xmlns:p14="http://schemas.microsoft.com/office/powerpoint/2010/main" val="62034202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3AE295-07E1-6B43-ADC2-C1BF992D59DE}" type="slidenum">
              <a:rPr lang="en-US" smtClean="0"/>
              <a:pPr/>
              <a:t>6</a:t>
            </a:fld>
            <a:endParaRPr lang="en-US"/>
          </a:p>
        </p:txBody>
      </p:sp>
    </p:spTree>
    <p:extLst>
      <p:ext uri="{BB962C8B-B14F-4D97-AF65-F5344CB8AC3E}">
        <p14:creationId xmlns:p14="http://schemas.microsoft.com/office/powerpoint/2010/main" val="1948905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EA1B03-72BA-0F44-8DD1-5BAACFEF9D9B}" type="datetime1">
              <a:rPr lang="en-GB" smtClean="0"/>
              <a:t>24/09/2019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39929057-5562-BD43-94F3-EC9ADA2F04C7}" type="slidenum">
              <a:rPr lang="en-US" smtClean="0"/>
              <a:pPr/>
              <a:t>‹#›</a:t>
            </a:fld>
            <a:endParaRPr lang="en-US"/>
          </a:p>
        </p:txBody>
      </p:sp>
    </p:spTree>
    <p:extLst>
      <p:ext uri="{BB962C8B-B14F-4D97-AF65-F5344CB8AC3E}">
        <p14:creationId xmlns:p14="http://schemas.microsoft.com/office/powerpoint/2010/main" val="113925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D7ED97-A34C-A341-851B-4BD1B3C974D5}" type="datetime1">
              <a:rPr lang="en-GB" smtClean="0"/>
              <a:t>24/09/2019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08BF8A8D-FB0B-5D42-B488-52930011111C}" type="slidenum">
              <a:rPr lang="en-US" smtClean="0"/>
              <a:pPr/>
              <a:t>‹#›</a:t>
            </a:fld>
            <a:endParaRPr lang="en-US"/>
          </a:p>
        </p:txBody>
      </p:sp>
    </p:spTree>
    <p:extLst>
      <p:ext uri="{BB962C8B-B14F-4D97-AF65-F5344CB8AC3E}">
        <p14:creationId xmlns:p14="http://schemas.microsoft.com/office/powerpoint/2010/main" val="2257817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CF80A7-0C1A-A04A-9D3E-30ABD69BEE15}" type="datetime1">
              <a:rPr lang="en-GB" smtClean="0"/>
              <a:t>24/09/2019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8C376E35-7474-F542-8F98-B3F686AD6884}" type="slidenum">
              <a:rPr lang="en-US" smtClean="0"/>
              <a:pPr/>
              <a:t>‹#›</a:t>
            </a:fld>
            <a:endParaRPr lang="en-US"/>
          </a:p>
        </p:txBody>
      </p:sp>
    </p:spTree>
    <p:extLst>
      <p:ext uri="{BB962C8B-B14F-4D97-AF65-F5344CB8AC3E}">
        <p14:creationId xmlns:p14="http://schemas.microsoft.com/office/powerpoint/2010/main" val="254398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22E6E9-E908-E649-9C42-384BF06226CD}" type="datetime1">
              <a:rPr lang="en-GB" smtClean="0"/>
              <a:t>24/09/2019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D630B034-5CBB-0645-97D1-C8B14D487510}" type="slidenum">
              <a:rPr lang="en-US" smtClean="0"/>
              <a:pPr/>
              <a:t>‹#›</a:t>
            </a:fld>
            <a:endParaRPr lang="en-US"/>
          </a:p>
        </p:txBody>
      </p:sp>
    </p:spTree>
    <p:extLst>
      <p:ext uri="{BB962C8B-B14F-4D97-AF65-F5344CB8AC3E}">
        <p14:creationId xmlns:p14="http://schemas.microsoft.com/office/powerpoint/2010/main" val="1375519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099D9B-41A6-CE48-B882-B5281DA4A8F8}" type="datetime1">
              <a:rPr lang="en-GB" smtClean="0"/>
              <a:t>24/09/2019</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
        <p:nvSpPr>
          <p:cNvPr id="6" name="Slide Number Placeholder 5"/>
          <p:cNvSpPr>
            <a:spLocks noGrp="1"/>
          </p:cNvSpPr>
          <p:nvPr>
            <p:ph type="sldNum" sz="quarter" idx="12"/>
          </p:nvPr>
        </p:nvSpPr>
        <p:spPr/>
        <p:txBody>
          <a:bodyPr/>
          <a:lstStyle/>
          <a:p>
            <a:fld id="{DB32A9D9-3CE0-2749-977D-FAE714791952}" type="slidenum">
              <a:rPr lang="en-US" smtClean="0"/>
              <a:pPr/>
              <a:t>‹#›</a:t>
            </a:fld>
            <a:endParaRPr lang="en-US"/>
          </a:p>
        </p:txBody>
      </p:sp>
    </p:spTree>
    <p:extLst>
      <p:ext uri="{BB962C8B-B14F-4D97-AF65-F5344CB8AC3E}">
        <p14:creationId xmlns:p14="http://schemas.microsoft.com/office/powerpoint/2010/main" val="4057040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CB0E01-9DE0-BC44-A3DB-567B69655289}" type="datetime1">
              <a:rPr lang="en-GB" smtClean="0"/>
              <a:t>24/09/2019</a:t>
            </a:fld>
            <a:endParaRPr lang="en-US"/>
          </a:p>
        </p:txBody>
      </p:sp>
      <p:sp>
        <p:nvSpPr>
          <p:cNvPr id="6" name="Footer Placeholder 5"/>
          <p:cNvSpPr>
            <a:spLocks noGrp="1"/>
          </p:cNvSpPr>
          <p:nvPr>
            <p:ph type="ftr" sz="quarter" idx="11"/>
          </p:nvPr>
        </p:nvSpPr>
        <p:spPr/>
        <p:txBody>
          <a:bodyPr/>
          <a:lstStyle/>
          <a:p>
            <a:r>
              <a:rPr lang="en-US" dirty="0"/>
              <a:t>CS:5810 -- Formal Methods in Software Engineering   Fall 2019</a:t>
            </a:r>
          </a:p>
        </p:txBody>
      </p:sp>
      <p:sp>
        <p:nvSpPr>
          <p:cNvPr id="7" name="Slide Number Placeholder 6"/>
          <p:cNvSpPr>
            <a:spLocks noGrp="1"/>
          </p:cNvSpPr>
          <p:nvPr>
            <p:ph type="sldNum" sz="quarter" idx="12"/>
          </p:nvPr>
        </p:nvSpPr>
        <p:spPr/>
        <p:txBody>
          <a:bodyPr/>
          <a:lstStyle/>
          <a:p>
            <a:fld id="{F460CAB3-1BBA-694C-A477-8D9D8B26086C}" type="slidenum">
              <a:rPr lang="en-US" smtClean="0"/>
              <a:pPr/>
              <a:t>‹#›</a:t>
            </a:fld>
            <a:endParaRPr lang="en-US"/>
          </a:p>
        </p:txBody>
      </p:sp>
    </p:spTree>
    <p:extLst>
      <p:ext uri="{BB962C8B-B14F-4D97-AF65-F5344CB8AC3E}">
        <p14:creationId xmlns:p14="http://schemas.microsoft.com/office/powerpoint/2010/main" val="705138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7CD9FD-B68F-7548-BE96-2996634C8889}" type="datetime1">
              <a:rPr lang="en-GB" smtClean="0"/>
              <a:t>24/09/2019</a:t>
            </a:fld>
            <a:endParaRPr lang="en-US"/>
          </a:p>
        </p:txBody>
      </p:sp>
      <p:sp>
        <p:nvSpPr>
          <p:cNvPr id="8" name="Footer Placeholder 7"/>
          <p:cNvSpPr>
            <a:spLocks noGrp="1"/>
          </p:cNvSpPr>
          <p:nvPr>
            <p:ph type="ftr" sz="quarter" idx="11"/>
          </p:nvPr>
        </p:nvSpPr>
        <p:spPr/>
        <p:txBody>
          <a:bodyPr/>
          <a:lstStyle/>
          <a:p>
            <a:r>
              <a:rPr lang="en-US" dirty="0"/>
              <a:t>CS:5810 -- Formal Methods in Software Engineering   Fall 2019</a:t>
            </a:r>
          </a:p>
        </p:txBody>
      </p:sp>
      <p:sp>
        <p:nvSpPr>
          <p:cNvPr id="9" name="Slide Number Placeholder 8"/>
          <p:cNvSpPr>
            <a:spLocks noGrp="1"/>
          </p:cNvSpPr>
          <p:nvPr>
            <p:ph type="sldNum" sz="quarter" idx="12"/>
          </p:nvPr>
        </p:nvSpPr>
        <p:spPr/>
        <p:txBody>
          <a:bodyPr/>
          <a:lstStyle/>
          <a:p>
            <a:fld id="{B70FD3D9-8D46-D248-9D90-C856CC842359}" type="slidenum">
              <a:rPr lang="en-US" smtClean="0"/>
              <a:pPr/>
              <a:t>‹#›</a:t>
            </a:fld>
            <a:endParaRPr lang="en-US"/>
          </a:p>
        </p:txBody>
      </p:sp>
    </p:spTree>
    <p:extLst>
      <p:ext uri="{BB962C8B-B14F-4D97-AF65-F5344CB8AC3E}">
        <p14:creationId xmlns:p14="http://schemas.microsoft.com/office/powerpoint/2010/main" val="1496518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AC81C7-605E-4040-AD1D-E4018F7188A3}" type="datetime1">
              <a:rPr lang="en-GB" smtClean="0"/>
              <a:t>24/09/2019</a:t>
            </a:fld>
            <a:endParaRPr lang="en-US"/>
          </a:p>
        </p:txBody>
      </p:sp>
      <p:sp>
        <p:nvSpPr>
          <p:cNvPr id="4" name="Footer Placeholder 3"/>
          <p:cNvSpPr>
            <a:spLocks noGrp="1"/>
          </p:cNvSpPr>
          <p:nvPr>
            <p:ph type="ftr" sz="quarter" idx="11"/>
          </p:nvPr>
        </p:nvSpPr>
        <p:spPr>
          <a:xfrm>
            <a:off x="2194560" y="6356350"/>
            <a:ext cx="4744720" cy="365125"/>
          </a:xfrm>
        </p:spPr>
        <p:txBody>
          <a:bodyPr/>
          <a:lstStyle/>
          <a:p>
            <a:r>
              <a:rPr lang="en-US" dirty="0"/>
              <a:t>CS:5810 -- Formal Methods in Software Engineering   Fall 2019</a:t>
            </a:r>
          </a:p>
        </p:txBody>
      </p:sp>
      <p:sp>
        <p:nvSpPr>
          <p:cNvPr id="5" name="Slide Number Placeholder 4"/>
          <p:cNvSpPr>
            <a:spLocks noGrp="1"/>
          </p:cNvSpPr>
          <p:nvPr>
            <p:ph type="sldNum" sz="quarter" idx="12"/>
          </p:nvPr>
        </p:nvSpPr>
        <p:spPr/>
        <p:txBody>
          <a:bodyPr/>
          <a:lstStyle/>
          <a:p>
            <a:fld id="{B1CD2399-45C5-FF4D-A7D1-3ECDE0B91944}" type="slidenum">
              <a:rPr lang="en-US" smtClean="0"/>
              <a:pPr/>
              <a:t>‹#›</a:t>
            </a:fld>
            <a:endParaRPr lang="en-US"/>
          </a:p>
        </p:txBody>
      </p:sp>
    </p:spTree>
    <p:extLst>
      <p:ext uri="{BB962C8B-B14F-4D97-AF65-F5344CB8AC3E}">
        <p14:creationId xmlns:p14="http://schemas.microsoft.com/office/powerpoint/2010/main" val="3724015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CFB00-5BEB-B34E-9499-4C4549FB1B49}" type="datetime1">
              <a:rPr lang="en-GB" smtClean="0"/>
              <a:t>24/09/2019</a:t>
            </a:fld>
            <a:endParaRPr lang="en-US"/>
          </a:p>
        </p:txBody>
      </p:sp>
      <p:sp>
        <p:nvSpPr>
          <p:cNvPr id="3" name="Footer Placeholder 2"/>
          <p:cNvSpPr>
            <a:spLocks noGrp="1"/>
          </p:cNvSpPr>
          <p:nvPr>
            <p:ph type="ftr" sz="quarter" idx="11"/>
          </p:nvPr>
        </p:nvSpPr>
        <p:spPr/>
        <p:txBody>
          <a:bodyPr/>
          <a:lstStyle/>
          <a:p>
            <a:r>
              <a:rPr lang="en-US" dirty="0"/>
              <a:t>CS:5810 -- Formal Methods in Software Engineering   Fall 2019</a:t>
            </a:r>
          </a:p>
        </p:txBody>
      </p:sp>
      <p:sp>
        <p:nvSpPr>
          <p:cNvPr id="4" name="Slide Number Placeholder 3"/>
          <p:cNvSpPr>
            <a:spLocks noGrp="1"/>
          </p:cNvSpPr>
          <p:nvPr>
            <p:ph type="sldNum" sz="quarter" idx="12"/>
          </p:nvPr>
        </p:nvSpPr>
        <p:spPr/>
        <p:txBody>
          <a:bodyPr/>
          <a:lstStyle/>
          <a:p>
            <a:fld id="{0E94A5D1-587B-EF4D-9627-F02BFF9A0F11}" type="slidenum">
              <a:rPr lang="en-US" smtClean="0"/>
              <a:pPr/>
              <a:t>‹#›</a:t>
            </a:fld>
            <a:endParaRPr lang="en-US"/>
          </a:p>
        </p:txBody>
      </p:sp>
    </p:spTree>
    <p:extLst>
      <p:ext uri="{BB962C8B-B14F-4D97-AF65-F5344CB8AC3E}">
        <p14:creationId xmlns:p14="http://schemas.microsoft.com/office/powerpoint/2010/main" val="340994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97CCA2-51B4-EC47-BFAF-DF6E15F383FA}" type="datetime1">
              <a:rPr lang="en-GB" smtClean="0"/>
              <a:t>24/09/2019</a:t>
            </a:fld>
            <a:endParaRPr lang="en-US"/>
          </a:p>
        </p:txBody>
      </p:sp>
      <p:sp>
        <p:nvSpPr>
          <p:cNvPr id="6" name="Footer Placeholder 5"/>
          <p:cNvSpPr>
            <a:spLocks noGrp="1"/>
          </p:cNvSpPr>
          <p:nvPr>
            <p:ph type="ftr" sz="quarter" idx="11"/>
          </p:nvPr>
        </p:nvSpPr>
        <p:spPr/>
        <p:txBody>
          <a:bodyPr/>
          <a:lstStyle/>
          <a:p>
            <a:r>
              <a:rPr lang="en-US" dirty="0"/>
              <a:t>CS:5810 -- Formal Methods in Software Engineering   Fall 2019</a:t>
            </a:r>
          </a:p>
        </p:txBody>
      </p:sp>
      <p:sp>
        <p:nvSpPr>
          <p:cNvPr id="7" name="Slide Number Placeholder 6"/>
          <p:cNvSpPr>
            <a:spLocks noGrp="1"/>
          </p:cNvSpPr>
          <p:nvPr>
            <p:ph type="sldNum" sz="quarter" idx="12"/>
          </p:nvPr>
        </p:nvSpPr>
        <p:spPr/>
        <p:txBody>
          <a:bodyPr/>
          <a:lstStyle/>
          <a:p>
            <a:fld id="{3FF46B81-1F5E-3F4F-8B16-9142BE3A108F}" type="slidenum">
              <a:rPr lang="en-US" smtClean="0"/>
              <a:pPr/>
              <a:t>‹#›</a:t>
            </a:fld>
            <a:endParaRPr lang="en-US"/>
          </a:p>
        </p:txBody>
      </p:sp>
    </p:spTree>
    <p:extLst>
      <p:ext uri="{BB962C8B-B14F-4D97-AF65-F5344CB8AC3E}">
        <p14:creationId xmlns:p14="http://schemas.microsoft.com/office/powerpoint/2010/main" val="412618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09A796-07B5-004C-8D0C-FBCF2617B5DF}" type="datetime1">
              <a:rPr lang="en-GB" smtClean="0"/>
              <a:t>24/09/2019</a:t>
            </a:fld>
            <a:endParaRPr lang="en-US"/>
          </a:p>
        </p:txBody>
      </p:sp>
      <p:sp>
        <p:nvSpPr>
          <p:cNvPr id="6" name="Footer Placeholder 5"/>
          <p:cNvSpPr>
            <a:spLocks noGrp="1"/>
          </p:cNvSpPr>
          <p:nvPr>
            <p:ph type="ftr" sz="quarter" idx="11"/>
          </p:nvPr>
        </p:nvSpPr>
        <p:spPr/>
        <p:txBody>
          <a:bodyPr/>
          <a:lstStyle/>
          <a:p>
            <a:r>
              <a:rPr lang="en-US" dirty="0"/>
              <a:t>CS:5810 -- Formal Methods in Software Engineering   Fall 2019</a:t>
            </a:r>
          </a:p>
        </p:txBody>
      </p:sp>
      <p:sp>
        <p:nvSpPr>
          <p:cNvPr id="7" name="Slide Number Placeholder 6"/>
          <p:cNvSpPr>
            <a:spLocks noGrp="1"/>
          </p:cNvSpPr>
          <p:nvPr>
            <p:ph type="sldNum" sz="quarter" idx="12"/>
          </p:nvPr>
        </p:nvSpPr>
        <p:spPr/>
        <p:txBody>
          <a:bodyPr/>
          <a:lstStyle/>
          <a:p>
            <a:fld id="{E58180DF-DDF8-7C42-B643-7B359AD08B01}" type="slidenum">
              <a:rPr lang="en-US" smtClean="0"/>
              <a:pPr/>
              <a:t>‹#›</a:t>
            </a:fld>
            <a:endParaRPr lang="en-US"/>
          </a:p>
        </p:txBody>
      </p:sp>
    </p:spTree>
    <p:extLst>
      <p:ext uri="{BB962C8B-B14F-4D97-AF65-F5344CB8AC3E}">
        <p14:creationId xmlns:p14="http://schemas.microsoft.com/office/powerpoint/2010/main" val="31011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4E1F0-0041-7547-AB26-FCB171366B11}" type="datetime1">
              <a:rPr lang="en-GB" smtClean="0"/>
              <a:t>24/09/2019</a:t>
            </a:fld>
            <a:endParaRPr lang="en-US"/>
          </a:p>
        </p:txBody>
      </p:sp>
      <p:sp>
        <p:nvSpPr>
          <p:cNvPr id="5" name="Footer Placeholder 4"/>
          <p:cNvSpPr>
            <a:spLocks noGrp="1"/>
          </p:cNvSpPr>
          <p:nvPr>
            <p:ph type="ftr" sz="quarter" idx="3"/>
          </p:nvPr>
        </p:nvSpPr>
        <p:spPr>
          <a:xfrm>
            <a:off x="2235200" y="6356350"/>
            <a:ext cx="460248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CS:5810 -- Formal Methods in Software Engineering   Fall 2019</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DB9EE-4400-4F4A-8338-35F57F195382}" type="slidenum">
              <a:rPr lang="en-US" smtClean="0"/>
              <a:pPr/>
              <a:t>‹#›</a:t>
            </a:fld>
            <a:endParaRPr lang="en-US"/>
          </a:p>
        </p:txBody>
      </p:sp>
    </p:spTree>
    <p:extLst>
      <p:ext uri="{BB962C8B-B14F-4D97-AF65-F5344CB8AC3E}">
        <p14:creationId xmlns:p14="http://schemas.microsoft.com/office/powerpoint/2010/main" val="88838897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Rectangle 3"/>
          <p:cNvSpPr>
            <a:spLocks noGrp="1" noChangeArrowheads="1"/>
          </p:cNvSpPr>
          <p:nvPr>
            <p:ph type="subTitle" idx="1"/>
          </p:nvPr>
        </p:nvSpPr>
        <p:spPr>
          <a:xfrm>
            <a:off x="1155700" y="3886200"/>
            <a:ext cx="6807200" cy="1752600"/>
          </a:xfrm>
        </p:spPr>
        <p:txBody>
          <a:bodyPr/>
          <a:lstStyle/>
          <a:p>
            <a:r>
              <a:rPr lang="en-US" sz="3600" dirty="0">
                <a:solidFill>
                  <a:schemeClr val="accent2"/>
                </a:solidFill>
              </a:rPr>
              <a:t>Dynamic Models in Alloy</a:t>
            </a:r>
          </a:p>
        </p:txBody>
      </p:sp>
      <p:sp>
        <p:nvSpPr>
          <p:cNvPr id="5" name="Text Box 7"/>
          <p:cNvSpPr txBox="1">
            <a:spLocks noChangeArrowheads="1"/>
          </p:cNvSpPr>
          <p:nvPr/>
        </p:nvSpPr>
        <p:spPr bwMode="auto">
          <a:xfrm>
            <a:off x="623367" y="5468938"/>
            <a:ext cx="8402638" cy="1200329"/>
          </a:xfrm>
          <a:prstGeom prst="rect">
            <a:avLst/>
          </a:prstGeom>
          <a:noFill/>
          <a:ln w="9525">
            <a:noFill/>
            <a:miter lim="800000"/>
            <a:headEnd/>
            <a:tailEnd/>
          </a:ln>
          <a:effectLst/>
        </p:spPr>
        <p:txBody>
          <a:bodyPr>
            <a:prstTxWarp prst="textNoShape">
              <a:avLst/>
            </a:prstTxWarp>
            <a:spAutoFit/>
          </a:bodyPr>
          <a:lstStyle/>
          <a:p>
            <a:r>
              <a:rPr lang="en-US" sz="1200" i="1" dirty="0">
                <a:latin typeface="Microsoft Sans Serif" charset="0"/>
              </a:rPr>
              <a:t>Copyright 2001-17, Matt Dwyer, John </a:t>
            </a:r>
            <a:r>
              <a:rPr lang="en-US" sz="1200" i="1" dirty="0" err="1">
                <a:latin typeface="Microsoft Sans Serif" charset="0"/>
              </a:rPr>
              <a:t>Hatcliff</a:t>
            </a:r>
            <a:r>
              <a:rPr lang="en-US" sz="1200" i="1" dirty="0">
                <a:latin typeface="Microsoft Sans Serif" charset="0"/>
              </a:rPr>
              <a:t>, Rod Howell, Laurence </a:t>
            </a:r>
            <a:r>
              <a:rPr lang="en-US" sz="1200" i="1" dirty="0" err="1">
                <a:latin typeface="Microsoft Sans Serif" charset="0"/>
              </a:rPr>
              <a:t>Pilard</a:t>
            </a:r>
            <a:r>
              <a:rPr lang="en-US" sz="1200" i="1" dirty="0">
                <a:latin typeface="Microsoft Sans Serif" charset="0"/>
              </a:rPr>
              <a:t>, and Cesare Tinelli. </a:t>
            </a:r>
          </a:p>
          <a:p>
            <a:r>
              <a:rPr lang="en-US" sz="1200" i="1" dirty="0">
                <a:latin typeface="Microsoft Sans Serif" charset="0"/>
              </a:rPr>
              <a:t>Produced by Cesare Tinelli and Laurence </a:t>
            </a:r>
            <a:r>
              <a:rPr lang="en-US" sz="1200" i="1" dirty="0" err="1">
                <a:latin typeface="Microsoft Sans Serif" charset="0"/>
              </a:rPr>
              <a:t>Pilard</a:t>
            </a:r>
            <a:r>
              <a:rPr lang="en-US" sz="1200" i="1" dirty="0">
                <a:latin typeface="Microsoft Sans Serif" charset="0"/>
              </a:rPr>
              <a:t> at the University of Iowa from notes originally developed by Matt Dwyer, John </a:t>
            </a:r>
            <a:r>
              <a:rPr lang="en-US" sz="1200" i="1" dirty="0" err="1">
                <a:latin typeface="Microsoft Sans Serif" charset="0"/>
              </a:rPr>
              <a:t>Hatcliff</a:t>
            </a:r>
            <a:r>
              <a:rPr lang="en-US" sz="1200" i="1" dirty="0">
                <a:latin typeface="Microsoft Sans Serif" charset="0"/>
              </a:rPr>
              <a:t> and Rod Howell at Kansas State University. These notes are copyrighted materials and may not be used in other course settings outside of  the University of Iowa in their current form or modified form without the express written permission of one of the copyright holders. During this course, students are prohibited from selling notes to or being paid for taking notes by any person or commercial firm without the express written permission of one of the copyright holder.</a:t>
            </a:r>
            <a:endParaRPr lang="en-US" sz="1200" i="1" dirty="0"/>
          </a:p>
        </p:txBody>
      </p:sp>
      <p:sp>
        <p:nvSpPr>
          <p:cNvPr id="6" name="Rectangle 2"/>
          <p:cNvSpPr txBox="1">
            <a:spLocks noChangeArrowheads="1"/>
          </p:cNvSpPr>
          <p:nvPr/>
        </p:nvSpPr>
        <p:spPr>
          <a:xfrm>
            <a:off x="838201" y="1511300"/>
            <a:ext cx="7935686" cy="187007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a:t>CS:5810</a:t>
            </a:r>
            <a:br>
              <a:rPr lang="en-US" sz="4000"/>
            </a:br>
            <a:r>
              <a:rPr lang="en-US" sz="4000"/>
              <a:t>Formal Methods in </a:t>
            </a:r>
          </a:p>
          <a:p>
            <a:r>
              <a:rPr lang="en-US" sz="4000" dirty="0"/>
              <a:t>Software Engineering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a:t>Family Model Signatures with Time</a:t>
            </a:r>
          </a:p>
        </p:txBody>
      </p:sp>
      <p:sp>
        <p:nvSpPr>
          <p:cNvPr id="8" name="Slide Number Placeholder 3"/>
          <p:cNvSpPr>
            <a:spLocks noGrp="1"/>
          </p:cNvSpPr>
          <p:nvPr>
            <p:ph type="sldNum" sz="quarter" idx="12"/>
          </p:nvPr>
        </p:nvSpPr>
        <p:spPr/>
        <p:txBody>
          <a:bodyPr/>
          <a:lstStyle/>
          <a:p>
            <a:fld id="{C478C252-0DA2-3C42-B462-AD7D53F77B33}" type="slidenum">
              <a:rPr lang="en-US"/>
              <a:pPr/>
              <a:t>10</a:t>
            </a:fld>
            <a:endParaRPr lang="en-US"/>
          </a:p>
        </p:txBody>
      </p:sp>
      <p:sp>
        <p:nvSpPr>
          <p:cNvPr id="9" name="Text Box 3"/>
          <p:cNvSpPr txBox="1">
            <a:spLocks noChangeArrowheads="1"/>
          </p:cNvSpPr>
          <p:nvPr/>
        </p:nvSpPr>
        <p:spPr bwMode="auto">
          <a:xfrm>
            <a:off x="686741" y="1656070"/>
            <a:ext cx="7868615" cy="4893647"/>
          </a:xfrm>
          <a:prstGeom prst="rect">
            <a:avLst/>
          </a:prstGeom>
          <a:noFill/>
          <a:ln w="9525">
            <a:noFill/>
            <a:miter lim="800000"/>
            <a:headEnd/>
            <a:tailEnd/>
          </a:ln>
          <a:effectLst/>
        </p:spPr>
        <p:txBody>
          <a:bodyPr wrap="square">
            <a:prstTxWarp prst="textNoShape">
              <a:avLst/>
            </a:prstTxWarp>
            <a:spAutoFit/>
          </a:bodyPr>
          <a:lstStyle/>
          <a:p>
            <a:r>
              <a:rPr lang="en-US" b="1" dirty="0">
                <a:solidFill>
                  <a:schemeClr val="accent2"/>
                </a:solidFill>
                <a:latin typeface="Consolas"/>
                <a:cs typeface="Consolas"/>
              </a:rPr>
              <a:t>sig </a:t>
            </a:r>
            <a:r>
              <a:rPr lang="en-US" dirty="0">
                <a:solidFill>
                  <a:schemeClr val="accent2"/>
                </a:solidFill>
                <a:latin typeface="Consolas"/>
                <a:cs typeface="Consolas"/>
              </a:rPr>
              <a:t>Time {}</a:t>
            </a:r>
          </a:p>
          <a:p>
            <a:endParaRPr lang="en-US" b="1" dirty="0">
              <a:solidFill>
                <a:schemeClr val="accent1"/>
              </a:solidFill>
              <a:latin typeface="Consolas"/>
              <a:cs typeface="Consolas"/>
            </a:endParaRPr>
          </a:p>
          <a:p>
            <a:r>
              <a:rPr lang="en-US" b="1" dirty="0">
                <a:solidFill>
                  <a:schemeClr val="accent1"/>
                </a:solidFill>
                <a:latin typeface="Consolas"/>
                <a:cs typeface="Consolas"/>
              </a:rPr>
              <a:t>abstract</a:t>
            </a:r>
            <a:r>
              <a:rPr lang="en-US" dirty="0">
                <a:solidFill>
                  <a:schemeClr val="accent1"/>
                </a:solidFill>
                <a:latin typeface="Consolas"/>
                <a:cs typeface="Consolas"/>
              </a:rPr>
              <a:t> </a:t>
            </a:r>
            <a:r>
              <a:rPr lang="en-US" b="1" dirty="0">
                <a:solidFill>
                  <a:schemeClr val="accent1"/>
                </a:solidFill>
                <a:latin typeface="Consolas"/>
                <a:cs typeface="Consolas"/>
              </a:rPr>
              <a:t>sig</a:t>
            </a:r>
            <a:r>
              <a:rPr lang="en-US" dirty="0">
                <a:solidFill>
                  <a:schemeClr val="accent1"/>
                </a:solidFill>
                <a:latin typeface="Consolas"/>
                <a:cs typeface="Consolas"/>
              </a:rPr>
              <a:t> Person {</a:t>
            </a:r>
          </a:p>
          <a:p>
            <a:r>
              <a:rPr lang="en-US" dirty="0">
                <a:solidFill>
                  <a:schemeClr val="accent1"/>
                </a:solidFill>
                <a:latin typeface="Consolas"/>
                <a:cs typeface="Consolas"/>
              </a:rPr>
              <a:t>	children: Person </a:t>
            </a:r>
            <a:r>
              <a:rPr lang="en-US" b="1" dirty="0">
                <a:solidFill>
                  <a:schemeClr val="accent1"/>
                </a:solidFill>
                <a:latin typeface="Consolas"/>
                <a:cs typeface="Consolas"/>
              </a:rPr>
              <a:t>set</a:t>
            </a:r>
            <a:r>
              <a:rPr lang="en-US" dirty="0">
                <a:solidFill>
                  <a:schemeClr val="accent1"/>
                </a:solidFill>
                <a:latin typeface="Consolas"/>
                <a:cs typeface="Consolas"/>
              </a:rPr>
              <a:t> </a:t>
            </a:r>
            <a:r>
              <a:rPr lang="en-US" dirty="0">
                <a:solidFill>
                  <a:srgbClr val="C0504D"/>
                </a:solidFill>
                <a:latin typeface="Consolas"/>
                <a:cs typeface="Consolas"/>
              </a:rPr>
              <a:t>-&gt; Time</a:t>
            </a:r>
            <a:r>
              <a:rPr lang="en-US" dirty="0">
                <a:solidFill>
                  <a:schemeClr val="accent1"/>
                </a:solidFill>
                <a:latin typeface="Consolas"/>
                <a:cs typeface="Consolas"/>
              </a:rPr>
              <a:t>,</a:t>
            </a:r>
          </a:p>
          <a:p>
            <a:r>
              <a:rPr lang="en-US" dirty="0">
                <a:solidFill>
                  <a:schemeClr val="accent1"/>
                </a:solidFill>
                <a:latin typeface="Consolas"/>
                <a:cs typeface="Consolas"/>
              </a:rPr>
              <a:t>	siblings: Person </a:t>
            </a:r>
            <a:r>
              <a:rPr lang="en-US" b="1" dirty="0">
                <a:solidFill>
                  <a:schemeClr val="accent1"/>
                </a:solidFill>
                <a:latin typeface="Consolas"/>
                <a:cs typeface="Consolas"/>
              </a:rPr>
              <a:t>set</a:t>
            </a:r>
            <a:r>
              <a:rPr lang="en-US" dirty="0">
                <a:solidFill>
                  <a:schemeClr val="accent1"/>
                </a:solidFill>
                <a:latin typeface="Consolas"/>
                <a:cs typeface="Consolas"/>
              </a:rPr>
              <a:t> </a:t>
            </a:r>
            <a:r>
              <a:rPr lang="en-US" dirty="0">
                <a:solidFill>
                  <a:srgbClr val="C0504D"/>
                </a:solidFill>
                <a:latin typeface="Consolas"/>
                <a:cs typeface="Consolas"/>
              </a:rPr>
              <a:t>-&gt; Time</a:t>
            </a:r>
            <a:endParaRPr lang="en-US" dirty="0">
              <a:solidFill>
                <a:schemeClr val="accent1"/>
              </a:solidFill>
              <a:latin typeface="Consolas"/>
              <a:cs typeface="Consolas"/>
            </a:endParaRPr>
          </a:p>
          <a:p>
            <a:r>
              <a:rPr lang="en-US" dirty="0">
                <a:solidFill>
                  <a:schemeClr val="accent1"/>
                </a:solidFill>
                <a:latin typeface="Consolas"/>
                <a:cs typeface="Consolas"/>
              </a:rPr>
              <a:t>} </a:t>
            </a:r>
          </a:p>
          <a:p>
            <a:endParaRPr lang="en-US" dirty="0">
              <a:solidFill>
                <a:schemeClr val="accent1"/>
              </a:solidFill>
              <a:latin typeface="Consolas"/>
              <a:cs typeface="Consolas"/>
            </a:endParaRPr>
          </a:p>
          <a:p>
            <a:r>
              <a:rPr lang="en-US" b="1" dirty="0">
                <a:solidFill>
                  <a:schemeClr val="accent1"/>
                </a:solidFill>
                <a:latin typeface="Consolas"/>
                <a:cs typeface="Consolas"/>
              </a:rPr>
              <a:t>sig</a:t>
            </a:r>
            <a:r>
              <a:rPr lang="en-US" dirty="0">
                <a:solidFill>
                  <a:schemeClr val="accent1"/>
                </a:solidFill>
                <a:latin typeface="Consolas"/>
                <a:cs typeface="Consolas"/>
              </a:rPr>
              <a:t> Man, Woman </a:t>
            </a:r>
            <a:r>
              <a:rPr lang="en-US" b="1" dirty="0">
                <a:solidFill>
                  <a:schemeClr val="accent1"/>
                </a:solidFill>
                <a:latin typeface="Consolas"/>
                <a:cs typeface="Consolas"/>
              </a:rPr>
              <a:t>extends</a:t>
            </a:r>
            <a:r>
              <a:rPr lang="en-US" dirty="0">
                <a:solidFill>
                  <a:schemeClr val="accent1"/>
                </a:solidFill>
                <a:latin typeface="Consolas"/>
                <a:cs typeface="Consolas"/>
              </a:rPr>
              <a:t> Person {}</a:t>
            </a:r>
          </a:p>
          <a:p>
            <a:endParaRPr lang="en-US" b="1" dirty="0">
              <a:solidFill>
                <a:schemeClr val="accent1"/>
              </a:solidFill>
              <a:latin typeface="Consolas"/>
              <a:cs typeface="Consolas"/>
            </a:endParaRPr>
          </a:p>
          <a:p>
            <a:r>
              <a:rPr lang="en-US" b="1" dirty="0">
                <a:solidFill>
                  <a:schemeClr val="accent1"/>
                </a:solidFill>
                <a:latin typeface="Consolas"/>
                <a:cs typeface="Consolas"/>
              </a:rPr>
              <a:t>sig</a:t>
            </a:r>
            <a:r>
              <a:rPr lang="en-US" dirty="0">
                <a:solidFill>
                  <a:schemeClr val="accent1"/>
                </a:solidFill>
                <a:latin typeface="Consolas"/>
                <a:cs typeface="Consolas"/>
              </a:rPr>
              <a:t> Married </a:t>
            </a:r>
            <a:r>
              <a:rPr lang="en-US" b="1" dirty="0">
                <a:solidFill>
                  <a:schemeClr val="accent1"/>
                </a:solidFill>
                <a:latin typeface="Consolas"/>
                <a:cs typeface="Consolas"/>
              </a:rPr>
              <a:t>in</a:t>
            </a:r>
            <a:r>
              <a:rPr lang="en-US" dirty="0">
                <a:solidFill>
                  <a:schemeClr val="accent1"/>
                </a:solidFill>
                <a:latin typeface="Consolas"/>
                <a:cs typeface="Consolas"/>
              </a:rPr>
              <a:t> Person {</a:t>
            </a:r>
          </a:p>
          <a:p>
            <a:r>
              <a:rPr lang="en-US" dirty="0">
                <a:solidFill>
                  <a:schemeClr val="accent1"/>
                </a:solidFill>
                <a:latin typeface="Consolas"/>
                <a:cs typeface="Consolas"/>
              </a:rPr>
              <a:t>	spouse: Married</a:t>
            </a:r>
            <a:r>
              <a:rPr lang="en-US" b="1" dirty="0">
                <a:solidFill>
                  <a:schemeClr val="accent1"/>
                </a:solidFill>
                <a:latin typeface="Consolas"/>
                <a:cs typeface="Consolas"/>
              </a:rPr>
              <a:t> one</a:t>
            </a:r>
            <a:r>
              <a:rPr lang="en-US" dirty="0">
                <a:solidFill>
                  <a:schemeClr val="accent1"/>
                </a:solidFill>
                <a:latin typeface="Consolas"/>
                <a:cs typeface="Consolas"/>
              </a:rPr>
              <a:t> </a:t>
            </a:r>
            <a:r>
              <a:rPr lang="en-US" dirty="0">
                <a:solidFill>
                  <a:srgbClr val="C0504D"/>
                </a:solidFill>
                <a:latin typeface="Consolas"/>
                <a:cs typeface="Consolas"/>
              </a:rPr>
              <a:t>-&gt; Time</a:t>
            </a:r>
            <a:endParaRPr lang="en-US" dirty="0">
              <a:solidFill>
                <a:schemeClr val="accent1"/>
              </a:solidFill>
              <a:latin typeface="Consolas"/>
              <a:cs typeface="Consolas"/>
            </a:endParaRPr>
          </a:p>
          <a:p>
            <a:r>
              <a:rPr lang="en-US" dirty="0">
                <a:solidFill>
                  <a:schemeClr val="accent1"/>
                </a:solidFill>
                <a:latin typeface="Consolas"/>
                <a:cs typeface="Consolas"/>
              </a:rPr>
              <a:t>}</a:t>
            </a:r>
            <a:endParaRPr lang="en-US" dirty="0">
              <a:solidFill>
                <a:schemeClr val="accent1"/>
              </a:solidFill>
              <a:latin typeface="Consolas"/>
              <a:ea typeface="MS Mincho" pitchFamily="49" charset="-128"/>
              <a:cs typeface="Consolas"/>
            </a:endParaRPr>
          </a:p>
          <a:p>
            <a:endParaRPr lang="en-US" dirty="0">
              <a:solidFill>
                <a:schemeClr val="accent1"/>
              </a:solidFill>
              <a:latin typeface="Consolas"/>
              <a:ea typeface="MS Mincho" pitchFamily="49" charset="-128"/>
              <a:cs typeface="Consolas"/>
            </a:endParaRP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52039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n-US"/>
              <a:t>Transitions</a:t>
            </a:r>
          </a:p>
        </p:txBody>
      </p:sp>
      <p:sp>
        <p:nvSpPr>
          <p:cNvPr id="387078" name="Rectangle 6"/>
          <p:cNvSpPr>
            <a:spLocks noGrp="1" noChangeArrowheads="1"/>
          </p:cNvSpPr>
          <p:nvPr>
            <p:ph idx="1"/>
          </p:nvPr>
        </p:nvSpPr>
        <p:spPr>
          <a:xfrm>
            <a:off x="476250" y="1276350"/>
            <a:ext cx="8667750" cy="2603500"/>
          </a:xfrm>
          <a:noFill/>
          <a:ln/>
        </p:spPr>
        <p:txBody>
          <a:bodyPr lIns="92075" tIns="46038" rIns="92075" bIns="46038"/>
          <a:lstStyle/>
          <a:p>
            <a:pPr>
              <a:spcAft>
                <a:spcPct val="40000"/>
              </a:spcAft>
            </a:pPr>
            <a:r>
              <a:rPr lang="en-US" sz="2800" b="1" dirty="0"/>
              <a:t>Two people get married</a:t>
            </a:r>
          </a:p>
          <a:p>
            <a:pPr lvl="1"/>
            <a:r>
              <a:rPr lang="en-US" sz="2400" dirty="0"/>
              <a:t>At time t,  </a:t>
            </a:r>
            <a:r>
              <a:rPr lang="en-US" sz="2400" dirty="0">
                <a:solidFill>
                  <a:schemeClr val="accent1"/>
                </a:solidFill>
                <a:latin typeface="Consolas"/>
                <a:cs typeface="Consolas"/>
              </a:rPr>
              <a:t>Married</a:t>
            </a:r>
            <a:r>
              <a:rPr lang="en-US" sz="2400" dirty="0"/>
              <a:t> = {}</a:t>
            </a:r>
          </a:p>
          <a:p>
            <a:pPr lvl="1">
              <a:spcAft>
                <a:spcPct val="40000"/>
              </a:spcAft>
            </a:pPr>
            <a:r>
              <a:rPr lang="en-US" sz="2400" dirty="0"/>
              <a:t>At </a:t>
            </a:r>
            <a:r>
              <a:rPr lang="en-US" sz="2400" dirty="0">
                <a:solidFill>
                  <a:srgbClr val="C0504D"/>
                </a:solidFill>
              </a:rPr>
              <a:t>time t’</a:t>
            </a:r>
            <a:r>
              <a:rPr lang="en-US" sz="2400" dirty="0"/>
              <a:t>,  </a:t>
            </a:r>
            <a:r>
              <a:rPr lang="en-US" sz="2400" dirty="0">
                <a:solidFill>
                  <a:srgbClr val="4F81BD"/>
                </a:solidFill>
                <a:latin typeface="Consolas"/>
                <a:cs typeface="Consolas"/>
              </a:rPr>
              <a:t>Married</a:t>
            </a:r>
            <a:r>
              <a:rPr lang="en-US" sz="2400" dirty="0"/>
              <a:t> = {Matt, Sue}</a:t>
            </a:r>
          </a:p>
          <a:p>
            <a:pPr lvl="1">
              <a:spcAft>
                <a:spcPct val="40000"/>
              </a:spcAft>
            </a:pPr>
            <a:r>
              <a:rPr lang="en-US" sz="2400" dirty="0"/>
              <a:t>Actually, we can’t have a time-dependent signature such as </a:t>
            </a:r>
            <a:r>
              <a:rPr lang="en-US" sz="2400" dirty="0">
                <a:solidFill>
                  <a:srgbClr val="4F81BD"/>
                </a:solidFill>
              </a:rPr>
              <a:t>Married</a:t>
            </a:r>
            <a:r>
              <a:rPr lang="en-US" sz="2400" dirty="0"/>
              <a:t> because </a:t>
            </a:r>
            <a:r>
              <a:rPr lang="en-US" sz="2400" dirty="0">
                <a:solidFill>
                  <a:srgbClr val="C0504D"/>
                </a:solidFill>
              </a:rPr>
              <a:t>signatures are not time dependent</a:t>
            </a:r>
            <a:endParaRPr lang="en-US" sz="2400" dirty="0"/>
          </a:p>
        </p:txBody>
      </p:sp>
      <p:sp>
        <p:nvSpPr>
          <p:cNvPr id="10" name="Slide Number Placeholder 4"/>
          <p:cNvSpPr>
            <a:spLocks noGrp="1"/>
          </p:cNvSpPr>
          <p:nvPr>
            <p:ph type="sldNum" sz="quarter" idx="12"/>
          </p:nvPr>
        </p:nvSpPr>
        <p:spPr/>
        <p:txBody>
          <a:bodyPr/>
          <a:lstStyle/>
          <a:p>
            <a:fld id="{54308AC8-4EC2-D14E-A689-785BA3CDA7A5}" type="slidenum">
              <a:rPr lang="en-US"/>
              <a:pPr/>
              <a:t>11</a:t>
            </a:fld>
            <a:endParaRPr lang="en-US"/>
          </a:p>
        </p:txBody>
      </p:sp>
      <p:sp>
        <p:nvSpPr>
          <p:cNvPr id="387075" name="Text Box 3"/>
          <p:cNvSpPr txBox="1">
            <a:spLocks noChangeArrowheads="1"/>
          </p:cNvSpPr>
          <p:nvPr/>
        </p:nvSpPr>
        <p:spPr bwMode="auto">
          <a:xfrm>
            <a:off x="263525" y="3917950"/>
            <a:ext cx="3124200" cy="2562225"/>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a:t>
            </a:r>
            <a:r>
              <a:rPr lang="en-US" sz="1600" b="1" err="1">
                <a:latin typeface="Lucida Console" charset="0"/>
              </a:rPr>
              <a:t>Matt,Sue</a:t>
            </a:r>
            <a:r>
              <a:rPr lang="en-US" sz="1600" b="1">
                <a:latin typeface="Lucida Console" charset="0"/>
              </a:rPr>
              <a:t>}</a:t>
            </a:r>
          </a:p>
          <a:p>
            <a:pPr>
              <a:spcBef>
                <a:spcPct val="50000"/>
              </a:spcBef>
            </a:pPr>
            <a:r>
              <a:rPr lang="en-US" sz="1600" b="1">
                <a:latin typeface="Lucida Console" charset="0"/>
              </a:rPr>
              <a:t>Man = {Matt}</a:t>
            </a:r>
          </a:p>
          <a:p>
            <a:pPr>
              <a:spcBef>
                <a:spcPct val="50000"/>
              </a:spcBef>
            </a:pPr>
            <a:r>
              <a:rPr lang="en-US" sz="1600" b="1">
                <a:latin typeface="Lucida Console" charset="0"/>
              </a:rPr>
              <a:t>Woman = {Sue}</a:t>
            </a:r>
          </a:p>
          <a:p>
            <a:pPr>
              <a:spcBef>
                <a:spcPct val="50000"/>
              </a:spcBef>
            </a:pPr>
            <a:r>
              <a:rPr lang="en-US" sz="1600" b="1">
                <a:latin typeface="Lucida Console" charset="0"/>
              </a:rPr>
              <a:t>Married = {}</a:t>
            </a:r>
          </a:p>
          <a:p>
            <a:pPr>
              <a:spcBef>
                <a:spcPct val="50000"/>
              </a:spcBef>
            </a:pPr>
            <a:r>
              <a:rPr lang="en-US" sz="1600" b="1">
                <a:latin typeface="Lucida Console" charset="0"/>
              </a:rPr>
              <a:t>spouse = {} </a:t>
            </a:r>
          </a:p>
          <a:p>
            <a:pPr>
              <a:spcBef>
                <a:spcPct val="50000"/>
              </a:spcBef>
            </a:pPr>
            <a:r>
              <a:rPr lang="en-US" sz="1600" b="1">
                <a:latin typeface="Lucida Console" charset="0"/>
              </a:rPr>
              <a:t>children = {}</a:t>
            </a:r>
          </a:p>
          <a:p>
            <a:pPr>
              <a:spcBef>
                <a:spcPct val="50000"/>
              </a:spcBef>
            </a:pPr>
            <a:r>
              <a:rPr lang="en-US" sz="1600" b="1">
                <a:latin typeface="Lucida Console" charset="0"/>
              </a:rPr>
              <a:t>siblings = {}</a:t>
            </a:r>
          </a:p>
        </p:txBody>
      </p:sp>
      <p:sp>
        <p:nvSpPr>
          <p:cNvPr id="387076" name="Text Box 4"/>
          <p:cNvSpPr txBox="1">
            <a:spLocks noChangeArrowheads="1"/>
          </p:cNvSpPr>
          <p:nvPr/>
        </p:nvSpPr>
        <p:spPr bwMode="auto">
          <a:xfrm>
            <a:off x="4149725" y="3914775"/>
            <a:ext cx="4870450" cy="2562225"/>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{Matt, Sue}</a:t>
            </a:r>
          </a:p>
          <a:p>
            <a:pPr>
              <a:spcBef>
                <a:spcPct val="50000"/>
              </a:spcBef>
            </a:pPr>
            <a:r>
              <a:rPr lang="en-US" sz="1600" b="1">
                <a:latin typeface="Lucida Console" charset="0"/>
              </a:rPr>
              <a:t>Man = {Matt}</a:t>
            </a:r>
          </a:p>
          <a:p>
            <a:pPr>
              <a:spcBef>
                <a:spcPct val="50000"/>
              </a:spcBef>
            </a:pPr>
            <a:r>
              <a:rPr lang="en-US" sz="1600" b="1">
                <a:latin typeface="Lucida Console" charset="0"/>
              </a:rPr>
              <a:t>Woman = {Sue}</a:t>
            </a:r>
          </a:p>
          <a:p>
            <a:pPr>
              <a:spcBef>
                <a:spcPct val="50000"/>
              </a:spcBef>
            </a:pPr>
            <a:r>
              <a:rPr lang="en-US" sz="1600" b="1">
                <a:latin typeface="Lucida Console" charset="0"/>
              </a:rPr>
              <a:t>Married = {</a:t>
            </a:r>
            <a:r>
              <a:rPr lang="en-US" sz="1600" b="1">
                <a:solidFill>
                  <a:schemeClr val="accent2"/>
                </a:solidFill>
                <a:latin typeface="Lucida Console" charset="0"/>
              </a:rPr>
              <a:t>Matt, Sue</a:t>
            </a:r>
            <a:r>
              <a:rPr lang="en-US" sz="1600" b="1">
                <a:latin typeface="Lucida Console" charset="0"/>
              </a:rPr>
              <a:t>}</a:t>
            </a:r>
          </a:p>
          <a:p>
            <a:pPr>
              <a:spcBef>
                <a:spcPct val="50000"/>
              </a:spcBef>
            </a:pPr>
            <a:r>
              <a:rPr lang="en-US" sz="1600" b="1">
                <a:latin typeface="Lucida Console" charset="0"/>
              </a:rPr>
              <a:t>spouse = {</a:t>
            </a:r>
            <a:r>
              <a:rPr lang="en-US" sz="1600" b="1">
                <a:solidFill>
                  <a:srgbClr val="C0504D"/>
                </a:solidFill>
                <a:latin typeface="Lucida Console" charset="0"/>
              </a:rPr>
              <a:t>(Matt, Sue)</a:t>
            </a:r>
            <a:r>
              <a:rPr lang="en-US" sz="1600" b="1">
                <a:latin typeface="Lucida Console" charset="0"/>
              </a:rPr>
              <a:t>, </a:t>
            </a:r>
            <a:r>
              <a:rPr lang="en-US" sz="1600" b="1">
                <a:solidFill>
                  <a:srgbClr val="C0504D"/>
                </a:solidFill>
                <a:latin typeface="Lucida Console" charset="0"/>
              </a:rPr>
              <a:t>(Sue, Matt)</a:t>
            </a:r>
            <a:r>
              <a:rPr lang="en-US" sz="1600" b="1">
                <a:latin typeface="Lucida Console" charset="0"/>
              </a:rPr>
              <a:t>}</a:t>
            </a:r>
          </a:p>
          <a:p>
            <a:pPr>
              <a:spcBef>
                <a:spcPct val="50000"/>
              </a:spcBef>
            </a:pPr>
            <a:r>
              <a:rPr lang="en-US" sz="1600" b="1">
                <a:latin typeface="Lucida Console" charset="0"/>
              </a:rPr>
              <a:t>children = {}</a:t>
            </a:r>
          </a:p>
          <a:p>
            <a:pPr>
              <a:spcBef>
                <a:spcPct val="50000"/>
              </a:spcBef>
            </a:pPr>
            <a:r>
              <a:rPr lang="en-US" sz="1600" b="1">
                <a:latin typeface="Lucida Console" charset="0"/>
              </a:rPr>
              <a:t>siblings = {}</a:t>
            </a:r>
          </a:p>
        </p:txBody>
      </p:sp>
      <p:sp>
        <p:nvSpPr>
          <p:cNvPr id="387077" name="Line 5"/>
          <p:cNvSpPr>
            <a:spLocks noChangeShapeType="1"/>
          </p:cNvSpPr>
          <p:nvPr/>
        </p:nvSpPr>
        <p:spPr bwMode="auto">
          <a:xfrm>
            <a:off x="3397250" y="5083175"/>
            <a:ext cx="752475" cy="6350"/>
          </a:xfrm>
          <a:prstGeom prst="line">
            <a:avLst/>
          </a:prstGeom>
          <a:noFill/>
          <a:ln w="38100">
            <a:solidFill>
              <a:schemeClr val="accent1"/>
            </a:solidFill>
            <a:round/>
            <a:headEnd/>
            <a:tailEnd type="triangle" w="med" len="med"/>
          </a:ln>
          <a:effectLst/>
        </p:spPr>
        <p:txBody>
          <a:bodyPr>
            <a:prstTxWarp prst="textNoShape">
              <a:avLst/>
            </a:prstTxWarp>
            <a:spAutoFit/>
          </a:bodyPr>
          <a:lstStyle/>
          <a:p>
            <a:endParaRPr lang="en-US"/>
          </a:p>
        </p:txBody>
      </p:sp>
      <p:sp>
        <p:nvSpPr>
          <p:cNvPr id="387079" name="Text Box 7"/>
          <p:cNvSpPr txBox="1">
            <a:spLocks noChangeArrowheads="1"/>
          </p:cNvSpPr>
          <p:nvPr/>
        </p:nvSpPr>
        <p:spPr bwMode="auto">
          <a:xfrm>
            <a:off x="2346325" y="6015038"/>
            <a:ext cx="1056700" cy="461665"/>
          </a:xfrm>
          <a:prstGeom prst="rect">
            <a:avLst/>
          </a:prstGeom>
          <a:noFill/>
          <a:ln w="9525">
            <a:noFill/>
            <a:miter lim="800000"/>
            <a:headEnd/>
            <a:tailEnd/>
          </a:ln>
          <a:effectLst/>
        </p:spPr>
        <p:txBody>
          <a:bodyPr wrap="none">
            <a:prstTxWarp prst="textNoShape">
              <a:avLst/>
            </a:prstTxWarp>
            <a:spAutoFit/>
          </a:bodyPr>
          <a:lstStyle/>
          <a:p>
            <a:r>
              <a:rPr lang="en-US"/>
              <a:t>Time </a:t>
            </a:r>
            <a:r>
              <a:rPr lang="en-US" err="1"/>
              <a:t>t</a:t>
            </a:r>
            <a:endParaRPr lang="en-US"/>
          </a:p>
        </p:txBody>
      </p:sp>
      <p:sp>
        <p:nvSpPr>
          <p:cNvPr id="387080" name="Text Box 8"/>
          <p:cNvSpPr txBox="1">
            <a:spLocks noChangeArrowheads="1"/>
          </p:cNvSpPr>
          <p:nvPr/>
        </p:nvSpPr>
        <p:spPr bwMode="auto">
          <a:xfrm>
            <a:off x="7889875" y="6015038"/>
            <a:ext cx="1133644" cy="461665"/>
          </a:xfrm>
          <a:prstGeom prst="rect">
            <a:avLst/>
          </a:prstGeom>
          <a:noFill/>
          <a:ln w="9525">
            <a:noFill/>
            <a:miter lim="800000"/>
            <a:headEnd/>
            <a:tailEnd/>
          </a:ln>
          <a:effectLst/>
        </p:spPr>
        <p:txBody>
          <a:bodyPr wrap="none">
            <a:prstTxWarp prst="textNoShape">
              <a:avLst/>
            </a:prstTxWarp>
            <a:spAutoFit/>
          </a:bodyPr>
          <a:lstStyle/>
          <a:p>
            <a:r>
              <a:rPr lang="en-US">
                <a:solidFill>
                  <a:srgbClr val="C0504D"/>
                </a:solidFill>
              </a:rPr>
              <a:t>Time </a:t>
            </a:r>
            <a:r>
              <a:rPr lang="en-US" err="1">
                <a:solidFill>
                  <a:srgbClr val="C0504D"/>
                </a:solidFill>
              </a:rPr>
              <a:t>t</a:t>
            </a:r>
            <a:r>
              <a:rPr lang="en-US">
                <a:solidFill>
                  <a:srgbClr val="C0504D"/>
                </a:solidFill>
              </a:rPr>
              <a:t>’</a:t>
            </a: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6114" name="Rectangle 2050"/>
          <p:cNvSpPr>
            <a:spLocks noGrp="1" noChangeArrowheads="1"/>
          </p:cNvSpPr>
          <p:nvPr>
            <p:ph type="title"/>
          </p:nvPr>
        </p:nvSpPr>
        <p:spPr/>
        <p:txBody>
          <a:bodyPr/>
          <a:lstStyle/>
          <a:p>
            <a:r>
              <a:rPr lang="en-US"/>
              <a:t>Transitions</a:t>
            </a:r>
            <a:endParaRPr lang="en-US" sz="4800" b="0"/>
          </a:p>
        </p:txBody>
      </p:sp>
      <p:sp>
        <p:nvSpPr>
          <p:cNvPr id="346125" name="Rectangle 2061"/>
          <p:cNvSpPr>
            <a:spLocks noGrp="1" noChangeArrowheads="1"/>
          </p:cNvSpPr>
          <p:nvPr>
            <p:ph idx="1"/>
          </p:nvPr>
        </p:nvSpPr>
        <p:spPr>
          <a:xfrm>
            <a:off x="469900" y="1270000"/>
            <a:ext cx="8382000" cy="2882900"/>
          </a:xfrm>
          <a:noFill/>
          <a:ln/>
        </p:spPr>
        <p:txBody>
          <a:bodyPr lIns="92075" tIns="46038" rIns="92075" bIns="46038"/>
          <a:lstStyle/>
          <a:p>
            <a:r>
              <a:rPr lang="en-US" sz="2800" b="1"/>
              <a:t>A person is born</a:t>
            </a:r>
          </a:p>
          <a:p>
            <a:pPr lvl="1"/>
            <a:r>
              <a:rPr lang="en-US" sz="2400"/>
              <a:t>At time </a:t>
            </a:r>
            <a:r>
              <a:rPr lang="en-US" sz="2400" err="1"/>
              <a:t>t</a:t>
            </a:r>
            <a:r>
              <a:rPr lang="en-US" sz="2400"/>
              <a:t>, </a:t>
            </a:r>
            <a:r>
              <a:rPr lang="en-US" sz="2400">
                <a:solidFill>
                  <a:srgbClr val="4F81BD"/>
                </a:solidFill>
                <a:latin typeface="Consolas"/>
                <a:cs typeface="Consolas"/>
              </a:rPr>
              <a:t>Person</a:t>
            </a:r>
            <a:r>
              <a:rPr lang="en-US" sz="2400"/>
              <a:t> = {}</a:t>
            </a:r>
          </a:p>
          <a:p>
            <a:pPr lvl="1">
              <a:spcAft>
                <a:spcPct val="40000"/>
              </a:spcAft>
            </a:pPr>
            <a:r>
              <a:rPr lang="en-US" sz="2400"/>
              <a:t>At </a:t>
            </a:r>
            <a:r>
              <a:rPr lang="en-US" sz="2400">
                <a:solidFill>
                  <a:srgbClr val="C0504D"/>
                </a:solidFill>
              </a:rPr>
              <a:t>time </a:t>
            </a:r>
            <a:r>
              <a:rPr lang="en-US" sz="2400" err="1">
                <a:solidFill>
                  <a:srgbClr val="C0504D"/>
                </a:solidFill>
              </a:rPr>
              <a:t>t</a:t>
            </a:r>
            <a:r>
              <a:rPr lang="en-US" sz="2400">
                <a:solidFill>
                  <a:srgbClr val="C0504D"/>
                </a:solidFill>
              </a:rPr>
              <a:t>’</a:t>
            </a:r>
            <a:r>
              <a:rPr lang="en-US" sz="2400"/>
              <a:t>, </a:t>
            </a:r>
            <a:r>
              <a:rPr lang="en-US" sz="2400">
                <a:solidFill>
                  <a:srgbClr val="4F81BD"/>
                </a:solidFill>
                <a:latin typeface="Consolas"/>
                <a:cs typeface="Consolas"/>
              </a:rPr>
              <a:t>Person</a:t>
            </a:r>
            <a:r>
              <a:rPr lang="en-US" sz="2400"/>
              <a:t> = {Sue}</a:t>
            </a:r>
          </a:p>
          <a:p>
            <a:pPr lvl="1"/>
            <a:r>
              <a:rPr lang="en-US" sz="2400"/>
              <a:t>We cannot add the notion being born to the signature Person because </a:t>
            </a:r>
            <a:r>
              <a:rPr lang="en-US" sz="2400">
                <a:solidFill>
                  <a:srgbClr val="C0504D"/>
                </a:solidFill>
              </a:rPr>
              <a:t>signatures are not time dependent</a:t>
            </a:r>
            <a:endParaRPr lang="en-US" sz="2400"/>
          </a:p>
        </p:txBody>
      </p:sp>
      <p:sp>
        <p:nvSpPr>
          <p:cNvPr id="10" name="Slide Number Placeholder 4"/>
          <p:cNvSpPr>
            <a:spLocks noGrp="1"/>
          </p:cNvSpPr>
          <p:nvPr>
            <p:ph type="sldNum" sz="quarter" idx="12"/>
          </p:nvPr>
        </p:nvSpPr>
        <p:spPr/>
        <p:txBody>
          <a:bodyPr/>
          <a:lstStyle/>
          <a:p>
            <a:fld id="{19482C9A-3E46-6C4B-9F21-789EE9769E82}" type="slidenum">
              <a:rPr lang="en-US"/>
              <a:pPr/>
              <a:t>12</a:t>
            </a:fld>
            <a:endParaRPr lang="en-US"/>
          </a:p>
        </p:txBody>
      </p:sp>
      <p:sp>
        <p:nvSpPr>
          <p:cNvPr id="346118" name="Text Box 2054"/>
          <p:cNvSpPr txBox="1">
            <a:spLocks noChangeArrowheads="1"/>
          </p:cNvSpPr>
          <p:nvPr/>
        </p:nvSpPr>
        <p:spPr bwMode="auto">
          <a:xfrm>
            <a:off x="558800" y="4305300"/>
            <a:ext cx="3124200" cy="2195513"/>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a:t>
            </a:r>
          </a:p>
          <a:p>
            <a:pPr>
              <a:spcBef>
                <a:spcPct val="50000"/>
              </a:spcBef>
            </a:pPr>
            <a:r>
              <a:rPr lang="en-US" sz="1600" b="1">
                <a:latin typeface="Lucida Console" charset="0"/>
              </a:rPr>
              <a:t>Man = {}</a:t>
            </a:r>
          </a:p>
          <a:p>
            <a:pPr>
              <a:spcBef>
                <a:spcPct val="50000"/>
              </a:spcBef>
            </a:pPr>
            <a:r>
              <a:rPr lang="en-US" sz="1600" b="1">
                <a:latin typeface="Lucida Console" charset="0"/>
              </a:rPr>
              <a:t>Woman = {}</a:t>
            </a:r>
          </a:p>
          <a:p>
            <a:pPr>
              <a:spcBef>
                <a:spcPct val="50000"/>
              </a:spcBef>
            </a:pPr>
            <a:r>
              <a:rPr lang="en-US" sz="1600" b="1">
                <a:latin typeface="Lucida Console" charset="0"/>
              </a:rPr>
              <a:t>spouse = {} </a:t>
            </a:r>
          </a:p>
          <a:p>
            <a:pPr>
              <a:spcBef>
                <a:spcPct val="50000"/>
              </a:spcBef>
            </a:pPr>
            <a:r>
              <a:rPr lang="en-US" sz="1600" b="1">
                <a:latin typeface="Lucida Console" charset="0"/>
              </a:rPr>
              <a:t>children = {}</a:t>
            </a:r>
          </a:p>
          <a:p>
            <a:pPr>
              <a:spcBef>
                <a:spcPct val="50000"/>
              </a:spcBef>
            </a:pPr>
            <a:r>
              <a:rPr lang="en-US" sz="1600" b="1">
                <a:latin typeface="Lucida Console" charset="0"/>
              </a:rPr>
              <a:t>siblings = {}</a:t>
            </a:r>
          </a:p>
        </p:txBody>
      </p:sp>
      <p:sp>
        <p:nvSpPr>
          <p:cNvPr id="346115" name="Text Box 2051"/>
          <p:cNvSpPr txBox="1">
            <a:spLocks noChangeArrowheads="1"/>
          </p:cNvSpPr>
          <p:nvPr/>
        </p:nvSpPr>
        <p:spPr bwMode="auto">
          <a:xfrm>
            <a:off x="5295900" y="4305300"/>
            <a:ext cx="3124200" cy="2195513"/>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a:t>
            </a:r>
            <a:r>
              <a:rPr lang="en-US" sz="1600" b="1">
                <a:solidFill>
                  <a:schemeClr val="accent2"/>
                </a:solidFill>
                <a:latin typeface="Lucida Console" charset="0"/>
              </a:rPr>
              <a:t>Sue</a:t>
            </a:r>
            <a:r>
              <a:rPr lang="en-US" sz="1600" b="1">
                <a:latin typeface="Lucida Console" charset="0"/>
              </a:rPr>
              <a:t>}</a:t>
            </a:r>
          </a:p>
          <a:p>
            <a:pPr>
              <a:spcBef>
                <a:spcPct val="50000"/>
              </a:spcBef>
            </a:pPr>
            <a:r>
              <a:rPr lang="en-US" sz="1600" b="1">
                <a:latin typeface="Lucida Console" charset="0"/>
              </a:rPr>
              <a:t>Man = {}</a:t>
            </a:r>
          </a:p>
          <a:p>
            <a:pPr>
              <a:spcBef>
                <a:spcPct val="50000"/>
              </a:spcBef>
            </a:pPr>
            <a:r>
              <a:rPr lang="en-US" sz="1600" b="1">
                <a:latin typeface="Lucida Console" charset="0"/>
              </a:rPr>
              <a:t>Woman = {</a:t>
            </a:r>
            <a:r>
              <a:rPr lang="en-US" sz="1600" b="1">
                <a:solidFill>
                  <a:schemeClr val="accent2"/>
                </a:solidFill>
                <a:latin typeface="Lucida Console" charset="0"/>
              </a:rPr>
              <a:t>Sue</a:t>
            </a:r>
            <a:r>
              <a:rPr lang="en-US" sz="1600" b="1">
                <a:latin typeface="Lucida Console" charset="0"/>
              </a:rPr>
              <a:t>}</a:t>
            </a:r>
          </a:p>
          <a:p>
            <a:pPr>
              <a:spcBef>
                <a:spcPct val="50000"/>
              </a:spcBef>
            </a:pPr>
            <a:r>
              <a:rPr lang="en-US" sz="1600" b="1">
                <a:latin typeface="Lucida Console" charset="0"/>
              </a:rPr>
              <a:t>spouse = {}</a:t>
            </a:r>
          </a:p>
          <a:p>
            <a:pPr>
              <a:spcBef>
                <a:spcPct val="50000"/>
              </a:spcBef>
            </a:pPr>
            <a:r>
              <a:rPr lang="en-US" sz="1600" b="1">
                <a:latin typeface="Lucida Console" charset="0"/>
              </a:rPr>
              <a:t>children = {}</a:t>
            </a:r>
          </a:p>
          <a:p>
            <a:pPr>
              <a:spcBef>
                <a:spcPct val="50000"/>
              </a:spcBef>
            </a:pPr>
            <a:r>
              <a:rPr lang="en-US" sz="1600" b="1">
                <a:latin typeface="Lucida Console" charset="0"/>
              </a:rPr>
              <a:t>siblings = {}</a:t>
            </a:r>
          </a:p>
        </p:txBody>
      </p:sp>
      <p:sp>
        <p:nvSpPr>
          <p:cNvPr id="346119" name="Line 2055"/>
          <p:cNvSpPr>
            <a:spLocks noChangeShapeType="1"/>
          </p:cNvSpPr>
          <p:nvPr/>
        </p:nvSpPr>
        <p:spPr bwMode="auto">
          <a:xfrm rot="10839662" flipH="1">
            <a:off x="3681413" y="5248275"/>
            <a:ext cx="1616075" cy="17463"/>
          </a:xfrm>
          <a:prstGeom prst="line">
            <a:avLst/>
          </a:prstGeom>
          <a:noFill/>
          <a:ln w="38100">
            <a:solidFill>
              <a:schemeClr val="accent1"/>
            </a:solidFill>
            <a:round/>
            <a:headEnd/>
            <a:tailEnd type="triangle" w="med" len="med"/>
          </a:ln>
          <a:effectLst/>
        </p:spPr>
        <p:txBody>
          <a:bodyPr>
            <a:prstTxWarp prst="textNoShape">
              <a:avLst/>
            </a:prstTxWarp>
            <a:spAutoFit/>
          </a:bodyPr>
          <a:lstStyle/>
          <a:p>
            <a:endParaRPr lang="en-US"/>
          </a:p>
        </p:txBody>
      </p:sp>
      <p:sp>
        <p:nvSpPr>
          <p:cNvPr id="346127" name="Text Box 2063"/>
          <p:cNvSpPr txBox="1">
            <a:spLocks noChangeArrowheads="1"/>
          </p:cNvSpPr>
          <p:nvPr/>
        </p:nvSpPr>
        <p:spPr bwMode="auto">
          <a:xfrm>
            <a:off x="2625725" y="6015038"/>
            <a:ext cx="1056700" cy="461665"/>
          </a:xfrm>
          <a:prstGeom prst="rect">
            <a:avLst/>
          </a:prstGeom>
          <a:noFill/>
          <a:ln w="9525">
            <a:noFill/>
            <a:miter lim="800000"/>
            <a:headEnd/>
            <a:tailEnd/>
          </a:ln>
          <a:effectLst/>
        </p:spPr>
        <p:txBody>
          <a:bodyPr wrap="none">
            <a:prstTxWarp prst="textNoShape">
              <a:avLst/>
            </a:prstTxWarp>
            <a:spAutoFit/>
          </a:bodyPr>
          <a:lstStyle/>
          <a:p>
            <a:r>
              <a:rPr lang="en-US"/>
              <a:t>Time </a:t>
            </a:r>
            <a:r>
              <a:rPr lang="en-US" err="1"/>
              <a:t>t</a:t>
            </a:r>
            <a:endParaRPr lang="en-US"/>
          </a:p>
        </p:txBody>
      </p:sp>
      <p:sp>
        <p:nvSpPr>
          <p:cNvPr id="346128" name="Text Box 2064"/>
          <p:cNvSpPr txBox="1">
            <a:spLocks noChangeArrowheads="1"/>
          </p:cNvSpPr>
          <p:nvPr/>
        </p:nvSpPr>
        <p:spPr bwMode="auto">
          <a:xfrm>
            <a:off x="7312025" y="6015038"/>
            <a:ext cx="1133644" cy="461665"/>
          </a:xfrm>
          <a:prstGeom prst="rect">
            <a:avLst/>
          </a:prstGeom>
          <a:noFill/>
          <a:ln w="9525">
            <a:noFill/>
            <a:miter lim="800000"/>
            <a:headEnd/>
            <a:tailEnd/>
          </a:ln>
          <a:effectLst/>
        </p:spPr>
        <p:txBody>
          <a:bodyPr wrap="none">
            <a:prstTxWarp prst="textNoShape">
              <a:avLst/>
            </a:prstTxWarp>
            <a:spAutoFit/>
          </a:bodyPr>
          <a:lstStyle/>
          <a:p>
            <a:r>
              <a:rPr lang="en-US">
                <a:solidFill>
                  <a:srgbClr val="C0504D"/>
                </a:solidFill>
              </a:rPr>
              <a:t>Time </a:t>
            </a:r>
            <a:r>
              <a:rPr lang="en-US" err="1">
                <a:solidFill>
                  <a:srgbClr val="C0504D"/>
                </a:solidFill>
              </a:rPr>
              <a:t>t</a:t>
            </a:r>
            <a:r>
              <a:rPr lang="en-US">
                <a:solidFill>
                  <a:srgbClr val="C0504D"/>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a:t>Signatures are Static</a:t>
            </a:r>
          </a:p>
        </p:txBody>
      </p:sp>
      <p:sp>
        <p:nvSpPr>
          <p:cNvPr id="11" name="Slide Number Placeholder 3"/>
          <p:cNvSpPr>
            <a:spLocks noGrp="1"/>
          </p:cNvSpPr>
          <p:nvPr>
            <p:ph type="sldNum" sz="quarter" idx="12"/>
          </p:nvPr>
        </p:nvSpPr>
        <p:spPr/>
        <p:txBody>
          <a:bodyPr/>
          <a:lstStyle/>
          <a:p>
            <a:fld id="{D1D06411-1BAF-2140-91CC-2489772BA6F1}" type="slidenum">
              <a:rPr lang="en-US"/>
              <a:pPr/>
              <a:t>13</a:t>
            </a:fld>
            <a:endParaRPr lang="en-US"/>
          </a:p>
        </p:txBody>
      </p:sp>
      <p:sp>
        <p:nvSpPr>
          <p:cNvPr id="389123" name="Text Box 3"/>
          <p:cNvSpPr txBox="1">
            <a:spLocks noChangeArrowheads="1"/>
          </p:cNvSpPr>
          <p:nvPr/>
        </p:nvSpPr>
        <p:spPr bwMode="auto">
          <a:xfrm>
            <a:off x="886648" y="1761419"/>
            <a:ext cx="7743825" cy="3785652"/>
          </a:xfrm>
          <a:prstGeom prst="rect">
            <a:avLst/>
          </a:prstGeom>
          <a:noFill/>
          <a:ln w="9525">
            <a:noFill/>
            <a:miter lim="800000"/>
            <a:headEnd/>
            <a:tailEnd/>
          </a:ln>
          <a:effectLst/>
        </p:spPr>
        <p:txBody>
          <a:bodyPr>
            <a:prstTxWarp prst="textNoShape">
              <a:avLst/>
            </a:prstTxWarp>
            <a:spAutoFit/>
          </a:bodyPr>
          <a:lstStyle/>
          <a:p>
            <a:r>
              <a:rPr lang="en-US" b="1">
                <a:solidFill>
                  <a:schemeClr val="accent1"/>
                </a:solidFill>
                <a:latin typeface="Consolas"/>
                <a:cs typeface="Consolas"/>
              </a:rPr>
              <a:t>abstract</a:t>
            </a:r>
            <a:r>
              <a:rPr lang="en-US">
                <a:solidFill>
                  <a:schemeClr val="accent1"/>
                </a:solidFill>
                <a:latin typeface="Consolas"/>
                <a:cs typeface="Consolas"/>
              </a:rPr>
              <a:t> </a:t>
            </a:r>
            <a:r>
              <a:rPr lang="en-US" b="1">
                <a:solidFill>
                  <a:schemeClr val="accent1"/>
                </a:solidFill>
                <a:latin typeface="Consolas"/>
                <a:cs typeface="Consolas"/>
              </a:rPr>
              <a:t>sig</a:t>
            </a:r>
            <a:r>
              <a:rPr lang="en-US">
                <a:solidFill>
                  <a:schemeClr val="accent1"/>
                </a:solidFill>
                <a:latin typeface="Consolas"/>
                <a:cs typeface="Consolas"/>
              </a:rPr>
              <a:t> Person {</a:t>
            </a:r>
          </a:p>
          <a:p>
            <a:r>
              <a:rPr lang="en-US">
                <a:solidFill>
                  <a:schemeClr val="accent1"/>
                </a:solidFill>
                <a:latin typeface="Consolas"/>
                <a:cs typeface="Consolas"/>
              </a:rPr>
              <a:t>  children: Person </a:t>
            </a:r>
            <a:r>
              <a:rPr lang="en-US" b="1">
                <a:solidFill>
                  <a:schemeClr val="accent1"/>
                </a:solidFill>
                <a:latin typeface="Consolas"/>
                <a:cs typeface="Consolas"/>
              </a:rPr>
              <a:t>set</a:t>
            </a:r>
            <a:r>
              <a:rPr lang="en-US">
                <a:solidFill>
                  <a:schemeClr val="accent1"/>
                </a:solidFill>
                <a:latin typeface="Consolas"/>
                <a:cs typeface="Consolas"/>
              </a:rPr>
              <a:t> -&gt; Time,</a:t>
            </a:r>
          </a:p>
          <a:p>
            <a:r>
              <a:rPr lang="en-US">
                <a:solidFill>
                  <a:schemeClr val="accent1"/>
                </a:solidFill>
                <a:latin typeface="Consolas"/>
                <a:cs typeface="Consolas"/>
              </a:rPr>
              <a:t>  siblings: Person </a:t>
            </a:r>
            <a:r>
              <a:rPr lang="en-US" b="1">
                <a:solidFill>
                  <a:schemeClr val="accent1"/>
                </a:solidFill>
                <a:latin typeface="Consolas"/>
                <a:cs typeface="Consolas"/>
              </a:rPr>
              <a:t>set</a:t>
            </a:r>
            <a:r>
              <a:rPr lang="en-US">
                <a:solidFill>
                  <a:schemeClr val="accent1"/>
                </a:solidFill>
                <a:latin typeface="Consolas"/>
                <a:cs typeface="Consolas"/>
              </a:rPr>
              <a:t> -&gt; Time,</a:t>
            </a:r>
          </a:p>
          <a:p>
            <a:r>
              <a:rPr lang="en-US">
                <a:solidFill>
                  <a:schemeClr val="accent2"/>
                </a:solidFill>
                <a:latin typeface="Consolas"/>
                <a:cs typeface="Consolas"/>
              </a:rPr>
              <a:t>  spouse: Person </a:t>
            </a:r>
            <a:r>
              <a:rPr lang="en-US" b="1">
                <a:solidFill>
                  <a:schemeClr val="accent2"/>
                </a:solidFill>
                <a:latin typeface="Consolas"/>
                <a:cs typeface="Consolas"/>
              </a:rPr>
              <a:t>lone</a:t>
            </a:r>
            <a:r>
              <a:rPr lang="en-US">
                <a:solidFill>
                  <a:schemeClr val="accent2"/>
                </a:solidFill>
                <a:latin typeface="Consolas"/>
                <a:cs typeface="Consolas"/>
              </a:rPr>
              <a:t> -&gt; Time</a:t>
            </a:r>
          </a:p>
          <a:p>
            <a:r>
              <a:rPr lang="en-US">
                <a:solidFill>
                  <a:schemeClr val="accent1"/>
                </a:solidFill>
                <a:latin typeface="Consolas"/>
                <a:cs typeface="Consolas"/>
              </a:rPr>
              <a:t>}</a:t>
            </a:r>
          </a:p>
          <a:p>
            <a:r>
              <a:rPr lang="en-US" b="1">
                <a:solidFill>
                  <a:schemeClr val="accent1"/>
                </a:solidFill>
                <a:latin typeface="Consolas"/>
                <a:cs typeface="Consolas"/>
              </a:rPr>
              <a:t>sig</a:t>
            </a:r>
            <a:r>
              <a:rPr lang="en-US">
                <a:solidFill>
                  <a:schemeClr val="accent1"/>
                </a:solidFill>
                <a:latin typeface="Consolas"/>
                <a:cs typeface="Consolas"/>
              </a:rPr>
              <a:t> Man, Woman </a:t>
            </a:r>
            <a:r>
              <a:rPr lang="en-US" b="1">
                <a:solidFill>
                  <a:schemeClr val="accent1"/>
                </a:solidFill>
                <a:latin typeface="Consolas"/>
                <a:cs typeface="Consolas"/>
              </a:rPr>
              <a:t>extends</a:t>
            </a:r>
            <a:r>
              <a:rPr lang="en-US">
                <a:solidFill>
                  <a:schemeClr val="accent1"/>
                </a:solidFill>
                <a:latin typeface="Consolas"/>
                <a:cs typeface="Consolas"/>
              </a:rPr>
              <a:t> Person {}</a:t>
            </a:r>
          </a:p>
          <a:p>
            <a:endParaRPr lang="en-US">
              <a:solidFill>
                <a:schemeClr val="accent1"/>
              </a:solidFill>
              <a:latin typeface="Consolas"/>
              <a:cs typeface="Consolas"/>
            </a:endParaRPr>
          </a:p>
          <a:p>
            <a:r>
              <a:rPr lang="en-US" b="1">
                <a:solidFill>
                  <a:schemeClr val="accent1"/>
                </a:solidFill>
                <a:latin typeface="Consolas"/>
                <a:cs typeface="Consolas"/>
              </a:rPr>
              <a:t>sig</a:t>
            </a:r>
            <a:r>
              <a:rPr lang="en-US">
                <a:solidFill>
                  <a:schemeClr val="accent1"/>
                </a:solidFill>
                <a:latin typeface="Consolas"/>
                <a:cs typeface="Consolas"/>
              </a:rPr>
              <a:t> Married </a:t>
            </a:r>
            <a:r>
              <a:rPr lang="en-US" b="1">
                <a:solidFill>
                  <a:schemeClr val="accent1"/>
                </a:solidFill>
                <a:latin typeface="Consolas"/>
                <a:cs typeface="Consolas"/>
              </a:rPr>
              <a:t>in</a:t>
            </a:r>
            <a:r>
              <a:rPr lang="en-US">
                <a:solidFill>
                  <a:schemeClr val="accent1"/>
                </a:solidFill>
                <a:latin typeface="Consolas"/>
                <a:cs typeface="Consolas"/>
              </a:rPr>
              <a:t> Person {</a:t>
            </a:r>
          </a:p>
          <a:p>
            <a:r>
              <a:rPr lang="en-US">
                <a:solidFill>
                  <a:schemeClr val="accent1"/>
                </a:solidFill>
                <a:latin typeface="Consolas"/>
                <a:cs typeface="Consolas"/>
              </a:rPr>
              <a:t>	spouse: Married </a:t>
            </a:r>
            <a:r>
              <a:rPr lang="en-US" b="1">
                <a:solidFill>
                  <a:schemeClr val="accent1"/>
                </a:solidFill>
                <a:latin typeface="Consolas"/>
                <a:cs typeface="Consolas"/>
              </a:rPr>
              <a:t>one</a:t>
            </a:r>
            <a:r>
              <a:rPr lang="en-US">
                <a:solidFill>
                  <a:schemeClr val="accent1"/>
                </a:solidFill>
                <a:latin typeface="Consolas"/>
                <a:cs typeface="Consolas"/>
              </a:rPr>
              <a:t> -&gt; Time</a:t>
            </a:r>
          </a:p>
          <a:p>
            <a:r>
              <a:rPr lang="en-US">
                <a:solidFill>
                  <a:schemeClr val="accent1"/>
                </a:solidFill>
                <a:latin typeface="Consolas"/>
                <a:cs typeface="Consolas"/>
              </a:rPr>
              <a:t>}</a:t>
            </a:r>
            <a:endParaRPr lang="en-US">
              <a:solidFill>
                <a:schemeClr val="accent1"/>
              </a:solidFill>
              <a:latin typeface="Consolas"/>
              <a:ea typeface="MS Mincho" pitchFamily="49" charset="-128"/>
              <a:cs typeface="Consolas"/>
            </a:endParaRPr>
          </a:p>
        </p:txBody>
      </p:sp>
      <p:grpSp>
        <p:nvGrpSpPr>
          <p:cNvPr id="389129" name="Group 9"/>
          <p:cNvGrpSpPr>
            <a:grpSpLocks/>
          </p:cNvGrpSpPr>
          <p:nvPr/>
        </p:nvGrpSpPr>
        <p:grpSpPr bwMode="auto">
          <a:xfrm>
            <a:off x="791868" y="4354571"/>
            <a:ext cx="6467475" cy="1266825"/>
            <a:chOff x="564" y="3306"/>
            <a:chExt cx="4074" cy="798"/>
          </a:xfrm>
        </p:grpSpPr>
        <p:sp>
          <p:nvSpPr>
            <p:cNvPr id="389127" name="Line 7"/>
            <p:cNvSpPr>
              <a:spLocks noChangeShapeType="1"/>
            </p:cNvSpPr>
            <p:nvPr/>
          </p:nvSpPr>
          <p:spPr bwMode="auto">
            <a:xfrm>
              <a:off x="588" y="3306"/>
              <a:ext cx="4050" cy="610"/>
            </a:xfrm>
            <a:prstGeom prst="line">
              <a:avLst/>
            </a:prstGeom>
            <a:noFill/>
            <a:ln w="38100">
              <a:solidFill>
                <a:schemeClr val="accent2"/>
              </a:solidFill>
              <a:miter lim="800000"/>
              <a:headEnd/>
              <a:tailEnd/>
            </a:ln>
            <a:effectLst/>
          </p:spPr>
          <p:txBody>
            <a:bodyPr wrap="none">
              <a:prstTxWarp prst="textNoShape">
                <a:avLst/>
              </a:prstTxWarp>
            </a:bodyPr>
            <a:lstStyle/>
            <a:p>
              <a:endParaRPr lang="en-US"/>
            </a:p>
          </p:txBody>
        </p:sp>
        <p:sp>
          <p:nvSpPr>
            <p:cNvPr id="389128" name="Line 8"/>
            <p:cNvSpPr>
              <a:spLocks noChangeShapeType="1"/>
            </p:cNvSpPr>
            <p:nvPr/>
          </p:nvSpPr>
          <p:spPr bwMode="auto">
            <a:xfrm flipV="1">
              <a:off x="564" y="3312"/>
              <a:ext cx="4074" cy="792"/>
            </a:xfrm>
            <a:prstGeom prst="line">
              <a:avLst/>
            </a:prstGeom>
            <a:noFill/>
            <a:ln w="38100">
              <a:solidFill>
                <a:schemeClr val="accent2"/>
              </a:solidFill>
              <a:miter lim="800000"/>
              <a:headEnd/>
              <a:tailEnd/>
            </a:ln>
            <a:effectLst/>
          </p:spPr>
          <p:txBody>
            <a:bodyPr wrap="none">
              <a:prstTxWarp prst="textNoShape">
                <a:avLst/>
              </a:prstTxWarp>
            </a:bodyPr>
            <a:lstStyle/>
            <a:p>
              <a:endParaRPr lang="en-US"/>
            </a:p>
          </p:txBody>
        </p:sp>
      </p:gr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a:t>Signatures are Static</a:t>
            </a:r>
          </a:p>
        </p:txBody>
      </p:sp>
      <p:sp>
        <p:nvSpPr>
          <p:cNvPr id="11" name="Slide Number Placeholder 3"/>
          <p:cNvSpPr>
            <a:spLocks noGrp="1"/>
          </p:cNvSpPr>
          <p:nvPr>
            <p:ph type="sldNum" sz="quarter" idx="12"/>
          </p:nvPr>
        </p:nvSpPr>
        <p:spPr/>
        <p:txBody>
          <a:bodyPr/>
          <a:lstStyle/>
          <a:p>
            <a:fld id="{D1D06411-1BAF-2140-91CC-2489772BA6F1}" type="slidenum">
              <a:rPr lang="en-US"/>
              <a:pPr/>
              <a:t>14</a:t>
            </a:fld>
            <a:endParaRPr lang="en-US"/>
          </a:p>
        </p:txBody>
      </p:sp>
      <p:sp>
        <p:nvSpPr>
          <p:cNvPr id="389123" name="Text Box 3"/>
          <p:cNvSpPr txBox="1">
            <a:spLocks noChangeArrowheads="1"/>
          </p:cNvSpPr>
          <p:nvPr/>
        </p:nvSpPr>
        <p:spPr bwMode="auto">
          <a:xfrm>
            <a:off x="886648" y="1761419"/>
            <a:ext cx="7743825" cy="3416320"/>
          </a:xfrm>
          <a:prstGeom prst="rect">
            <a:avLst/>
          </a:prstGeom>
          <a:noFill/>
          <a:ln w="9525">
            <a:noFill/>
            <a:miter lim="800000"/>
            <a:headEnd/>
            <a:tailEnd/>
          </a:ln>
          <a:effectLst/>
        </p:spPr>
        <p:txBody>
          <a:bodyPr>
            <a:prstTxWarp prst="textNoShape">
              <a:avLst/>
            </a:prstTxWarp>
            <a:spAutoFit/>
          </a:bodyPr>
          <a:lstStyle/>
          <a:p>
            <a:r>
              <a:rPr lang="en-US" b="1">
                <a:solidFill>
                  <a:schemeClr val="accent1"/>
                </a:solidFill>
                <a:latin typeface="Consolas"/>
                <a:cs typeface="Consolas"/>
              </a:rPr>
              <a:t>abstract</a:t>
            </a:r>
            <a:r>
              <a:rPr lang="en-US">
                <a:solidFill>
                  <a:schemeClr val="accent1"/>
                </a:solidFill>
                <a:latin typeface="Consolas"/>
                <a:cs typeface="Consolas"/>
              </a:rPr>
              <a:t> </a:t>
            </a:r>
            <a:r>
              <a:rPr lang="en-US" b="1">
                <a:solidFill>
                  <a:schemeClr val="accent1"/>
                </a:solidFill>
                <a:latin typeface="Consolas"/>
                <a:cs typeface="Consolas"/>
              </a:rPr>
              <a:t>sig</a:t>
            </a:r>
            <a:r>
              <a:rPr lang="en-US">
                <a:solidFill>
                  <a:schemeClr val="accent1"/>
                </a:solidFill>
                <a:latin typeface="Consolas"/>
                <a:cs typeface="Consolas"/>
              </a:rPr>
              <a:t> Person {</a:t>
            </a:r>
          </a:p>
          <a:p>
            <a:r>
              <a:rPr lang="en-US">
                <a:solidFill>
                  <a:schemeClr val="accent1"/>
                </a:solidFill>
                <a:latin typeface="Consolas"/>
                <a:cs typeface="Consolas"/>
              </a:rPr>
              <a:t>  children: Person </a:t>
            </a:r>
            <a:r>
              <a:rPr lang="en-US" b="1">
                <a:solidFill>
                  <a:schemeClr val="accent1"/>
                </a:solidFill>
                <a:latin typeface="Consolas"/>
                <a:cs typeface="Consolas"/>
              </a:rPr>
              <a:t>set</a:t>
            </a:r>
            <a:r>
              <a:rPr lang="en-US">
                <a:solidFill>
                  <a:schemeClr val="accent1"/>
                </a:solidFill>
                <a:latin typeface="Consolas"/>
                <a:cs typeface="Consolas"/>
              </a:rPr>
              <a:t> -&gt; Time,</a:t>
            </a:r>
          </a:p>
          <a:p>
            <a:r>
              <a:rPr lang="en-US">
                <a:solidFill>
                  <a:schemeClr val="accent1"/>
                </a:solidFill>
                <a:latin typeface="Consolas"/>
                <a:cs typeface="Consolas"/>
              </a:rPr>
              <a:t>  siblings: Person </a:t>
            </a:r>
            <a:r>
              <a:rPr lang="en-US" b="1">
                <a:solidFill>
                  <a:schemeClr val="accent1"/>
                </a:solidFill>
                <a:latin typeface="Consolas"/>
                <a:cs typeface="Consolas"/>
              </a:rPr>
              <a:t>set</a:t>
            </a:r>
            <a:r>
              <a:rPr lang="en-US">
                <a:solidFill>
                  <a:schemeClr val="accent1"/>
                </a:solidFill>
                <a:latin typeface="Consolas"/>
                <a:cs typeface="Consolas"/>
              </a:rPr>
              <a:t> -&gt; Time,</a:t>
            </a:r>
          </a:p>
          <a:p>
            <a:r>
              <a:rPr lang="en-US">
                <a:solidFill>
                  <a:schemeClr val="accent1"/>
                </a:solidFill>
                <a:latin typeface="Consolas"/>
                <a:cs typeface="Consolas"/>
              </a:rPr>
              <a:t>  spouse: Person </a:t>
            </a:r>
            <a:r>
              <a:rPr lang="en-US" b="1">
                <a:solidFill>
                  <a:schemeClr val="accent1"/>
                </a:solidFill>
                <a:latin typeface="Consolas"/>
                <a:cs typeface="Consolas"/>
              </a:rPr>
              <a:t>lone</a:t>
            </a:r>
            <a:r>
              <a:rPr lang="en-US">
                <a:solidFill>
                  <a:schemeClr val="accent1"/>
                </a:solidFill>
                <a:latin typeface="Consolas"/>
                <a:cs typeface="Consolas"/>
              </a:rPr>
              <a:t> -&gt; Time</a:t>
            </a:r>
          </a:p>
          <a:p>
            <a:r>
              <a:rPr lang="en-US">
                <a:solidFill>
                  <a:schemeClr val="accent2"/>
                </a:solidFill>
                <a:latin typeface="Consolas"/>
                <a:cs typeface="Consolas"/>
              </a:rPr>
              <a:t>  alive: </a:t>
            </a:r>
            <a:r>
              <a:rPr lang="en-US" b="1">
                <a:solidFill>
                  <a:schemeClr val="accent2"/>
                </a:solidFill>
                <a:latin typeface="Consolas"/>
                <a:cs typeface="Consolas"/>
              </a:rPr>
              <a:t>set</a:t>
            </a:r>
            <a:r>
              <a:rPr lang="en-US">
                <a:solidFill>
                  <a:schemeClr val="accent2"/>
                </a:solidFill>
                <a:latin typeface="Consolas"/>
                <a:cs typeface="Consolas"/>
              </a:rPr>
              <a:t> Time</a:t>
            </a:r>
          </a:p>
          <a:p>
            <a:r>
              <a:rPr lang="en-US">
                <a:solidFill>
                  <a:schemeClr val="accent1"/>
                </a:solidFill>
                <a:latin typeface="Consolas"/>
                <a:cs typeface="Consolas"/>
              </a:rPr>
              <a:t>}</a:t>
            </a:r>
          </a:p>
          <a:p>
            <a:endParaRPr lang="en-US">
              <a:solidFill>
                <a:schemeClr val="accent1"/>
              </a:solidFill>
              <a:latin typeface="Consolas"/>
              <a:cs typeface="Consolas"/>
            </a:endParaRPr>
          </a:p>
          <a:p>
            <a:r>
              <a:rPr lang="en-US" b="1">
                <a:solidFill>
                  <a:schemeClr val="accent1"/>
                </a:solidFill>
                <a:latin typeface="Consolas"/>
                <a:cs typeface="Consolas"/>
              </a:rPr>
              <a:t>sig</a:t>
            </a:r>
            <a:r>
              <a:rPr lang="en-US">
                <a:solidFill>
                  <a:schemeClr val="accent1"/>
                </a:solidFill>
                <a:latin typeface="Consolas"/>
                <a:cs typeface="Consolas"/>
              </a:rPr>
              <a:t> Man, Woman </a:t>
            </a:r>
            <a:r>
              <a:rPr lang="en-US" b="1">
                <a:solidFill>
                  <a:schemeClr val="accent1"/>
                </a:solidFill>
                <a:latin typeface="Consolas"/>
                <a:cs typeface="Consolas"/>
              </a:rPr>
              <a:t>extends</a:t>
            </a:r>
            <a:r>
              <a:rPr lang="en-US">
                <a:solidFill>
                  <a:schemeClr val="accent1"/>
                </a:solidFill>
                <a:latin typeface="Consolas"/>
                <a:cs typeface="Consolas"/>
              </a:rPr>
              <a:t> Person {}</a:t>
            </a:r>
          </a:p>
          <a:p>
            <a:endParaRPr lang="en-US">
              <a:solidFill>
                <a:schemeClr val="accent1"/>
              </a:solidFill>
              <a:latin typeface="Consolas"/>
              <a:cs typeface="Consolas"/>
            </a:endParaRP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2974785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en-US"/>
              <a:t>Revising Constraints</a:t>
            </a:r>
          </a:p>
        </p:txBody>
      </p:sp>
      <p:sp>
        <p:nvSpPr>
          <p:cNvPr id="9" name="Slide Number Placeholder 3"/>
          <p:cNvSpPr>
            <a:spLocks noGrp="1"/>
          </p:cNvSpPr>
          <p:nvPr>
            <p:ph type="sldNum" sz="quarter" idx="12"/>
          </p:nvPr>
        </p:nvSpPr>
        <p:spPr/>
        <p:txBody>
          <a:bodyPr/>
          <a:lstStyle/>
          <a:p>
            <a:fld id="{8E2B5A83-1A48-F749-82F8-DEEC294701C6}" type="slidenum">
              <a:rPr lang="en-US"/>
              <a:pPr/>
              <a:t>15</a:t>
            </a:fld>
            <a:endParaRPr lang="en-US"/>
          </a:p>
        </p:txBody>
      </p:sp>
      <p:sp>
        <p:nvSpPr>
          <p:cNvPr id="402435" name="Text Box 3"/>
          <p:cNvSpPr txBox="1">
            <a:spLocks noChangeArrowheads="1"/>
          </p:cNvSpPr>
          <p:nvPr/>
        </p:nvSpPr>
        <p:spPr bwMode="auto">
          <a:xfrm>
            <a:off x="628698" y="1790352"/>
            <a:ext cx="8328025" cy="4198073"/>
          </a:xfrm>
          <a:prstGeom prst="rect">
            <a:avLst/>
          </a:prstGeom>
          <a:noFill/>
          <a:ln w="9525">
            <a:noFill/>
            <a:miter lim="800000"/>
            <a:headEnd/>
            <a:tailEnd/>
          </a:ln>
          <a:effectLst/>
        </p:spPr>
        <p:txBody>
          <a:bodyPr>
            <a:prstTxWarp prst="textNoShape">
              <a:avLst/>
            </a:prstTxWarp>
            <a:spAutoFit/>
          </a:bodyPr>
          <a:lstStyle/>
          <a:p>
            <a:r>
              <a:rPr lang="en-US" sz="2300" b="1">
                <a:solidFill>
                  <a:schemeClr val="accent1"/>
                </a:solidFill>
                <a:latin typeface="Consolas"/>
                <a:cs typeface="Consolas"/>
              </a:rPr>
              <a:t>abstract</a:t>
            </a:r>
            <a:r>
              <a:rPr lang="en-US" sz="2300">
                <a:solidFill>
                  <a:schemeClr val="accent1"/>
                </a:solidFill>
                <a:latin typeface="Consolas"/>
                <a:cs typeface="Consolas"/>
              </a:rPr>
              <a:t> </a:t>
            </a:r>
            <a:r>
              <a:rPr lang="en-US" sz="2300" b="1">
                <a:solidFill>
                  <a:schemeClr val="accent1"/>
                </a:solidFill>
                <a:latin typeface="Consolas"/>
                <a:cs typeface="Consolas"/>
              </a:rPr>
              <a:t>sig</a:t>
            </a:r>
            <a:r>
              <a:rPr lang="en-US" sz="2300">
                <a:solidFill>
                  <a:schemeClr val="accent1"/>
                </a:solidFill>
                <a:latin typeface="Consolas"/>
                <a:cs typeface="Consolas"/>
              </a:rPr>
              <a:t> Person {</a:t>
            </a:r>
          </a:p>
          <a:p>
            <a:r>
              <a:rPr lang="en-US" sz="2300">
                <a:solidFill>
                  <a:schemeClr val="accent1"/>
                </a:solidFill>
                <a:latin typeface="Consolas"/>
                <a:cs typeface="Consolas"/>
              </a:rPr>
              <a:t>  children: Person </a:t>
            </a:r>
            <a:r>
              <a:rPr lang="en-US" sz="2300" b="1">
                <a:solidFill>
                  <a:schemeClr val="accent1"/>
                </a:solidFill>
                <a:latin typeface="Consolas"/>
                <a:cs typeface="Consolas"/>
              </a:rPr>
              <a:t>set</a:t>
            </a:r>
            <a:r>
              <a:rPr lang="en-US" sz="2300">
                <a:solidFill>
                  <a:schemeClr val="accent1"/>
                </a:solidFill>
                <a:latin typeface="Consolas"/>
                <a:cs typeface="Consolas"/>
              </a:rPr>
              <a:t> -&gt; Time,</a:t>
            </a:r>
          </a:p>
          <a:p>
            <a:r>
              <a:rPr lang="en-US" sz="2300">
                <a:solidFill>
                  <a:schemeClr val="accent1"/>
                </a:solidFill>
                <a:latin typeface="Consolas"/>
                <a:cs typeface="Consolas"/>
              </a:rPr>
              <a:t>  siblings: Person </a:t>
            </a:r>
            <a:r>
              <a:rPr lang="en-US" sz="2300" b="1">
                <a:solidFill>
                  <a:schemeClr val="accent1"/>
                </a:solidFill>
                <a:latin typeface="Consolas"/>
                <a:cs typeface="Consolas"/>
              </a:rPr>
              <a:t>set</a:t>
            </a:r>
            <a:r>
              <a:rPr lang="en-US" sz="2300">
                <a:solidFill>
                  <a:schemeClr val="accent1"/>
                </a:solidFill>
                <a:latin typeface="Consolas"/>
                <a:cs typeface="Consolas"/>
              </a:rPr>
              <a:t> -&gt; Time,</a:t>
            </a:r>
          </a:p>
          <a:p>
            <a:r>
              <a:rPr lang="en-US" sz="2300">
                <a:solidFill>
                  <a:schemeClr val="accent1"/>
                </a:solidFill>
                <a:latin typeface="Consolas"/>
                <a:cs typeface="Consolas"/>
              </a:rPr>
              <a:t>  spouse: Person </a:t>
            </a:r>
            <a:r>
              <a:rPr lang="en-US" sz="2300" b="1">
                <a:solidFill>
                  <a:schemeClr val="accent1"/>
                </a:solidFill>
                <a:latin typeface="Consolas"/>
                <a:cs typeface="Consolas"/>
              </a:rPr>
              <a:t>lone</a:t>
            </a:r>
            <a:r>
              <a:rPr lang="en-US" sz="2300">
                <a:solidFill>
                  <a:schemeClr val="accent1"/>
                </a:solidFill>
                <a:latin typeface="Consolas"/>
                <a:cs typeface="Consolas"/>
              </a:rPr>
              <a:t> -&gt; Time,</a:t>
            </a:r>
          </a:p>
          <a:p>
            <a:r>
              <a:rPr lang="en-US" sz="2300">
                <a:solidFill>
                  <a:schemeClr val="accent1"/>
                </a:solidFill>
                <a:latin typeface="Consolas"/>
                <a:cs typeface="Consolas"/>
              </a:rPr>
              <a:t>  alive: </a:t>
            </a:r>
            <a:r>
              <a:rPr lang="en-US" sz="2300" b="1">
                <a:solidFill>
                  <a:schemeClr val="accent1"/>
                </a:solidFill>
                <a:latin typeface="Consolas"/>
                <a:cs typeface="Consolas"/>
              </a:rPr>
              <a:t>set</a:t>
            </a:r>
            <a:r>
              <a:rPr lang="en-US" sz="2300">
                <a:solidFill>
                  <a:schemeClr val="accent1"/>
                </a:solidFill>
                <a:latin typeface="Consolas"/>
                <a:cs typeface="Consolas"/>
              </a:rPr>
              <a:t> Time</a:t>
            </a:r>
          </a:p>
          <a:p>
            <a:endParaRPr lang="en-US" sz="2300">
              <a:solidFill>
                <a:schemeClr val="accent2"/>
              </a:solidFill>
              <a:latin typeface="Consolas"/>
              <a:cs typeface="Consolas"/>
            </a:endParaRPr>
          </a:p>
          <a:p>
            <a:pPr>
              <a:spcAft>
                <a:spcPct val="30000"/>
              </a:spcAft>
            </a:pPr>
            <a:r>
              <a:rPr lang="en-US" sz="2300">
                <a:solidFill>
                  <a:schemeClr val="accent1"/>
                </a:solidFill>
                <a:latin typeface="Consolas"/>
                <a:cs typeface="Consolas"/>
              </a:rPr>
              <a:t>}</a:t>
            </a:r>
          </a:p>
          <a:p>
            <a:pPr>
              <a:spcAft>
                <a:spcPct val="30000"/>
              </a:spcAft>
            </a:pPr>
            <a:r>
              <a:rPr lang="en-US" sz="2300" b="1">
                <a:solidFill>
                  <a:schemeClr val="accent1"/>
                </a:solidFill>
                <a:latin typeface="Consolas"/>
                <a:cs typeface="Consolas"/>
              </a:rPr>
              <a:t>sig</a:t>
            </a:r>
            <a:r>
              <a:rPr lang="en-US" sz="2300">
                <a:solidFill>
                  <a:schemeClr val="accent1"/>
                </a:solidFill>
                <a:latin typeface="Consolas"/>
                <a:cs typeface="Consolas"/>
              </a:rPr>
              <a:t> Man, Woman </a:t>
            </a:r>
            <a:r>
              <a:rPr lang="en-US" sz="2300" b="1">
                <a:solidFill>
                  <a:schemeClr val="accent1"/>
                </a:solidFill>
                <a:latin typeface="Consolas"/>
                <a:cs typeface="Consolas"/>
              </a:rPr>
              <a:t>extends</a:t>
            </a:r>
            <a:r>
              <a:rPr lang="en-US" sz="2300">
                <a:solidFill>
                  <a:schemeClr val="accent1"/>
                </a:solidFill>
                <a:latin typeface="Consolas"/>
                <a:cs typeface="Consolas"/>
              </a:rPr>
              <a:t> Person {}</a:t>
            </a:r>
          </a:p>
          <a:p>
            <a:r>
              <a:rPr lang="fr-FR" sz="2300" b="1">
                <a:solidFill>
                  <a:srgbClr val="4F81BD"/>
                </a:solidFill>
                <a:latin typeface="Consolas"/>
                <a:cs typeface="Consolas"/>
              </a:rPr>
              <a:t>fun</a:t>
            </a:r>
            <a:r>
              <a:rPr lang="fr-FR" sz="2300">
                <a:solidFill>
                  <a:srgbClr val="4F81BD"/>
                </a:solidFill>
                <a:latin typeface="Consolas"/>
                <a:cs typeface="Consolas"/>
              </a:rPr>
              <a:t> parents[] : Person-&gt;Person {~</a:t>
            </a:r>
            <a:r>
              <a:rPr lang="fr-FR" sz="2300" err="1">
                <a:solidFill>
                  <a:srgbClr val="4F81BD"/>
                </a:solidFill>
                <a:latin typeface="Consolas"/>
                <a:cs typeface="Consolas"/>
              </a:rPr>
              <a:t>children</a:t>
            </a:r>
            <a:r>
              <a:rPr lang="fr-FR" sz="2300">
                <a:solidFill>
                  <a:srgbClr val="4F81BD"/>
                </a:solidFill>
                <a:latin typeface="Consolas"/>
                <a:cs typeface="Consolas"/>
              </a:rPr>
              <a:t>}</a:t>
            </a:r>
          </a:p>
          <a:p>
            <a:endParaRPr lang="fr-FR" sz="2300" b="1">
              <a:solidFill>
                <a:srgbClr val="4F81BD"/>
              </a:solidFill>
              <a:latin typeface="Consolas"/>
              <a:cs typeface="Consolas"/>
            </a:endParaRPr>
          </a:p>
          <a:p>
            <a:endParaRPr lang="fr-FR" sz="2300" b="1" err="1">
              <a:solidFill>
                <a:srgbClr val="C0504D"/>
              </a:solidFill>
              <a:latin typeface="Consolas"/>
              <a:cs typeface="Consolas"/>
            </a:endParaRP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286638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2435">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2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en-US"/>
              <a:t>Revising Constraints</a:t>
            </a:r>
          </a:p>
        </p:txBody>
      </p:sp>
      <p:sp>
        <p:nvSpPr>
          <p:cNvPr id="9" name="Slide Number Placeholder 3"/>
          <p:cNvSpPr>
            <a:spLocks noGrp="1"/>
          </p:cNvSpPr>
          <p:nvPr>
            <p:ph type="sldNum" sz="quarter" idx="12"/>
          </p:nvPr>
        </p:nvSpPr>
        <p:spPr/>
        <p:txBody>
          <a:bodyPr/>
          <a:lstStyle/>
          <a:p>
            <a:fld id="{8E2B5A83-1A48-F749-82F8-DEEC294701C6}" type="slidenum">
              <a:rPr lang="en-US"/>
              <a:pPr/>
              <a:t>16</a:t>
            </a:fld>
            <a:endParaRPr lang="en-US"/>
          </a:p>
        </p:txBody>
      </p:sp>
      <p:sp>
        <p:nvSpPr>
          <p:cNvPr id="402435" name="Text Box 3"/>
          <p:cNvSpPr txBox="1">
            <a:spLocks noChangeArrowheads="1"/>
          </p:cNvSpPr>
          <p:nvPr/>
        </p:nvSpPr>
        <p:spPr bwMode="auto">
          <a:xfrm>
            <a:off x="628698" y="1790352"/>
            <a:ext cx="8328025" cy="4552016"/>
          </a:xfrm>
          <a:prstGeom prst="rect">
            <a:avLst/>
          </a:prstGeom>
          <a:noFill/>
          <a:ln w="9525">
            <a:noFill/>
            <a:miter lim="800000"/>
            <a:headEnd/>
            <a:tailEnd/>
          </a:ln>
          <a:effectLst/>
        </p:spPr>
        <p:txBody>
          <a:bodyPr>
            <a:prstTxWarp prst="textNoShape">
              <a:avLst/>
            </a:prstTxWarp>
            <a:spAutoFit/>
          </a:bodyPr>
          <a:lstStyle/>
          <a:p>
            <a:r>
              <a:rPr lang="en-US" sz="2300" b="1">
                <a:solidFill>
                  <a:schemeClr val="accent1"/>
                </a:solidFill>
                <a:latin typeface="Consolas"/>
                <a:cs typeface="Consolas"/>
              </a:rPr>
              <a:t>abstract</a:t>
            </a:r>
            <a:r>
              <a:rPr lang="en-US" sz="2300">
                <a:solidFill>
                  <a:schemeClr val="accent1"/>
                </a:solidFill>
                <a:latin typeface="Consolas"/>
                <a:cs typeface="Consolas"/>
              </a:rPr>
              <a:t> </a:t>
            </a:r>
            <a:r>
              <a:rPr lang="en-US" sz="2300" b="1">
                <a:solidFill>
                  <a:schemeClr val="accent1"/>
                </a:solidFill>
                <a:latin typeface="Consolas"/>
                <a:cs typeface="Consolas"/>
              </a:rPr>
              <a:t>sig</a:t>
            </a:r>
            <a:r>
              <a:rPr lang="en-US" sz="2300">
                <a:solidFill>
                  <a:schemeClr val="accent1"/>
                </a:solidFill>
                <a:latin typeface="Consolas"/>
                <a:cs typeface="Consolas"/>
              </a:rPr>
              <a:t> Person {</a:t>
            </a:r>
          </a:p>
          <a:p>
            <a:r>
              <a:rPr lang="en-US" sz="2300">
                <a:solidFill>
                  <a:schemeClr val="accent1"/>
                </a:solidFill>
                <a:latin typeface="Consolas"/>
                <a:cs typeface="Consolas"/>
              </a:rPr>
              <a:t>  children: Person </a:t>
            </a:r>
            <a:r>
              <a:rPr lang="en-US" sz="2300" b="1">
                <a:solidFill>
                  <a:schemeClr val="accent1"/>
                </a:solidFill>
                <a:latin typeface="Consolas"/>
                <a:cs typeface="Consolas"/>
              </a:rPr>
              <a:t>set</a:t>
            </a:r>
            <a:r>
              <a:rPr lang="en-US" sz="2300">
                <a:solidFill>
                  <a:schemeClr val="accent1"/>
                </a:solidFill>
                <a:latin typeface="Consolas"/>
                <a:cs typeface="Consolas"/>
              </a:rPr>
              <a:t> -&gt; Time,</a:t>
            </a:r>
          </a:p>
          <a:p>
            <a:r>
              <a:rPr lang="en-US" sz="2300">
                <a:solidFill>
                  <a:schemeClr val="accent1"/>
                </a:solidFill>
                <a:latin typeface="Consolas"/>
                <a:cs typeface="Consolas"/>
              </a:rPr>
              <a:t>  siblings: Person </a:t>
            </a:r>
            <a:r>
              <a:rPr lang="en-US" sz="2300" b="1">
                <a:solidFill>
                  <a:schemeClr val="accent1"/>
                </a:solidFill>
                <a:latin typeface="Consolas"/>
                <a:cs typeface="Consolas"/>
              </a:rPr>
              <a:t>set</a:t>
            </a:r>
            <a:r>
              <a:rPr lang="en-US" sz="2300">
                <a:solidFill>
                  <a:schemeClr val="accent1"/>
                </a:solidFill>
                <a:latin typeface="Consolas"/>
                <a:cs typeface="Consolas"/>
              </a:rPr>
              <a:t> -&gt; Time,</a:t>
            </a:r>
          </a:p>
          <a:p>
            <a:r>
              <a:rPr lang="en-US" sz="2300">
                <a:solidFill>
                  <a:schemeClr val="accent1"/>
                </a:solidFill>
                <a:latin typeface="Consolas"/>
                <a:cs typeface="Consolas"/>
              </a:rPr>
              <a:t>  spouse: Person </a:t>
            </a:r>
            <a:r>
              <a:rPr lang="en-US" sz="2300" b="1">
                <a:solidFill>
                  <a:schemeClr val="accent1"/>
                </a:solidFill>
                <a:latin typeface="Consolas"/>
                <a:cs typeface="Consolas"/>
              </a:rPr>
              <a:t>lone</a:t>
            </a:r>
            <a:r>
              <a:rPr lang="en-US" sz="2300">
                <a:solidFill>
                  <a:schemeClr val="accent1"/>
                </a:solidFill>
                <a:latin typeface="Consolas"/>
                <a:cs typeface="Consolas"/>
              </a:rPr>
              <a:t> -&gt; Time,</a:t>
            </a:r>
          </a:p>
          <a:p>
            <a:r>
              <a:rPr lang="en-US" sz="2300">
                <a:solidFill>
                  <a:schemeClr val="accent1"/>
                </a:solidFill>
                <a:latin typeface="Consolas"/>
                <a:cs typeface="Consolas"/>
              </a:rPr>
              <a:t>  alive: </a:t>
            </a:r>
            <a:r>
              <a:rPr lang="en-US" sz="2300" b="1">
                <a:solidFill>
                  <a:schemeClr val="accent1"/>
                </a:solidFill>
                <a:latin typeface="Consolas"/>
                <a:cs typeface="Consolas"/>
              </a:rPr>
              <a:t>set</a:t>
            </a:r>
            <a:r>
              <a:rPr lang="en-US" sz="2300">
                <a:solidFill>
                  <a:schemeClr val="accent1"/>
                </a:solidFill>
                <a:latin typeface="Consolas"/>
                <a:cs typeface="Consolas"/>
              </a:rPr>
              <a:t> Time</a:t>
            </a:r>
          </a:p>
          <a:p>
            <a:r>
              <a:rPr lang="en-US" sz="2300">
                <a:solidFill>
                  <a:schemeClr val="accent2"/>
                </a:solidFill>
                <a:latin typeface="Consolas"/>
                <a:cs typeface="Consolas"/>
              </a:rPr>
              <a:t>  parents: Person </a:t>
            </a:r>
            <a:r>
              <a:rPr lang="en-US" sz="2300" b="1">
                <a:solidFill>
                  <a:schemeClr val="accent2"/>
                </a:solidFill>
                <a:latin typeface="Consolas"/>
                <a:cs typeface="Consolas"/>
              </a:rPr>
              <a:t>set</a:t>
            </a:r>
            <a:r>
              <a:rPr lang="en-US" sz="2300">
                <a:solidFill>
                  <a:schemeClr val="accent2"/>
                </a:solidFill>
                <a:latin typeface="Consolas"/>
                <a:cs typeface="Consolas"/>
              </a:rPr>
              <a:t> -&gt; Time</a:t>
            </a:r>
          </a:p>
          <a:p>
            <a:pPr>
              <a:spcAft>
                <a:spcPct val="30000"/>
              </a:spcAft>
            </a:pPr>
            <a:r>
              <a:rPr lang="en-US" sz="2300">
                <a:solidFill>
                  <a:schemeClr val="accent1"/>
                </a:solidFill>
                <a:latin typeface="Consolas"/>
                <a:cs typeface="Consolas"/>
              </a:rPr>
              <a:t>}</a:t>
            </a:r>
          </a:p>
          <a:p>
            <a:pPr>
              <a:spcAft>
                <a:spcPct val="30000"/>
              </a:spcAft>
            </a:pPr>
            <a:r>
              <a:rPr lang="en-US" sz="2300" b="1">
                <a:solidFill>
                  <a:schemeClr val="accent1"/>
                </a:solidFill>
                <a:latin typeface="Consolas"/>
                <a:cs typeface="Consolas"/>
              </a:rPr>
              <a:t>sig</a:t>
            </a:r>
            <a:r>
              <a:rPr lang="en-US" sz="2300">
                <a:solidFill>
                  <a:schemeClr val="accent1"/>
                </a:solidFill>
                <a:latin typeface="Consolas"/>
                <a:cs typeface="Consolas"/>
              </a:rPr>
              <a:t> Man, Woman </a:t>
            </a:r>
            <a:r>
              <a:rPr lang="en-US" sz="2300" b="1">
                <a:solidFill>
                  <a:schemeClr val="accent1"/>
                </a:solidFill>
                <a:latin typeface="Consolas"/>
                <a:cs typeface="Consolas"/>
              </a:rPr>
              <a:t>extends</a:t>
            </a:r>
            <a:r>
              <a:rPr lang="en-US" sz="2300">
                <a:solidFill>
                  <a:schemeClr val="accent1"/>
                </a:solidFill>
                <a:latin typeface="Consolas"/>
                <a:cs typeface="Consolas"/>
              </a:rPr>
              <a:t> Person {}</a:t>
            </a:r>
          </a:p>
          <a:p>
            <a:r>
              <a:rPr lang="fr-FR" sz="2300" b="1">
                <a:solidFill>
                  <a:srgbClr val="4F81BD"/>
                </a:solidFill>
                <a:latin typeface="Consolas"/>
                <a:cs typeface="Consolas"/>
              </a:rPr>
              <a:t>fun</a:t>
            </a:r>
            <a:r>
              <a:rPr lang="fr-FR" sz="2300">
                <a:solidFill>
                  <a:srgbClr val="4F81BD"/>
                </a:solidFill>
                <a:latin typeface="Consolas"/>
                <a:cs typeface="Consolas"/>
              </a:rPr>
              <a:t> parents[] : Person-&gt;Person {~</a:t>
            </a:r>
            <a:r>
              <a:rPr lang="fr-FR" sz="2300" err="1">
                <a:solidFill>
                  <a:srgbClr val="4F81BD"/>
                </a:solidFill>
                <a:latin typeface="Consolas"/>
                <a:cs typeface="Consolas"/>
              </a:rPr>
              <a:t>children</a:t>
            </a:r>
            <a:r>
              <a:rPr lang="fr-FR" sz="2300">
                <a:solidFill>
                  <a:srgbClr val="4F81BD"/>
                </a:solidFill>
                <a:latin typeface="Consolas"/>
                <a:cs typeface="Consolas"/>
              </a:rPr>
              <a:t>}</a:t>
            </a:r>
          </a:p>
          <a:p>
            <a:r>
              <a:rPr lang="fr-FR" sz="2300" b="1" err="1">
                <a:solidFill>
                  <a:schemeClr val="accent1"/>
                </a:solidFill>
                <a:latin typeface="Consolas"/>
                <a:cs typeface="Consolas"/>
              </a:rPr>
              <a:t>fact</a:t>
            </a:r>
            <a:r>
              <a:rPr lang="fr-FR" sz="2300">
                <a:solidFill>
                  <a:schemeClr val="accent1"/>
                </a:solidFill>
                <a:latin typeface="Consolas"/>
                <a:cs typeface="Consolas"/>
              </a:rPr>
              <a:t> </a:t>
            </a:r>
            <a:r>
              <a:rPr lang="fr-FR" sz="2300" err="1">
                <a:solidFill>
                  <a:schemeClr val="accent1"/>
                </a:solidFill>
                <a:latin typeface="Consolas"/>
                <a:cs typeface="Consolas"/>
              </a:rPr>
              <a:t>parentsDef</a:t>
            </a:r>
            <a:r>
              <a:rPr lang="fr-FR" sz="2300">
                <a:solidFill>
                  <a:schemeClr val="accent1"/>
                </a:solidFill>
                <a:latin typeface="Consolas"/>
                <a:cs typeface="Consolas"/>
              </a:rPr>
              <a:t> {</a:t>
            </a:r>
          </a:p>
          <a:p>
            <a:r>
              <a:rPr lang="fr-FR" sz="2300">
                <a:solidFill>
                  <a:schemeClr val="accent1"/>
                </a:solidFill>
                <a:latin typeface="Consolas"/>
                <a:cs typeface="Consolas"/>
              </a:rPr>
              <a:t>  </a:t>
            </a:r>
            <a:r>
              <a:rPr lang="fr-FR" sz="2300" b="1">
                <a:solidFill>
                  <a:schemeClr val="accent2"/>
                </a:solidFill>
                <a:latin typeface="Consolas"/>
                <a:cs typeface="Consolas"/>
              </a:rPr>
              <a:t>all</a:t>
            </a:r>
            <a:r>
              <a:rPr lang="fr-FR" sz="2300">
                <a:solidFill>
                  <a:schemeClr val="accent2"/>
                </a:solidFill>
                <a:latin typeface="Consolas"/>
                <a:cs typeface="Consolas"/>
              </a:rPr>
              <a:t> t: Time </a:t>
            </a:r>
            <a:r>
              <a:rPr lang="fr-FR" sz="2300">
                <a:solidFill>
                  <a:schemeClr val="accent1"/>
                </a:solidFill>
                <a:latin typeface="Consolas"/>
                <a:cs typeface="Consolas"/>
              </a:rPr>
              <a:t>| </a:t>
            </a:r>
            <a:r>
              <a:rPr lang="fr-FR" sz="2300" err="1">
                <a:solidFill>
                  <a:schemeClr val="accent1"/>
                </a:solidFill>
                <a:latin typeface="Consolas"/>
                <a:cs typeface="Consolas"/>
              </a:rPr>
              <a:t>parents</a:t>
            </a:r>
            <a:r>
              <a:rPr lang="fr-FR" sz="2300" err="1">
                <a:solidFill>
                  <a:srgbClr val="C0504D"/>
                </a:solidFill>
                <a:latin typeface="Consolas"/>
                <a:cs typeface="Consolas"/>
              </a:rPr>
              <a:t>.t</a:t>
            </a:r>
            <a:r>
              <a:rPr lang="fr-FR" sz="2300">
                <a:solidFill>
                  <a:schemeClr val="accent1"/>
                </a:solidFill>
                <a:latin typeface="Consolas"/>
                <a:cs typeface="Consolas"/>
              </a:rPr>
              <a:t> </a:t>
            </a:r>
            <a:r>
              <a:rPr lang="fr-FR" sz="2300" b="1">
                <a:solidFill>
                  <a:schemeClr val="accent1"/>
                </a:solidFill>
                <a:latin typeface="Consolas"/>
                <a:cs typeface="Consolas"/>
              </a:rPr>
              <a:t>= ~(</a:t>
            </a:r>
            <a:r>
              <a:rPr lang="fr-FR" sz="2300" err="1">
                <a:solidFill>
                  <a:schemeClr val="accent1"/>
                </a:solidFill>
                <a:latin typeface="Consolas"/>
                <a:cs typeface="Consolas"/>
              </a:rPr>
              <a:t>children</a:t>
            </a:r>
            <a:r>
              <a:rPr lang="fr-FR" sz="2300" err="1">
                <a:solidFill>
                  <a:srgbClr val="C0504D"/>
                </a:solidFill>
                <a:latin typeface="Consolas"/>
                <a:cs typeface="Consolas"/>
              </a:rPr>
              <a:t>.t</a:t>
            </a:r>
            <a:r>
              <a:rPr lang="fr-FR" sz="2300">
                <a:solidFill>
                  <a:schemeClr val="accent1"/>
                </a:solidFill>
                <a:latin typeface="Consolas"/>
                <a:cs typeface="Consolas"/>
              </a:rPr>
              <a:t>)</a:t>
            </a:r>
          </a:p>
          <a:p>
            <a:r>
              <a:rPr lang="fr-FR" sz="2300">
                <a:solidFill>
                  <a:schemeClr val="accent1"/>
                </a:solidFill>
                <a:latin typeface="Consolas"/>
                <a:cs typeface="Consolas"/>
              </a:rPr>
              <a:t>}</a:t>
            </a:r>
            <a:endParaRPr lang="en-US" sz="2300">
              <a:solidFill>
                <a:schemeClr val="accent1"/>
              </a:solidFill>
              <a:latin typeface="Consolas"/>
              <a:cs typeface="Consolas"/>
            </a:endParaRPr>
          </a:p>
        </p:txBody>
      </p:sp>
      <p:sp>
        <p:nvSpPr>
          <p:cNvPr id="402442" name="Line 10"/>
          <p:cNvSpPr>
            <a:spLocks noChangeShapeType="1"/>
          </p:cNvSpPr>
          <p:nvPr/>
        </p:nvSpPr>
        <p:spPr bwMode="auto">
          <a:xfrm>
            <a:off x="628698" y="5029200"/>
            <a:ext cx="6871559" cy="43542"/>
          </a:xfrm>
          <a:prstGeom prst="line">
            <a:avLst/>
          </a:prstGeom>
          <a:noFill/>
          <a:ln w="38100">
            <a:solidFill>
              <a:srgbClr val="FF0000"/>
            </a:solidFill>
            <a:miter lim="800000"/>
            <a:headEnd/>
            <a:tailEnd/>
          </a:ln>
          <a:effectLst/>
        </p:spPr>
        <p:txBody>
          <a:bodyPr wrap="none">
            <a:prstTxWarp prst="textNoShape">
              <a:avLst/>
            </a:prstTxWarp>
          </a:bodyPr>
          <a:lstStyle/>
          <a:p>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2435">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24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243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243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2435">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243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4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a:t>Revising Constraints</a:t>
            </a:r>
          </a:p>
        </p:txBody>
      </p:sp>
      <p:sp>
        <p:nvSpPr>
          <p:cNvPr id="413699" name="Rectangle 3"/>
          <p:cNvSpPr>
            <a:spLocks noGrp="1" noChangeArrowheads="1"/>
          </p:cNvSpPr>
          <p:nvPr>
            <p:ph idx="1"/>
          </p:nvPr>
        </p:nvSpPr>
        <p:spPr>
          <a:xfrm>
            <a:off x="628509" y="1476259"/>
            <a:ext cx="8153400" cy="4876800"/>
          </a:xfrm>
        </p:spPr>
        <p:txBody>
          <a:bodyPr/>
          <a:lstStyle/>
          <a:p>
            <a:pPr>
              <a:lnSpc>
                <a:spcPct val="80000"/>
              </a:lnSpc>
              <a:spcAft>
                <a:spcPct val="30000"/>
              </a:spcAft>
              <a:buFont typeface="Wingdings" charset="2"/>
              <a:buNone/>
            </a:pPr>
            <a:r>
              <a:rPr lang="en-US" sz="2400">
                <a:solidFill>
                  <a:schemeClr val="accent1">
                    <a:lumMod val="60000"/>
                    <a:lumOff val="40000"/>
                  </a:schemeClr>
                </a:solidFill>
                <a:latin typeface="Consolas"/>
                <a:cs typeface="Consolas"/>
              </a:rPr>
              <a:t>-- Time-dependent parents relation</a:t>
            </a:r>
          </a:p>
          <a:p>
            <a:pPr>
              <a:buNone/>
            </a:pPr>
            <a:r>
              <a:rPr lang="fr-FR" sz="2400" b="1" err="1">
                <a:solidFill>
                  <a:schemeClr val="accent1"/>
                </a:solidFill>
                <a:latin typeface="Consolas"/>
                <a:cs typeface="Consolas"/>
              </a:rPr>
              <a:t>fact</a:t>
            </a:r>
            <a:r>
              <a:rPr lang="fr-FR" sz="2400">
                <a:solidFill>
                  <a:schemeClr val="accent1"/>
                </a:solidFill>
                <a:latin typeface="Consolas"/>
                <a:cs typeface="Consolas"/>
              </a:rPr>
              <a:t> </a:t>
            </a:r>
            <a:r>
              <a:rPr lang="fr-FR" sz="2400" err="1">
                <a:solidFill>
                  <a:schemeClr val="accent1"/>
                </a:solidFill>
                <a:latin typeface="Consolas"/>
                <a:cs typeface="Consolas"/>
              </a:rPr>
              <a:t>parentsDef</a:t>
            </a:r>
            <a:r>
              <a:rPr lang="fr-FR" sz="2400">
                <a:solidFill>
                  <a:schemeClr val="accent1"/>
                </a:solidFill>
                <a:latin typeface="Consolas"/>
                <a:cs typeface="Consolas"/>
              </a:rPr>
              <a:t> {</a:t>
            </a:r>
          </a:p>
          <a:p>
            <a:pPr>
              <a:buNone/>
            </a:pPr>
            <a:r>
              <a:rPr lang="fr-FR" sz="2400" b="1">
                <a:solidFill>
                  <a:schemeClr val="accent2"/>
                </a:solidFill>
                <a:latin typeface="Consolas"/>
                <a:cs typeface="Consolas"/>
              </a:rPr>
              <a:t>  all</a:t>
            </a:r>
            <a:r>
              <a:rPr lang="fr-FR" sz="2400">
                <a:solidFill>
                  <a:schemeClr val="accent2"/>
                </a:solidFill>
                <a:latin typeface="Consolas"/>
                <a:cs typeface="Consolas"/>
              </a:rPr>
              <a:t> t: Time | </a:t>
            </a:r>
            <a:r>
              <a:rPr lang="fr-FR" sz="2400" err="1">
                <a:solidFill>
                  <a:schemeClr val="accent1"/>
                </a:solidFill>
                <a:latin typeface="Consolas"/>
                <a:cs typeface="Consolas"/>
              </a:rPr>
              <a:t>parents</a:t>
            </a:r>
            <a:r>
              <a:rPr lang="fr-FR" sz="2400" err="1">
                <a:solidFill>
                  <a:srgbClr val="C0504D"/>
                </a:solidFill>
                <a:latin typeface="Consolas"/>
                <a:cs typeface="Consolas"/>
              </a:rPr>
              <a:t>.t</a:t>
            </a:r>
            <a:r>
              <a:rPr lang="fr-FR" sz="2400">
                <a:solidFill>
                  <a:schemeClr val="accent1"/>
                </a:solidFill>
                <a:latin typeface="Consolas"/>
                <a:cs typeface="Consolas"/>
              </a:rPr>
              <a:t> </a:t>
            </a:r>
            <a:r>
              <a:rPr lang="fr-FR" sz="2400" b="1">
                <a:solidFill>
                  <a:schemeClr val="accent1"/>
                </a:solidFill>
                <a:latin typeface="Consolas"/>
                <a:cs typeface="Consolas"/>
              </a:rPr>
              <a:t>= ~(</a:t>
            </a:r>
            <a:r>
              <a:rPr lang="fr-FR" sz="2400" err="1">
                <a:solidFill>
                  <a:schemeClr val="accent1"/>
                </a:solidFill>
                <a:latin typeface="Consolas"/>
                <a:cs typeface="Consolas"/>
              </a:rPr>
              <a:t>children</a:t>
            </a:r>
            <a:r>
              <a:rPr lang="fr-FR" sz="2400" err="1">
                <a:solidFill>
                  <a:srgbClr val="C0504D"/>
                </a:solidFill>
                <a:latin typeface="Consolas"/>
                <a:cs typeface="Consolas"/>
              </a:rPr>
              <a:t>.t</a:t>
            </a:r>
            <a:r>
              <a:rPr lang="en-US" sz="2400">
                <a:solidFill>
                  <a:schemeClr val="accent1"/>
                </a:solidFill>
                <a:latin typeface="Consolas"/>
                <a:cs typeface="Consolas"/>
              </a:rPr>
              <a:t>)</a:t>
            </a:r>
            <a:endParaRPr lang="fr-FR" sz="2400">
              <a:solidFill>
                <a:schemeClr val="accent1"/>
              </a:solidFill>
              <a:latin typeface="Consolas"/>
              <a:cs typeface="Consolas"/>
            </a:endParaRPr>
          </a:p>
          <a:p>
            <a:pPr>
              <a:buNone/>
            </a:pPr>
            <a:r>
              <a:rPr lang="fr-FR" sz="2400">
                <a:solidFill>
                  <a:schemeClr val="accent1"/>
                </a:solidFill>
                <a:latin typeface="Consolas"/>
                <a:cs typeface="Consolas"/>
              </a:rPr>
              <a:t>}</a:t>
            </a:r>
            <a:endParaRPr lang="en-US" sz="2400">
              <a:solidFill>
                <a:schemeClr val="accent1"/>
              </a:solidFill>
              <a:latin typeface="Consolas"/>
              <a:cs typeface="Consolas"/>
            </a:endParaRPr>
          </a:p>
          <a:p>
            <a:pPr>
              <a:lnSpc>
                <a:spcPct val="80000"/>
              </a:lnSpc>
              <a:buFont typeface="Wingdings" charset="2"/>
              <a:buNone/>
            </a:pPr>
            <a:endParaRPr lang="en-US" sz="2400">
              <a:solidFill>
                <a:schemeClr val="accent1"/>
              </a:solidFill>
              <a:latin typeface="Consolas"/>
              <a:cs typeface="Consolas"/>
            </a:endParaRPr>
          </a:p>
          <a:p>
            <a:pPr>
              <a:lnSpc>
                <a:spcPct val="80000"/>
              </a:lnSpc>
              <a:buFont typeface="Wingdings" charset="2"/>
              <a:buNone/>
            </a:pPr>
            <a:r>
              <a:rPr lang="en-US" sz="2400">
                <a:solidFill>
                  <a:srgbClr val="95B3D7"/>
                </a:solidFill>
                <a:latin typeface="Consolas"/>
                <a:cs typeface="Consolas"/>
              </a:rPr>
              <a:t>-- Two persons are blood relatives </a:t>
            </a:r>
            <a:r>
              <a:rPr lang="en-US" sz="2400" err="1">
                <a:solidFill>
                  <a:srgbClr val="95B3D7"/>
                </a:solidFill>
                <a:latin typeface="Consolas"/>
                <a:cs typeface="Consolas"/>
              </a:rPr>
              <a:t>iff</a:t>
            </a:r>
            <a:r>
              <a:rPr lang="en-US" sz="2400">
                <a:solidFill>
                  <a:srgbClr val="95B3D7"/>
                </a:solidFill>
                <a:latin typeface="Consolas"/>
                <a:cs typeface="Consolas"/>
              </a:rPr>
              <a:t> </a:t>
            </a:r>
          </a:p>
          <a:p>
            <a:pPr>
              <a:lnSpc>
                <a:spcPct val="80000"/>
              </a:lnSpc>
              <a:buFont typeface="Wingdings" charset="2"/>
              <a:buNone/>
            </a:pPr>
            <a:r>
              <a:rPr lang="en-US" sz="2400">
                <a:solidFill>
                  <a:srgbClr val="95B3D7"/>
                </a:solidFill>
                <a:latin typeface="Consolas"/>
                <a:cs typeface="Consolas"/>
              </a:rPr>
              <a:t>-- they have a common ancestor</a:t>
            </a:r>
          </a:p>
          <a:p>
            <a:pPr>
              <a:lnSpc>
                <a:spcPct val="80000"/>
              </a:lnSpc>
              <a:buNone/>
            </a:pPr>
            <a:r>
              <a:rPr lang="en-US" sz="2400" b="1" err="1">
                <a:solidFill>
                  <a:schemeClr val="accent1"/>
                </a:solidFill>
                <a:latin typeface="Consolas"/>
                <a:cs typeface="Consolas"/>
              </a:rPr>
              <a:t>pred</a:t>
            </a:r>
            <a:r>
              <a:rPr lang="en-US" sz="2400">
                <a:solidFill>
                  <a:schemeClr val="accent1"/>
                </a:solidFill>
                <a:latin typeface="Consolas"/>
                <a:cs typeface="Consolas"/>
              </a:rPr>
              <a:t> </a:t>
            </a:r>
            <a:r>
              <a:rPr lang="en-US" sz="2400" err="1">
                <a:solidFill>
                  <a:schemeClr val="accent1"/>
                </a:solidFill>
                <a:latin typeface="Consolas"/>
                <a:cs typeface="Consolas"/>
              </a:rPr>
              <a:t>BloodRelatives</a:t>
            </a:r>
            <a:r>
              <a:rPr lang="en-US" sz="2400">
                <a:solidFill>
                  <a:schemeClr val="accent1"/>
                </a:solidFill>
                <a:latin typeface="Consolas"/>
                <a:cs typeface="Consolas"/>
              </a:rPr>
              <a:t> [</a:t>
            </a:r>
            <a:r>
              <a:rPr lang="en-US" sz="2400" err="1">
                <a:solidFill>
                  <a:schemeClr val="accent1"/>
                </a:solidFill>
                <a:latin typeface="Consolas"/>
                <a:cs typeface="Consolas"/>
              </a:rPr>
              <a:t>p</a:t>
            </a:r>
            <a:r>
              <a:rPr lang="en-US" sz="2400">
                <a:solidFill>
                  <a:schemeClr val="accent1"/>
                </a:solidFill>
                <a:latin typeface="Consolas"/>
                <a:cs typeface="Consolas"/>
              </a:rPr>
              <a:t>, </a:t>
            </a:r>
            <a:r>
              <a:rPr lang="en-US" sz="2400" err="1">
                <a:solidFill>
                  <a:schemeClr val="accent1"/>
                </a:solidFill>
                <a:latin typeface="Consolas"/>
                <a:cs typeface="Consolas"/>
              </a:rPr>
              <a:t>q</a:t>
            </a:r>
            <a:r>
              <a:rPr lang="en-US" sz="2400">
                <a:solidFill>
                  <a:schemeClr val="accent1"/>
                </a:solidFill>
                <a:latin typeface="Consolas"/>
                <a:cs typeface="Consolas"/>
              </a:rPr>
              <a:t>: Person, </a:t>
            </a:r>
            <a:r>
              <a:rPr lang="en-US" sz="2400" err="1">
                <a:solidFill>
                  <a:srgbClr val="C0504D"/>
                </a:solidFill>
                <a:latin typeface="Consolas"/>
                <a:cs typeface="Consolas"/>
              </a:rPr>
              <a:t>t</a:t>
            </a:r>
            <a:r>
              <a:rPr lang="en-US" sz="2400">
                <a:solidFill>
                  <a:srgbClr val="C0504D"/>
                </a:solidFill>
                <a:latin typeface="Consolas"/>
                <a:cs typeface="Consolas"/>
              </a:rPr>
              <a:t>: Time</a:t>
            </a:r>
            <a:r>
              <a:rPr lang="en-US" sz="2400">
                <a:solidFill>
                  <a:schemeClr val="accent1"/>
                </a:solidFill>
                <a:latin typeface="Consolas"/>
                <a:cs typeface="Consolas"/>
              </a:rPr>
              <a:t>]</a:t>
            </a:r>
          </a:p>
          <a:p>
            <a:pPr>
              <a:lnSpc>
                <a:spcPct val="80000"/>
              </a:lnSpc>
              <a:buFont typeface="Wingdings" charset="2"/>
              <a:buNone/>
            </a:pPr>
            <a:r>
              <a:rPr lang="en-US" sz="2400">
                <a:solidFill>
                  <a:schemeClr val="accent1"/>
                </a:solidFill>
                <a:latin typeface="Consolas"/>
                <a:cs typeface="Consolas"/>
              </a:rPr>
              <a:t>{</a:t>
            </a:r>
          </a:p>
          <a:p>
            <a:pPr>
              <a:lnSpc>
                <a:spcPct val="80000"/>
              </a:lnSpc>
              <a:buFont typeface="Wingdings" charset="2"/>
              <a:buNone/>
            </a:pPr>
            <a:r>
              <a:rPr lang="en-US" sz="2400">
                <a:solidFill>
                  <a:schemeClr val="accent1"/>
                </a:solidFill>
                <a:latin typeface="Consolas"/>
                <a:cs typeface="Consolas"/>
              </a:rPr>
              <a:t>  </a:t>
            </a:r>
            <a:r>
              <a:rPr lang="en-US" sz="2400" b="1">
                <a:solidFill>
                  <a:schemeClr val="accent1"/>
                </a:solidFill>
                <a:latin typeface="Consolas"/>
                <a:cs typeface="Consolas"/>
              </a:rPr>
              <a:t>some</a:t>
            </a:r>
            <a:r>
              <a:rPr lang="en-US" sz="2400">
                <a:solidFill>
                  <a:schemeClr val="accent1"/>
                </a:solidFill>
                <a:latin typeface="Consolas"/>
                <a:cs typeface="Consolas"/>
              </a:rPr>
              <a:t> p.*(</a:t>
            </a:r>
            <a:r>
              <a:rPr lang="en-US" sz="2400" err="1">
                <a:solidFill>
                  <a:schemeClr val="accent1"/>
                </a:solidFill>
                <a:latin typeface="Consolas"/>
                <a:cs typeface="Consolas"/>
              </a:rPr>
              <a:t>parents</a:t>
            </a:r>
            <a:r>
              <a:rPr lang="en-US" sz="2400" err="1">
                <a:solidFill>
                  <a:srgbClr val="C0504D"/>
                </a:solidFill>
                <a:latin typeface="Consolas"/>
                <a:cs typeface="Consolas"/>
              </a:rPr>
              <a:t>.t</a:t>
            </a:r>
            <a:r>
              <a:rPr lang="en-US" sz="2400">
                <a:solidFill>
                  <a:schemeClr val="accent1"/>
                </a:solidFill>
                <a:latin typeface="Consolas"/>
                <a:cs typeface="Consolas"/>
              </a:rPr>
              <a:t>) &amp; q.*(</a:t>
            </a:r>
            <a:r>
              <a:rPr lang="en-US" sz="2400" err="1">
                <a:solidFill>
                  <a:schemeClr val="accent1"/>
                </a:solidFill>
                <a:latin typeface="Consolas"/>
                <a:cs typeface="Consolas"/>
              </a:rPr>
              <a:t>parents</a:t>
            </a:r>
            <a:r>
              <a:rPr lang="en-US" sz="2400" err="1">
                <a:solidFill>
                  <a:srgbClr val="C0504D"/>
                </a:solidFill>
                <a:latin typeface="Consolas"/>
                <a:cs typeface="Consolas"/>
              </a:rPr>
              <a:t>.t</a:t>
            </a:r>
            <a:r>
              <a:rPr lang="en-US" sz="2400">
                <a:solidFill>
                  <a:schemeClr val="accent1"/>
                </a:solidFill>
                <a:latin typeface="Consolas"/>
                <a:cs typeface="Consolas"/>
              </a:rPr>
              <a:t>)</a:t>
            </a:r>
          </a:p>
          <a:p>
            <a:pPr>
              <a:lnSpc>
                <a:spcPct val="80000"/>
              </a:lnSpc>
              <a:buFont typeface="Wingdings" charset="2"/>
              <a:buNone/>
            </a:pPr>
            <a:r>
              <a:rPr lang="en-US" sz="2400">
                <a:solidFill>
                  <a:schemeClr val="accent1"/>
                </a:solidFill>
                <a:latin typeface="Consolas"/>
                <a:cs typeface="Consolas"/>
              </a:rPr>
              <a:t>}</a:t>
            </a:r>
          </a:p>
          <a:p>
            <a:pPr>
              <a:lnSpc>
                <a:spcPct val="80000"/>
              </a:lnSpc>
              <a:buFont typeface="Wingdings" charset="2"/>
              <a:buNone/>
            </a:pPr>
            <a:endParaRPr lang="en-US" sz="2000">
              <a:solidFill>
                <a:schemeClr val="accent1"/>
              </a:solidFill>
              <a:latin typeface="Consolas"/>
              <a:cs typeface="Consolas"/>
            </a:endParaRPr>
          </a:p>
          <a:p>
            <a:pPr>
              <a:lnSpc>
                <a:spcPct val="80000"/>
              </a:lnSpc>
              <a:buFont typeface="Wingdings" charset="2"/>
              <a:buNone/>
            </a:pPr>
            <a:endParaRPr lang="en-US" sz="2000">
              <a:solidFill>
                <a:schemeClr val="accent1"/>
              </a:solidFill>
              <a:latin typeface="Consolas"/>
              <a:cs typeface="Consolas"/>
            </a:endParaRPr>
          </a:p>
        </p:txBody>
      </p:sp>
      <p:sp>
        <p:nvSpPr>
          <p:cNvPr id="5" name="Slide Number Placeholder 4"/>
          <p:cNvSpPr>
            <a:spLocks noGrp="1"/>
          </p:cNvSpPr>
          <p:nvPr>
            <p:ph type="sldNum" sz="quarter" idx="12"/>
          </p:nvPr>
        </p:nvSpPr>
        <p:spPr/>
        <p:txBody>
          <a:bodyPr/>
          <a:lstStyle/>
          <a:p>
            <a:fld id="{44C2BA0E-8737-AE47-8475-E5A1D2BF063A}" type="slidenum">
              <a:rPr lang="en-US"/>
              <a:pPr/>
              <a:t>17</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en-US"/>
              <a:t>Revising </a:t>
            </a:r>
            <a:r>
              <a:rPr lang="en-US" i="1"/>
              <a:t>Static</a:t>
            </a:r>
            <a:r>
              <a:rPr lang="en-US"/>
              <a:t> Constraints</a:t>
            </a:r>
          </a:p>
        </p:txBody>
      </p:sp>
      <p:sp>
        <p:nvSpPr>
          <p:cNvPr id="414723" name="Rectangle 3"/>
          <p:cNvSpPr>
            <a:spLocks noGrp="1" noChangeArrowheads="1"/>
          </p:cNvSpPr>
          <p:nvPr>
            <p:ph idx="1"/>
          </p:nvPr>
        </p:nvSpPr>
        <p:spPr>
          <a:xfrm>
            <a:off x="582465" y="1513181"/>
            <a:ext cx="8153400" cy="4876800"/>
          </a:xfrm>
        </p:spPr>
        <p:txBody>
          <a:bodyPr>
            <a:normAutofit/>
          </a:bodyPr>
          <a:lstStyle/>
          <a:p>
            <a:pPr>
              <a:lnSpc>
                <a:spcPct val="80000"/>
              </a:lnSpc>
              <a:spcAft>
                <a:spcPct val="30000"/>
              </a:spcAft>
              <a:buFont typeface="Wingdings" charset="2"/>
              <a:buNone/>
            </a:pPr>
            <a:r>
              <a:rPr lang="en-US" sz="2400">
                <a:solidFill>
                  <a:schemeClr val="accent1">
                    <a:lumMod val="60000"/>
                    <a:lumOff val="40000"/>
                  </a:schemeClr>
                </a:solidFill>
                <a:latin typeface="Consolas"/>
                <a:cs typeface="Consolas"/>
              </a:rPr>
              <a:t>-- People cannot be their own ancestors</a:t>
            </a:r>
          </a:p>
          <a:p>
            <a:pPr>
              <a:lnSpc>
                <a:spcPct val="80000"/>
              </a:lnSpc>
              <a:buFont typeface="Wingdings" charset="2"/>
              <a:buNone/>
            </a:pPr>
            <a:r>
              <a:rPr lang="en-US" sz="2400" b="1">
                <a:solidFill>
                  <a:schemeClr val="accent2"/>
                </a:solidFill>
                <a:latin typeface="Consolas"/>
                <a:cs typeface="Consolas"/>
              </a:rPr>
              <a:t>all</a:t>
            </a:r>
            <a:r>
              <a:rPr lang="en-US" sz="2400">
                <a:solidFill>
                  <a:schemeClr val="accent2"/>
                </a:solidFill>
                <a:latin typeface="Consolas"/>
                <a:cs typeface="Consolas"/>
              </a:rPr>
              <a:t> t: Time | </a:t>
            </a:r>
            <a:r>
              <a:rPr lang="en-US" sz="2400" b="1">
                <a:solidFill>
                  <a:schemeClr val="accent1"/>
                </a:solidFill>
                <a:latin typeface="Consolas"/>
                <a:cs typeface="Consolas"/>
              </a:rPr>
              <a:t>no</a:t>
            </a:r>
            <a:r>
              <a:rPr lang="en-US" sz="2400">
                <a:solidFill>
                  <a:schemeClr val="accent1"/>
                </a:solidFill>
                <a:latin typeface="Consolas"/>
                <a:cs typeface="Consolas"/>
              </a:rPr>
              <a:t> p: Person | </a:t>
            </a:r>
          </a:p>
          <a:p>
            <a:pPr>
              <a:lnSpc>
                <a:spcPct val="80000"/>
              </a:lnSpc>
              <a:buFont typeface="Wingdings" charset="2"/>
              <a:buNone/>
            </a:pPr>
            <a:r>
              <a:rPr lang="en-US" sz="2400">
                <a:solidFill>
                  <a:schemeClr val="accent1"/>
                </a:solidFill>
                <a:latin typeface="Consolas"/>
                <a:cs typeface="Consolas"/>
              </a:rPr>
              <a:t>  p </a:t>
            </a:r>
            <a:r>
              <a:rPr lang="en-US" sz="2400" b="1">
                <a:solidFill>
                  <a:schemeClr val="accent1"/>
                </a:solidFill>
                <a:latin typeface="Consolas"/>
                <a:cs typeface="Consolas"/>
              </a:rPr>
              <a:t>in</a:t>
            </a:r>
            <a:r>
              <a:rPr lang="en-US" sz="2400">
                <a:solidFill>
                  <a:schemeClr val="accent1"/>
                </a:solidFill>
                <a:latin typeface="Consolas"/>
                <a:cs typeface="Consolas"/>
              </a:rPr>
              <a:t> p.^(</a:t>
            </a:r>
            <a:r>
              <a:rPr lang="en-US" sz="2400" err="1">
                <a:solidFill>
                  <a:schemeClr val="accent1"/>
                </a:solidFill>
                <a:latin typeface="Consolas"/>
                <a:cs typeface="Consolas"/>
              </a:rPr>
              <a:t>parents</a:t>
            </a:r>
            <a:r>
              <a:rPr lang="en-US" sz="2400" err="1">
                <a:solidFill>
                  <a:srgbClr val="C0504D"/>
                </a:solidFill>
                <a:latin typeface="Consolas"/>
                <a:cs typeface="Consolas"/>
              </a:rPr>
              <a:t>.t</a:t>
            </a:r>
            <a:r>
              <a:rPr lang="en-US" sz="2400">
                <a:solidFill>
                  <a:schemeClr val="accent1"/>
                </a:solidFill>
                <a:latin typeface="Consolas"/>
                <a:cs typeface="Consolas"/>
              </a:rPr>
              <a:t>)</a:t>
            </a:r>
          </a:p>
          <a:p>
            <a:pPr>
              <a:lnSpc>
                <a:spcPct val="80000"/>
              </a:lnSpc>
              <a:buFont typeface="Wingdings" charset="2"/>
              <a:buNone/>
            </a:pPr>
            <a:endParaRPr lang="en-US" sz="2400">
              <a:solidFill>
                <a:schemeClr val="accent1"/>
              </a:solidFill>
              <a:latin typeface="Consolas"/>
              <a:cs typeface="Consolas"/>
            </a:endParaRPr>
          </a:p>
          <a:p>
            <a:pPr>
              <a:lnSpc>
                <a:spcPct val="80000"/>
              </a:lnSpc>
              <a:buFont typeface="Wingdings" charset="2"/>
              <a:buNone/>
            </a:pPr>
            <a:r>
              <a:rPr lang="en-US" sz="2400">
                <a:solidFill>
                  <a:srgbClr val="95B3D7"/>
                </a:solidFill>
                <a:latin typeface="Consolas"/>
                <a:cs typeface="Consolas"/>
              </a:rPr>
              <a:t>-- No one can have more than one father</a:t>
            </a:r>
          </a:p>
          <a:p>
            <a:pPr>
              <a:lnSpc>
                <a:spcPct val="80000"/>
              </a:lnSpc>
              <a:spcAft>
                <a:spcPct val="30000"/>
              </a:spcAft>
              <a:buFont typeface="Wingdings" charset="2"/>
              <a:buNone/>
            </a:pPr>
            <a:r>
              <a:rPr lang="en-US" sz="2400">
                <a:solidFill>
                  <a:srgbClr val="95B3D7"/>
                </a:solidFill>
                <a:latin typeface="Consolas"/>
                <a:cs typeface="Consolas"/>
              </a:rPr>
              <a:t>-- or mother</a:t>
            </a:r>
          </a:p>
          <a:p>
            <a:pPr>
              <a:lnSpc>
                <a:spcPct val="80000"/>
              </a:lnSpc>
              <a:buFont typeface="Wingdings" charset="2"/>
              <a:buNone/>
            </a:pPr>
            <a:r>
              <a:rPr lang="en-US" sz="2400" b="1">
                <a:solidFill>
                  <a:srgbClr val="C0504D"/>
                </a:solidFill>
                <a:latin typeface="Consolas"/>
                <a:cs typeface="Consolas"/>
              </a:rPr>
              <a:t>all</a:t>
            </a:r>
            <a:r>
              <a:rPr lang="en-US" sz="2400">
                <a:solidFill>
                  <a:srgbClr val="C0504D"/>
                </a:solidFill>
                <a:latin typeface="Consolas"/>
                <a:cs typeface="Consolas"/>
              </a:rPr>
              <a:t> t: Time | </a:t>
            </a:r>
            <a:r>
              <a:rPr lang="en-US" sz="2400" b="1">
                <a:solidFill>
                  <a:schemeClr val="accent1"/>
                </a:solidFill>
                <a:latin typeface="Consolas"/>
                <a:cs typeface="Consolas"/>
              </a:rPr>
              <a:t>all</a:t>
            </a:r>
            <a:r>
              <a:rPr lang="en-US" sz="2400">
                <a:solidFill>
                  <a:schemeClr val="accent1"/>
                </a:solidFill>
                <a:latin typeface="Consolas"/>
                <a:cs typeface="Consolas"/>
              </a:rPr>
              <a:t> p: Person | </a:t>
            </a:r>
          </a:p>
          <a:p>
            <a:pPr>
              <a:lnSpc>
                <a:spcPct val="80000"/>
              </a:lnSpc>
              <a:buFont typeface="Wingdings" charset="2"/>
              <a:buNone/>
            </a:pPr>
            <a:r>
              <a:rPr lang="en-US" sz="2400">
                <a:solidFill>
                  <a:schemeClr val="accent1"/>
                </a:solidFill>
                <a:latin typeface="Consolas"/>
                <a:cs typeface="Consolas"/>
              </a:rPr>
              <a:t>  </a:t>
            </a:r>
            <a:r>
              <a:rPr lang="en-US" sz="2400" b="1">
                <a:solidFill>
                  <a:schemeClr val="accent1"/>
                </a:solidFill>
                <a:latin typeface="Consolas"/>
                <a:cs typeface="Consolas"/>
              </a:rPr>
              <a:t>lone </a:t>
            </a:r>
            <a:r>
              <a:rPr lang="en-US" sz="2400">
                <a:solidFill>
                  <a:schemeClr val="accent1"/>
                </a:solidFill>
                <a:latin typeface="Consolas"/>
                <a:cs typeface="Consolas"/>
              </a:rPr>
              <a:t>(</a:t>
            </a:r>
            <a:r>
              <a:rPr lang="en-US" sz="2400" err="1">
                <a:solidFill>
                  <a:schemeClr val="accent1"/>
                </a:solidFill>
                <a:latin typeface="Consolas"/>
                <a:cs typeface="Consolas"/>
              </a:rPr>
              <a:t>p.parents</a:t>
            </a:r>
            <a:r>
              <a:rPr lang="en-US" sz="2400" err="1">
                <a:solidFill>
                  <a:srgbClr val="C0504D"/>
                </a:solidFill>
                <a:latin typeface="Consolas"/>
                <a:cs typeface="Consolas"/>
              </a:rPr>
              <a:t>.t</a:t>
            </a:r>
            <a:r>
              <a:rPr lang="en-US" sz="2400">
                <a:solidFill>
                  <a:schemeClr val="accent1"/>
                </a:solidFill>
                <a:latin typeface="Consolas"/>
                <a:cs typeface="Consolas"/>
              </a:rPr>
              <a:t> &amp; Man) </a:t>
            </a:r>
          </a:p>
          <a:p>
            <a:pPr>
              <a:lnSpc>
                <a:spcPct val="80000"/>
              </a:lnSpc>
              <a:buFont typeface="Wingdings" charset="2"/>
              <a:buNone/>
            </a:pPr>
            <a:r>
              <a:rPr lang="en-US" sz="2400">
                <a:solidFill>
                  <a:schemeClr val="accent1"/>
                </a:solidFill>
                <a:latin typeface="Consolas"/>
                <a:cs typeface="Consolas"/>
              </a:rPr>
              <a:t>  </a:t>
            </a:r>
            <a:r>
              <a:rPr lang="en-US" sz="2400" b="1">
                <a:solidFill>
                  <a:schemeClr val="accent1"/>
                </a:solidFill>
                <a:latin typeface="Consolas"/>
                <a:cs typeface="Consolas"/>
              </a:rPr>
              <a:t>and </a:t>
            </a:r>
          </a:p>
          <a:p>
            <a:pPr>
              <a:lnSpc>
                <a:spcPct val="80000"/>
              </a:lnSpc>
              <a:buFont typeface="Wingdings" charset="2"/>
              <a:buNone/>
            </a:pPr>
            <a:r>
              <a:rPr lang="en-US" sz="2400">
                <a:solidFill>
                  <a:schemeClr val="accent1"/>
                </a:solidFill>
                <a:latin typeface="Consolas"/>
                <a:cs typeface="Consolas"/>
              </a:rPr>
              <a:t>  </a:t>
            </a:r>
            <a:r>
              <a:rPr lang="en-US" sz="2400" b="1">
                <a:solidFill>
                  <a:schemeClr val="accent1"/>
                </a:solidFill>
                <a:latin typeface="Consolas"/>
                <a:cs typeface="Consolas"/>
              </a:rPr>
              <a:t>lone </a:t>
            </a:r>
            <a:r>
              <a:rPr lang="en-US" sz="2400">
                <a:solidFill>
                  <a:schemeClr val="accent1"/>
                </a:solidFill>
                <a:latin typeface="Consolas"/>
                <a:cs typeface="Consolas"/>
              </a:rPr>
              <a:t>(</a:t>
            </a:r>
            <a:r>
              <a:rPr lang="en-US" sz="2400" err="1">
                <a:solidFill>
                  <a:schemeClr val="accent1"/>
                </a:solidFill>
                <a:latin typeface="Consolas"/>
                <a:cs typeface="Consolas"/>
              </a:rPr>
              <a:t>p.parents</a:t>
            </a:r>
            <a:r>
              <a:rPr lang="en-US" sz="2400" err="1">
                <a:solidFill>
                  <a:srgbClr val="C0504D"/>
                </a:solidFill>
                <a:latin typeface="Consolas"/>
                <a:cs typeface="Consolas"/>
              </a:rPr>
              <a:t>.t</a:t>
            </a:r>
            <a:r>
              <a:rPr lang="en-US" sz="2400">
                <a:solidFill>
                  <a:schemeClr val="accent1"/>
                </a:solidFill>
                <a:latin typeface="Consolas"/>
                <a:cs typeface="Consolas"/>
              </a:rPr>
              <a:t> &amp; Woman) </a:t>
            </a:r>
          </a:p>
          <a:p>
            <a:pPr>
              <a:lnSpc>
                <a:spcPct val="80000"/>
              </a:lnSpc>
              <a:buFont typeface="Wingdings" charset="2"/>
              <a:buNone/>
            </a:pPr>
            <a:endParaRPr lang="en-US" sz="2400">
              <a:solidFill>
                <a:schemeClr val="accent1"/>
              </a:solidFill>
              <a:latin typeface="Consolas"/>
              <a:cs typeface="Consolas"/>
            </a:endParaRPr>
          </a:p>
          <a:p>
            <a:pPr>
              <a:lnSpc>
                <a:spcPct val="80000"/>
              </a:lnSpc>
              <a:buFont typeface="Wingdings" charset="2"/>
              <a:buNone/>
            </a:pPr>
            <a:r>
              <a:rPr lang="en-US" sz="2400">
                <a:solidFill>
                  <a:schemeClr val="accent1"/>
                </a:solidFill>
                <a:latin typeface="Consolas"/>
                <a:cs typeface="Consolas"/>
              </a:rPr>
              <a:t>...</a:t>
            </a:r>
          </a:p>
        </p:txBody>
      </p:sp>
      <p:sp>
        <p:nvSpPr>
          <p:cNvPr id="5" name="Slide Number Placeholder 4"/>
          <p:cNvSpPr>
            <a:spLocks noGrp="1"/>
          </p:cNvSpPr>
          <p:nvPr>
            <p:ph type="sldNum" sz="quarter" idx="12"/>
          </p:nvPr>
        </p:nvSpPr>
        <p:spPr/>
        <p:txBody>
          <a:bodyPr/>
          <a:lstStyle/>
          <a:p>
            <a:fld id="{9DB76037-892B-3847-8354-81B8D76BCDB5}" type="slidenum">
              <a:rPr lang="en-US"/>
              <a:pPr/>
              <a:t>18</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r>
              <a:rPr lang="en-US"/>
              <a:t>Revising </a:t>
            </a:r>
            <a:r>
              <a:rPr lang="en-US" i="1"/>
              <a:t>Static</a:t>
            </a:r>
            <a:r>
              <a:rPr lang="en-US"/>
              <a:t> Constraints</a:t>
            </a:r>
          </a:p>
        </p:txBody>
      </p:sp>
      <p:sp>
        <p:nvSpPr>
          <p:cNvPr id="415747" name="Rectangle 3"/>
          <p:cNvSpPr>
            <a:spLocks noGrp="1" noChangeArrowheads="1"/>
          </p:cNvSpPr>
          <p:nvPr>
            <p:ph idx="1"/>
          </p:nvPr>
        </p:nvSpPr>
        <p:spPr>
          <a:xfrm>
            <a:off x="498593" y="1476375"/>
            <a:ext cx="8340607" cy="4876800"/>
          </a:xfrm>
        </p:spPr>
        <p:txBody>
          <a:bodyPr>
            <a:noAutofit/>
          </a:bodyPr>
          <a:lstStyle/>
          <a:p>
            <a:pPr defTabSz="571500">
              <a:lnSpc>
                <a:spcPct val="80000"/>
              </a:lnSpc>
              <a:buFont typeface="Wingdings" charset="2"/>
              <a:buNone/>
            </a:pPr>
            <a:r>
              <a:rPr lang="en-US" sz="2200">
                <a:solidFill>
                  <a:schemeClr val="accent1">
                    <a:lumMod val="60000"/>
                    <a:lumOff val="40000"/>
                  </a:schemeClr>
                </a:solidFill>
                <a:latin typeface="Consolas"/>
                <a:cs typeface="Consolas"/>
              </a:rPr>
              <a:t>-- A person p's siblings are those people, other</a:t>
            </a:r>
          </a:p>
          <a:p>
            <a:pPr defTabSz="571500">
              <a:lnSpc>
                <a:spcPct val="80000"/>
              </a:lnSpc>
              <a:spcAft>
                <a:spcPct val="30000"/>
              </a:spcAft>
              <a:buFont typeface="Wingdings" charset="2"/>
              <a:buNone/>
            </a:pPr>
            <a:r>
              <a:rPr lang="en-US" sz="2200">
                <a:solidFill>
                  <a:schemeClr val="accent1">
                    <a:lumMod val="60000"/>
                    <a:lumOff val="40000"/>
                  </a:schemeClr>
                </a:solidFill>
                <a:latin typeface="Consolas"/>
                <a:cs typeface="Consolas"/>
              </a:rPr>
              <a:t>-- than p, with the same parents as p</a:t>
            </a:r>
          </a:p>
          <a:p>
            <a:pPr defTabSz="571500">
              <a:lnSpc>
                <a:spcPct val="80000"/>
              </a:lnSpc>
              <a:buFont typeface="Wingdings" charset="2"/>
              <a:buNone/>
            </a:pPr>
            <a:r>
              <a:rPr lang="en-US" sz="2200" b="1">
                <a:solidFill>
                  <a:schemeClr val="accent2"/>
                </a:solidFill>
                <a:latin typeface="Consolas"/>
                <a:cs typeface="Consolas"/>
              </a:rPr>
              <a:t>all</a:t>
            </a:r>
            <a:r>
              <a:rPr lang="en-US" sz="2200">
                <a:solidFill>
                  <a:schemeClr val="accent2"/>
                </a:solidFill>
                <a:latin typeface="Consolas"/>
                <a:cs typeface="Consolas"/>
              </a:rPr>
              <a:t> t: Time | </a:t>
            </a:r>
            <a:r>
              <a:rPr lang="en-US" sz="2200" b="1">
                <a:solidFill>
                  <a:schemeClr val="accent1"/>
                </a:solidFill>
                <a:latin typeface="Consolas"/>
                <a:cs typeface="Consolas"/>
              </a:rPr>
              <a:t>all</a:t>
            </a:r>
            <a:r>
              <a:rPr lang="en-US" sz="2200">
                <a:solidFill>
                  <a:schemeClr val="accent1"/>
                </a:solidFill>
                <a:latin typeface="Consolas"/>
                <a:cs typeface="Consolas"/>
              </a:rPr>
              <a:t> p: Person | </a:t>
            </a:r>
          </a:p>
          <a:p>
            <a:pPr defTabSz="571500">
              <a:lnSpc>
                <a:spcPct val="80000"/>
              </a:lnSpc>
              <a:buFont typeface="Wingdings" charset="2"/>
              <a:buNone/>
            </a:pPr>
            <a:r>
              <a:rPr lang="en-US" sz="2200">
                <a:solidFill>
                  <a:schemeClr val="accent1"/>
                </a:solidFill>
                <a:latin typeface="Consolas"/>
                <a:cs typeface="Consolas"/>
              </a:rPr>
              <a:t>  </a:t>
            </a:r>
            <a:r>
              <a:rPr lang="en-US" sz="2200" err="1">
                <a:solidFill>
                  <a:schemeClr val="accent1"/>
                </a:solidFill>
                <a:latin typeface="Consolas"/>
                <a:cs typeface="Consolas"/>
              </a:rPr>
              <a:t>p.siblings</a:t>
            </a:r>
            <a:r>
              <a:rPr lang="en-US" sz="2200" err="1">
                <a:solidFill>
                  <a:srgbClr val="C0504D"/>
                </a:solidFill>
                <a:latin typeface="Consolas"/>
                <a:cs typeface="Consolas"/>
              </a:rPr>
              <a:t>.t</a:t>
            </a:r>
            <a:r>
              <a:rPr lang="en-US" sz="2200">
                <a:solidFill>
                  <a:schemeClr val="accent1"/>
                </a:solidFill>
                <a:latin typeface="Consolas"/>
                <a:cs typeface="Consolas"/>
              </a:rPr>
              <a:t> = </a:t>
            </a:r>
          </a:p>
          <a:p>
            <a:pPr defTabSz="571500">
              <a:lnSpc>
                <a:spcPct val="80000"/>
              </a:lnSpc>
              <a:buFont typeface="Wingdings" charset="2"/>
              <a:buNone/>
            </a:pPr>
            <a:r>
              <a:rPr lang="en-US" sz="2200">
                <a:solidFill>
                  <a:schemeClr val="accent1"/>
                </a:solidFill>
                <a:latin typeface="Consolas"/>
                <a:cs typeface="Consolas"/>
              </a:rPr>
              <a:t>  { q: Person - p | some </a:t>
            </a:r>
            <a:r>
              <a:rPr lang="en-US" sz="2200" err="1">
                <a:solidFill>
                  <a:schemeClr val="accent1"/>
                </a:solidFill>
                <a:latin typeface="Consolas"/>
                <a:cs typeface="Consolas"/>
              </a:rPr>
              <a:t>q.parents</a:t>
            </a:r>
            <a:r>
              <a:rPr lang="en-US" sz="2200" err="1">
                <a:solidFill>
                  <a:srgbClr val="C0504D"/>
                </a:solidFill>
                <a:latin typeface="Consolas"/>
                <a:cs typeface="Consolas"/>
              </a:rPr>
              <a:t>.t</a:t>
            </a:r>
            <a:r>
              <a:rPr lang="en-US" sz="2200">
                <a:solidFill>
                  <a:srgbClr val="C0504D"/>
                </a:solidFill>
                <a:latin typeface="Consolas"/>
                <a:cs typeface="Consolas"/>
              </a:rPr>
              <a:t> </a:t>
            </a:r>
            <a:r>
              <a:rPr lang="en-US" sz="2200">
                <a:solidFill>
                  <a:schemeClr val="accent1"/>
                </a:solidFill>
                <a:latin typeface="Consolas"/>
                <a:cs typeface="Consolas"/>
              </a:rPr>
              <a:t>and</a:t>
            </a:r>
          </a:p>
          <a:p>
            <a:pPr defTabSz="571500">
              <a:lnSpc>
                <a:spcPct val="80000"/>
              </a:lnSpc>
              <a:buFont typeface="Wingdings" charset="2"/>
              <a:buNone/>
            </a:pPr>
            <a:r>
              <a:rPr lang="en-US" sz="2200">
                <a:solidFill>
                  <a:schemeClr val="accent1"/>
                </a:solidFill>
                <a:latin typeface="Consolas"/>
                <a:cs typeface="Consolas"/>
              </a:rPr>
              <a:t>                   </a:t>
            </a:r>
            <a:r>
              <a:rPr lang="en-US" sz="2200">
                <a:solidFill>
                  <a:srgbClr val="C0504D"/>
                </a:solidFill>
                <a:latin typeface="Consolas"/>
                <a:cs typeface="Consolas"/>
              </a:rPr>
              <a:t> </a:t>
            </a:r>
            <a:r>
              <a:rPr lang="en-US" sz="2200" err="1">
                <a:solidFill>
                  <a:schemeClr val="accent1"/>
                </a:solidFill>
                <a:latin typeface="Consolas"/>
                <a:cs typeface="Consolas"/>
              </a:rPr>
              <a:t>p.parents</a:t>
            </a:r>
            <a:r>
              <a:rPr lang="en-US" sz="2200" err="1">
                <a:solidFill>
                  <a:srgbClr val="C0504D"/>
                </a:solidFill>
                <a:latin typeface="Consolas"/>
                <a:cs typeface="Consolas"/>
              </a:rPr>
              <a:t>.t</a:t>
            </a:r>
            <a:r>
              <a:rPr lang="en-US" sz="2200">
                <a:solidFill>
                  <a:schemeClr val="accent1"/>
                </a:solidFill>
                <a:latin typeface="Consolas"/>
                <a:cs typeface="Consolas"/>
              </a:rPr>
              <a:t> = </a:t>
            </a:r>
            <a:r>
              <a:rPr lang="en-US" sz="2200" err="1">
                <a:solidFill>
                  <a:schemeClr val="accent1"/>
                </a:solidFill>
                <a:latin typeface="Consolas"/>
                <a:cs typeface="Consolas"/>
              </a:rPr>
              <a:t>q.parents</a:t>
            </a:r>
            <a:r>
              <a:rPr lang="en-US" sz="2200" err="1">
                <a:solidFill>
                  <a:srgbClr val="C0504D"/>
                </a:solidFill>
                <a:latin typeface="Consolas"/>
                <a:cs typeface="Consolas"/>
              </a:rPr>
              <a:t>.t</a:t>
            </a:r>
            <a:r>
              <a:rPr lang="en-US" sz="2200">
                <a:solidFill>
                  <a:schemeClr val="accent1"/>
                </a:solidFill>
                <a:latin typeface="Consolas"/>
                <a:cs typeface="Consolas"/>
              </a:rPr>
              <a:t> }</a:t>
            </a:r>
          </a:p>
          <a:p>
            <a:pPr defTabSz="571500">
              <a:lnSpc>
                <a:spcPct val="80000"/>
              </a:lnSpc>
              <a:buFont typeface="Wingdings" charset="2"/>
              <a:buNone/>
            </a:pPr>
            <a:endParaRPr lang="en-US" sz="2200">
              <a:solidFill>
                <a:schemeClr val="accent1"/>
              </a:solidFill>
              <a:latin typeface="Consolas"/>
              <a:cs typeface="Consolas"/>
            </a:endParaRPr>
          </a:p>
          <a:p>
            <a:pPr defTabSz="571500">
              <a:lnSpc>
                <a:spcPct val="80000"/>
              </a:lnSpc>
              <a:buFont typeface="Wingdings" charset="2"/>
              <a:buNone/>
            </a:pPr>
            <a:r>
              <a:rPr lang="en-US" sz="2200">
                <a:solidFill>
                  <a:srgbClr val="95B3D7"/>
                </a:solidFill>
                <a:latin typeface="Consolas"/>
                <a:cs typeface="Consolas"/>
              </a:rPr>
              <a:t>-- Each married man (woman) has a wife (husband) </a:t>
            </a:r>
          </a:p>
          <a:p>
            <a:pPr defTabSz="571500">
              <a:lnSpc>
                <a:spcPct val="80000"/>
              </a:lnSpc>
              <a:buFont typeface="Wingdings" charset="2"/>
              <a:buNone/>
            </a:pPr>
            <a:r>
              <a:rPr lang="en-US" sz="2200" b="1">
                <a:solidFill>
                  <a:srgbClr val="C0504D"/>
                </a:solidFill>
                <a:latin typeface="Consolas"/>
                <a:cs typeface="Consolas"/>
              </a:rPr>
              <a:t>all</a:t>
            </a:r>
            <a:r>
              <a:rPr lang="en-US" sz="2200">
                <a:solidFill>
                  <a:srgbClr val="C0504D"/>
                </a:solidFill>
                <a:latin typeface="Consolas"/>
                <a:cs typeface="Consolas"/>
              </a:rPr>
              <a:t> </a:t>
            </a:r>
            <a:r>
              <a:rPr lang="en-US" sz="2200" err="1">
                <a:solidFill>
                  <a:srgbClr val="C0504D"/>
                </a:solidFill>
                <a:latin typeface="Consolas"/>
                <a:cs typeface="Consolas"/>
              </a:rPr>
              <a:t>t</a:t>
            </a:r>
            <a:r>
              <a:rPr lang="en-US" sz="2200">
                <a:solidFill>
                  <a:srgbClr val="C0504D"/>
                </a:solidFill>
                <a:latin typeface="Consolas"/>
                <a:cs typeface="Consolas"/>
              </a:rPr>
              <a:t>: Time | </a:t>
            </a:r>
            <a:r>
              <a:rPr lang="en-US" sz="2200" b="1">
                <a:solidFill>
                  <a:schemeClr val="accent1"/>
                </a:solidFill>
                <a:latin typeface="Consolas"/>
                <a:cs typeface="Consolas"/>
              </a:rPr>
              <a:t>all</a:t>
            </a:r>
            <a:r>
              <a:rPr lang="en-US" sz="2200">
                <a:solidFill>
                  <a:schemeClr val="accent1"/>
                </a:solidFill>
                <a:latin typeface="Consolas"/>
                <a:cs typeface="Consolas"/>
              </a:rPr>
              <a:t> </a:t>
            </a:r>
            <a:r>
              <a:rPr lang="en-US" sz="2200" err="1">
                <a:solidFill>
                  <a:schemeClr val="accent1"/>
                </a:solidFill>
                <a:latin typeface="Consolas"/>
                <a:cs typeface="Consolas"/>
              </a:rPr>
              <a:t>p</a:t>
            </a:r>
            <a:r>
              <a:rPr lang="en-US" sz="2200">
                <a:solidFill>
                  <a:schemeClr val="accent1"/>
                </a:solidFill>
                <a:latin typeface="Consolas"/>
                <a:cs typeface="Consolas"/>
              </a:rPr>
              <a:t>: Person | </a:t>
            </a:r>
          </a:p>
          <a:p>
            <a:pPr defTabSz="571500">
              <a:lnSpc>
                <a:spcPct val="80000"/>
              </a:lnSpc>
              <a:buFont typeface="Wingdings" charset="2"/>
              <a:buNone/>
            </a:pPr>
            <a:r>
              <a:rPr lang="en-US" sz="2200">
                <a:solidFill>
                  <a:schemeClr val="accent1"/>
                </a:solidFill>
                <a:latin typeface="Consolas"/>
                <a:cs typeface="Consolas"/>
              </a:rPr>
              <a:t>  </a:t>
            </a:r>
            <a:r>
              <a:rPr lang="en-US" sz="2200" b="1">
                <a:solidFill>
                  <a:schemeClr val="accent1"/>
                </a:solidFill>
                <a:latin typeface="Consolas"/>
                <a:cs typeface="Consolas"/>
              </a:rPr>
              <a:t>let</a:t>
            </a:r>
            <a:r>
              <a:rPr lang="en-US" sz="2200">
                <a:solidFill>
                  <a:schemeClr val="accent1"/>
                </a:solidFill>
                <a:latin typeface="Consolas"/>
                <a:cs typeface="Consolas"/>
              </a:rPr>
              <a:t> s = </a:t>
            </a:r>
            <a:r>
              <a:rPr lang="en-US" sz="2200" err="1">
                <a:solidFill>
                  <a:schemeClr val="accent1"/>
                </a:solidFill>
                <a:latin typeface="Consolas"/>
                <a:cs typeface="Consolas"/>
              </a:rPr>
              <a:t>p.spouse</a:t>
            </a:r>
            <a:r>
              <a:rPr lang="en-US" sz="2200" err="1">
                <a:solidFill>
                  <a:srgbClr val="C0504D"/>
                </a:solidFill>
                <a:latin typeface="Consolas"/>
                <a:cs typeface="Consolas"/>
              </a:rPr>
              <a:t>.t</a:t>
            </a:r>
            <a:r>
              <a:rPr lang="en-US" sz="2200">
                <a:solidFill>
                  <a:schemeClr val="accent1"/>
                </a:solidFill>
                <a:latin typeface="Consolas"/>
                <a:cs typeface="Consolas"/>
              </a:rPr>
              <a:t> |</a:t>
            </a:r>
          </a:p>
          <a:p>
            <a:pPr defTabSz="571500">
              <a:lnSpc>
                <a:spcPct val="80000"/>
              </a:lnSpc>
              <a:buFont typeface="Wingdings" charset="2"/>
              <a:buNone/>
            </a:pPr>
            <a:r>
              <a:rPr lang="en-US" sz="2200">
                <a:solidFill>
                  <a:schemeClr val="accent1"/>
                </a:solidFill>
                <a:latin typeface="Consolas"/>
                <a:cs typeface="Consolas"/>
              </a:rPr>
              <a:t>   (p </a:t>
            </a:r>
            <a:r>
              <a:rPr lang="en-US" sz="2200" b="1">
                <a:solidFill>
                  <a:schemeClr val="accent1"/>
                </a:solidFill>
                <a:latin typeface="Consolas"/>
                <a:cs typeface="Consolas"/>
              </a:rPr>
              <a:t>in</a:t>
            </a:r>
            <a:r>
              <a:rPr lang="en-US" sz="2200">
                <a:solidFill>
                  <a:schemeClr val="accent1"/>
                </a:solidFill>
                <a:latin typeface="Consolas"/>
                <a:cs typeface="Consolas"/>
              </a:rPr>
              <a:t> Man </a:t>
            </a:r>
            <a:r>
              <a:rPr lang="en-US" sz="2200" b="1">
                <a:solidFill>
                  <a:schemeClr val="accent1"/>
                </a:solidFill>
                <a:latin typeface="Consolas"/>
                <a:cs typeface="Consolas"/>
              </a:rPr>
              <a:t>implies </a:t>
            </a:r>
            <a:r>
              <a:rPr lang="en-US" sz="2200">
                <a:solidFill>
                  <a:schemeClr val="accent1"/>
                </a:solidFill>
                <a:latin typeface="Consolas"/>
                <a:cs typeface="Consolas"/>
              </a:rPr>
              <a:t>s </a:t>
            </a:r>
            <a:r>
              <a:rPr lang="en-US" sz="2200" b="1">
                <a:solidFill>
                  <a:schemeClr val="accent1"/>
                </a:solidFill>
                <a:latin typeface="Consolas"/>
                <a:cs typeface="Consolas"/>
              </a:rPr>
              <a:t>in</a:t>
            </a:r>
            <a:r>
              <a:rPr lang="en-US" sz="2200">
                <a:solidFill>
                  <a:schemeClr val="accent1"/>
                </a:solidFill>
                <a:latin typeface="Consolas"/>
                <a:cs typeface="Consolas"/>
              </a:rPr>
              <a:t> Woman) </a:t>
            </a:r>
            <a:r>
              <a:rPr lang="en-US" sz="2200" b="1">
                <a:solidFill>
                  <a:schemeClr val="accent1"/>
                </a:solidFill>
                <a:latin typeface="Consolas"/>
                <a:cs typeface="Consolas"/>
              </a:rPr>
              <a:t>and</a:t>
            </a:r>
          </a:p>
          <a:p>
            <a:pPr defTabSz="571500">
              <a:lnSpc>
                <a:spcPct val="80000"/>
              </a:lnSpc>
              <a:spcAft>
                <a:spcPct val="50000"/>
              </a:spcAft>
              <a:buNone/>
            </a:pPr>
            <a:r>
              <a:rPr lang="en-US" sz="2200">
                <a:solidFill>
                  <a:schemeClr val="accent1"/>
                </a:solidFill>
                <a:latin typeface="Consolas"/>
                <a:cs typeface="Consolas"/>
              </a:rPr>
              <a:t>   (p </a:t>
            </a:r>
            <a:r>
              <a:rPr lang="en-US" sz="2200" b="1">
                <a:solidFill>
                  <a:schemeClr val="accent1"/>
                </a:solidFill>
                <a:latin typeface="Consolas"/>
                <a:cs typeface="Consolas"/>
              </a:rPr>
              <a:t>in</a:t>
            </a:r>
            <a:r>
              <a:rPr lang="en-US" sz="2200">
                <a:solidFill>
                  <a:schemeClr val="accent1"/>
                </a:solidFill>
                <a:latin typeface="Consolas"/>
                <a:cs typeface="Consolas"/>
              </a:rPr>
              <a:t> Woman </a:t>
            </a:r>
            <a:r>
              <a:rPr lang="en-US" sz="2200" b="1">
                <a:solidFill>
                  <a:schemeClr val="accent1"/>
                </a:solidFill>
                <a:latin typeface="Consolas"/>
                <a:cs typeface="Consolas"/>
              </a:rPr>
              <a:t>implies </a:t>
            </a:r>
            <a:r>
              <a:rPr lang="en-US" sz="2200">
                <a:solidFill>
                  <a:schemeClr val="accent1"/>
                </a:solidFill>
                <a:latin typeface="Consolas"/>
                <a:cs typeface="Consolas"/>
              </a:rPr>
              <a:t>s </a:t>
            </a:r>
            <a:r>
              <a:rPr lang="en-US" sz="2200" b="1">
                <a:solidFill>
                  <a:schemeClr val="accent1"/>
                </a:solidFill>
                <a:latin typeface="Consolas"/>
                <a:cs typeface="Consolas"/>
              </a:rPr>
              <a:t>in</a:t>
            </a:r>
            <a:r>
              <a:rPr lang="en-US" sz="2200">
                <a:solidFill>
                  <a:schemeClr val="accent1"/>
                </a:solidFill>
                <a:latin typeface="Consolas"/>
                <a:cs typeface="Consolas"/>
              </a:rPr>
              <a:t> Man)</a:t>
            </a:r>
          </a:p>
        </p:txBody>
      </p:sp>
      <p:sp>
        <p:nvSpPr>
          <p:cNvPr id="5" name="Slide Number Placeholder 4"/>
          <p:cNvSpPr>
            <a:spLocks noGrp="1"/>
          </p:cNvSpPr>
          <p:nvPr>
            <p:ph type="sldNum" sz="quarter" idx="12"/>
          </p:nvPr>
        </p:nvSpPr>
        <p:spPr/>
        <p:txBody>
          <a:bodyPr/>
          <a:lstStyle/>
          <a:p>
            <a:fld id="{605EAEF8-CE85-C64C-B22D-9388D17113B7}" type="slidenum">
              <a:rPr lang="en-US"/>
              <a:pPr/>
              <a:t>19</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495300" y="0"/>
            <a:ext cx="7772400" cy="1143000"/>
          </a:xfrm>
        </p:spPr>
        <p:txBody>
          <a:bodyPr/>
          <a:lstStyle/>
          <a:p>
            <a:r>
              <a:rPr lang="en-US" b="0"/>
              <a:t>Overview</a:t>
            </a:r>
            <a:endParaRPr lang="en-US" sz="2800" b="0"/>
          </a:p>
        </p:txBody>
      </p:sp>
      <p:sp>
        <p:nvSpPr>
          <p:cNvPr id="262147" name="Rectangle 3"/>
          <p:cNvSpPr>
            <a:spLocks noGrp="1" noChangeArrowheads="1"/>
          </p:cNvSpPr>
          <p:nvPr>
            <p:ph idx="1"/>
          </p:nvPr>
        </p:nvSpPr>
        <p:spPr>
          <a:xfrm>
            <a:off x="749300" y="1460500"/>
            <a:ext cx="8394700" cy="4673600"/>
          </a:xfrm>
        </p:spPr>
        <p:txBody>
          <a:bodyPr/>
          <a:lstStyle/>
          <a:p>
            <a:pPr>
              <a:lnSpc>
                <a:spcPct val="105000"/>
              </a:lnSpc>
              <a:buFont typeface="Wingdings" charset="2"/>
              <a:buNone/>
            </a:pPr>
            <a:endParaRPr lang="en-US" dirty="0"/>
          </a:p>
          <a:p>
            <a:pPr>
              <a:lnSpc>
                <a:spcPct val="105000"/>
              </a:lnSpc>
            </a:pPr>
            <a:r>
              <a:rPr lang="en-US" dirty="0"/>
              <a:t>Basics of dynamic models</a:t>
            </a:r>
          </a:p>
          <a:p>
            <a:pPr lvl="1">
              <a:lnSpc>
                <a:spcPct val="105000"/>
              </a:lnSpc>
            </a:pPr>
            <a:r>
              <a:rPr lang="en-US" dirty="0"/>
              <a:t>Modeling a system’s </a:t>
            </a:r>
            <a:r>
              <a:rPr lang="en-US" dirty="0">
                <a:solidFill>
                  <a:schemeClr val="accent2"/>
                </a:solidFill>
              </a:rPr>
              <a:t>states </a:t>
            </a:r>
            <a:r>
              <a:rPr lang="en-US" dirty="0"/>
              <a:t>and </a:t>
            </a:r>
            <a:r>
              <a:rPr lang="en-US" dirty="0">
                <a:solidFill>
                  <a:srgbClr val="C0504D"/>
                </a:solidFill>
              </a:rPr>
              <a:t>state transitions</a:t>
            </a:r>
          </a:p>
          <a:p>
            <a:pPr lvl="1">
              <a:lnSpc>
                <a:spcPct val="105000"/>
              </a:lnSpc>
            </a:pPr>
            <a:r>
              <a:rPr lang="en-US" dirty="0">
                <a:solidFill>
                  <a:srgbClr val="000000"/>
                </a:solidFill>
              </a:rPr>
              <a:t>Modeling </a:t>
            </a:r>
            <a:r>
              <a:rPr lang="en-US" dirty="0">
                <a:solidFill>
                  <a:srgbClr val="C0504D"/>
                </a:solidFill>
              </a:rPr>
              <a:t>operations </a:t>
            </a:r>
            <a:r>
              <a:rPr lang="en-US" dirty="0"/>
              <a:t>causing transitions</a:t>
            </a:r>
          </a:p>
          <a:p>
            <a:pPr lvl="1">
              <a:lnSpc>
                <a:spcPct val="105000"/>
              </a:lnSpc>
            </a:pPr>
            <a:endParaRPr lang="en-US" dirty="0"/>
          </a:p>
          <a:p>
            <a:pPr>
              <a:lnSpc>
                <a:spcPct val="105000"/>
              </a:lnSpc>
            </a:pPr>
            <a:r>
              <a:rPr lang="en-US" dirty="0"/>
              <a:t>Simple example of operations</a:t>
            </a:r>
          </a:p>
          <a:p>
            <a:pPr>
              <a:lnSpc>
                <a:spcPct val="105000"/>
              </a:lnSpc>
            </a:pPr>
            <a:endParaRPr lang="en-US" dirty="0"/>
          </a:p>
        </p:txBody>
      </p:sp>
      <p:sp>
        <p:nvSpPr>
          <p:cNvPr id="5" name="Slide Number Placeholder 4"/>
          <p:cNvSpPr>
            <a:spLocks noGrp="1"/>
          </p:cNvSpPr>
          <p:nvPr>
            <p:ph type="sldNum" sz="quarter" idx="12"/>
          </p:nvPr>
        </p:nvSpPr>
        <p:spPr/>
        <p:txBody>
          <a:bodyPr/>
          <a:lstStyle/>
          <a:p>
            <a:fld id="{66F6235D-A8C5-5B44-9667-617992D9685D}" type="slidenum">
              <a:rPr lang="en-US"/>
              <a:pPr/>
              <a:t>2</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p:txBody>
          <a:bodyPr/>
          <a:lstStyle/>
          <a:p>
            <a:r>
              <a:rPr lang="en-US"/>
              <a:t>Revising </a:t>
            </a:r>
            <a:r>
              <a:rPr lang="en-US" i="1"/>
              <a:t>Static</a:t>
            </a:r>
            <a:r>
              <a:rPr lang="en-US"/>
              <a:t> Constraints</a:t>
            </a:r>
          </a:p>
        </p:txBody>
      </p:sp>
      <p:sp>
        <p:nvSpPr>
          <p:cNvPr id="416771" name="Rectangle 3"/>
          <p:cNvSpPr>
            <a:spLocks noGrp="1" noChangeArrowheads="1"/>
          </p:cNvSpPr>
          <p:nvPr>
            <p:ph idx="1"/>
          </p:nvPr>
        </p:nvSpPr>
        <p:spPr>
          <a:xfrm>
            <a:off x="590313" y="1533548"/>
            <a:ext cx="7927060" cy="5042230"/>
          </a:xfrm>
        </p:spPr>
        <p:txBody>
          <a:bodyPr>
            <a:normAutofit/>
          </a:bodyPr>
          <a:lstStyle/>
          <a:p>
            <a:pPr>
              <a:lnSpc>
                <a:spcPct val="80000"/>
              </a:lnSpc>
              <a:spcAft>
                <a:spcPct val="30000"/>
              </a:spcAft>
              <a:buFont typeface="Wingdings" charset="2"/>
              <a:buNone/>
            </a:pPr>
            <a:r>
              <a:rPr lang="en-US" sz="2400">
                <a:solidFill>
                  <a:srgbClr val="B9CDE5"/>
                </a:solidFill>
                <a:latin typeface="Consolas"/>
                <a:cs typeface="Consolas"/>
              </a:rPr>
              <a:t>-- A spouse can't be a sibling</a:t>
            </a:r>
          </a:p>
          <a:p>
            <a:pPr>
              <a:lnSpc>
                <a:spcPct val="80000"/>
              </a:lnSpc>
              <a:buFont typeface="Wingdings" charset="2"/>
              <a:buNone/>
            </a:pPr>
            <a:r>
              <a:rPr lang="en-US" sz="2400" b="1">
                <a:solidFill>
                  <a:srgbClr val="C0504D"/>
                </a:solidFill>
                <a:latin typeface="Consolas"/>
                <a:cs typeface="Consolas"/>
              </a:rPr>
              <a:t>all</a:t>
            </a:r>
            <a:r>
              <a:rPr lang="en-US" sz="2400">
                <a:solidFill>
                  <a:srgbClr val="C0504D"/>
                </a:solidFill>
                <a:latin typeface="Consolas"/>
                <a:cs typeface="Consolas"/>
              </a:rPr>
              <a:t> </a:t>
            </a:r>
            <a:r>
              <a:rPr lang="en-US" sz="2400" err="1">
                <a:solidFill>
                  <a:srgbClr val="C0504D"/>
                </a:solidFill>
                <a:latin typeface="Consolas"/>
                <a:cs typeface="Consolas"/>
              </a:rPr>
              <a:t>t</a:t>
            </a:r>
            <a:r>
              <a:rPr lang="en-US" sz="2400">
                <a:solidFill>
                  <a:srgbClr val="C0504D"/>
                </a:solidFill>
                <a:latin typeface="Consolas"/>
                <a:cs typeface="Consolas"/>
              </a:rPr>
              <a:t>: Time | </a:t>
            </a:r>
            <a:r>
              <a:rPr lang="en-US" sz="2400" b="1">
                <a:solidFill>
                  <a:schemeClr val="accent1"/>
                </a:solidFill>
                <a:latin typeface="Consolas"/>
                <a:cs typeface="Consolas"/>
              </a:rPr>
              <a:t>no</a:t>
            </a:r>
            <a:r>
              <a:rPr lang="en-US" sz="2400">
                <a:solidFill>
                  <a:schemeClr val="accent1"/>
                </a:solidFill>
                <a:latin typeface="Consolas"/>
                <a:cs typeface="Consolas"/>
              </a:rPr>
              <a:t> </a:t>
            </a:r>
            <a:r>
              <a:rPr lang="en-US" sz="2400" err="1">
                <a:solidFill>
                  <a:schemeClr val="accent1"/>
                </a:solidFill>
                <a:latin typeface="Consolas"/>
                <a:cs typeface="Consolas"/>
              </a:rPr>
              <a:t>p</a:t>
            </a:r>
            <a:r>
              <a:rPr lang="en-US" sz="2400">
                <a:solidFill>
                  <a:schemeClr val="accent1"/>
                </a:solidFill>
                <a:latin typeface="Consolas"/>
                <a:cs typeface="Consolas"/>
              </a:rPr>
              <a:t>: Person | </a:t>
            </a:r>
          </a:p>
          <a:p>
            <a:pPr>
              <a:lnSpc>
                <a:spcPct val="80000"/>
              </a:lnSpc>
              <a:buFont typeface="Wingdings" charset="2"/>
              <a:buNone/>
            </a:pPr>
            <a:r>
              <a:rPr lang="en-US" sz="2400">
                <a:solidFill>
                  <a:schemeClr val="accent1"/>
                </a:solidFill>
                <a:latin typeface="Consolas"/>
                <a:cs typeface="Consolas"/>
              </a:rPr>
              <a:t>  </a:t>
            </a:r>
            <a:r>
              <a:rPr lang="en-US" sz="2400" b="1">
                <a:solidFill>
                  <a:schemeClr val="accent1"/>
                </a:solidFill>
                <a:latin typeface="Consolas"/>
                <a:cs typeface="Consolas"/>
              </a:rPr>
              <a:t>some </a:t>
            </a:r>
            <a:r>
              <a:rPr lang="en-US" sz="2400" err="1">
                <a:solidFill>
                  <a:schemeClr val="accent1"/>
                </a:solidFill>
                <a:latin typeface="Consolas"/>
                <a:cs typeface="Consolas"/>
              </a:rPr>
              <a:t>p.spouse</a:t>
            </a:r>
            <a:r>
              <a:rPr lang="en-US" sz="2400" err="1">
                <a:solidFill>
                  <a:schemeClr val="accent2"/>
                </a:solidFill>
                <a:latin typeface="Consolas"/>
                <a:cs typeface="Consolas"/>
              </a:rPr>
              <a:t>.t</a:t>
            </a:r>
            <a:r>
              <a:rPr lang="en-US" sz="2400">
                <a:solidFill>
                  <a:schemeClr val="accent1"/>
                </a:solidFill>
                <a:latin typeface="Consolas"/>
                <a:cs typeface="Consolas"/>
              </a:rPr>
              <a:t> </a:t>
            </a:r>
            <a:r>
              <a:rPr lang="en-US" sz="2400" b="1">
                <a:solidFill>
                  <a:schemeClr val="accent1"/>
                </a:solidFill>
                <a:latin typeface="Consolas"/>
                <a:cs typeface="Consolas"/>
              </a:rPr>
              <a:t>and</a:t>
            </a:r>
            <a:r>
              <a:rPr lang="en-US" sz="2400">
                <a:solidFill>
                  <a:schemeClr val="accent1"/>
                </a:solidFill>
                <a:latin typeface="Consolas"/>
                <a:cs typeface="Consolas"/>
              </a:rPr>
              <a:t> </a:t>
            </a:r>
          </a:p>
          <a:p>
            <a:pPr>
              <a:lnSpc>
                <a:spcPct val="80000"/>
              </a:lnSpc>
              <a:buFont typeface="Wingdings" charset="2"/>
              <a:buNone/>
            </a:pPr>
            <a:r>
              <a:rPr lang="en-US" sz="2400">
                <a:solidFill>
                  <a:schemeClr val="accent1"/>
                </a:solidFill>
                <a:latin typeface="Consolas"/>
                <a:cs typeface="Consolas"/>
              </a:rPr>
              <a:t>  </a:t>
            </a:r>
            <a:r>
              <a:rPr lang="en-US" sz="2400" err="1">
                <a:solidFill>
                  <a:schemeClr val="accent1"/>
                </a:solidFill>
                <a:latin typeface="Consolas"/>
                <a:cs typeface="Consolas"/>
              </a:rPr>
              <a:t>p.spouse</a:t>
            </a:r>
            <a:r>
              <a:rPr lang="en-US" sz="2400" err="1">
                <a:solidFill>
                  <a:srgbClr val="C0504D"/>
                </a:solidFill>
                <a:latin typeface="Consolas"/>
                <a:cs typeface="Consolas"/>
              </a:rPr>
              <a:t>.t</a:t>
            </a:r>
            <a:r>
              <a:rPr lang="en-US" sz="2400">
                <a:solidFill>
                  <a:schemeClr val="accent1"/>
                </a:solidFill>
                <a:latin typeface="Consolas"/>
                <a:cs typeface="Consolas"/>
              </a:rPr>
              <a:t> </a:t>
            </a:r>
            <a:r>
              <a:rPr lang="en-US" sz="2400" b="1">
                <a:solidFill>
                  <a:schemeClr val="accent1"/>
                </a:solidFill>
                <a:latin typeface="Consolas"/>
                <a:cs typeface="Consolas"/>
              </a:rPr>
              <a:t>in</a:t>
            </a:r>
            <a:r>
              <a:rPr lang="en-US" sz="2400">
                <a:solidFill>
                  <a:schemeClr val="accent1"/>
                </a:solidFill>
                <a:latin typeface="Consolas"/>
                <a:cs typeface="Consolas"/>
              </a:rPr>
              <a:t> </a:t>
            </a:r>
            <a:r>
              <a:rPr lang="en-US" sz="2400" err="1">
                <a:solidFill>
                  <a:schemeClr val="accent1"/>
                </a:solidFill>
                <a:latin typeface="Consolas"/>
                <a:cs typeface="Consolas"/>
              </a:rPr>
              <a:t>p.siblings</a:t>
            </a:r>
            <a:r>
              <a:rPr lang="en-US" sz="2400" err="1">
                <a:solidFill>
                  <a:srgbClr val="C0504D"/>
                </a:solidFill>
                <a:latin typeface="Consolas"/>
                <a:cs typeface="Consolas"/>
              </a:rPr>
              <a:t>.t</a:t>
            </a:r>
            <a:endParaRPr lang="en-US" sz="2400">
              <a:solidFill>
                <a:srgbClr val="C0504D"/>
              </a:solidFill>
              <a:latin typeface="Consolas"/>
              <a:cs typeface="Consolas"/>
            </a:endParaRPr>
          </a:p>
          <a:p>
            <a:pPr>
              <a:lnSpc>
                <a:spcPct val="80000"/>
              </a:lnSpc>
              <a:buFont typeface="Wingdings" charset="2"/>
              <a:buNone/>
            </a:pPr>
            <a:endParaRPr lang="en-US" sz="2400">
              <a:solidFill>
                <a:schemeClr val="accent1"/>
              </a:solidFill>
              <a:latin typeface="Consolas"/>
              <a:cs typeface="Consolas"/>
            </a:endParaRPr>
          </a:p>
          <a:p>
            <a:pPr>
              <a:lnSpc>
                <a:spcPct val="80000"/>
              </a:lnSpc>
              <a:buFont typeface="Wingdings" charset="2"/>
              <a:buNone/>
            </a:pPr>
            <a:endParaRPr lang="en-US" sz="2400">
              <a:solidFill>
                <a:schemeClr val="accent1"/>
              </a:solidFill>
              <a:latin typeface="Consolas"/>
              <a:cs typeface="Consolas"/>
            </a:endParaRPr>
          </a:p>
          <a:p>
            <a:pPr>
              <a:lnSpc>
                <a:spcPct val="80000"/>
              </a:lnSpc>
              <a:spcAft>
                <a:spcPct val="30000"/>
              </a:spcAft>
              <a:buFont typeface="Wingdings" charset="2"/>
              <a:buNone/>
            </a:pPr>
            <a:r>
              <a:rPr lang="en-US" sz="2400">
                <a:solidFill>
                  <a:srgbClr val="B9CDE5"/>
                </a:solidFill>
                <a:latin typeface="Consolas"/>
                <a:cs typeface="Consolas"/>
              </a:rPr>
              <a:t>-- People can't be married to a blood relative</a:t>
            </a:r>
          </a:p>
          <a:p>
            <a:pPr>
              <a:lnSpc>
                <a:spcPct val="80000"/>
              </a:lnSpc>
              <a:buFont typeface="Wingdings" charset="2"/>
              <a:buNone/>
            </a:pPr>
            <a:r>
              <a:rPr lang="en-US" sz="2400">
                <a:solidFill>
                  <a:schemeClr val="accent1"/>
                </a:solidFill>
                <a:latin typeface="Consolas"/>
                <a:cs typeface="Consolas"/>
              </a:rPr>
              <a:t>  </a:t>
            </a:r>
            <a:r>
              <a:rPr lang="en-US" sz="2400" b="1">
                <a:solidFill>
                  <a:srgbClr val="C0504D"/>
                </a:solidFill>
                <a:latin typeface="Consolas"/>
                <a:cs typeface="Consolas"/>
              </a:rPr>
              <a:t>all</a:t>
            </a:r>
            <a:r>
              <a:rPr lang="en-US" sz="2400">
                <a:solidFill>
                  <a:srgbClr val="C0504D"/>
                </a:solidFill>
                <a:latin typeface="Consolas"/>
                <a:cs typeface="Consolas"/>
              </a:rPr>
              <a:t> t: Time | </a:t>
            </a:r>
            <a:r>
              <a:rPr lang="en-US" sz="2400" b="1">
                <a:solidFill>
                  <a:schemeClr val="accent1"/>
                </a:solidFill>
                <a:latin typeface="Consolas"/>
                <a:cs typeface="Consolas"/>
              </a:rPr>
              <a:t>no</a:t>
            </a:r>
            <a:r>
              <a:rPr lang="en-US" sz="2400">
                <a:solidFill>
                  <a:schemeClr val="accent1"/>
                </a:solidFill>
                <a:latin typeface="Consolas"/>
                <a:cs typeface="Consolas"/>
              </a:rPr>
              <a:t> p: Person |</a:t>
            </a:r>
          </a:p>
          <a:p>
            <a:pPr>
              <a:lnSpc>
                <a:spcPct val="80000"/>
              </a:lnSpc>
              <a:buNone/>
            </a:pPr>
            <a:r>
              <a:rPr lang="en-US" sz="2400" b="1">
                <a:solidFill>
                  <a:schemeClr val="accent1"/>
                </a:solidFill>
                <a:latin typeface="Consolas"/>
                <a:cs typeface="Consolas"/>
              </a:rPr>
              <a:t>    let</a:t>
            </a:r>
            <a:r>
              <a:rPr lang="en-US" sz="2400">
                <a:solidFill>
                  <a:schemeClr val="accent1"/>
                </a:solidFill>
                <a:latin typeface="Consolas"/>
                <a:cs typeface="Consolas"/>
              </a:rPr>
              <a:t> s = </a:t>
            </a:r>
            <a:r>
              <a:rPr lang="en-US" sz="2400" err="1">
                <a:solidFill>
                  <a:schemeClr val="accent1"/>
                </a:solidFill>
                <a:latin typeface="Consolas"/>
                <a:cs typeface="Consolas"/>
              </a:rPr>
              <a:t>p.spouse</a:t>
            </a:r>
            <a:r>
              <a:rPr lang="en-US" sz="2400" err="1">
                <a:solidFill>
                  <a:srgbClr val="C0504D"/>
                </a:solidFill>
                <a:latin typeface="Consolas"/>
                <a:cs typeface="Consolas"/>
              </a:rPr>
              <a:t>.t</a:t>
            </a:r>
            <a:r>
              <a:rPr lang="en-US" sz="2400">
                <a:solidFill>
                  <a:schemeClr val="accent1"/>
                </a:solidFill>
                <a:latin typeface="Consolas"/>
                <a:cs typeface="Consolas"/>
              </a:rPr>
              <a:t> |</a:t>
            </a:r>
          </a:p>
          <a:p>
            <a:pPr>
              <a:lnSpc>
                <a:spcPct val="80000"/>
              </a:lnSpc>
              <a:buNone/>
            </a:pPr>
            <a:r>
              <a:rPr lang="en-US" sz="2400" b="1">
                <a:solidFill>
                  <a:schemeClr val="accent1"/>
                </a:solidFill>
                <a:latin typeface="Consolas"/>
                <a:cs typeface="Consolas"/>
              </a:rPr>
              <a:t>      some </a:t>
            </a:r>
            <a:r>
              <a:rPr lang="en-US" sz="2400">
                <a:solidFill>
                  <a:schemeClr val="accent1"/>
                </a:solidFill>
                <a:latin typeface="Consolas"/>
                <a:cs typeface="Consolas"/>
              </a:rPr>
              <a:t>s </a:t>
            </a:r>
            <a:r>
              <a:rPr lang="en-US" sz="2400" b="1">
                <a:solidFill>
                  <a:schemeClr val="accent1"/>
                </a:solidFill>
                <a:latin typeface="Consolas"/>
                <a:cs typeface="Consolas"/>
              </a:rPr>
              <a:t>and</a:t>
            </a:r>
            <a:r>
              <a:rPr lang="en-US" sz="2400">
                <a:solidFill>
                  <a:schemeClr val="accent1"/>
                </a:solidFill>
                <a:latin typeface="Consolas"/>
                <a:cs typeface="Consolas"/>
              </a:rPr>
              <a:t> </a:t>
            </a:r>
          </a:p>
          <a:p>
            <a:pPr>
              <a:lnSpc>
                <a:spcPct val="80000"/>
              </a:lnSpc>
              <a:buNone/>
            </a:pPr>
            <a:r>
              <a:rPr lang="en-US" sz="2400">
                <a:solidFill>
                  <a:schemeClr val="accent1"/>
                </a:solidFill>
                <a:latin typeface="Consolas"/>
                <a:cs typeface="Consolas"/>
              </a:rPr>
              <a:t>      </a:t>
            </a:r>
            <a:r>
              <a:rPr lang="en-US" sz="2400" err="1">
                <a:solidFill>
                  <a:schemeClr val="accent1"/>
                </a:solidFill>
                <a:latin typeface="Consolas"/>
                <a:cs typeface="Consolas"/>
              </a:rPr>
              <a:t>BloodRelatives</a:t>
            </a:r>
            <a:r>
              <a:rPr lang="en-US" sz="2400">
                <a:solidFill>
                  <a:schemeClr val="accent1"/>
                </a:solidFill>
                <a:latin typeface="Consolas"/>
                <a:cs typeface="Consolas"/>
              </a:rPr>
              <a:t>[p, s, </a:t>
            </a:r>
            <a:r>
              <a:rPr lang="en-US" sz="2400">
                <a:solidFill>
                  <a:srgbClr val="C0504D"/>
                </a:solidFill>
                <a:latin typeface="Consolas"/>
                <a:cs typeface="Consolas"/>
              </a:rPr>
              <a:t>t</a:t>
            </a:r>
            <a:r>
              <a:rPr lang="en-US" sz="2400">
                <a:solidFill>
                  <a:schemeClr val="accent1"/>
                </a:solidFill>
                <a:latin typeface="Consolas"/>
                <a:cs typeface="Consolas"/>
              </a:rPr>
              <a:t>]</a:t>
            </a:r>
          </a:p>
        </p:txBody>
      </p:sp>
      <p:sp>
        <p:nvSpPr>
          <p:cNvPr id="5" name="Slide Number Placeholder 4"/>
          <p:cNvSpPr>
            <a:spLocks noGrp="1"/>
          </p:cNvSpPr>
          <p:nvPr>
            <p:ph type="sldNum" sz="quarter" idx="12"/>
          </p:nvPr>
        </p:nvSpPr>
        <p:spPr/>
        <p:txBody>
          <a:bodyPr/>
          <a:lstStyle/>
          <a:p>
            <a:fld id="{F6E5FEB5-0AC9-4E40-B185-2BE2494A2DC7}" type="slidenum">
              <a:rPr lang="en-US"/>
              <a:pPr/>
              <a:t>20</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p:txBody>
          <a:bodyPr/>
          <a:lstStyle/>
          <a:p>
            <a:r>
              <a:rPr lang="en-US"/>
              <a:t>Revising </a:t>
            </a:r>
            <a:r>
              <a:rPr lang="en-US" i="1"/>
              <a:t>Static</a:t>
            </a:r>
            <a:r>
              <a:rPr lang="en-US"/>
              <a:t> Constraints</a:t>
            </a:r>
          </a:p>
        </p:txBody>
      </p:sp>
      <p:sp>
        <p:nvSpPr>
          <p:cNvPr id="417795" name="Rectangle 3"/>
          <p:cNvSpPr>
            <a:spLocks noGrp="1" noChangeArrowheads="1"/>
          </p:cNvSpPr>
          <p:nvPr>
            <p:ph idx="1"/>
          </p:nvPr>
        </p:nvSpPr>
        <p:spPr/>
        <p:txBody>
          <a:bodyPr>
            <a:normAutofit/>
          </a:bodyPr>
          <a:lstStyle/>
          <a:p>
            <a:pPr>
              <a:lnSpc>
                <a:spcPct val="80000"/>
              </a:lnSpc>
              <a:buFont typeface="Wingdings" charset="2"/>
              <a:buNone/>
            </a:pPr>
            <a:r>
              <a:rPr lang="en-US" sz="2400">
                <a:solidFill>
                  <a:srgbClr val="B9CDE5"/>
                </a:solidFill>
                <a:latin typeface="Consolas"/>
                <a:cs typeface="Consolas"/>
              </a:rPr>
              <a:t>-- a person can't have children with </a:t>
            </a:r>
          </a:p>
          <a:p>
            <a:pPr>
              <a:lnSpc>
                <a:spcPct val="80000"/>
              </a:lnSpc>
              <a:buFont typeface="Wingdings" charset="2"/>
              <a:buNone/>
            </a:pPr>
            <a:r>
              <a:rPr lang="en-US" sz="2400">
                <a:solidFill>
                  <a:srgbClr val="B9CDE5"/>
                </a:solidFill>
                <a:latin typeface="Consolas"/>
                <a:cs typeface="Consolas"/>
              </a:rPr>
              <a:t>-- a blood relative</a:t>
            </a:r>
          </a:p>
          <a:p>
            <a:pPr>
              <a:lnSpc>
                <a:spcPct val="80000"/>
              </a:lnSpc>
              <a:buFont typeface="Wingdings" charset="2"/>
              <a:buNone/>
            </a:pPr>
            <a:r>
              <a:rPr lang="en-US" sz="2400" b="1">
                <a:solidFill>
                  <a:schemeClr val="accent2"/>
                </a:solidFill>
                <a:latin typeface="Consolas"/>
                <a:cs typeface="Consolas"/>
              </a:rPr>
              <a:t>all</a:t>
            </a:r>
            <a:r>
              <a:rPr lang="en-US" sz="2400">
                <a:solidFill>
                  <a:schemeClr val="accent2"/>
                </a:solidFill>
                <a:latin typeface="Consolas"/>
                <a:cs typeface="Consolas"/>
              </a:rPr>
              <a:t> </a:t>
            </a:r>
            <a:r>
              <a:rPr lang="en-US" sz="2400" err="1">
                <a:solidFill>
                  <a:schemeClr val="accent2"/>
                </a:solidFill>
                <a:latin typeface="Consolas"/>
                <a:cs typeface="Consolas"/>
              </a:rPr>
              <a:t>t</a:t>
            </a:r>
            <a:r>
              <a:rPr lang="en-US" sz="2400">
                <a:solidFill>
                  <a:schemeClr val="accent2"/>
                </a:solidFill>
                <a:latin typeface="Consolas"/>
                <a:cs typeface="Consolas"/>
              </a:rPr>
              <a:t>: Time | </a:t>
            </a:r>
            <a:r>
              <a:rPr lang="en-US" sz="2400" b="1">
                <a:solidFill>
                  <a:schemeClr val="accent1"/>
                </a:solidFill>
                <a:latin typeface="Consolas"/>
                <a:cs typeface="Consolas"/>
              </a:rPr>
              <a:t>all</a:t>
            </a:r>
            <a:r>
              <a:rPr lang="en-US" sz="2400">
                <a:solidFill>
                  <a:schemeClr val="accent1"/>
                </a:solidFill>
                <a:latin typeface="Consolas"/>
                <a:cs typeface="Consolas"/>
              </a:rPr>
              <a:t> </a:t>
            </a:r>
            <a:r>
              <a:rPr lang="en-US" sz="2400" err="1">
                <a:solidFill>
                  <a:schemeClr val="accent1"/>
                </a:solidFill>
                <a:latin typeface="Consolas"/>
                <a:cs typeface="Consolas"/>
              </a:rPr>
              <a:t>p</a:t>
            </a:r>
            <a:r>
              <a:rPr lang="en-US" sz="2400">
                <a:solidFill>
                  <a:schemeClr val="accent1"/>
                </a:solidFill>
                <a:latin typeface="Consolas"/>
                <a:cs typeface="Consolas"/>
              </a:rPr>
              <a:t>, </a:t>
            </a:r>
            <a:r>
              <a:rPr lang="en-US" sz="2400" err="1">
                <a:solidFill>
                  <a:schemeClr val="accent1"/>
                </a:solidFill>
                <a:latin typeface="Consolas"/>
                <a:cs typeface="Consolas"/>
              </a:rPr>
              <a:t>q</a:t>
            </a:r>
            <a:r>
              <a:rPr lang="en-US" sz="2400">
                <a:solidFill>
                  <a:schemeClr val="accent1"/>
                </a:solidFill>
                <a:latin typeface="Consolas"/>
                <a:cs typeface="Consolas"/>
              </a:rPr>
              <a:t>: Person |</a:t>
            </a:r>
          </a:p>
          <a:p>
            <a:pPr>
              <a:lnSpc>
                <a:spcPct val="80000"/>
              </a:lnSpc>
              <a:buFont typeface="Wingdings" charset="2"/>
              <a:buNone/>
            </a:pPr>
            <a:r>
              <a:rPr lang="en-US" sz="2400">
                <a:solidFill>
                  <a:schemeClr val="accent1"/>
                </a:solidFill>
                <a:latin typeface="Consolas"/>
                <a:cs typeface="Consolas"/>
              </a:rPr>
              <a:t>  (</a:t>
            </a:r>
            <a:r>
              <a:rPr lang="en-US" sz="2400" b="1">
                <a:solidFill>
                  <a:schemeClr val="accent1"/>
                </a:solidFill>
                <a:latin typeface="Consolas"/>
                <a:cs typeface="Consolas"/>
              </a:rPr>
              <a:t>some</a:t>
            </a:r>
            <a:r>
              <a:rPr lang="en-US" sz="2400">
                <a:solidFill>
                  <a:schemeClr val="accent1"/>
                </a:solidFill>
                <a:latin typeface="Consolas"/>
                <a:cs typeface="Consolas"/>
              </a:rPr>
              <a:t> (</a:t>
            </a:r>
            <a:r>
              <a:rPr lang="en-US" sz="2400" err="1">
                <a:solidFill>
                  <a:schemeClr val="accent1"/>
                </a:solidFill>
                <a:latin typeface="Consolas"/>
                <a:cs typeface="Consolas"/>
              </a:rPr>
              <a:t>p.children</a:t>
            </a:r>
            <a:r>
              <a:rPr lang="en-US" sz="2400" err="1">
                <a:solidFill>
                  <a:srgbClr val="C0504D"/>
                </a:solidFill>
                <a:latin typeface="Consolas"/>
                <a:cs typeface="Consolas"/>
              </a:rPr>
              <a:t>.t</a:t>
            </a:r>
            <a:r>
              <a:rPr lang="en-US" sz="2400">
                <a:solidFill>
                  <a:schemeClr val="accent1"/>
                </a:solidFill>
                <a:latin typeface="Consolas"/>
                <a:cs typeface="Consolas"/>
              </a:rPr>
              <a:t> </a:t>
            </a:r>
            <a:r>
              <a:rPr lang="en-US" sz="2400" b="1">
                <a:solidFill>
                  <a:schemeClr val="accent1"/>
                </a:solidFill>
                <a:latin typeface="Consolas"/>
                <a:cs typeface="Consolas"/>
              </a:rPr>
              <a:t>&amp; </a:t>
            </a:r>
            <a:r>
              <a:rPr lang="en-US" sz="2400" err="1">
                <a:solidFill>
                  <a:schemeClr val="accent1"/>
                </a:solidFill>
                <a:latin typeface="Consolas"/>
                <a:cs typeface="Consolas"/>
              </a:rPr>
              <a:t>q.children</a:t>
            </a:r>
            <a:r>
              <a:rPr lang="en-US" sz="2400" err="1">
                <a:solidFill>
                  <a:srgbClr val="C0504D"/>
                </a:solidFill>
                <a:latin typeface="Consolas"/>
                <a:cs typeface="Consolas"/>
              </a:rPr>
              <a:t>.t</a:t>
            </a:r>
            <a:r>
              <a:rPr lang="en-US" sz="2400">
                <a:solidFill>
                  <a:schemeClr val="accent1"/>
                </a:solidFill>
                <a:latin typeface="Consolas"/>
                <a:cs typeface="Consolas"/>
              </a:rPr>
              <a:t>) </a:t>
            </a:r>
            <a:r>
              <a:rPr lang="en-US" sz="2400" b="1">
                <a:solidFill>
                  <a:schemeClr val="accent1"/>
                </a:solidFill>
                <a:latin typeface="Consolas"/>
                <a:cs typeface="Consolas"/>
              </a:rPr>
              <a:t>and </a:t>
            </a:r>
          </a:p>
          <a:p>
            <a:pPr>
              <a:lnSpc>
                <a:spcPct val="80000"/>
              </a:lnSpc>
              <a:buFont typeface="Wingdings" charset="2"/>
              <a:buNone/>
            </a:pPr>
            <a:r>
              <a:rPr lang="en-US" sz="2400" b="1">
                <a:solidFill>
                  <a:schemeClr val="accent1"/>
                </a:solidFill>
                <a:latin typeface="Consolas"/>
                <a:cs typeface="Consolas"/>
              </a:rPr>
              <a:t>  </a:t>
            </a:r>
            <a:r>
              <a:rPr lang="en-US" sz="2400">
                <a:solidFill>
                  <a:schemeClr val="accent1"/>
                </a:solidFill>
                <a:latin typeface="Consolas"/>
                <a:cs typeface="Consolas"/>
              </a:rPr>
              <a:t>p </a:t>
            </a:r>
            <a:r>
              <a:rPr lang="en-US" sz="2400" b="1">
                <a:solidFill>
                  <a:schemeClr val="accent1"/>
                </a:solidFill>
                <a:latin typeface="Consolas"/>
                <a:cs typeface="Consolas"/>
              </a:rPr>
              <a:t>!=</a:t>
            </a:r>
            <a:r>
              <a:rPr lang="en-US" sz="2400">
                <a:solidFill>
                  <a:schemeClr val="accent1"/>
                </a:solidFill>
                <a:latin typeface="Consolas"/>
                <a:cs typeface="Consolas"/>
              </a:rPr>
              <a:t> q) </a:t>
            </a:r>
          </a:p>
          <a:p>
            <a:pPr>
              <a:lnSpc>
                <a:spcPct val="80000"/>
              </a:lnSpc>
              <a:buFont typeface="Wingdings" charset="2"/>
              <a:buNone/>
            </a:pPr>
            <a:r>
              <a:rPr lang="en-US" sz="2400">
                <a:solidFill>
                  <a:schemeClr val="accent1"/>
                </a:solidFill>
                <a:latin typeface="Consolas"/>
                <a:cs typeface="Consolas"/>
              </a:rPr>
              <a:t>  </a:t>
            </a:r>
            <a:r>
              <a:rPr lang="en-US" sz="2400" b="1">
                <a:solidFill>
                  <a:schemeClr val="accent1"/>
                </a:solidFill>
                <a:latin typeface="Consolas"/>
                <a:cs typeface="Consolas"/>
              </a:rPr>
              <a:t>implies </a:t>
            </a:r>
          </a:p>
          <a:p>
            <a:pPr>
              <a:lnSpc>
                <a:spcPct val="80000"/>
              </a:lnSpc>
              <a:buNone/>
            </a:pPr>
            <a:r>
              <a:rPr lang="en-US" sz="2400" b="1">
                <a:solidFill>
                  <a:schemeClr val="accent1"/>
                </a:solidFill>
                <a:latin typeface="Consolas"/>
                <a:cs typeface="Consolas"/>
              </a:rPr>
              <a:t>  not</a:t>
            </a:r>
            <a:r>
              <a:rPr lang="en-US" sz="2400">
                <a:solidFill>
                  <a:schemeClr val="accent1"/>
                </a:solidFill>
                <a:latin typeface="Consolas"/>
                <a:cs typeface="Consolas"/>
              </a:rPr>
              <a:t> </a:t>
            </a:r>
            <a:r>
              <a:rPr lang="en-US" sz="2400" err="1">
                <a:solidFill>
                  <a:schemeClr val="accent1"/>
                </a:solidFill>
                <a:latin typeface="Consolas"/>
                <a:cs typeface="Consolas"/>
              </a:rPr>
              <a:t>BloodRelatives</a:t>
            </a:r>
            <a:r>
              <a:rPr lang="en-US" sz="2400">
                <a:solidFill>
                  <a:schemeClr val="accent1"/>
                </a:solidFill>
                <a:latin typeface="Consolas"/>
                <a:cs typeface="Consolas"/>
              </a:rPr>
              <a:t>[p, q, </a:t>
            </a:r>
            <a:r>
              <a:rPr lang="en-US" sz="2400">
                <a:solidFill>
                  <a:srgbClr val="C0504D"/>
                </a:solidFill>
                <a:latin typeface="Consolas"/>
                <a:cs typeface="Consolas"/>
              </a:rPr>
              <a:t>t</a:t>
            </a:r>
            <a:r>
              <a:rPr lang="en-US" sz="2400">
                <a:solidFill>
                  <a:schemeClr val="accent1"/>
                </a:solidFill>
                <a:latin typeface="Consolas"/>
                <a:cs typeface="Consolas"/>
              </a:rPr>
              <a:t>]</a:t>
            </a:r>
          </a:p>
          <a:p>
            <a:pPr>
              <a:lnSpc>
                <a:spcPct val="80000"/>
              </a:lnSpc>
              <a:buNone/>
            </a:pPr>
            <a:endParaRPr lang="en-US" sz="2400">
              <a:solidFill>
                <a:schemeClr val="accent1"/>
              </a:solidFill>
              <a:latin typeface="Consolas"/>
              <a:cs typeface="Consolas"/>
            </a:endParaRPr>
          </a:p>
          <a:p>
            <a:pPr>
              <a:lnSpc>
                <a:spcPct val="80000"/>
              </a:lnSpc>
              <a:buNone/>
            </a:pPr>
            <a:r>
              <a:rPr lang="en-US" sz="2400">
                <a:solidFill>
                  <a:srgbClr val="B9CDE5"/>
                </a:solidFill>
                <a:latin typeface="Consolas"/>
                <a:cs typeface="Consolas"/>
              </a:rPr>
              <a:t>-- the spouse relation is symmetric</a:t>
            </a:r>
          </a:p>
          <a:p>
            <a:pPr>
              <a:lnSpc>
                <a:spcPct val="80000"/>
              </a:lnSpc>
              <a:buNone/>
            </a:pPr>
            <a:r>
              <a:rPr lang="en-US" sz="2400" b="1">
                <a:solidFill>
                  <a:srgbClr val="C0504D"/>
                </a:solidFill>
                <a:latin typeface="Consolas"/>
                <a:cs typeface="Consolas"/>
              </a:rPr>
              <a:t>all</a:t>
            </a:r>
            <a:r>
              <a:rPr lang="en-US" sz="2400">
                <a:solidFill>
                  <a:srgbClr val="C0504D"/>
                </a:solidFill>
                <a:latin typeface="Consolas"/>
                <a:cs typeface="Consolas"/>
              </a:rPr>
              <a:t> </a:t>
            </a:r>
            <a:r>
              <a:rPr lang="en-US" sz="2400" err="1">
                <a:solidFill>
                  <a:srgbClr val="C0504D"/>
                </a:solidFill>
                <a:latin typeface="Consolas"/>
                <a:cs typeface="Consolas"/>
              </a:rPr>
              <a:t>t</a:t>
            </a:r>
            <a:r>
              <a:rPr lang="en-US" sz="2400">
                <a:solidFill>
                  <a:srgbClr val="C0504D"/>
                </a:solidFill>
                <a:latin typeface="Consolas"/>
                <a:cs typeface="Consolas"/>
              </a:rPr>
              <a:t>: Time |</a:t>
            </a:r>
          </a:p>
          <a:p>
            <a:pPr>
              <a:lnSpc>
                <a:spcPct val="80000"/>
              </a:lnSpc>
              <a:buFont typeface="Wingdings" charset="2"/>
              <a:buNone/>
            </a:pPr>
            <a:r>
              <a:rPr lang="en-US" sz="2400">
                <a:solidFill>
                  <a:schemeClr val="accent1"/>
                </a:solidFill>
                <a:latin typeface="Consolas"/>
                <a:cs typeface="Consolas"/>
              </a:rPr>
              <a:t>  </a:t>
            </a:r>
            <a:r>
              <a:rPr lang="en-US" sz="2400" err="1">
                <a:solidFill>
                  <a:schemeClr val="accent1"/>
                </a:solidFill>
                <a:latin typeface="Consolas"/>
                <a:cs typeface="Consolas"/>
              </a:rPr>
              <a:t>spouse</a:t>
            </a:r>
            <a:r>
              <a:rPr lang="en-US" sz="2400" err="1">
                <a:solidFill>
                  <a:srgbClr val="C0504D"/>
                </a:solidFill>
                <a:latin typeface="Consolas"/>
                <a:cs typeface="Consolas"/>
              </a:rPr>
              <a:t>.t</a:t>
            </a:r>
            <a:r>
              <a:rPr lang="en-US" sz="2400">
                <a:solidFill>
                  <a:schemeClr val="accent1"/>
                </a:solidFill>
                <a:latin typeface="Consolas"/>
                <a:cs typeface="Consolas"/>
              </a:rPr>
              <a:t> = ~(</a:t>
            </a:r>
            <a:r>
              <a:rPr lang="en-US" sz="2400" err="1">
                <a:solidFill>
                  <a:schemeClr val="accent1"/>
                </a:solidFill>
                <a:latin typeface="Consolas"/>
                <a:cs typeface="Consolas"/>
              </a:rPr>
              <a:t>spouse</a:t>
            </a:r>
            <a:r>
              <a:rPr lang="en-US" sz="2400" err="1">
                <a:solidFill>
                  <a:srgbClr val="C0504D"/>
                </a:solidFill>
                <a:latin typeface="Consolas"/>
                <a:cs typeface="Consolas"/>
              </a:rPr>
              <a:t>.t</a:t>
            </a:r>
            <a:r>
              <a:rPr lang="en-US" sz="2400">
                <a:solidFill>
                  <a:schemeClr val="accent1"/>
                </a:solidFill>
                <a:latin typeface="Consolas"/>
                <a:cs typeface="Consolas"/>
              </a:rPr>
              <a:t>)  </a:t>
            </a:r>
          </a:p>
          <a:p>
            <a:pPr>
              <a:lnSpc>
                <a:spcPct val="80000"/>
              </a:lnSpc>
              <a:buFont typeface="Wingdings" charset="2"/>
              <a:buNone/>
            </a:pPr>
            <a:endParaRPr lang="en-US">
              <a:solidFill>
                <a:schemeClr val="accent1"/>
              </a:solidFill>
              <a:latin typeface="Consolas"/>
              <a:cs typeface="Consolas"/>
            </a:endParaRPr>
          </a:p>
        </p:txBody>
      </p:sp>
      <p:sp>
        <p:nvSpPr>
          <p:cNvPr id="5" name="Slide Number Placeholder 4"/>
          <p:cNvSpPr>
            <a:spLocks noGrp="1"/>
          </p:cNvSpPr>
          <p:nvPr>
            <p:ph type="sldNum" sz="quarter" idx="12"/>
          </p:nvPr>
        </p:nvSpPr>
        <p:spPr/>
        <p:txBody>
          <a:bodyPr/>
          <a:lstStyle/>
          <a:p>
            <a:fld id="{19FD2378-D209-0449-AB1E-E7BBF820B0C8}" type="slidenum">
              <a:rPr lang="en-US"/>
              <a:pPr/>
              <a:t>21</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en-US"/>
              <a:t>Exercises</a:t>
            </a:r>
          </a:p>
        </p:txBody>
      </p:sp>
      <p:sp>
        <p:nvSpPr>
          <p:cNvPr id="418819" name="Rectangle 3"/>
          <p:cNvSpPr>
            <a:spLocks noGrp="1" noChangeArrowheads="1"/>
          </p:cNvSpPr>
          <p:nvPr>
            <p:ph idx="1"/>
          </p:nvPr>
        </p:nvSpPr>
        <p:spPr>
          <a:xfrm>
            <a:off x="685800" y="1524000"/>
            <a:ext cx="7869766" cy="4876800"/>
          </a:xfrm>
        </p:spPr>
        <p:txBody>
          <a:bodyPr/>
          <a:lstStyle/>
          <a:p>
            <a:r>
              <a:rPr lang="en-US"/>
              <a:t>Load </a:t>
            </a:r>
            <a:r>
              <a:rPr lang="en-US" sz="2800">
                <a:latin typeface="Consolas"/>
                <a:cs typeface="Consolas"/>
              </a:rPr>
              <a:t>family-6.als</a:t>
            </a:r>
          </a:p>
          <a:p>
            <a:r>
              <a:rPr lang="en-US"/>
              <a:t>Execute it</a:t>
            </a:r>
          </a:p>
          <a:p>
            <a:r>
              <a:rPr lang="en-US"/>
              <a:t>Analyze the model</a:t>
            </a:r>
          </a:p>
          <a:p>
            <a:r>
              <a:rPr lang="en-US"/>
              <a:t>Look at the generated instance</a:t>
            </a:r>
          </a:p>
          <a:p>
            <a:r>
              <a:rPr lang="en-US"/>
              <a:t>Does it look correct?</a:t>
            </a:r>
          </a:p>
          <a:p>
            <a:r>
              <a:rPr lang="en-US"/>
              <a:t>What, if anything, would you change about it?</a:t>
            </a:r>
          </a:p>
        </p:txBody>
      </p:sp>
      <p:sp>
        <p:nvSpPr>
          <p:cNvPr id="5" name="Slide Number Placeholder 4"/>
          <p:cNvSpPr>
            <a:spLocks noGrp="1"/>
          </p:cNvSpPr>
          <p:nvPr>
            <p:ph type="sldNum" sz="quarter" idx="12"/>
          </p:nvPr>
        </p:nvSpPr>
        <p:spPr/>
        <p:txBody>
          <a:bodyPr/>
          <a:lstStyle/>
          <a:p>
            <a:fld id="{510A1A8C-1E74-9E45-A6B3-26765059A508}" type="slidenum">
              <a:rPr lang="en-US"/>
              <a:pPr/>
              <a:t>22</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pPr algn="l"/>
            <a:r>
              <a:rPr lang="en-US"/>
              <a:t>Transitions</a:t>
            </a:r>
          </a:p>
        </p:txBody>
      </p:sp>
      <p:sp>
        <p:nvSpPr>
          <p:cNvPr id="350214" name="Rectangle 6"/>
          <p:cNvSpPr>
            <a:spLocks noGrp="1" noChangeArrowheads="1"/>
          </p:cNvSpPr>
          <p:nvPr>
            <p:ph idx="1"/>
          </p:nvPr>
        </p:nvSpPr>
        <p:spPr>
          <a:xfrm>
            <a:off x="139700" y="1473200"/>
            <a:ext cx="3771900" cy="4457700"/>
          </a:xfrm>
          <a:noFill/>
          <a:ln/>
        </p:spPr>
        <p:txBody>
          <a:bodyPr lIns="92075" tIns="46038" rIns="92075" bIns="46038"/>
          <a:lstStyle/>
          <a:p>
            <a:pPr marL="0" indent="0">
              <a:spcAft>
                <a:spcPct val="30000"/>
              </a:spcAft>
              <a:buNone/>
            </a:pPr>
            <a:r>
              <a:rPr lang="en-US" sz="2800" b="1"/>
              <a:t>A person is born from parents</a:t>
            </a:r>
          </a:p>
          <a:p>
            <a:pPr lvl="1">
              <a:spcAft>
                <a:spcPct val="50000"/>
              </a:spcAft>
            </a:pPr>
            <a:r>
              <a:rPr lang="en-US" sz="2400"/>
              <a:t>Add to </a:t>
            </a:r>
            <a:r>
              <a:rPr lang="en-US" sz="2400">
                <a:solidFill>
                  <a:srgbClr val="C0504D"/>
                </a:solidFill>
                <a:latin typeface="Consolas"/>
                <a:cs typeface="Consolas"/>
              </a:rPr>
              <a:t>alive</a:t>
            </a:r>
            <a:r>
              <a:rPr lang="en-US" sz="2400">
                <a:solidFill>
                  <a:srgbClr val="C0504D"/>
                </a:solidFill>
              </a:rPr>
              <a:t> </a:t>
            </a:r>
            <a:r>
              <a:rPr lang="en-US" sz="2400"/>
              <a:t>relation</a:t>
            </a:r>
          </a:p>
          <a:p>
            <a:pPr lvl="1"/>
            <a:r>
              <a:rPr lang="en-US" sz="2400"/>
              <a:t>Modify </a:t>
            </a:r>
            <a:r>
              <a:rPr lang="en-US" sz="2400">
                <a:latin typeface="Consolas"/>
                <a:cs typeface="Consolas"/>
              </a:rPr>
              <a:t>children/parents</a:t>
            </a:r>
            <a:r>
              <a:rPr lang="en-US" sz="2400"/>
              <a:t> relations</a:t>
            </a:r>
          </a:p>
        </p:txBody>
      </p:sp>
      <p:sp>
        <p:nvSpPr>
          <p:cNvPr id="8" name="Slide Number Placeholder 4"/>
          <p:cNvSpPr>
            <a:spLocks noGrp="1"/>
          </p:cNvSpPr>
          <p:nvPr>
            <p:ph type="sldNum" sz="quarter" idx="12"/>
          </p:nvPr>
        </p:nvSpPr>
        <p:spPr/>
        <p:txBody>
          <a:bodyPr/>
          <a:lstStyle/>
          <a:p>
            <a:fld id="{EC15DF1A-ECDB-4D4B-A813-3D1598B631B8}" type="slidenum">
              <a:rPr lang="en-US"/>
              <a:pPr/>
              <a:t>23</a:t>
            </a:fld>
            <a:endParaRPr lang="en-US"/>
          </a:p>
        </p:txBody>
      </p:sp>
      <p:sp>
        <p:nvSpPr>
          <p:cNvPr id="350216" name="Text Box 8"/>
          <p:cNvSpPr txBox="1">
            <a:spLocks noChangeArrowheads="1"/>
          </p:cNvSpPr>
          <p:nvPr/>
        </p:nvSpPr>
        <p:spPr bwMode="auto">
          <a:xfrm>
            <a:off x="3873500" y="495300"/>
            <a:ext cx="4991100" cy="2562225"/>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{Matt, Sue, Sean}</a:t>
            </a:r>
          </a:p>
          <a:p>
            <a:pPr>
              <a:spcBef>
                <a:spcPct val="50000"/>
              </a:spcBef>
            </a:pPr>
            <a:r>
              <a:rPr lang="en-US" sz="1600" b="1">
                <a:latin typeface="Lucida Console" charset="0"/>
              </a:rPr>
              <a:t>Man = {Matt, Sean}</a:t>
            </a:r>
          </a:p>
          <a:p>
            <a:pPr>
              <a:spcBef>
                <a:spcPct val="50000"/>
              </a:spcBef>
            </a:pPr>
            <a:r>
              <a:rPr lang="en-US" sz="1600" b="1">
                <a:latin typeface="Lucida Console" charset="0"/>
              </a:rPr>
              <a:t>Woman = {Sue}</a:t>
            </a:r>
          </a:p>
          <a:p>
            <a:pPr>
              <a:spcBef>
                <a:spcPct val="50000"/>
              </a:spcBef>
            </a:pPr>
            <a:r>
              <a:rPr lang="en-US" sz="1600" b="1">
                <a:latin typeface="Lucida Console" charset="0"/>
              </a:rPr>
              <a:t>spouse = {(</a:t>
            </a:r>
            <a:r>
              <a:rPr lang="en-US" sz="1600" b="1" err="1">
                <a:latin typeface="Lucida Console" charset="0"/>
              </a:rPr>
              <a:t>Matt,Sue</a:t>
            </a:r>
            <a:r>
              <a:rPr lang="en-US" sz="1600" b="1">
                <a:latin typeface="Lucida Console" charset="0"/>
              </a:rPr>
              <a:t>), (</a:t>
            </a:r>
            <a:r>
              <a:rPr lang="en-US" sz="1600" b="1" err="1">
                <a:latin typeface="Lucida Console" charset="0"/>
              </a:rPr>
              <a:t>Sue,Matt</a:t>
            </a:r>
            <a:r>
              <a:rPr lang="en-US" sz="1600" b="1">
                <a:latin typeface="Lucida Console" charset="0"/>
              </a:rPr>
              <a:t>)}</a:t>
            </a:r>
          </a:p>
          <a:p>
            <a:pPr>
              <a:spcBef>
                <a:spcPct val="50000"/>
              </a:spcBef>
            </a:pPr>
            <a:r>
              <a:rPr lang="en-US" sz="1600" b="1">
                <a:latin typeface="Lucida Console" charset="0"/>
              </a:rPr>
              <a:t>children = {}</a:t>
            </a:r>
          </a:p>
          <a:p>
            <a:pPr>
              <a:spcBef>
                <a:spcPct val="50000"/>
              </a:spcBef>
            </a:pPr>
            <a:r>
              <a:rPr lang="en-US" sz="1600" b="1">
                <a:latin typeface="Lucida Console" charset="0"/>
              </a:rPr>
              <a:t>siblings = {}</a:t>
            </a:r>
          </a:p>
          <a:p>
            <a:pPr>
              <a:spcBef>
                <a:spcPct val="50000"/>
              </a:spcBef>
            </a:pPr>
            <a:r>
              <a:rPr lang="en-US" sz="1600" b="1">
                <a:latin typeface="Lucida Console" charset="0"/>
              </a:rPr>
              <a:t>alive = {Matt, Sue}</a:t>
            </a:r>
          </a:p>
        </p:txBody>
      </p:sp>
      <p:sp>
        <p:nvSpPr>
          <p:cNvPr id="350213" name="Line 5"/>
          <p:cNvSpPr>
            <a:spLocks noChangeShapeType="1"/>
          </p:cNvSpPr>
          <p:nvPr/>
        </p:nvSpPr>
        <p:spPr bwMode="auto">
          <a:xfrm rot="-10760338" flipH="1" flipV="1">
            <a:off x="6315075" y="3073400"/>
            <a:ext cx="17463" cy="855663"/>
          </a:xfrm>
          <a:prstGeom prst="line">
            <a:avLst/>
          </a:prstGeom>
          <a:noFill/>
          <a:ln w="38100">
            <a:solidFill>
              <a:schemeClr val="accent1"/>
            </a:solidFill>
            <a:round/>
            <a:headEnd/>
            <a:tailEnd type="triangle" w="med" len="med"/>
          </a:ln>
          <a:effectLst/>
        </p:spPr>
        <p:txBody>
          <a:bodyPr>
            <a:prstTxWarp prst="textNoShape">
              <a:avLst/>
            </a:prstTxWarp>
            <a:spAutoFit/>
          </a:bodyPr>
          <a:lstStyle/>
          <a:p>
            <a:endParaRPr lang="en-US"/>
          </a:p>
        </p:txBody>
      </p:sp>
      <p:sp>
        <p:nvSpPr>
          <p:cNvPr id="350217" name="Text Box 9"/>
          <p:cNvSpPr txBox="1">
            <a:spLocks noChangeArrowheads="1"/>
          </p:cNvSpPr>
          <p:nvPr/>
        </p:nvSpPr>
        <p:spPr bwMode="auto">
          <a:xfrm>
            <a:off x="3873500" y="3929063"/>
            <a:ext cx="5067300" cy="2562225"/>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{Matt, Sue, Sean}</a:t>
            </a:r>
          </a:p>
          <a:p>
            <a:pPr>
              <a:spcBef>
                <a:spcPct val="50000"/>
              </a:spcBef>
            </a:pPr>
            <a:r>
              <a:rPr lang="en-US" sz="1600" b="1">
                <a:latin typeface="Lucida Console" charset="0"/>
              </a:rPr>
              <a:t>Man = {Matt, Sean}</a:t>
            </a:r>
          </a:p>
          <a:p>
            <a:pPr>
              <a:spcBef>
                <a:spcPct val="50000"/>
              </a:spcBef>
            </a:pPr>
            <a:r>
              <a:rPr lang="en-US" sz="1600" b="1">
                <a:latin typeface="Lucida Console" charset="0"/>
              </a:rPr>
              <a:t>Woman = {Sue}</a:t>
            </a:r>
          </a:p>
          <a:p>
            <a:pPr>
              <a:spcBef>
                <a:spcPct val="50000"/>
              </a:spcBef>
            </a:pPr>
            <a:r>
              <a:rPr lang="en-US" sz="1600" b="1">
                <a:latin typeface="Lucida Console" charset="0"/>
              </a:rPr>
              <a:t>spouse = {(</a:t>
            </a:r>
            <a:r>
              <a:rPr lang="en-US" sz="1600" b="1" err="1">
                <a:latin typeface="Lucida Console" charset="0"/>
              </a:rPr>
              <a:t>Matt,Sue</a:t>
            </a:r>
            <a:r>
              <a:rPr lang="en-US" sz="1600" b="1">
                <a:latin typeface="Lucida Console" charset="0"/>
              </a:rPr>
              <a:t>), (</a:t>
            </a:r>
            <a:r>
              <a:rPr lang="en-US" sz="1600" b="1" err="1">
                <a:latin typeface="Lucida Console" charset="0"/>
              </a:rPr>
              <a:t>Sue,Matt</a:t>
            </a:r>
            <a:r>
              <a:rPr lang="en-US" sz="1600" b="1">
                <a:latin typeface="Lucida Console" charset="0"/>
              </a:rPr>
              <a:t>)}</a:t>
            </a:r>
          </a:p>
          <a:p>
            <a:pPr>
              <a:spcBef>
                <a:spcPct val="50000"/>
              </a:spcBef>
            </a:pPr>
            <a:r>
              <a:rPr lang="en-US" sz="1600" b="1">
                <a:latin typeface="Lucida Console" charset="0"/>
              </a:rPr>
              <a:t>children = {</a:t>
            </a:r>
            <a:r>
              <a:rPr lang="en-US" sz="1600" b="1">
                <a:solidFill>
                  <a:srgbClr val="C0504D"/>
                </a:solidFill>
                <a:latin typeface="Lucida Console" charset="0"/>
              </a:rPr>
              <a:t>(</a:t>
            </a:r>
            <a:r>
              <a:rPr lang="en-US" sz="1600" b="1" err="1">
                <a:solidFill>
                  <a:srgbClr val="C0504D"/>
                </a:solidFill>
                <a:latin typeface="Lucida Console" charset="0"/>
              </a:rPr>
              <a:t>Matt,Sean</a:t>
            </a:r>
            <a:r>
              <a:rPr lang="en-US" sz="1600" b="1">
                <a:solidFill>
                  <a:srgbClr val="C0504D"/>
                </a:solidFill>
                <a:latin typeface="Lucida Console" charset="0"/>
              </a:rPr>
              <a:t>), (</a:t>
            </a:r>
            <a:r>
              <a:rPr lang="en-US" sz="1600" b="1" err="1">
                <a:solidFill>
                  <a:srgbClr val="C0504D"/>
                </a:solidFill>
                <a:latin typeface="Lucida Console" charset="0"/>
              </a:rPr>
              <a:t>Sue,Sean</a:t>
            </a:r>
            <a:r>
              <a:rPr lang="en-US" sz="1600" b="1">
                <a:solidFill>
                  <a:srgbClr val="C0504D"/>
                </a:solidFill>
                <a:latin typeface="Lucida Console" charset="0"/>
              </a:rPr>
              <a:t>)</a:t>
            </a:r>
            <a:r>
              <a:rPr lang="en-US" sz="1600" b="1">
                <a:solidFill>
                  <a:srgbClr val="000000"/>
                </a:solidFill>
                <a:latin typeface="Lucida Console" charset="0"/>
              </a:rPr>
              <a:t>}</a:t>
            </a:r>
          </a:p>
          <a:p>
            <a:pPr>
              <a:spcBef>
                <a:spcPct val="50000"/>
              </a:spcBef>
            </a:pPr>
            <a:r>
              <a:rPr lang="en-US" sz="1600" b="1">
                <a:latin typeface="Lucida Console" charset="0"/>
              </a:rPr>
              <a:t>siblings = {}</a:t>
            </a:r>
          </a:p>
          <a:p>
            <a:pPr>
              <a:spcBef>
                <a:spcPct val="50000"/>
              </a:spcBef>
            </a:pPr>
            <a:r>
              <a:rPr lang="en-US" sz="1600" b="1">
                <a:latin typeface="Lucida Console" charset="0"/>
              </a:rPr>
              <a:t>alive = {Matt, Sue,</a:t>
            </a:r>
            <a:r>
              <a:rPr lang="en-US" sz="1600" b="1">
                <a:solidFill>
                  <a:schemeClr val="accent1"/>
                </a:solidFill>
                <a:latin typeface="Lucida Console" charset="0"/>
              </a:rPr>
              <a:t> </a:t>
            </a:r>
            <a:r>
              <a:rPr lang="en-US" sz="1600" b="1">
                <a:solidFill>
                  <a:srgbClr val="C0504D"/>
                </a:solidFill>
                <a:latin typeface="Lucida Console" charset="0"/>
              </a:rPr>
              <a:t>Sean</a:t>
            </a:r>
            <a:r>
              <a:rPr lang="en-US" sz="1600" b="1">
                <a:latin typeface="Lucida Console" charset="0"/>
              </a:rPr>
              <a:t>}</a:t>
            </a: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050"/>
          <p:cNvSpPr>
            <a:spLocks noGrp="1" noChangeArrowheads="1"/>
          </p:cNvSpPr>
          <p:nvPr>
            <p:ph type="title"/>
          </p:nvPr>
        </p:nvSpPr>
        <p:spPr>
          <a:xfrm>
            <a:off x="457200" y="274638"/>
            <a:ext cx="8229600" cy="675510"/>
          </a:xfrm>
        </p:spPr>
        <p:txBody>
          <a:bodyPr>
            <a:normAutofit fontScale="90000"/>
          </a:bodyPr>
          <a:lstStyle/>
          <a:p>
            <a:r>
              <a:rPr lang="en-US" b="0"/>
              <a:t>State Sequences</a:t>
            </a:r>
          </a:p>
        </p:txBody>
      </p:sp>
      <p:sp>
        <p:nvSpPr>
          <p:cNvPr id="11" name="Slide Number Placeholder 4"/>
          <p:cNvSpPr>
            <a:spLocks noGrp="1"/>
          </p:cNvSpPr>
          <p:nvPr>
            <p:ph type="sldNum" sz="quarter" idx="12"/>
          </p:nvPr>
        </p:nvSpPr>
        <p:spPr/>
        <p:txBody>
          <a:bodyPr/>
          <a:lstStyle/>
          <a:p>
            <a:fld id="{31F05D6C-8D0B-0F4E-8D83-36F83B951B2C}" type="slidenum">
              <a:rPr lang="en-US"/>
              <a:pPr/>
              <a:t>24</a:t>
            </a:fld>
            <a:endParaRPr lang="en-US"/>
          </a:p>
        </p:txBody>
      </p:sp>
      <p:sp>
        <p:nvSpPr>
          <p:cNvPr id="347142" name="Text Box 2054"/>
          <p:cNvSpPr txBox="1">
            <a:spLocks noChangeArrowheads="1"/>
          </p:cNvSpPr>
          <p:nvPr/>
        </p:nvSpPr>
        <p:spPr bwMode="auto">
          <a:xfrm>
            <a:off x="152400" y="4140200"/>
            <a:ext cx="3479800" cy="2343150"/>
          </a:xfrm>
          <a:prstGeom prst="rect">
            <a:avLst/>
          </a:prstGeom>
          <a:noFill/>
          <a:ln w="25400">
            <a:solidFill>
              <a:schemeClr val="tx1"/>
            </a:solidFill>
            <a:miter lim="800000"/>
            <a:headEnd/>
            <a:tailEnd/>
          </a:ln>
          <a:effectLst/>
        </p:spPr>
        <p:txBody>
          <a:bodyPr>
            <a:prstTxWarp prst="textNoShape">
              <a:avLst/>
            </a:prstTxWarp>
            <a:spAutoFit/>
          </a:bodyPr>
          <a:lstStyle/>
          <a:p>
            <a:pPr>
              <a:spcBef>
                <a:spcPct val="35000"/>
              </a:spcBef>
            </a:pPr>
            <a:r>
              <a:rPr lang="en-US" sz="1600" b="1">
                <a:latin typeface="Lucida Console" charset="0"/>
              </a:rPr>
              <a:t>Person = {Matt, Sue, Sean}</a:t>
            </a:r>
          </a:p>
          <a:p>
            <a:pPr>
              <a:spcBef>
                <a:spcPct val="35000"/>
              </a:spcBef>
            </a:pPr>
            <a:r>
              <a:rPr lang="en-US" sz="1600" b="1">
                <a:latin typeface="Lucida Console" charset="0"/>
              </a:rPr>
              <a:t>Man = {Matt, Sean}</a:t>
            </a:r>
          </a:p>
          <a:p>
            <a:pPr>
              <a:spcBef>
                <a:spcPct val="35000"/>
              </a:spcBef>
            </a:pPr>
            <a:r>
              <a:rPr lang="en-US" sz="1600" b="1">
                <a:latin typeface="Lucida Console" charset="0"/>
              </a:rPr>
              <a:t>Woman = {Sue}</a:t>
            </a:r>
          </a:p>
          <a:p>
            <a:pPr>
              <a:spcBef>
                <a:spcPct val="35000"/>
              </a:spcBef>
            </a:pPr>
            <a:r>
              <a:rPr lang="en-US" sz="1600" b="1">
                <a:latin typeface="Lucida Console" charset="0"/>
              </a:rPr>
              <a:t>spouse = {}</a:t>
            </a:r>
          </a:p>
          <a:p>
            <a:pPr>
              <a:spcBef>
                <a:spcPct val="35000"/>
              </a:spcBef>
            </a:pPr>
            <a:r>
              <a:rPr lang="en-US" sz="1600" b="1">
                <a:latin typeface="Lucida Console" charset="0"/>
              </a:rPr>
              <a:t>children = {}</a:t>
            </a:r>
          </a:p>
          <a:p>
            <a:pPr>
              <a:spcBef>
                <a:spcPct val="35000"/>
              </a:spcBef>
            </a:pPr>
            <a:r>
              <a:rPr lang="en-US" sz="1600" b="1">
                <a:latin typeface="Lucida Console" charset="0"/>
              </a:rPr>
              <a:t>siblings = {}</a:t>
            </a:r>
          </a:p>
          <a:p>
            <a:pPr>
              <a:spcBef>
                <a:spcPct val="35000"/>
              </a:spcBef>
            </a:pPr>
            <a:r>
              <a:rPr lang="en-US" sz="1600" b="1">
                <a:latin typeface="Lucida Console" charset="0"/>
              </a:rPr>
              <a:t>alive = {}</a:t>
            </a:r>
          </a:p>
        </p:txBody>
      </p:sp>
      <p:sp>
        <p:nvSpPr>
          <p:cNvPr id="347144" name="Line 2056"/>
          <p:cNvSpPr>
            <a:spLocks noChangeShapeType="1"/>
          </p:cNvSpPr>
          <p:nvPr/>
        </p:nvSpPr>
        <p:spPr bwMode="auto">
          <a:xfrm flipV="1">
            <a:off x="3581400" y="2247900"/>
            <a:ext cx="482600" cy="12700"/>
          </a:xfrm>
          <a:prstGeom prst="line">
            <a:avLst/>
          </a:prstGeom>
          <a:noFill/>
          <a:ln w="38100">
            <a:solidFill>
              <a:schemeClr val="accent1"/>
            </a:solidFill>
            <a:prstDash val="sysDot"/>
            <a:round/>
            <a:headEnd/>
            <a:tailEnd type="triangle" w="med" len="med"/>
          </a:ln>
          <a:effectLst/>
        </p:spPr>
        <p:txBody>
          <a:bodyPr>
            <a:prstTxWarp prst="textNoShape">
              <a:avLst/>
            </a:prstTxWarp>
            <a:spAutoFit/>
          </a:bodyPr>
          <a:lstStyle/>
          <a:p>
            <a:endParaRPr lang="en-US"/>
          </a:p>
        </p:txBody>
      </p:sp>
      <p:sp>
        <p:nvSpPr>
          <p:cNvPr id="347145" name="Line 2057"/>
          <p:cNvSpPr>
            <a:spLocks noChangeShapeType="1"/>
          </p:cNvSpPr>
          <p:nvPr/>
        </p:nvSpPr>
        <p:spPr bwMode="auto">
          <a:xfrm flipH="1">
            <a:off x="6451600" y="3517900"/>
            <a:ext cx="0" cy="571500"/>
          </a:xfrm>
          <a:prstGeom prst="line">
            <a:avLst/>
          </a:prstGeom>
          <a:noFill/>
          <a:ln w="38100">
            <a:solidFill>
              <a:schemeClr val="accent1"/>
            </a:solidFill>
            <a:round/>
            <a:headEnd/>
            <a:tailEnd type="triangle" w="med" len="med"/>
          </a:ln>
          <a:effectLst/>
        </p:spPr>
        <p:txBody>
          <a:bodyPr>
            <a:prstTxWarp prst="textNoShape">
              <a:avLst/>
            </a:prstTxWarp>
            <a:spAutoFit/>
          </a:bodyPr>
          <a:lstStyle/>
          <a:p>
            <a:endParaRPr lang="en-US"/>
          </a:p>
        </p:txBody>
      </p:sp>
      <p:sp>
        <p:nvSpPr>
          <p:cNvPr id="347149" name="Text Box 2061"/>
          <p:cNvSpPr txBox="1">
            <a:spLocks noChangeArrowheads="1"/>
          </p:cNvSpPr>
          <p:nvPr/>
        </p:nvSpPr>
        <p:spPr bwMode="auto">
          <a:xfrm>
            <a:off x="165100" y="1181100"/>
            <a:ext cx="3416300" cy="2343150"/>
          </a:xfrm>
          <a:prstGeom prst="rect">
            <a:avLst/>
          </a:prstGeom>
          <a:noFill/>
          <a:ln w="25400">
            <a:solidFill>
              <a:schemeClr val="tx1"/>
            </a:solidFill>
            <a:miter lim="800000"/>
            <a:headEnd/>
            <a:tailEnd/>
          </a:ln>
          <a:effectLst/>
        </p:spPr>
        <p:txBody>
          <a:bodyPr>
            <a:prstTxWarp prst="textNoShape">
              <a:avLst/>
            </a:prstTxWarp>
            <a:spAutoFit/>
          </a:bodyPr>
          <a:lstStyle/>
          <a:p>
            <a:pPr>
              <a:spcBef>
                <a:spcPct val="35000"/>
              </a:spcBef>
            </a:pPr>
            <a:r>
              <a:rPr lang="en-US" sz="1600" b="1">
                <a:latin typeface="Lucida Console" charset="0"/>
              </a:rPr>
              <a:t>Person = {Matt, Sue, Sean}</a:t>
            </a:r>
          </a:p>
          <a:p>
            <a:pPr>
              <a:spcBef>
                <a:spcPct val="35000"/>
              </a:spcBef>
            </a:pPr>
            <a:r>
              <a:rPr lang="en-US" sz="1600" b="1">
                <a:latin typeface="Lucida Console" charset="0"/>
              </a:rPr>
              <a:t>Man = {Matt, Sean}</a:t>
            </a:r>
          </a:p>
          <a:p>
            <a:pPr>
              <a:spcBef>
                <a:spcPct val="35000"/>
              </a:spcBef>
            </a:pPr>
            <a:r>
              <a:rPr lang="en-US" sz="1600" b="1">
                <a:latin typeface="Lucida Console" charset="0"/>
              </a:rPr>
              <a:t>Woman = {Sue}</a:t>
            </a:r>
          </a:p>
          <a:p>
            <a:pPr>
              <a:spcBef>
                <a:spcPct val="35000"/>
              </a:spcBef>
            </a:pPr>
            <a:r>
              <a:rPr lang="en-US" sz="1600" b="1">
                <a:latin typeface="Lucida Console" charset="0"/>
              </a:rPr>
              <a:t>spouse = {}</a:t>
            </a:r>
          </a:p>
          <a:p>
            <a:pPr>
              <a:spcBef>
                <a:spcPct val="35000"/>
              </a:spcBef>
            </a:pPr>
            <a:r>
              <a:rPr lang="en-US" sz="1600" b="1">
                <a:latin typeface="Lucida Console" charset="0"/>
              </a:rPr>
              <a:t>children = {}</a:t>
            </a:r>
          </a:p>
          <a:p>
            <a:pPr>
              <a:spcBef>
                <a:spcPct val="35000"/>
              </a:spcBef>
            </a:pPr>
            <a:r>
              <a:rPr lang="en-US" sz="1600" b="1">
                <a:latin typeface="Lucida Console" charset="0"/>
              </a:rPr>
              <a:t>siblings = {}</a:t>
            </a:r>
          </a:p>
          <a:p>
            <a:pPr>
              <a:spcBef>
                <a:spcPct val="35000"/>
              </a:spcBef>
            </a:pPr>
            <a:r>
              <a:rPr lang="en-US" sz="1600" b="1">
                <a:latin typeface="Lucida Console" charset="0"/>
              </a:rPr>
              <a:t>alive = {</a:t>
            </a:r>
            <a:r>
              <a:rPr lang="en-US" sz="1600" b="1">
                <a:solidFill>
                  <a:schemeClr val="accent2"/>
                </a:solidFill>
                <a:latin typeface="Lucida Console" charset="0"/>
              </a:rPr>
              <a:t>Sue</a:t>
            </a:r>
            <a:r>
              <a:rPr lang="en-US" sz="1600" b="1">
                <a:latin typeface="Lucida Console" charset="0"/>
              </a:rPr>
              <a:t>}</a:t>
            </a:r>
          </a:p>
        </p:txBody>
      </p:sp>
      <p:sp>
        <p:nvSpPr>
          <p:cNvPr id="347150" name="Text Box 2062"/>
          <p:cNvSpPr txBox="1">
            <a:spLocks noChangeArrowheads="1"/>
          </p:cNvSpPr>
          <p:nvPr/>
        </p:nvSpPr>
        <p:spPr bwMode="auto">
          <a:xfrm>
            <a:off x="4076700" y="1168400"/>
            <a:ext cx="4902200" cy="2343150"/>
          </a:xfrm>
          <a:prstGeom prst="rect">
            <a:avLst/>
          </a:prstGeom>
          <a:noFill/>
          <a:ln w="25400">
            <a:solidFill>
              <a:schemeClr val="tx1"/>
            </a:solidFill>
            <a:miter lim="800000"/>
            <a:headEnd/>
            <a:tailEnd/>
          </a:ln>
          <a:effectLst/>
        </p:spPr>
        <p:txBody>
          <a:bodyPr>
            <a:prstTxWarp prst="textNoShape">
              <a:avLst/>
            </a:prstTxWarp>
            <a:spAutoFit/>
          </a:bodyPr>
          <a:lstStyle/>
          <a:p>
            <a:pPr>
              <a:spcBef>
                <a:spcPct val="35000"/>
              </a:spcBef>
            </a:pPr>
            <a:r>
              <a:rPr lang="en-US" sz="1600" b="1">
                <a:latin typeface="Lucida Console" charset="0"/>
              </a:rPr>
              <a:t>Person = {Matt, Sue, Sean}</a:t>
            </a:r>
          </a:p>
          <a:p>
            <a:pPr>
              <a:spcBef>
                <a:spcPct val="35000"/>
              </a:spcBef>
            </a:pPr>
            <a:r>
              <a:rPr lang="en-US" sz="1600" b="1">
                <a:latin typeface="Lucida Console" charset="0"/>
              </a:rPr>
              <a:t>Man = {Matt, Sean}</a:t>
            </a:r>
          </a:p>
          <a:p>
            <a:pPr>
              <a:spcBef>
                <a:spcPct val="35000"/>
              </a:spcBef>
            </a:pPr>
            <a:r>
              <a:rPr lang="en-US" sz="1600" b="1">
                <a:latin typeface="Lucida Console" charset="0"/>
              </a:rPr>
              <a:t>Woman = {Sue}</a:t>
            </a:r>
          </a:p>
          <a:p>
            <a:pPr>
              <a:spcBef>
                <a:spcPct val="35000"/>
              </a:spcBef>
            </a:pPr>
            <a:r>
              <a:rPr lang="en-US" sz="1600" b="1">
                <a:latin typeface="Lucida Console" charset="0"/>
              </a:rPr>
              <a:t>spouse = {</a:t>
            </a:r>
            <a:r>
              <a:rPr lang="en-US" sz="1600" b="1">
                <a:solidFill>
                  <a:srgbClr val="C0504D"/>
                </a:solidFill>
                <a:latin typeface="Lucida Console" charset="0"/>
              </a:rPr>
              <a:t>(</a:t>
            </a:r>
            <a:r>
              <a:rPr lang="en-US" sz="1600" b="1" err="1">
                <a:solidFill>
                  <a:srgbClr val="C0504D"/>
                </a:solidFill>
                <a:latin typeface="Lucida Console" charset="0"/>
              </a:rPr>
              <a:t>Matt,Sue</a:t>
            </a:r>
            <a:r>
              <a:rPr lang="en-US" sz="1600" b="1">
                <a:solidFill>
                  <a:srgbClr val="C0504D"/>
                </a:solidFill>
                <a:latin typeface="Lucida Console" charset="0"/>
              </a:rPr>
              <a:t>)</a:t>
            </a:r>
            <a:r>
              <a:rPr lang="en-US" sz="1600" b="1">
                <a:latin typeface="Lucida Console" charset="0"/>
              </a:rPr>
              <a:t>,</a:t>
            </a:r>
            <a:r>
              <a:rPr lang="en-US" sz="1600" b="1">
                <a:solidFill>
                  <a:srgbClr val="C0504D"/>
                </a:solidFill>
                <a:latin typeface="Lucida Console" charset="0"/>
              </a:rPr>
              <a:t> (</a:t>
            </a:r>
            <a:r>
              <a:rPr lang="en-US" sz="1600" b="1" err="1">
                <a:solidFill>
                  <a:srgbClr val="C0504D"/>
                </a:solidFill>
                <a:latin typeface="Lucida Console" charset="0"/>
              </a:rPr>
              <a:t>Sue,Matt</a:t>
            </a:r>
            <a:r>
              <a:rPr lang="en-US" sz="1600" b="1">
                <a:solidFill>
                  <a:srgbClr val="C0504D"/>
                </a:solidFill>
                <a:latin typeface="Lucida Console" charset="0"/>
              </a:rPr>
              <a:t>)</a:t>
            </a:r>
            <a:r>
              <a:rPr lang="en-US" sz="1600" b="1">
                <a:latin typeface="Lucida Console" charset="0"/>
              </a:rPr>
              <a:t>}</a:t>
            </a:r>
          </a:p>
          <a:p>
            <a:pPr>
              <a:spcBef>
                <a:spcPct val="35000"/>
              </a:spcBef>
            </a:pPr>
            <a:r>
              <a:rPr lang="en-US" sz="1600" b="1">
                <a:latin typeface="Lucida Console" charset="0"/>
              </a:rPr>
              <a:t>children = {}</a:t>
            </a:r>
          </a:p>
          <a:p>
            <a:pPr>
              <a:spcBef>
                <a:spcPct val="35000"/>
              </a:spcBef>
            </a:pPr>
            <a:r>
              <a:rPr lang="en-US" sz="1600" b="1">
                <a:latin typeface="Lucida Console" charset="0"/>
              </a:rPr>
              <a:t>siblings = {}</a:t>
            </a:r>
          </a:p>
          <a:p>
            <a:pPr>
              <a:spcBef>
                <a:spcPct val="35000"/>
              </a:spcBef>
            </a:pPr>
            <a:r>
              <a:rPr lang="en-US" sz="1600" b="1">
                <a:latin typeface="Lucida Console" charset="0"/>
              </a:rPr>
              <a:t>alive = {Sue,</a:t>
            </a:r>
            <a:r>
              <a:rPr lang="en-US" sz="1600" b="1">
                <a:solidFill>
                  <a:schemeClr val="accent1"/>
                </a:solidFill>
                <a:latin typeface="Lucida Console" charset="0"/>
              </a:rPr>
              <a:t> </a:t>
            </a:r>
            <a:r>
              <a:rPr lang="en-US" sz="1600" b="1">
                <a:solidFill>
                  <a:srgbClr val="C0504D"/>
                </a:solidFill>
                <a:latin typeface="Lucida Console" charset="0"/>
              </a:rPr>
              <a:t>Matt</a:t>
            </a:r>
            <a:r>
              <a:rPr lang="en-US" sz="1600" b="1">
                <a:latin typeface="Lucida Console" charset="0"/>
              </a:rPr>
              <a:t>}</a:t>
            </a:r>
          </a:p>
        </p:txBody>
      </p:sp>
      <p:sp>
        <p:nvSpPr>
          <p:cNvPr id="347151" name="Text Box 2063"/>
          <p:cNvSpPr txBox="1">
            <a:spLocks noChangeArrowheads="1"/>
          </p:cNvSpPr>
          <p:nvPr/>
        </p:nvSpPr>
        <p:spPr bwMode="auto">
          <a:xfrm>
            <a:off x="4051300" y="4114800"/>
            <a:ext cx="4914900" cy="2343150"/>
          </a:xfrm>
          <a:prstGeom prst="rect">
            <a:avLst/>
          </a:prstGeom>
          <a:noFill/>
          <a:ln w="25400">
            <a:solidFill>
              <a:schemeClr val="tx1"/>
            </a:solidFill>
            <a:miter lim="800000"/>
            <a:headEnd/>
            <a:tailEnd/>
          </a:ln>
          <a:effectLst/>
        </p:spPr>
        <p:txBody>
          <a:bodyPr>
            <a:prstTxWarp prst="textNoShape">
              <a:avLst/>
            </a:prstTxWarp>
            <a:spAutoFit/>
          </a:bodyPr>
          <a:lstStyle/>
          <a:p>
            <a:pPr>
              <a:spcBef>
                <a:spcPct val="35000"/>
              </a:spcBef>
            </a:pPr>
            <a:r>
              <a:rPr lang="en-US" sz="1600" b="1">
                <a:latin typeface="Lucida Console" charset="0"/>
              </a:rPr>
              <a:t>Person = {Matt, Sue, Sean}</a:t>
            </a:r>
          </a:p>
          <a:p>
            <a:pPr>
              <a:spcBef>
                <a:spcPct val="35000"/>
              </a:spcBef>
            </a:pPr>
            <a:r>
              <a:rPr lang="en-US" sz="1600" b="1">
                <a:latin typeface="Lucida Console" charset="0"/>
              </a:rPr>
              <a:t>Man = {Matt, Sean}</a:t>
            </a:r>
          </a:p>
          <a:p>
            <a:pPr>
              <a:spcBef>
                <a:spcPct val="35000"/>
              </a:spcBef>
            </a:pPr>
            <a:r>
              <a:rPr lang="en-US" sz="1600" b="1">
                <a:latin typeface="Lucida Console" charset="0"/>
              </a:rPr>
              <a:t>Woman = {Sue}</a:t>
            </a:r>
          </a:p>
          <a:p>
            <a:pPr>
              <a:spcBef>
                <a:spcPct val="35000"/>
              </a:spcBef>
            </a:pPr>
            <a:r>
              <a:rPr lang="en-US" sz="1600" b="1">
                <a:latin typeface="Lucida Console" charset="0"/>
              </a:rPr>
              <a:t>spouse = {(</a:t>
            </a:r>
            <a:r>
              <a:rPr lang="en-US" sz="1600" b="1" err="1">
                <a:latin typeface="Lucida Console" charset="0"/>
              </a:rPr>
              <a:t>Matt,Sue</a:t>
            </a:r>
            <a:r>
              <a:rPr lang="en-US" sz="1600" b="1">
                <a:latin typeface="Lucida Console" charset="0"/>
              </a:rPr>
              <a:t>), (</a:t>
            </a:r>
            <a:r>
              <a:rPr lang="en-US" sz="1600" b="1" err="1">
                <a:latin typeface="Lucida Console" charset="0"/>
              </a:rPr>
              <a:t>Sue,Matt</a:t>
            </a:r>
            <a:r>
              <a:rPr lang="en-US" sz="1600" b="1">
                <a:latin typeface="Lucida Console" charset="0"/>
              </a:rPr>
              <a:t>)}</a:t>
            </a:r>
          </a:p>
          <a:p>
            <a:pPr>
              <a:spcBef>
                <a:spcPct val="35000"/>
              </a:spcBef>
            </a:pPr>
            <a:r>
              <a:rPr lang="en-US" sz="1600" b="1">
                <a:latin typeface="Lucida Console" charset="0"/>
              </a:rPr>
              <a:t>children = {</a:t>
            </a:r>
            <a:r>
              <a:rPr lang="en-US" sz="1600" b="1">
                <a:solidFill>
                  <a:srgbClr val="C0504D"/>
                </a:solidFill>
                <a:latin typeface="Lucida Console" charset="0"/>
              </a:rPr>
              <a:t>(</a:t>
            </a:r>
            <a:r>
              <a:rPr lang="en-US" sz="1600" b="1" err="1">
                <a:solidFill>
                  <a:srgbClr val="C0504D"/>
                </a:solidFill>
                <a:latin typeface="Lucida Console" charset="0"/>
              </a:rPr>
              <a:t>Matt,Sean</a:t>
            </a:r>
            <a:r>
              <a:rPr lang="en-US" sz="1600" b="1">
                <a:solidFill>
                  <a:srgbClr val="C0504D"/>
                </a:solidFill>
                <a:latin typeface="Lucida Console" charset="0"/>
              </a:rPr>
              <a:t>)</a:t>
            </a:r>
            <a:r>
              <a:rPr lang="en-US" sz="1600" b="1">
                <a:latin typeface="Lucida Console" charset="0"/>
              </a:rPr>
              <a:t>,</a:t>
            </a:r>
            <a:r>
              <a:rPr lang="en-US" sz="1600" b="1">
                <a:solidFill>
                  <a:srgbClr val="C0504D"/>
                </a:solidFill>
                <a:latin typeface="Lucida Console" charset="0"/>
              </a:rPr>
              <a:t> (</a:t>
            </a:r>
            <a:r>
              <a:rPr lang="en-US" sz="1600" b="1" err="1">
                <a:solidFill>
                  <a:srgbClr val="C0504D"/>
                </a:solidFill>
                <a:latin typeface="Lucida Console" charset="0"/>
              </a:rPr>
              <a:t>Sue,Sean</a:t>
            </a:r>
            <a:r>
              <a:rPr lang="en-US" sz="1600" b="1">
                <a:solidFill>
                  <a:srgbClr val="C0504D"/>
                </a:solidFill>
                <a:latin typeface="Lucida Console" charset="0"/>
              </a:rPr>
              <a:t>)</a:t>
            </a:r>
            <a:r>
              <a:rPr lang="en-US" sz="1600" b="1">
                <a:latin typeface="Lucida Console" charset="0"/>
              </a:rPr>
              <a:t>}</a:t>
            </a:r>
          </a:p>
          <a:p>
            <a:pPr>
              <a:spcBef>
                <a:spcPct val="35000"/>
              </a:spcBef>
            </a:pPr>
            <a:r>
              <a:rPr lang="en-US" sz="1600" b="1">
                <a:latin typeface="Lucida Console" charset="0"/>
              </a:rPr>
              <a:t>siblings = {}</a:t>
            </a:r>
          </a:p>
          <a:p>
            <a:pPr>
              <a:spcBef>
                <a:spcPct val="35000"/>
              </a:spcBef>
            </a:pPr>
            <a:r>
              <a:rPr lang="en-US" sz="1600" b="1">
                <a:latin typeface="Lucida Console" charset="0"/>
              </a:rPr>
              <a:t>alive = {Sue,</a:t>
            </a:r>
            <a:r>
              <a:rPr lang="en-US" sz="1600" b="1">
                <a:solidFill>
                  <a:schemeClr val="accent1"/>
                </a:solidFill>
                <a:latin typeface="Lucida Console" charset="0"/>
              </a:rPr>
              <a:t> </a:t>
            </a:r>
            <a:r>
              <a:rPr lang="en-US" sz="1600" b="1">
                <a:latin typeface="Lucida Console" charset="0"/>
              </a:rPr>
              <a:t>Matt, </a:t>
            </a:r>
            <a:r>
              <a:rPr lang="en-US" sz="1600" b="1">
                <a:solidFill>
                  <a:srgbClr val="C0504D"/>
                </a:solidFill>
                <a:latin typeface="Lucida Console" charset="0"/>
              </a:rPr>
              <a:t>Sean</a:t>
            </a:r>
            <a:r>
              <a:rPr lang="en-US" sz="1600" b="1">
                <a:latin typeface="Lucida Console" charset="0"/>
              </a:rPr>
              <a:t>}</a:t>
            </a:r>
          </a:p>
        </p:txBody>
      </p:sp>
      <p:sp>
        <p:nvSpPr>
          <p:cNvPr id="347152" name="Line 2064"/>
          <p:cNvSpPr>
            <a:spLocks noChangeShapeType="1"/>
          </p:cNvSpPr>
          <p:nvPr/>
        </p:nvSpPr>
        <p:spPr bwMode="auto">
          <a:xfrm flipH="1" flipV="1">
            <a:off x="1841500" y="3543300"/>
            <a:ext cx="0" cy="584200"/>
          </a:xfrm>
          <a:prstGeom prst="line">
            <a:avLst/>
          </a:prstGeom>
          <a:noFill/>
          <a:ln w="38100">
            <a:solidFill>
              <a:schemeClr val="accent1"/>
            </a:solidFill>
            <a:round/>
            <a:headEnd/>
            <a:tailEnd type="triangle" w="med" len="med"/>
          </a:ln>
          <a:effectLst/>
        </p:spPr>
        <p:txBody>
          <a:bodyPr>
            <a:prstTxWarp prst="textNoShape">
              <a:avLst/>
            </a:prstTxWarp>
            <a:spAutoFit/>
          </a:bodyPr>
          <a:lstStyle/>
          <a:p>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698500" y="152400"/>
            <a:ext cx="8153400" cy="914400"/>
          </a:xfrm>
        </p:spPr>
        <p:txBody>
          <a:bodyPr/>
          <a:lstStyle/>
          <a:p>
            <a:r>
              <a:rPr lang="en-US" b="0"/>
              <a:t>Expressing Transitions in Alloy</a:t>
            </a:r>
          </a:p>
        </p:txBody>
      </p:sp>
      <p:sp>
        <p:nvSpPr>
          <p:cNvPr id="371715" name="Rectangle 3"/>
          <p:cNvSpPr>
            <a:spLocks noGrp="1" noChangeArrowheads="1"/>
          </p:cNvSpPr>
          <p:nvPr>
            <p:ph idx="1"/>
          </p:nvPr>
        </p:nvSpPr>
        <p:spPr>
          <a:xfrm>
            <a:off x="482600" y="1294287"/>
            <a:ext cx="8200437" cy="5257800"/>
          </a:xfrm>
        </p:spPr>
        <p:txBody>
          <a:bodyPr>
            <a:normAutofit lnSpcReduction="10000"/>
          </a:bodyPr>
          <a:lstStyle/>
          <a:p>
            <a:pPr>
              <a:lnSpc>
                <a:spcPct val="90000"/>
              </a:lnSpc>
            </a:pPr>
            <a:r>
              <a:rPr lang="en-US" sz="2800" dirty="0"/>
              <a:t>A </a:t>
            </a:r>
            <a:r>
              <a:rPr lang="en-US" sz="2800" dirty="0">
                <a:solidFill>
                  <a:srgbClr val="C0504D"/>
                </a:solidFill>
              </a:rPr>
              <a:t>transition</a:t>
            </a:r>
            <a:r>
              <a:rPr lang="en-US" sz="2800" dirty="0"/>
              <a:t> can be thought of as </a:t>
            </a:r>
            <a:r>
              <a:rPr lang="en-US" sz="2800" dirty="0">
                <a:solidFill>
                  <a:srgbClr val="C0504D"/>
                </a:solidFill>
              </a:rPr>
              <a:t>caused by </a:t>
            </a:r>
            <a:r>
              <a:rPr lang="en-US" sz="2800" dirty="0"/>
              <a:t>the application of an </a:t>
            </a:r>
            <a:r>
              <a:rPr lang="en-US" sz="2800" dirty="0">
                <a:solidFill>
                  <a:srgbClr val="C0504D"/>
                </a:solidFill>
              </a:rPr>
              <a:t>operator</a:t>
            </a:r>
            <a:r>
              <a:rPr lang="en-US" sz="2800" dirty="0"/>
              <a:t> to the current state</a:t>
            </a:r>
          </a:p>
          <a:p>
            <a:pPr>
              <a:lnSpc>
                <a:spcPct val="90000"/>
              </a:lnSpc>
            </a:pPr>
            <a:endParaRPr lang="en-US" sz="2000" dirty="0"/>
          </a:p>
          <a:p>
            <a:pPr>
              <a:lnSpc>
                <a:spcPct val="90000"/>
              </a:lnSpc>
            </a:pPr>
            <a:r>
              <a:rPr lang="en-US" sz="2800" dirty="0"/>
              <a:t>An operator can be modeled as a predicate over two states: </a:t>
            </a:r>
          </a:p>
          <a:p>
            <a:pPr marL="914400" lvl="1" indent="-457200">
              <a:lnSpc>
                <a:spcPct val="90000"/>
              </a:lnSpc>
              <a:buFont typeface="+mj-lt"/>
              <a:buAutoNum type="arabicPeriod"/>
            </a:pPr>
            <a:r>
              <a:rPr lang="en-US" sz="2400" dirty="0"/>
              <a:t>the </a:t>
            </a:r>
            <a:r>
              <a:rPr lang="en-US" sz="2400" dirty="0">
                <a:solidFill>
                  <a:srgbClr val="C0504D"/>
                </a:solidFill>
              </a:rPr>
              <a:t>state right before </a:t>
            </a:r>
            <a:r>
              <a:rPr lang="en-US" sz="2400" dirty="0"/>
              <a:t>the transition and</a:t>
            </a:r>
          </a:p>
          <a:p>
            <a:pPr marL="914400" lvl="1" indent="-457200">
              <a:lnSpc>
                <a:spcPct val="90000"/>
              </a:lnSpc>
              <a:buFont typeface="+mj-lt"/>
              <a:buAutoNum type="arabicPeriod"/>
            </a:pPr>
            <a:r>
              <a:rPr lang="en-US" sz="2400" dirty="0"/>
              <a:t>the </a:t>
            </a:r>
            <a:r>
              <a:rPr lang="en-US" sz="2400" dirty="0">
                <a:solidFill>
                  <a:srgbClr val="C0504D"/>
                </a:solidFill>
              </a:rPr>
              <a:t>state right after </a:t>
            </a:r>
            <a:r>
              <a:rPr lang="en-US" sz="2400" dirty="0"/>
              <a:t>it</a:t>
            </a:r>
          </a:p>
          <a:p>
            <a:pPr>
              <a:lnSpc>
                <a:spcPct val="90000"/>
              </a:lnSpc>
            </a:pPr>
            <a:endParaRPr lang="en-US" sz="2000" dirty="0"/>
          </a:p>
          <a:p>
            <a:pPr>
              <a:lnSpc>
                <a:spcPct val="90000"/>
              </a:lnSpc>
            </a:pPr>
            <a:r>
              <a:rPr lang="en-US" sz="2800" dirty="0"/>
              <a:t>We define it as predicate with (at least) two formal parameters:  </a:t>
            </a:r>
            <a:r>
              <a:rPr lang="en-US" sz="2400" dirty="0">
                <a:solidFill>
                  <a:srgbClr val="4F81BD"/>
                </a:solidFill>
                <a:latin typeface="Consolas"/>
                <a:cs typeface="Consolas"/>
              </a:rPr>
              <a:t>t, t’: Time</a:t>
            </a:r>
          </a:p>
          <a:p>
            <a:pPr>
              <a:lnSpc>
                <a:spcPct val="90000"/>
              </a:lnSpc>
            </a:pPr>
            <a:endParaRPr lang="en-US" sz="2800" dirty="0">
              <a:solidFill>
                <a:schemeClr val="tx2"/>
              </a:solidFill>
            </a:endParaRPr>
          </a:p>
          <a:p>
            <a:pPr>
              <a:lnSpc>
                <a:spcPct val="90000"/>
              </a:lnSpc>
            </a:pPr>
            <a:r>
              <a:rPr lang="en-US" sz="2800" dirty="0"/>
              <a:t>Constraints over time </a:t>
            </a:r>
            <a:r>
              <a:rPr lang="en-US" sz="2400" dirty="0">
                <a:solidFill>
                  <a:srgbClr val="4F81BD"/>
                </a:solidFill>
                <a:latin typeface="Consolas"/>
                <a:cs typeface="Consolas"/>
              </a:rPr>
              <a:t>t</a:t>
            </a:r>
            <a:r>
              <a:rPr lang="en-US" sz="2800" dirty="0"/>
              <a:t> (resp., </a:t>
            </a:r>
            <a:r>
              <a:rPr lang="en-US" sz="2400" dirty="0">
                <a:solidFill>
                  <a:srgbClr val="4F81BD"/>
                </a:solidFill>
                <a:latin typeface="Consolas"/>
                <a:cs typeface="Consolas"/>
              </a:rPr>
              <a:t>t’</a:t>
            </a:r>
            <a:r>
              <a:rPr lang="en-US" sz="2800" dirty="0"/>
              <a:t>) model the state right before (resp., after) the transition</a:t>
            </a:r>
          </a:p>
          <a:p>
            <a:pPr>
              <a:lnSpc>
                <a:spcPct val="90000"/>
              </a:lnSpc>
            </a:pPr>
            <a:endParaRPr lang="en-US" sz="2800" dirty="0"/>
          </a:p>
          <a:p>
            <a:pPr>
              <a:lnSpc>
                <a:spcPct val="90000"/>
              </a:lnSpc>
            </a:pPr>
            <a:endParaRPr lang="en-US" sz="2800" dirty="0"/>
          </a:p>
        </p:txBody>
      </p:sp>
      <p:sp>
        <p:nvSpPr>
          <p:cNvPr id="6" name="Slide Number Placeholder 4"/>
          <p:cNvSpPr>
            <a:spLocks noGrp="1"/>
          </p:cNvSpPr>
          <p:nvPr>
            <p:ph type="sldNum" sz="quarter" idx="12"/>
          </p:nvPr>
        </p:nvSpPr>
        <p:spPr/>
        <p:txBody>
          <a:bodyPr/>
          <a:lstStyle/>
          <a:p>
            <a:fld id="{204D40CE-08C3-5142-BE7A-082A41E33688}" type="slidenum">
              <a:rPr lang="en-US"/>
              <a:pPr/>
              <a:t>25</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698500" y="152400"/>
            <a:ext cx="8153400" cy="914400"/>
          </a:xfrm>
        </p:spPr>
        <p:txBody>
          <a:bodyPr/>
          <a:lstStyle/>
          <a:p>
            <a:r>
              <a:rPr lang="en-US"/>
              <a:t>Expressing Transitions in Alloy</a:t>
            </a:r>
            <a:endParaRPr lang="en-US" b="0"/>
          </a:p>
        </p:txBody>
      </p:sp>
      <p:sp>
        <p:nvSpPr>
          <p:cNvPr id="371715" name="Rectangle 3"/>
          <p:cNvSpPr>
            <a:spLocks noGrp="1" noChangeArrowheads="1"/>
          </p:cNvSpPr>
          <p:nvPr>
            <p:ph idx="1"/>
          </p:nvPr>
        </p:nvSpPr>
        <p:spPr>
          <a:xfrm>
            <a:off x="482600" y="1257300"/>
            <a:ext cx="8483600" cy="5257800"/>
          </a:xfrm>
        </p:spPr>
        <p:txBody>
          <a:bodyPr/>
          <a:lstStyle/>
          <a:p>
            <a:pPr>
              <a:lnSpc>
                <a:spcPct val="90000"/>
              </a:lnSpc>
            </a:pPr>
            <a:r>
              <a:rPr lang="en-US">
                <a:solidFill>
                  <a:srgbClr val="C0504D"/>
                </a:solidFill>
              </a:rPr>
              <a:t>Pre-condition constraints</a:t>
            </a:r>
          </a:p>
          <a:p>
            <a:pPr lvl="1">
              <a:lnSpc>
                <a:spcPct val="90000"/>
              </a:lnSpc>
            </a:pPr>
            <a:r>
              <a:rPr lang="en-US"/>
              <a:t>Describe the states to which the transition applies</a:t>
            </a:r>
          </a:p>
          <a:p>
            <a:pPr>
              <a:lnSpc>
                <a:spcPct val="90000"/>
              </a:lnSpc>
            </a:pPr>
            <a:r>
              <a:rPr lang="en-US">
                <a:solidFill>
                  <a:srgbClr val="C0504D"/>
                </a:solidFill>
              </a:rPr>
              <a:t>Post-condition constraints</a:t>
            </a:r>
          </a:p>
          <a:p>
            <a:pPr lvl="1">
              <a:lnSpc>
                <a:spcPct val="90000"/>
              </a:lnSpc>
            </a:pPr>
            <a:r>
              <a:rPr lang="en-US"/>
              <a:t>Describes the effects of the transition in generating the next state</a:t>
            </a:r>
          </a:p>
          <a:p>
            <a:pPr>
              <a:lnSpc>
                <a:spcPct val="90000"/>
              </a:lnSpc>
            </a:pPr>
            <a:r>
              <a:rPr lang="en-US">
                <a:solidFill>
                  <a:srgbClr val="C0504D"/>
                </a:solidFill>
              </a:rPr>
              <a:t>Frame-condition constraints</a:t>
            </a:r>
          </a:p>
          <a:p>
            <a:pPr lvl="1">
              <a:lnSpc>
                <a:spcPct val="90000"/>
              </a:lnSpc>
              <a:spcAft>
                <a:spcPct val="40000"/>
              </a:spcAft>
            </a:pPr>
            <a:r>
              <a:rPr lang="en-US"/>
              <a:t>Describes what does not change between pre-state and post-state of a transition</a:t>
            </a:r>
          </a:p>
          <a:p>
            <a:pPr>
              <a:lnSpc>
                <a:spcPct val="90000"/>
              </a:lnSpc>
              <a:buFont typeface="Wingdings" charset="2"/>
              <a:buNone/>
            </a:pPr>
            <a:r>
              <a:rPr lang="en-US" sz="2800" i="1">
                <a:solidFill>
                  <a:srgbClr val="C0504D"/>
                </a:solidFill>
              </a:rPr>
              <a:t>	Distinguishing the pre-, post- and frame-conditions in comments provides useful documentation</a:t>
            </a:r>
            <a:endParaRPr lang="en-US" i="1">
              <a:solidFill>
                <a:srgbClr val="C0504D"/>
              </a:solidFill>
            </a:endParaRPr>
          </a:p>
        </p:txBody>
      </p:sp>
      <p:sp>
        <p:nvSpPr>
          <p:cNvPr id="6" name="Slide Number Placeholder 4"/>
          <p:cNvSpPr>
            <a:spLocks noGrp="1"/>
          </p:cNvSpPr>
          <p:nvPr>
            <p:ph type="sldNum" sz="quarter" idx="12"/>
          </p:nvPr>
        </p:nvSpPr>
        <p:spPr/>
        <p:txBody>
          <a:bodyPr/>
          <a:lstStyle/>
          <a:p>
            <a:fld id="{204D40CE-08C3-5142-BE7A-082A41E33688}" type="slidenum">
              <a:rPr lang="en-US"/>
              <a:pPr/>
              <a:t>26</a:t>
            </a:fld>
            <a:endParaRPr lang="en-US"/>
          </a:p>
        </p:txBody>
      </p:sp>
      <p:sp>
        <p:nvSpPr>
          <p:cNvPr id="371716" name="Rectangle 4"/>
          <p:cNvSpPr>
            <a:spLocks noChangeArrowheads="1"/>
          </p:cNvSpPr>
          <p:nvPr/>
        </p:nvSpPr>
        <p:spPr bwMode="auto">
          <a:xfrm>
            <a:off x="762000" y="5132211"/>
            <a:ext cx="8051800" cy="10287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3678992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a:xfrm>
            <a:off x="457200" y="274638"/>
            <a:ext cx="8229600" cy="929510"/>
          </a:xfrm>
        </p:spPr>
        <p:txBody>
          <a:bodyPr/>
          <a:lstStyle/>
          <a:p>
            <a:r>
              <a:rPr lang="en-US" b="0"/>
              <a:t>Example: Marriage</a:t>
            </a:r>
            <a:endParaRPr lang="fr-FR" b="0"/>
          </a:p>
        </p:txBody>
      </p:sp>
      <p:sp>
        <p:nvSpPr>
          <p:cNvPr id="401411" name="Rectangle 3"/>
          <p:cNvSpPr>
            <a:spLocks noGrp="1" noChangeArrowheads="1"/>
          </p:cNvSpPr>
          <p:nvPr>
            <p:ph idx="1"/>
          </p:nvPr>
        </p:nvSpPr>
        <p:spPr>
          <a:xfrm>
            <a:off x="849450" y="1295492"/>
            <a:ext cx="8021221" cy="5295900"/>
          </a:xfrm>
        </p:spPr>
        <p:txBody>
          <a:bodyPr>
            <a:normAutofit/>
          </a:bodyPr>
          <a:lstStyle/>
          <a:p>
            <a:pPr>
              <a:lnSpc>
                <a:spcPct val="110000"/>
              </a:lnSpc>
              <a:spcBef>
                <a:spcPct val="0"/>
              </a:spcBef>
              <a:buNone/>
            </a:pPr>
            <a:r>
              <a:rPr lang="fr-FR" sz="2000" b="1" err="1">
                <a:solidFill>
                  <a:schemeClr val="accent1"/>
                </a:solidFill>
                <a:latin typeface="Consolas"/>
                <a:cs typeface="Consolas"/>
              </a:rPr>
              <a:t>pred</a:t>
            </a:r>
            <a:r>
              <a:rPr lang="fr-FR" sz="2000">
                <a:solidFill>
                  <a:schemeClr val="accent1"/>
                </a:solidFill>
                <a:latin typeface="Consolas"/>
                <a:cs typeface="Consolas"/>
              </a:rPr>
              <a:t> </a:t>
            </a:r>
            <a:r>
              <a:rPr lang="fr-FR" sz="2000" err="1">
                <a:solidFill>
                  <a:schemeClr val="accent1"/>
                </a:solidFill>
                <a:latin typeface="Consolas"/>
                <a:cs typeface="Consolas"/>
              </a:rPr>
              <a:t>getMarried</a:t>
            </a:r>
            <a:r>
              <a:rPr lang="fr-FR" sz="2000">
                <a:solidFill>
                  <a:schemeClr val="accent1"/>
                </a:solidFill>
                <a:latin typeface="Consolas"/>
                <a:cs typeface="Consolas"/>
              </a:rPr>
              <a:t> [m: Man, w: </a:t>
            </a:r>
            <a:r>
              <a:rPr lang="fr-FR" sz="2000" err="1">
                <a:solidFill>
                  <a:schemeClr val="accent1"/>
                </a:solidFill>
                <a:latin typeface="Consolas"/>
                <a:cs typeface="Consolas"/>
              </a:rPr>
              <a:t>Woman</a:t>
            </a:r>
            <a:r>
              <a:rPr lang="fr-FR" sz="2000">
                <a:solidFill>
                  <a:schemeClr val="accent1"/>
                </a:solidFill>
                <a:latin typeface="Consolas"/>
                <a:cs typeface="Consolas"/>
              </a:rPr>
              <a:t>, </a:t>
            </a:r>
            <a:r>
              <a:rPr lang="fr-FR" sz="2000" err="1">
                <a:solidFill>
                  <a:schemeClr val="accent1"/>
                </a:solidFill>
                <a:latin typeface="Consolas"/>
                <a:cs typeface="Consolas"/>
              </a:rPr>
              <a:t>t,t</a:t>
            </a:r>
            <a:r>
              <a:rPr lang="fr-FR" sz="2000">
                <a:solidFill>
                  <a:schemeClr val="accent1"/>
                </a:solidFill>
                <a:latin typeface="Consolas"/>
                <a:cs typeface="Consolas"/>
              </a:rPr>
              <a:t>': Time] {</a:t>
            </a:r>
          </a:p>
          <a:p>
            <a:pPr>
              <a:lnSpc>
                <a:spcPct val="110000"/>
              </a:lnSpc>
              <a:spcBef>
                <a:spcPct val="0"/>
              </a:spcBef>
              <a:buNone/>
            </a:pPr>
            <a:r>
              <a:rPr lang="fr-FR" sz="2000" b="1">
                <a:solidFill>
                  <a:srgbClr val="B9CDE5"/>
                </a:solidFill>
                <a:latin typeface="Consolas"/>
                <a:cs typeface="Consolas"/>
              </a:rPr>
              <a:t>-- </a:t>
            </a:r>
            <a:r>
              <a:rPr lang="fr-FR" sz="2000" b="1" err="1">
                <a:solidFill>
                  <a:srgbClr val="B9CDE5"/>
                </a:solidFill>
                <a:latin typeface="Consolas"/>
                <a:cs typeface="Consolas"/>
              </a:rPr>
              <a:t>preconditions</a:t>
            </a:r>
            <a:endParaRPr lang="fr-FR" sz="2000" b="1">
              <a:solidFill>
                <a:srgbClr val="B9CDE5"/>
              </a:solidFill>
              <a:latin typeface="Consolas"/>
              <a:cs typeface="Consolas"/>
            </a:endParaRPr>
          </a:p>
          <a:p>
            <a:pPr>
              <a:lnSpc>
                <a:spcPct val="110000"/>
              </a:lnSpc>
              <a:spcBef>
                <a:spcPct val="0"/>
              </a:spcBef>
              <a:buNone/>
            </a:pPr>
            <a:r>
              <a:rPr lang="fr-FR" sz="2000" b="1">
                <a:solidFill>
                  <a:srgbClr val="B9CDE5"/>
                </a:solidFill>
                <a:latin typeface="Consolas"/>
                <a:cs typeface="Consolas"/>
              </a:rPr>
              <a:t>   </a:t>
            </a:r>
            <a:r>
              <a:rPr lang="fr-FR" sz="2000">
                <a:solidFill>
                  <a:srgbClr val="B9CDE5"/>
                </a:solidFill>
                <a:latin typeface="Consolas"/>
                <a:cs typeface="Consolas"/>
              </a:rPr>
              <a:t>--</a:t>
            </a:r>
            <a:r>
              <a:rPr lang="en-US" sz="2000">
                <a:solidFill>
                  <a:srgbClr val="B9CDE5"/>
                </a:solidFill>
                <a:latin typeface="Consolas"/>
                <a:cs typeface="Consolas"/>
              </a:rPr>
              <a:t> m and w must be alive</a:t>
            </a:r>
            <a:endParaRPr lang="fr-FR" sz="2000">
              <a:solidFill>
                <a:srgbClr val="B9CDE5"/>
              </a:solidFill>
              <a:latin typeface="Consolas"/>
              <a:cs typeface="Consolas"/>
            </a:endParaRPr>
          </a:p>
          <a:p>
            <a:pPr>
              <a:lnSpc>
                <a:spcPct val="110000"/>
              </a:lnSpc>
              <a:spcBef>
                <a:spcPct val="0"/>
              </a:spcBef>
              <a:buFont typeface="Wingdings" charset="2"/>
              <a:buNone/>
            </a:pPr>
            <a:r>
              <a:rPr lang="en-US" sz="2000">
                <a:solidFill>
                  <a:schemeClr val="accent1"/>
                </a:solidFill>
                <a:latin typeface="Consolas"/>
                <a:cs typeface="Consolas"/>
              </a:rPr>
              <a:t>		</a:t>
            </a:r>
            <a:r>
              <a:rPr lang="fr-FR" sz="2000" err="1">
                <a:solidFill>
                  <a:schemeClr val="accent1"/>
                </a:solidFill>
                <a:latin typeface="Consolas"/>
                <a:cs typeface="Consolas"/>
              </a:rPr>
              <a:t>m+w</a:t>
            </a:r>
            <a:r>
              <a:rPr lang="fr-FR" sz="2000">
                <a:solidFill>
                  <a:schemeClr val="accent1"/>
                </a:solidFill>
                <a:latin typeface="Consolas"/>
                <a:cs typeface="Consolas"/>
              </a:rPr>
              <a:t> </a:t>
            </a:r>
            <a:r>
              <a:rPr lang="fr-FR" sz="2000" b="1">
                <a:solidFill>
                  <a:schemeClr val="accent1"/>
                </a:solidFill>
                <a:latin typeface="Consolas"/>
                <a:cs typeface="Consolas"/>
              </a:rPr>
              <a:t>in</a:t>
            </a:r>
            <a:r>
              <a:rPr lang="fr-FR" sz="2000">
                <a:solidFill>
                  <a:schemeClr val="accent1"/>
                </a:solidFill>
                <a:latin typeface="Consolas"/>
                <a:cs typeface="Consolas"/>
              </a:rPr>
              <a:t> </a:t>
            </a:r>
            <a:r>
              <a:rPr lang="fr-FR" sz="2000" err="1">
                <a:solidFill>
                  <a:schemeClr val="accent1"/>
                </a:solidFill>
                <a:latin typeface="Consolas"/>
                <a:cs typeface="Consolas"/>
              </a:rPr>
              <a:t>alive.t</a:t>
            </a:r>
            <a:endParaRPr lang="en-US" sz="2000">
              <a:solidFill>
                <a:schemeClr val="accent1"/>
              </a:solidFill>
              <a:latin typeface="Consolas"/>
              <a:cs typeface="Consolas"/>
            </a:endParaRPr>
          </a:p>
          <a:p>
            <a:pPr>
              <a:lnSpc>
                <a:spcPct val="110000"/>
              </a:lnSpc>
              <a:spcBef>
                <a:spcPct val="0"/>
              </a:spcBef>
              <a:buNone/>
            </a:pPr>
            <a:r>
              <a:rPr lang="en-US" sz="2000">
                <a:solidFill>
                  <a:schemeClr val="accent1"/>
                </a:solidFill>
                <a:latin typeface="Consolas"/>
                <a:cs typeface="Consolas"/>
              </a:rPr>
              <a:t>		-- neither one is married</a:t>
            </a:r>
            <a:endParaRPr lang="fr-FR" sz="2000">
              <a:solidFill>
                <a:schemeClr val="accent1"/>
              </a:solidFill>
              <a:latin typeface="Consolas"/>
              <a:cs typeface="Consolas"/>
            </a:endParaRPr>
          </a:p>
          <a:p>
            <a:pPr>
              <a:lnSpc>
                <a:spcPct val="110000"/>
              </a:lnSpc>
              <a:spcBef>
                <a:spcPct val="0"/>
              </a:spcBef>
              <a:buFont typeface="Wingdings" charset="2"/>
              <a:buNone/>
            </a:pPr>
            <a:r>
              <a:rPr lang="fr-FR" sz="2000">
                <a:solidFill>
                  <a:schemeClr val="accent1"/>
                </a:solidFill>
                <a:latin typeface="Consolas"/>
                <a:cs typeface="Consolas"/>
              </a:rPr>
              <a:t>		</a:t>
            </a:r>
            <a:r>
              <a:rPr lang="fr-FR" sz="2000" b="1">
                <a:solidFill>
                  <a:schemeClr val="accent1"/>
                </a:solidFill>
                <a:latin typeface="Consolas"/>
                <a:cs typeface="Consolas"/>
              </a:rPr>
              <a:t>no</a:t>
            </a:r>
            <a:r>
              <a:rPr lang="fr-FR" sz="2000">
                <a:solidFill>
                  <a:schemeClr val="accent1"/>
                </a:solidFill>
                <a:latin typeface="Consolas"/>
                <a:cs typeface="Consolas"/>
              </a:rPr>
              <a:t> (</a:t>
            </a:r>
            <a:r>
              <a:rPr lang="fr-FR" sz="2000" err="1">
                <a:solidFill>
                  <a:schemeClr val="accent1"/>
                </a:solidFill>
                <a:latin typeface="Consolas"/>
                <a:cs typeface="Consolas"/>
              </a:rPr>
              <a:t>m+w</a:t>
            </a:r>
            <a:r>
              <a:rPr lang="fr-FR" sz="2000">
                <a:solidFill>
                  <a:schemeClr val="accent1"/>
                </a:solidFill>
                <a:latin typeface="Consolas"/>
                <a:cs typeface="Consolas"/>
              </a:rPr>
              <a:t>).</a:t>
            </a:r>
            <a:r>
              <a:rPr lang="fr-FR" sz="2000" err="1">
                <a:solidFill>
                  <a:schemeClr val="accent1"/>
                </a:solidFill>
                <a:latin typeface="Consolas"/>
                <a:cs typeface="Consolas"/>
              </a:rPr>
              <a:t>spouse.t</a:t>
            </a:r>
            <a:endParaRPr lang="fr-FR" sz="2000">
              <a:solidFill>
                <a:schemeClr val="accent1"/>
              </a:solidFill>
              <a:latin typeface="Consolas"/>
              <a:cs typeface="Consolas"/>
            </a:endParaRPr>
          </a:p>
          <a:p>
            <a:pPr>
              <a:lnSpc>
                <a:spcPct val="110000"/>
              </a:lnSpc>
              <a:spcBef>
                <a:spcPct val="0"/>
              </a:spcBef>
              <a:buFont typeface="Wingdings" charset="2"/>
              <a:buNone/>
            </a:pPr>
            <a:r>
              <a:rPr lang="en-US" sz="2000">
                <a:solidFill>
                  <a:schemeClr val="accent1"/>
                </a:solidFill>
                <a:latin typeface="Consolas"/>
                <a:cs typeface="Consolas"/>
              </a:rPr>
              <a:t>		-- they are not be blood relatives</a:t>
            </a:r>
          </a:p>
          <a:p>
            <a:pPr>
              <a:lnSpc>
                <a:spcPct val="110000"/>
              </a:lnSpc>
              <a:spcBef>
                <a:spcPct val="0"/>
              </a:spcBef>
              <a:buNone/>
            </a:pPr>
            <a:r>
              <a:rPr lang="fr-FR" sz="2000">
                <a:solidFill>
                  <a:schemeClr val="accent1"/>
                </a:solidFill>
                <a:latin typeface="Consolas"/>
                <a:cs typeface="Consolas"/>
              </a:rPr>
              <a:t>		</a:t>
            </a:r>
            <a:r>
              <a:rPr lang="fr-FR" sz="2000" b="1">
                <a:solidFill>
                  <a:schemeClr val="accent1"/>
                </a:solidFill>
                <a:latin typeface="Consolas"/>
                <a:cs typeface="Consolas"/>
              </a:rPr>
              <a:t>not</a:t>
            </a:r>
            <a:r>
              <a:rPr lang="fr-FR" sz="2000">
                <a:solidFill>
                  <a:schemeClr val="accent1"/>
                </a:solidFill>
                <a:latin typeface="Consolas"/>
                <a:cs typeface="Consolas"/>
              </a:rPr>
              <a:t> </a:t>
            </a:r>
            <a:r>
              <a:rPr lang="fr-FR" sz="2000" err="1">
                <a:solidFill>
                  <a:schemeClr val="accent1"/>
                </a:solidFill>
                <a:latin typeface="Consolas"/>
                <a:cs typeface="Consolas"/>
              </a:rPr>
              <a:t>BloodRelatives</a:t>
            </a:r>
            <a:r>
              <a:rPr lang="fr-FR" sz="2000">
                <a:solidFill>
                  <a:schemeClr val="accent1"/>
                </a:solidFill>
                <a:latin typeface="Consolas"/>
                <a:cs typeface="Consolas"/>
              </a:rPr>
              <a:t>[m, w, t]</a:t>
            </a:r>
          </a:p>
          <a:p>
            <a:pPr>
              <a:lnSpc>
                <a:spcPct val="110000"/>
              </a:lnSpc>
              <a:spcBef>
                <a:spcPct val="0"/>
              </a:spcBef>
              <a:buFont typeface="Wingdings" charset="2"/>
              <a:buNone/>
            </a:pPr>
            <a:r>
              <a:rPr lang="fr-FR" sz="2000" b="1">
                <a:solidFill>
                  <a:srgbClr val="B9CDE5"/>
                </a:solidFill>
                <a:latin typeface="Consolas"/>
                <a:cs typeface="Consolas"/>
              </a:rPr>
              <a:t>-- post-conditions</a:t>
            </a:r>
          </a:p>
          <a:p>
            <a:pPr>
              <a:lnSpc>
                <a:spcPct val="110000"/>
              </a:lnSpc>
              <a:spcBef>
                <a:spcPct val="0"/>
              </a:spcBef>
              <a:buFont typeface="Wingdings" charset="2"/>
              <a:buNone/>
            </a:pPr>
            <a:r>
              <a:rPr lang="en-US" sz="2000">
                <a:solidFill>
                  <a:srgbClr val="B9CDE5"/>
                </a:solidFill>
                <a:latin typeface="Consolas"/>
                <a:cs typeface="Consolas"/>
              </a:rPr>
              <a:t>		-- </a:t>
            </a:r>
            <a:r>
              <a:rPr lang="en-US" sz="2000" b="1">
                <a:solidFill>
                  <a:srgbClr val="B9CDE5"/>
                </a:solidFill>
                <a:latin typeface="Consolas"/>
                <a:cs typeface="Consolas"/>
              </a:rPr>
              <a:t>w</a:t>
            </a:r>
            <a:r>
              <a:rPr lang="en-US" sz="2000">
                <a:solidFill>
                  <a:srgbClr val="B9CDE5"/>
                </a:solidFill>
                <a:latin typeface="Consolas"/>
                <a:cs typeface="Consolas"/>
              </a:rPr>
              <a:t> is </a:t>
            </a:r>
            <a:r>
              <a:rPr lang="en-US" sz="2000" b="1">
                <a:solidFill>
                  <a:srgbClr val="B9CDE5"/>
                </a:solidFill>
                <a:latin typeface="Consolas"/>
                <a:cs typeface="Consolas"/>
              </a:rPr>
              <a:t>m</a:t>
            </a:r>
            <a:r>
              <a:rPr lang="en-US" sz="2000">
                <a:solidFill>
                  <a:srgbClr val="B9CDE5"/>
                </a:solidFill>
                <a:latin typeface="Consolas"/>
                <a:cs typeface="Consolas"/>
              </a:rPr>
              <a:t>’s wife</a:t>
            </a:r>
            <a:endParaRPr lang="fr-FR" sz="2000">
              <a:solidFill>
                <a:srgbClr val="B9CDE5"/>
              </a:solidFill>
              <a:latin typeface="Consolas"/>
              <a:cs typeface="Consolas"/>
            </a:endParaRPr>
          </a:p>
          <a:p>
            <a:pPr>
              <a:lnSpc>
                <a:spcPct val="110000"/>
              </a:lnSpc>
              <a:spcBef>
                <a:spcPct val="0"/>
              </a:spcBef>
              <a:buFont typeface="Wingdings" charset="2"/>
              <a:buNone/>
            </a:pPr>
            <a:r>
              <a:rPr lang="fr-FR" sz="2000">
                <a:solidFill>
                  <a:schemeClr val="accent1"/>
                </a:solidFill>
                <a:latin typeface="Consolas"/>
                <a:cs typeface="Consolas"/>
              </a:rPr>
              <a:t>		</a:t>
            </a:r>
            <a:r>
              <a:rPr lang="fr-FR" sz="2000" err="1">
                <a:solidFill>
                  <a:schemeClr val="accent1"/>
                </a:solidFill>
                <a:latin typeface="Consolas"/>
                <a:cs typeface="Consolas"/>
              </a:rPr>
              <a:t>m.spouse.t</a:t>
            </a:r>
            <a:r>
              <a:rPr lang="fr-FR" sz="2000">
                <a:solidFill>
                  <a:schemeClr val="accent1"/>
                </a:solidFill>
                <a:latin typeface="Consolas"/>
                <a:cs typeface="Consolas"/>
              </a:rPr>
              <a:t>' = w</a:t>
            </a:r>
          </a:p>
          <a:p>
            <a:pPr>
              <a:lnSpc>
                <a:spcPct val="110000"/>
              </a:lnSpc>
              <a:spcBef>
                <a:spcPct val="0"/>
              </a:spcBef>
              <a:buFont typeface="Wingdings" charset="2"/>
              <a:buNone/>
            </a:pPr>
            <a:r>
              <a:rPr lang="en-US" sz="2000">
                <a:solidFill>
                  <a:srgbClr val="95B3D7"/>
                </a:solidFill>
                <a:latin typeface="Consolas"/>
                <a:cs typeface="Consolas"/>
              </a:rPr>
              <a:t>		</a:t>
            </a:r>
            <a:r>
              <a:rPr lang="en-US" sz="2000">
                <a:solidFill>
                  <a:srgbClr val="B9CDE5"/>
                </a:solidFill>
                <a:latin typeface="Consolas"/>
                <a:cs typeface="Consolas"/>
              </a:rPr>
              <a:t>-- </a:t>
            </a:r>
            <a:r>
              <a:rPr lang="en-US" sz="2000" b="1">
                <a:solidFill>
                  <a:srgbClr val="B9CDE5"/>
                </a:solidFill>
                <a:latin typeface="Consolas"/>
                <a:cs typeface="Consolas"/>
              </a:rPr>
              <a:t>m</a:t>
            </a:r>
            <a:r>
              <a:rPr lang="en-US" sz="2000">
                <a:solidFill>
                  <a:srgbClr val="B9CDE5"/>
                </a:solidFill>
                <a:latin typeface="Consolas"/>
                <a:cs typeface="Consolas"/>
              </a:rPr>
              <a:t> is </a:t>
            </a:r>
            <a:r>
              <a:rPr lang="en-US" sz="2000" b="1">
                <a:solidFill>
                  <a:srgbClr val="B9CDE5"/>
                </a:solidFill>
                <a:latin typeface="Consolas"/>
                <a:cs typeface="Consolas"/>
              </a:rPr>
              <a:t>w</a:t>
            </a:r>
            <a:r>
              <a:rPr lang="en-US" sz="2000">
                <a:solidFill>
                  <a:srgbClr val="B9CDE5"/>
                </a:solidFill>
                <a:latin typeface="Consolas"/>
                <a:cs typeface="Consolas"/>
              </a:rPr>
              <a:t>’s husband</a:t>
            </a:r>
            <a:endParaRPr lang="fr-FR" sz="2000">
              <a:solidFill>
                <a:srgbClr val="B9CDE5"/>
              </a:solidFill>
              <a:latin typeface="Consolas"/>
              <a:cs typeface="Consolas"/>
            </a:endParaRPr>
          </a:p>
          <a:p>
            <a:pPr>
              <a:lnSpc>
                <a:spcPct val="110000"/>
              </a:lnSpc>
              <a:spcBef>
                <a:spcPct val="0"/>
              </a:spcBef>
              <a:buNone/>
            </a:pPr>
            <a:r>
              <a:rPr lang="fr-FR" sz="2000">
                <a:solidFill>
                  <a:srgbClr val="B9CDE5"/>
                </a:solidFill>
                <a:latin typeface="Consolas"/>
                <a:cs typeface="Consolas"/>
              </a:rPr>
              <a:t>		</a:t>
            </a:r>
            <a:r>
              <a:rPr lang="fr-FR" sz="2000" err="1">
                <a:solidFill>
                  <a:schemeClr val="accent1"/>
                </a:solidFill>
                <a:latin typeface="Consolas"/>
                <a:cs typeface="Consolas"/>
              </a:rPr>
              <a:t>w.spouse.t</a:t>
            </a:r>
            <a:r>
              <a:rPr lang="fr-FR" sz="2000">
                <a:solidFill>
                  <a:schemeClr val="accent1"/>
                </a:solidFill>
                <a:latin typeface="Consolas"/>
                <a:cs typeface="Consolas"/>
              </a:rPr>
              <a:t>' = m</a:t>
            </a:r>
            <a:endParaRPr lang="fr-FR" sz="2000">
              <a:solidFill>
                <a:srgbClr val="B9CDE5"/>
              </a:solidFill>
              <a:latin typeface="Consolas"/>
              <a:cs typeface="Consolas"/>
            </a:endParaRPr>
          </a:p>
          <a:p>
            <a:pPr>
              <a:lnSpc>
                <a:spcPct val="110000"/>
              </a:lnSpc>
              <a:spcBef>
                <a:spcPct val="0"/>
              </a:spcBef>
              <a:buFont typeface="Wingdings" charset="2"/>
              <a:buNone/>
            </a:pPr>
            <a:r>
              <a:rPr lang="fr-FR" sz="2000" b="1">
                <a:solidFill>
                  <a:srgbClr val="B9CDE5"/>
                </a:solidFill>
                <a:latin typeface="Consolas"/>
                <a:cs typeface="Consolas"/>
              </a:rPr>
              <a:t>-- frame conditions </a:t>
            </a:r>
          </a:p>
          <a:p>
            <a:pPr>
              <a:lnSpc>
                <a:spcPct val="110000"/>
              </a:lnSpc>
              <a:spcBef>
                <a:spcPct val="0"/>
              </a:spcBef>
              <a:buFont typeface="Wingdings" charset="2"/>
              <a:buNone/>
            </a:pPr>
            <a:r>
              <a:rPr lang="fr-FR" sz="2000">
                <a:solidFill>
                  <a:schemeClr val="accent1"/>
                </a:solidFill>
                <a:latin typeface="Consolas"/>
                <a:cs typeface="Consolas"/>
              </a:rPr>
              <a:t>}</a:t>
            </a:r>
          </a:p>
        </p:txBody>
      </p:sp>
      <p:sp>
        <p:nvSpPr>
          <p:cNvPr id="9" name="Slide Number Placeholder 4"/>
          <p:cNvSpPr>
            <a:spLocks noGrp="1"/>
          </p:cNvSpPr>
          <p:nvPr>
            <p:ph type="sldNum" sz="quarter" idx="12"/>
          </p:nvPr>
        </p:nvSpPr>
        <p:spPr/>
        <p:txBody>
          <a:bodyPr/>
          <a:lstStyle/>
          <a:p>
            <a:fld id="{39EEFC60-ED4E-6643-97E5-35805AD1838C}" type="slidenum">
              <a:rPr lang="en-US"/>
              <a:pPr/>
              <a:t>27</a:t>
            </a:fld>
            <a:endParaRPr lang="en-US"/>
          </a:p>
        </p:txBody>
      </p:sp>
      <p:sp>
        <p:nvSpPr>
          <p:cNvPr id="401412" name="Text Box 4"/>
          <p:cNvSpPr txBox="1">
            <a:spLocks noChangeArrowheads="1"/>
          </p:cNvSpPr>
          <p:nvPr/>
        </p:nvSpPr>
        <p:spPr bwMode="auto">
          <a:xfrm>
            <a:off x="4320055" y="5696066"/>
            <a:ext cx="493745" cy="400110"/>
          </a:xfrm>
          <a:prstGeom prst="rect">
            <a:avLst/>
          </a:prstGeom>
          <a:noFill/>
          <a:ln w="9525">
            <a:noFill/>
            <a:miter lim="800000"/>
            <a:headEnd/>
            <a:tailEnd/>
          </a:ln>
          <a:effectLst/>
        </p:spPr>
        <p:txBody>
          <a:bodyPr wrap="none">
            <a:prstTxWarp prst="textNoShape">
              <a:avLst/>
            </a:prstTxWarp>
            <a:spAutoFit/>
          </a:bodyPr>
          <a:lstStyle/>
          <a:p>
            <a:r>
              <a:rPr lang="en-US" sz="2000" b="1">
                <a:solidFill>
                  <a:srgbClr val="B9CDE5"/>
                </a:solidFill>
                <a:latin typeface="Lucida Console" charset="0"/>
              </a:rPr>
              <a:t>??</a:t>
            </a: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14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141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141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14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141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141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1411">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1411">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1411">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1411">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1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r>
              <a:rPr lang="fr-FR"/>
              <a:t>Frame Condition</a:t>
            </a:r>
          </a:p>
        </p:txBody>
      </p:sp>
      <p:sp>
        <p:nvSpPr>
          <p:cNvPr id="404483" name="Rectangle 3"/>
          <p:cNvSpPr>
            <a:spLocks noGrp="1" noChangeArrowheads="1"/>
          </p:cNvSpPr>
          <p:nvPr>
            <p:ph idx="1"/>
          </p:nvPr>
        </p:nvSpPr>
        <p:spPr/>
        <p:txBody>
          <a:bodyPr/>
          <a:lstStyle/>
          <a:p>
            <a:pPr>
              <a:buFont typeface="Wingdings" charset="2"/>
              <a:buNone/>
            </a:pPr>
            <a:r>
              <a:rPr lang="fr-FR" sz="2800" dirty="0"/>
              <a:t>How </a:t>
            </a:r>
            <a:r>
              <a:rPr lang="fr-FR" sz="2800" dirty="0" err="1"/>
              <a:t>is</a:t>
            </a:r>
            <a:r>
              <a:rPr lang="fr-FR" sz="2800" dirty="0"/>
              <a:t> </a:t>
            </a:r>
            <a:r>
              <a:rPr lang="fr-FR" sz="2800" dirty="0" err="1"/>
              <a:t>each</a:t>
            </a:r>
            <a:r>
              <a:rPr lang="fr-FR" sz="2800" dirty="0"/>
              <a:t> relation </a:t>
            </a:r>
            <a:r>
              <a:rPr lang="fr-FR" sz="2800" dirty="0" err="1"/>
              <a:t>touched</a:t>
            </a:r>
            <a:r>
              <a:rPr lang="fr-FR" sz="2800" dirty="0"/>
              <a:t> by </a:t>
            </a:r>
            <a:r>
              <a:rPr lang="fr-FR" sz="2800" dirty="0" err="1"/>
              <a:t>marriage</a:t>
            </a:r>
            <a:r>
              <a:rPr lang="fr-FR" sz="2800" dirty="0"/>
              <a:t>?</a:t>
            </a:r>
          </a:p>
          <a:p>
            <a:r>
              <a:rPr lang="fr-FR" sz="2800" dirty="0"/>
              <a:t>5 relations : </a:t>
            </a:r>
          </a:p>
          <a:p>
            <a:pPr lvl="1"/>
            <a:r>
              <a:rPr lang="fr-FR" sz="2400" dirty="0" err="1">
                <a:solidFill>
                  <a:schemeClr val="accent1"/>
                </a:solidFill>
                <a:latin typeface="Consolas"/>
                <a:cs typeface="Consolas"/>
              </a:rPr>
              <a:t>children</a:t>
            </a:r>
            <a:r>
              <a:rPr lang="fr-FR" sz="2400" dirty="0">
                <a:latin typeface="Consolas"/>
                <a:cs typeface="Consolas"/>
              </a:rPr>
              <a:t>, </a:t>
            </a:r>
            <a:r>
              <a:rPr lang="fr-FR" sz="2400" dirty="0">
                <a:solidFill>
                  <a:srgbClr val="4F81BD"/>
                </a:solidFill>
                <a:latin typeface="Consolas"/>
                <a:cs typeface="Consolas"/>
              </a:rPr>
              <a:t>parents</a:t>
            </a:r>
            <a:r>
              <a:rPr lang="fr-FR" sz="2400" dirty="0">
                <a:latin typeface="Consolas"/>
                <a:cs typeface="Consolas"/>
              </a:rPr>
              <a:t>, </a:t>
            </a:r>
            <a:r>
              <a:rPr lang="fr-FR" sz="2400" dirty="0">
                <a:solidFill>
                  <a:srgbClr val="4F81BD"/>
                </a:solidFill>
                <a:latin typeface="Consolas"/>
                <a:cs typeface="Consolas"/>
              </a:rPr>
              <a:t>siblings</a:t>
            </a:r>
          </a:p>
          <a:p>
            <a:pPr lvl="1"/>
            <a:r>
              <a:rPr lang="fr-FR" sz="2400" dirty="0" err="1">
                <a:solidFill>
                  <a:srgbClr val="4F81BD"/>
                </a:solidFill>
                <a:latin typeface="Consolas"/>
                <a:cs typeface="Consolas"/>
              </a:rPr>
              <a:t>spouse</a:t>
            </a:r>
            <a:endParaRPr lang="fr-FR" sz="2400" dirty="0">
              <a:solidFill>
                <a:srgbClr val="4F81BD"/>
              </a:solidFill>
              <a:latin typeface="Consolas"/>
              <a:cs typeface="Consolas"/>
            </a:endParaRPr>
          </a:p>
          <a:p>
            <a:pPr lvl="1"/>
            <a:r>
              <a:rPr lang="fr-FR" sz="2400" dirty="0">
                <a:solidFill>
                  <a:srgbClr val="4F81BD"/>
                </a:solidFill>
                <a:latin typeface="Consolas"/>
                <a:cs typeface="Consolas"/>
              </a:rPr>
              <a:t>alive</a:t>
            </a:r>
          </a:p>
          <a:p>
            <a:r>
              <a:rPr lang="fr-FR" sz="2400" dirty="0">
                <a:solidFill>
                  <a:schemeClr val="accent1"/>
                </a:solidFill>
                <a:latin typeface="Consolas"/>
                <a:cs typeface="Consolas"/>
              </a:rPr>
              <a:t>parents</a:t>
            </a:r>
            <a:r>
              <a:rPr lang="fr-FR" sz="2800" dirty="0"/>
              <a:t> and </a:t>
            </a:r>
            <a:r>
              <a:rPr lang="fr-FR" sz="2400" dirty="0">
                <a:solidFill>
                  <a:schemeClr val="accent1"/>
                </a:solidFill>
                <a:latin typeface="Consolas"/>
                <a:cs typeface="Consolas"/>
              </a:rPr>
              <a:t>siblings</a:t>
            </a:r>
            <a:r>
              <a:rPr lang="fr-FR" sz="2800" dirty="0"/>
              <a:t> relations are </a:t>
            </a:r>
            <a:r>
              <a:rPr lang="fr-FR" sz="2800" dirty="0" err="1">
                <a:solidFill>
                  <a:schemeClr val="accent2"/>
                </a:solidFill>
              </a:rPr>
              <a:t>defined</a:t>
            </a:r>
            <a:r>
              <a:rPr lang="fr-FR" sz="2800" dirty="0">
                <a:solidFill>
                  <a:schemeClr val="accent2"/>
                </a:solidFill>
              </a:rPr>
              <a:t> </a:t>
            </a:r>
            <a:r>
              <a:rPr lang="fr-FR" sz="2800" dirty="0"/>
              <a:t>in </a:t>
            </a:r>
            <a:r>
              <a:rPr lang="fr-FR" sz="2800" dirty="0" err="1"/>
              <a:t>terms</a:t>
            </a:r>
            <a:r>
              <a:rPr lang="fr-FR" sz="2800" dirty="0"/>
              <a:t> of the </a:t>
            </a:r>
            <a:r>
              <a:rPr lang="fr-FR" sz="2400" dirty="0" err="1">
                <a:solidFill>
                  <a:schemeClr val="accent1"/>
                </a:solidFill>
                <a:latin typeface="Consolas"/>
                <a:cs typeface="Consolas"/>
              </a:rPr>
              <a:t>children</a:t>
            </a:r>
            <a:r>
              <a:rPr lang="fr-FR" sz="2800" dirty="0"/>
              <a:t> relation</a:t>
            </a:r>
          </a:p>
          <a:p>
            <a:r>
              <a:rPr lang="fr-FR" sz="2800" dirty="0" err="1"/>
              <a:t>Thus</a:t>
            </a:r>
            <a:r>
              <a:rPr lang="fr-FR" sz="2800" dirty="0"/>
              <a:t>, the frame condition has </a:t>
            </a:r>
            <a:r>
              <a:rPr lang="fr-FR" sz="2800" dirty="0" err="1"/>
              <a:t>only</a:t>
            </a:r>
            <a:r>
              <a:rPr lang="fr-FR" sz="2800" dirty="0"/>
              <a:t> to </a:t>
            </a:r>
            <a:r>
              <a:rPr lang="fr-FR" sz="2800" dirty="0" err="1"/>
              <a:t>consider</a:t>
            </a:r>
            <a:r>
              <a:rPr lang="fr-FR" sz="2800" dirty="0"/>
              <a:t> </a:t>
            </a:r>
            <a:r>
              <a:rPr lang="fr-FR" sz="2400" dirty="0" err="1">
                <a:solidFill>
                  <a:schemeClr val="accent1"/>
                </a:solidFill>
                <a:latin typeface="Consolas"/>
                <a:cs typeface="Consolas"/>
              </a:rPr>
              <a:t>children</a:t>
            </a:r>
            <a:r>
              <a:rPr lang="fr-FR" sz="2800" dirty="0">
                <a:cs typeface="Consolas"/>
              </a:rPr>
              <a:t>, </a:t>
            </a:r>
            <a:r>
              <a:rPr lang="fr-FR" sz="2400" dirty="0" err="1">
                <a:solidFill>
                  <a:schemeClr val="accent1"/>
                </a:solidFill>
                <a:latin typeface="Consolas"/>
                <a:cs typeface="Consolas"/>
              </a:rPr>
              <a:t>spouse</a:t>
            </a:r>
            <a:r>
              <a:rPr lang="fr-FR" sz="2800" dirty="0">
                <a:latin typeface="Consolas"/>
                <a:cs typeface="Consolas"/>
              </a:rPr>
              <a:t> </a:t>
            </a:r>
            <a:r>
              <a:rPr lang="fr-FR" sz="2800" dirty="0"/>
              <a:t>and </a:t>
            </a:r>
            <a:r>
              <a:rPr lang="fr-FR" sz="2400" dirty="0">
                <a:solidFill>
                  <a:schemeClr val="accent1"/>
                </a:solidFill>
                <a:latin typeface="Consolas"/>
                <a:cs typeface="Consolas"/>
              </a:rPr>
              <a:t>alive</a:t>
            </a:r>
            <a:r>
              <a:rPr lang="fr-FR" sz="2800" dirty="0"/>
              <a:t> relations</a:t>
            </a:r>
          </a:p>
        </p:txBody>
      </p:sp>
      <p:sp>
        <p:nvSpPr>
          <p:cNvPr id="5" name="Slide Number Placeholder 4"/>
          <p:cNvSpPr>
            <a:spLocks noGrp="1"/>
          </p:cNvSpPr>
          <p:nvPr>
            <p:ph type="sldNum" sz="quarter" idx="12"/>
          </p:nvPr>
        </p:nvSpPr>
        <p:spPr/>
        <p:txBody>
          <a:bodyPr/>
          <a:lstStyle/>
          <a:p>
            <a:fld id="{F0F4D3B2-2809-7045-B7AB-241D1A73A2A1}" type="slidenum">
              <a:rPr lang="en-US"/>
              <a:pPr/>
              <a:t>28</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r>
              <a:rPr lang="fr-FR"/>
              <a:t>Frame Condition </a:t>
            </a:r>
            <a:r>
              <a:rPr lang="fr-FR" err="1"/>
              <a:t>Predicates</a:t>
            </a:r>
            <a:endParaRPr lang="fr-FR"/>
          </a:p>
        </p:txBody>
      </p:sp>
      <p:sp>
        <p:nvSpPr>
          <p:cNvPr id="405507" name="Rectangle 3"/>
          <p:cNvSpPr>
            <a:spLocks noGrp="1" noChangeArrowheads="1"/>
          </p:cNvSpPr>
          <p:nvPr>
            <p:ph idx="1"/>
          </p:nvPr>
        </p:nvSpPr>
        <p:spPr>
          <a:xfrm>
            <a:off x="771406" y="1600200"/>
            <a:ext cx="7915393" cy="4862689"/>
          </a:xfrm>
        </p:spPr>
        <p:txBody>
          <a:bodyPr>
            <a:normAutofit lnSpcReduction="10000"/>
          </a:bodyPr>
          <a:lstStyle/>
          <a:p>
            <a:pPr>
              <a:lnSpc>
                <a:spcPct val="80000"/>
              </a:lnSpc>
              <a:buNone/>
            </a:pPr>
            <a:r>
              <a:rPr lang="fr-FR" sz="2200" b="1" err="1">
                <a:solidFill>
                  <a:schemeClr val="accent1"/>
                </a:solidFill>
                <a:latin typeface="Consolas"/>
                <a:cs typeface="Consolas"/>
              </a:rPr>
              <a:t>pred</a:t>
            </a:r>
            <a:r>
              <a:rPr lang="fr-FR" sz="2200">
                <a:solidFill>
                  <a:schemeClr val="accent1"/>
                </a:solidFill>
                <a:latin typeface="Consolas"/>
                <a:cs typeface="Consolas"/>
              </a:rPr>
              <a:t> </a:t>
            </a:r>
            <a:r>
              <a:rPr lang="fr-FR" sz="2200" err="1">
                <a:solidFill>
                  <a:schemeClr val="accent1"/>
                </a:solidFill>
                <a:latin typeface="Consolas"/>
                <a:cs typeface="Consolas"/>
              </a:rPr>
              <a:t>noChildrenChangeExcept</a:t>
            </a:r>
            <a:r>
              <a:rPr lang="fr-FR" sz="2200">
                <a:solidFill>
                  <a:schemeClr val="accent1"/>
                </a:solidFill>
                <a:latin typeface="Consolas"/>
                <a:cs typeface="Consolas"/>
              </a:rPr>
              <a:t> [</a:t>
            </a:r>
            <a:r>
              <a:rPr lang="fr-FR" sz="2200" err="1">
                <a:solidFill>
                  <a:schemeClr val="accent1"/>
                </a:solidFill>
                <a:latin typeface="Consolas"/>
                <a:cs typeface="Consolas"/>
              </a:rPr>
              <a:t>ps</a:t>
            </a:r>
            <a:r>
              <a:rPr lang="fr-FR" sz="2200">
                <a:solidFill>
                  <a:schemeClr val="accent1"/>
                </a:solidFill>
                <a:latin typeface="Consolas"/>
                <a:cs typeface="Consolas"/>
              </a:rPr>
              <a:t>: </a:t>
            </a:r>
            <a:r>
              <a:rPr lang="fr-FR" sz="2200" b="1">
                <a:solidFill>
                  <a:schemeClr val="accent1"/>
                </a:solidFill>
                <a:latin typeface="Consolas"/>
                <a:cs typeface="Consolas"/>
              </a:rPr>
              <a:t>set </a:t>
            </a:r>
            <a:r>
              <a:rPr lang="fr-FR" sz="2200">
                <a:solidFill>
                  <a:schemeClr val="accent1"/>
                </a:solidFill>
                <a:latin typeface="Consolas"/>
                <a:cs typeface="Consolas"/>
              </a:rPr>
              <a:t>Person</a:t>
            </a:r>
          </a:p>
          <a:p>
            <a:pPr>
              <a:lnSpc>
                <a:spcPct val="80000"/>
              </a:lnSpc>
              <a:buNone/>
            </a:pPr>
            <a:r>
              <a:rPr lang="fr-FR" sz="2200">
                <a:solidFill>
                  <a:schemeClr val="accent1"/>
                </a:solidFill>
                <a:latin typeface="Consolas"/>
                <a:cs typeface="Consolas"/>
              </a:rPr>
              <a:t>                             </a:t>
            </a:r>
            <a:r>
              <a:rPr lang="fr-FR" sz="2200" err="1">
                <a:solidFill>
                  <a:schemeClr val="accent1"/>
                </a:solidFill>
                <a:latin typeface="Consolas"/>
                <a:cs typeface="Consolas"/>
              </a:rPr>
              <a:t>t,t</a:t>
            </a:r>
            <a:r>
              <a:rPr lang="fr-FR" sz="2200">
                <a:solidFill>
                  <a:schemeClr val="accent1"/>
                </a:solidFill>
                <a:latin typeface="Consolas"/>
                <a:cs typeface="Consolas"/>
              </a:rPr>
              <a:t>': Time] {</a:t>
            </a:r>
          </a:p>
          <a:p>
            <a:pPr>
              <a:lnSpc>
                <a:spcPct val="80000"/>
              </a:lnSpc>
              <a:buFont typeface="Wingdings" charset="2"/>
              <a:buNone/>
            </a:pPr>
            <a:r>
              <a:rPr lang="fr-FR" sz="2200" b="1">
                <a:solidFill>
                  <a:schemeClr val="accent1"/>
                </a:solidFill>
                <a:latin typeface="Consolas"/>
                <a:cs typeface="Consolas"/>
              </a:rPr>
              <a:t>  all</a:t>
            </a:r>
            <a:r>
              <a:rPr lang="fr-FR" sz="2200">
                <a:solidFill>
                  <a:schemeClr val="accent1"/>
                </a:solidFill>
                <a:latin typeface="Consolas"/>
                <a:cs typeface="Consolas"/>
              </a:rPr>
              <a:t> p: Person - </a:t>
            </a:r>
            <a:r>
              <a:rPr lang="fr-FR" sz="2200" err="1">
                <a:solidFill>
                  <a:schemeClr val="accent1"/>
                </a:solidFill>
                <a:latin typeface="Consolas"/>
                <a:cs typeface="Consolas"/>
              </a:rPr>
              <a:t>ps</a:t>
            </a:r>
            <a:r>
              <a:rPr lang="fr-FR" sz="2200">
                <a:solidFill>
                  <a:schemeClr val="accent1"/>
                </a:solidFill>
                <a:latin typeface="Consolas"/>
                <a:cs typeface="Consolas"/>
              </a:rPr>
              <a:t> | </a:t>
            </a:r>
          </a:p>
          <a:p>
            <a:pPr>
              <a:lnSpc>
                <a:spcPct val="80000"/>
              </a:lnSpc>
              <a:buFont typeface="Wingdings" charset="2"/>
              <a:buNone/>
            </a:pPr>
            <a:r>
              <a:rPr lang="fr-FR" sz="2200">
                <a:solidFill>
                  <a:schemeClr val="accent1"/>
                </a:solidFill>
                <a:latin typeface="Consolas"/>
                <a:cs typeface="Consolas"/>
              </a:rPr>
              <a:t>    </a:t>
            </a:r>
            <a:r>
              <a:rPr lang="fr-FR" sz="2200" err="1">
                <a:solidFill>
                  <a:schemeClr val="accent1"/>
                </a:solidFill>
                <a:latin typeface="Consolas"/>
                <a:cs typeface="Consolas"/>
              </a:rPr>
              <a:t>p.children.t</a:t>
            </a:r>
            <a:r>
              <a:rPr lang="fr-FR" sz="2200">
                <a:solidFill>
                  <a:schemeClr val="accent1"/>
                </a:solidFill>
                <a:latin typeface="Consolas"/>
                <a:cs typeface="Consolas"/>
              </a:rPr>
              <a:t>' = </a:t>
            </a:r>
            <a:r>
              <a:rPr lang="fr-FR" sz="2200" err="1">
                <a:solidFill>
                  <a:schemeClr val="accent1"/>
                </a:solidFill>
                <a:latin typeface="Consolas"/>
                <a:cs typeface="Consolas"/>
              </a:rPr>
              <a:t>p.children.t</a:t>
            </a:r>
            <a:endParaRPr lang="fr-FR" sz="2200">
              <a:solidFill>
                <a:schemeClr val="accent1"/>
              </a:solidFill>
              <a:latin typeface="Consolas"/>
              <a:cs typeface="Consolas"/>
            </a:endParaRPr>
          </a:p>
          <a:p>
            <a:pPr>
              <a:lnSpc>
                <a:spcPct val="80000"/>
              </a:lnSpc>
              <a:buFont typeface="Wingdings" charset="2"/>
              <a:buNone/>
            </a:pPr>
            <a:r>
              <a:rPr lang="fr-FR" sz="2200">
                <a:solidFill>
                  <a:schemeClr val="accent1"/>
                </a:solidFill>
                <a:latin typeface="Consolas"/>
                <a:cs typeface="Consolas"/>
              </a:rPr>
              <a:t>}</a:t>
            </a:r>
          </a:p>
          <a:p>
            <a:pPr>
              <a:lnSpc>
                <a:spcPct val="80000"/>
              </a:lnSpc>
              <a:buFont typeface="Wingdings" charset="2"/>
              <a:buNone/>
            </a:pPr>
            <a:endParaRPr lang="fr-FR" sz="2000">
              <a:solidFill>
                <a:schemeClr val="accent1"/>
              </a:solidFill>
              <a:latin typeface="Consolas"/>
              <a:cs typeface="Consolas"/>
            </a:endParaRPr>
          </a:p>
          <a:p>
            <a:pPr>
              <a:lnSpc>
                <a:spcPct val="80000"/>
              </a:lnSpc>
              <a:buNone/>
            </a:pPr>
            <a:r>
              <a:rPr lang="fr-FR" sz="2200" b="1" err="1">
                <a:solidFill>
                  <a:schemeClr val="accent1"/>
                </a:solidFill>
                <a:latin typeface="Consolas"/>
                <a:cs typeface="Consolas"/>
              </a:rPr>
              <a:t>pred</a:t>
            </a:r>
            <a:r>
              <a:rPr lang="fr-FR" sz="2200">
                <a:solidFill>
                  <a:schemeClr val="accent1"/>
                </a:solidFill>
                <a:latin typeface="Consolas"/>
                <a:cs typeface="Consolas"/>
              </a:rPr>
              <a:t> </a:t>
            </a:r>
            <a:r>
              <a:rPr lang="fr-FR" sz="2000" err="1">
                <a:solidFill>
                  <a:schemeClr val="accent1"/>
                </a:solidFill>
                <a:latin typeface="Consolas"/>
                <a:cs typeface="Consolas"/>
              </a:rPr>
              <a:t>noSpouseChangeExcept</a:t>
            </a:r>
            <a:r>
              <a:rPr lang="fr-FR" sz="2000">
                <a:solidFill>
                  <a:schemeClr val="accent1"/>
                </a:solidFill>
                <a:latin typeface="Consolas"/>
                <a:cs typeface="Consolas"/>
              </a:rPr>
              <a:t> </a:t>
            </a:r>
            <a:r>
              <a:rPr lang="fr-FR" sz="2200">
                <a:solidFill>
                  <a:schemeClr val="accent1"/>
                </a:solidFill>
                <a:latin typeface="Consolas"/>
                <a:cs typeface="Consolas"/>
              </a:rPr>
              <a:t>[</a:t>
            </a:r>
            <a:r>
              <a:rPr lang="fr-FR" sz="2200" err="1">
                <a:solidFill>
                  <a:schemeClr val="accent1"/>
                </a:solidFill>
                <a:latin typeface="Consolas"/>
                <a:cs typeface="Consolas"/>
              </a:rPr>
              <a:t>ps</a:t>
            </a:r>
            <a:r>
              <a:rPr lang="fr-FR" sz="2200">
                <a:solidFill>
                  <a:schemeClr val="accent1"/>
                </a:solidFill>
                <a:latin typeface="Consolas"/>
                <a:cs typeface="Consolas"/>
              </a:rPr>
              <a:t>: </a:t>
            </a:r>
            <a:r>
              <a:rPr lang="fr-FR" sz="2200" b="1">
                <a:solidFill>
                  <a:schemeClr val="accent1"/>
                </a:solidFill>
                <a:latin typeface="Consolas"/>
                <a:cs typeface="Consolas"/>
              </a:rPr>
              <a:t>set </a:t>
            </a:r>
            <a:r>
              <a:rPr lang="fr-FR" sz="2200">
                <a:solidFill>
                  <a:schemeClr val="accent1"/>
                </a:solidFill>
                <a:latin typeface="Consolas"/>
                <a:cs typeface="Consolas"/>
              </a:rPr>
              <a:t>Person</a:t>
            </a:r>
          </a:p>
          <a:p>
            <a:pPr>
              <a:lnSpc>
                <a:spcPct val="80000"/>
              </a:lnSpc>
              <a:buNone/>
            </a:pPr>
            <a:r>
              <a:rPr lang="fr-FR" sz="2200">
                <a:solidFill>
                  <a:schemeClr val="accent1"/>
                </a:solidFill>
                <a:latin typeface="Consolas"/>
                <a:cs typeface="Consolas"/>
              </a:rPr>
              <a:t>                         </a:t>
            </a:r>
            <a:r>
              <a:rPr lang="fr-FR" sz="2200" err="1">
                <a:solidFill>
                  <a:schemeClr val="accent1"/>
                </a:solidFill>
                <a:latin typeface="Consolas"/>
                <a:cs typeface="Consolas"/>
              </a:rPr>
              <a:t>t,t</a:t>
            </a:r>
            <a:r>
              <a:rPr lang="fr-FR" sz="2200">
                <a:solidFill>
                  <a:schemeClr val="accent1"/>
                </a:solidFill>
                <a:latin typeface="Consolas"/>
                <a:cs typeface="Consolas"/>
              </a:rPr>
              <a:t>': Time] {</a:t>
            </a:r>
          </a:p>
          <a:p>
            <a:pPr>
              <a:lnSpc>
                <a:spcPct val="80000"/>
              </a:lnSpc>
              <a:buFont typeface="Wingdings" charset="2"/>
              <a:buNone/>
            </a:pPr>
            <a:r>
              <a:rPr lang="fr-FR" sz="2200" b="1">
                <a:solidFill>
                  <a:schemeClr val="accent1"/>
                </a:solidFill>
                <a:latin typeface="Consolas"/>
                <a:cs typeface="Consolas"/>
              </a:rPr>
              <a:t>  all</a:t>
            </a:r>
            <a:r>
              <a:rPr lang="fr-FR" sz="2200">
                <a:solidFill>
                  <a:schemeClr val="accent1"/>
                </a:solidFill>
                <a:latin typeface="Consolas"/>
                <a:cs typeface="Consolas"/>
              </a:rPr>
              <a:t> p: Person - </a:t>
            </a:r>
            <a:r>
              <a:rPr lang="fr-FR" sz="2200" err="1">
                <a:solidFill>
                  <a:schemeClr val="accent1"/>
                </a:solidFill>
                <a:latin typeface="Consolas"/>
                <a:cs typeface="Consolas"/>
              </a:rPr>
              <a:t>ps</a:t>
            </a:r>
            <a:r>
              <a:rPr lang="fr-FR" sz="2200">
                <a:solidFill>
                  <a:schemeClr val="accent1"/>
                </a:solidFill>
                <a:latin typeface="Consolas"/>
                <a:cs typeface="Consolas"/>
              </a:rPr>
              <a:t> |</a:t>
            </a:r>
          </a:p>
          <a:p>
            <a:pPr>
              <a:lnSpc>
                <a:spcPct val="80000"/>
              </a:lnSpc>
              <a:buFont typeface="Wingdings" charset="2"/>
              <a:buNone/>
            </a:pPr>
            <a:r>
              <a:rPr lang="fr-FR" sz="2200">
                <a:solidFill>
                  <a:schemeClr val="accent1"/>
                </a:solidFill>
                <a:latin typeface="Consolas"/>
                <a:cs typeface="Consolas"/>
              </a:rPr>
              <a:t>    </a:t>
            </a:r>
            <a:r>
              <a:rPr lang="fr-FR" sz="2200" err="1">
                <a:solidFill>
                  <a:schemeClr val="accent1"/>
                </a:solidFill>
                <a:latin typeface="Consolas"/>
                <a:cs typeface="Consolas"/>
              </a:rPr>
              <a:t>p.spouse.t</a:t>
            </a:r>
            <a:r>
              <a:rPr lang="fr-FR" sz="2200">
                <a:solidFill>
                  <a:schemeClr val="accent1"/>
                </a:solidFill>
                <a:latin typeface="Consolas"/>
                <a:cs typeface="Consolas"/>
              </a:rPr>
              <a:t>' = </a:t>
            </a:r>
            <a:r>
              <a:rPr lang="fr-FR" sz="2200" err="1">
                <a:solidFill>
                  <a:schemeClr val="accent1"/>
                </a:solidFill>
                <a:latin typeface="Consolas"/>
                <a:cs typeface="Consolas"/>
              </a:rPr>
              <a:t>p.spouse.t</a:t>
            </a:r>
            <a:endParaRPr lang="fr-FR" sz="2200">
              <a:solidFill>
                <a:schemeClr val="accent1"/>
              </a:solidFill>
              <a:latin typeface="Consolas"/>
              <a:cs typeface="Consolas"/>
            </a:endParaRPr>
          </a:p>
          <a:p>
            <a:pPr>
              <a:lnSpc>
                <a:spcPct val="80000"/>
              </a:lnSpc>
              <a:buFont typeface="Wingdings" charset="2"/>
              <a:buNone/>
            </a:pPr>
            <a:r>
              <a:rPr lang="fr-FR" sz="2200">
                <a:solidFill>
                  <a:schemeClr val="accent1"/>
                </a:solidFill>
                <a:latin typeface="Consolas"/>
                <a:cs typeface="Consolas"/>
              </a:rPr>
              <a:t>}</a:t>
            </a:r>
          </a:p>
          <a:p>
            <a:pPr>
              <a:lnSpc>
                <a:spcPct val="80000"/>
              </a:lnSpc>
              <a:buFont typeface="Wingdings" charset="2"/>
              <a:buNone/>
            </a:pPr>
            <a:endParaRPr lang="fr-FR" sz="2400">
              <a:solidFill>
                <a:schemeClr val="accent1"/>
              </a:solidFill>
              <a:latin typeface="Consolas"/>
              <a:cs typeface="Consolas"/>
            </a:endParaRPr>
          </a:p>
          <a:p>
            <a:pPr>
              <a:lnSpc>
                <a:spcPct val="80000"/>
              </a:lnSpc>
              <a:buFont typeface="Wingdings" charset="2"/>
              <a:buNone/>
            </a:pPr>
            <a:r>
              <a:rPr lang="fr-FR" sz="2200" b="1" err="1">
                <a:solidFill>
                  <a:schemeClr val="accent1"/>
                </a:solidFill>
                <a:latin typeface="Consolas"/>
                <a:cs typeface="Consolas"/>
              </a:rPr>
              <a:t>pred</a:t>
            </a:r>
            <a:r>
              <a:rPr lang="fr-FR" sz="2200">
                <a:solidFill>
                  <a:schemeClr val="accent1"/>
                </a:solidFill>
                <a:latin typeface="Consolas"/>
                <a:cs typeface="Consolas"/>
              </a:rPr>
              <a:t> </a:t>
            </a:r>
            <a:r>
              <a:rPr lang="fr-FR" sz="2200" err="1">
                <a:solidFill>
                  <a:schemeClr val="accent1"/>
                </a:solidFill>
                <a:latin typeface="Consolas"/>
                <a:cs typeface="Consolas"/>
              </a:rPr>
              <a:t>noAliveChange</a:t>
            </a:r>
            <a:r>
              <a:rPr lang="fr-FR" sz="2200">
                <a:solidFill>
                  <a:schemeClr val="accent1"/>
                </a:solidFill>
                <a:latin typeface="Consolas"/>
                <a:cs typeface="Consolas"/>
              </a:rPr>
              <a:t> [</a:t>
            </a:r>
            <a:r>
              <a:rPr lang="fr-FR" sz="2200" err="1">
                <a:solidFill>
                  <a:schemeClr val="accent1"/>
                </a:solidFill>
                <a:latin typeface="Consolas"/>
                <a:cs typeface="Consolas"/>
              </a:rPr>
              <a:t>t,t</a:t>
            </a:r>
            <a:r>
              <a:rPr lang="fr-FR" sz="2200">
                <a:solidFill>
                  <a:schemeClr val="accent1"/>
                </a:solidFill>
                <a:latin typeface="Consolas"/>
                <a:cs typeface="Consolas"/>
              </a:rPr>
              <a:t>': Time] {</a:t>
            </a:r>
          </a:p>
          <a:p>
            <a:pPr>
              <a:lnSpc>
                <a:spcPct val="80000"/>
              </a:lnSpc>
              <a:buFont typeface="Wingdings" charset="2"/>
              <a:buNone/>
            </a:pPr>
            <a:r>
              <a:rPr lang="fr-FR" sz="2200">
                <a:solidFill>
                  <a:schemeClr val="accent1"/>
                </a:solidFill>
                <a:latin typeface="Consolas"/>
                <a:cs typeface="Consolas"/>
              </a:rPr>
              <a:t>  </a:t>
            </a:r>
            <a:r>
              <a:rPr lang="fr-FR" sz="2200" err="1">
                <a:solidFill>
                  <a:schemeClr val="accent1"/>
                </a:solidFill>
                <a:latin typeface="Consolas"/>
                <a:cs typeface="Consolas"/>
              </a:rPr>
              <a:t>alive.t</a:t>
            </a:r>
            <a:r>
              <a:rPr lang="fr-FR" sz="2200">
                <a:solidFill>
                  <a:schemeClr val="accent1"/>
                </a:solidFill>
                <a:latin typeface="Consolas"/>
                <a:cs typeface="Consolas"/>
              </a:rPr>
              <a:t>’ = </a:t>
            </a:r>
            <a:r>
              <a:rPr lang="fr-FR" sz="2200" err="1">
                <a:solidFill>
                  <a:schemeClr val="accent1"/>
                </a:solidFill>
                <a:latin typeface="Consolas"/>
                <a:cs typeface="Consolas"/>
              </a:rPr>
              <a:t>alive.t</a:t>
            </a:r>
            <a:endParaRPr lang="fr-FR" sz="2200">
              <a:solidFill>
                <a:schemeClr val="accent1"/>
              </a:solidFill>
              <a:latin typeface="Consolas"/>
              <a:cs typeface="Consolas"/>
            </a:endParaRPr>
          </a:p>
          <a:p>
            <a:pPr>
              <a:lnSpc>
                <a:spcPct val="80000"/>
              </a:lnSpc>
              <a:buFont typeface="Wingdings" charset="2"/>
              <a:buNone/>
            </a:pPr>
            <a:r>
              <a:rPr lang="fr-FR" sz="2200">
                <a:solidFill>
                  <a:schemeClr val="accent1"/>
                </a:solidFill>
                <a:latin typeface="Consolas"/>
                <a:cs typeface="Consolas"/>
              </a:rPr>
              <a:t>}</a:t>
            </a:r>
          </a:p>
        </p:txBody>
      </p:sp>
      <p:sp>
        <p:nvSpPr>
          <p:cNvPr id="5" name="Slide Number Placeholder 4"/>
          <p:cNvSpPr>
            <a:spLocks noGrp="1"/>
          </p:cNvSpPr>
          <p:nvPr>
            <p:ph type="sldNum" sz="quarter" idx="12"/>
          </p:nvPr>
        </p:nvSpPr>
        <p:spPr/>
        <p:txBody>
          <a:bodyPr/>
          <a:lstStyle/>
          <a:p>
            <a:fld id="{EE100608-B7FF-1F4D-80C8-40115D47B13F}" type="slidenum">
              <a:rPr lang="en-US"/>
              <a:pPr/>
              <a:t>29</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US" b="0"/>
              <a:t>Static Models</a:t>
            </a:r>
          </a:p>
        </p:txBody>
      </p:sp>
      <p:sp>
        <p:nvSpPr>
          <p:cNvPr id="326659" name="Rectangle 3"/>
          <p:cNvSpPr>
            <a:spLocks noGrp="1" noChangeArrowheads="1"/>
          </p:cNvSpPr>
          <p:nvPr>
            <p:ph idx="1"/>
          </p:nvPr>
        </p:nvSpPr>
        <p:spPr/>
        <p:txBody>
          <a:bodyPr/>
          <a:lstStyle/>
          <a:p>
            <a:r>
              <a:rPr lang="en-US"/>
              <a:t>So far we’ve used Alloy to define the allowable values of </a:t>
            </a:r>
            <a:r>
              <a:rPr lang="en-US">
                <a:solidFill>
                  <a:srgbClr val="C0504D"/>
                </a:solidFill>
              </a:rPr>
              <a:t>state </a:t>
            </a:r>
            <a:r>
              <a:rPr lang="en-US"/>
              <a:t>components</a:t>
            </a:r>
          </a:p>
          <a:p>
            <a:pPr lvl="1"/>
            <a:r>
              <a:rPr lang="en-US"/>
              <a:t>values of </a:t>
            </a:r>
            <a:r>
              <a:rPr lang="en-US">
                <a:solidFill>
                  <a:srgbClr val="C0504D"/>
                </a:solidFill>
              </a:rPr>
              <a:t>sets</a:t>
            </a:r>
          </a:p>
          <a:p>
            <a:pPr lvl="1"/>
            <a:r>
              <a:rPr lang="en-US"/>
              <a:t>values of </a:t>
            </a:r>
            <a:r>
              <a:rPr lang="en-US">
                <a:solidFill>
                  <a:srgbClr val="C0504D"/>
                </a:solidFill>
              </a:rPr>
              <a:t>relations</a:t>
            </a:r>
          </a:p>
          <a:p>
            <a:r>
              <a:rPr lang="en-US"/>
              <a:t>A model instance is a </a:t>
            </a:r>
            <a:r>
              <a:rPr lang="en-US">
                <a:solidFill>
                  <a:srgbClr val="C0504D"/>
                </a:solidFill>
              </a:rPr>
              <a:t>set of state component values </a:t>
            </a:r>
            <a:r>
              <a:rPr lang="en-US"/>
              <a:t>that</a:t>
            </a:r>
          </a:p>
          <a:p>
            <a:pPr lvl="1"/>
            <a:r>
              <a:rPr lang="en-US"/>
              <a:t>Satisfies the </a:t>
            </a:r>
            <a:r>
              <a:rPr lang="en-US">
                <a:solidFill>
                  <a:srgbClr val="C0504D"/>
                </a:solidFill>
              </a:rPr>
              <a:t>constraints </a:t>
            </a:r>
            <a:r>
              <a:rPr lang="en-US"/>
              <a:t>defined by multiplicities, fact, “realism” conditions, …</a:t>
            </a:r>
          </a:p>
        </p:txBody>
      </p:sp>
      <p:sp>
        <p:nvSpPr>
          <p:cNvPr id="5" name="Slide Number Placeholder 4"/>
          <p:cNvSpPr>
            <a:spLocks noGrp="1"/>
          </p:cNvSpPr>
          <p:nvPr>
            <p:ph type="sldNum" sz="quarter" idx="12"/>
          </p:nvPr>
        </p:nvSpPr>
        <p:spPr/>
        <p:txBody>
          <a:bodyPr/>
          <a:lstStyle/>
          <a:p>
            <a:fld id="{0180532B-B12D-EF41-A4A8-F97AFB209496}" type="slidenum">
              <a:rPr lang="en-US"/>
              <a:pPr/>
              <a:t>3</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en-US"/>
              <a:t>Example: Marriage</a:t>
            </a:r>
            <a:endParaRPr lang="fr-FR"/>
          </a:p>
        </p:txBody>
      </p:sp>
      <p:sp>
        <p:nvSpPr>
          <p:cNvPr id="406531" name="Rectangle 3"/>
          <p:cNvSpPr>
            <a:spLocks noGrp="1" noChangeArrowheads="1"/>
          </p:cNvSpPr>
          <p:nvPr>
            <p:ph idx="1"/>
          </p:nvPr>
        </p:nvSpPr>
        <p:spPr>
          <a:xfrm>
            <a:off x="686741" y="1533407"/>
            <a:ext cx="8336707" cy="5007115"/>
          </a:xfrm>
        </p:spPr>
        <p:txBody>
          <a:bodyPr>
            <a:normAutofit/>
          </a:bodyPr>
          <a:lstStyle/>
          <a:p>
            <a:pPr>
              <a:lnSpc>
                <a:spcPct val="110000"/>
              </a:lnSpc>
              <a:spcBef>
                <a:spcPct val="0"/>
              </a:spcBef>
              <a:buNone/>
            </a:pPr>
            <a:r>
              <a:rPr lang="fr-FR" sz="2200" b="1" dirty="0" err="1">
                <a:solidFill>
                  <a:srgbClr val="4F81BD"/>
                </a:solidFill>
                <a:latin typeface="Consolas"/>
                <a:cs typeface="Consolas"/>
              </a:rPr>
              <a:t>pred</a:t>
            </a:r>
            <a:r>
              <a:rPr lang="fr-FR" sz="2200" dirty="0">
                <a:solidFill>
                  <a:srgbClr val="4F81BD"/>
                </a:solidFill>
                <a:latin typeface="Consolas"/>
                <a:cs typeface="Consolas"/>
              </a:rPr>
              <a:t> </a:t>
            </a:r>
            <a:r>
              <a:rPr lang="fr-FR" sz="2200" dirty="0" err="1">
                <a:solidFill>
                  <a:srgbClr val="4F81BD"/>
                </a:solidFill>
                <a:latin typeface="Consolas"/>
                <a:cs typeface="Consolas"/>
              </a:rPr>
              <a:t>getMarried</a:t>
            </a:r>
            <a:r>
              <a:rPr lang="fr-FR" sz="2200" dirty="0">
                <a:solidFill>
                  <a:srgbClr val="4F81BD"/>
                </a:solidFill>
                <a:latin typeface="Consolas"/>
                <a:cs typeface="Consolas"/>
              </a:rPr>
              <a:t>[m: Man, w: </a:t>
            </a:r>
            <a:r>
              <a:rPr lang="fr-FR" sz="2200" dirty="0" err="1">
                <a:solidFill>
                  <a:srgbClr val="4F81BD"/>
                </a:solidFill>
                <a:latin typeface="Consolas"/>
                <a:cs typeface="Consolas"/>
              </a:rPr>
              <a:t>Woman</a:t>
            </a:r>
            <a:r>
              <a:rPr lang="fr-FR" sz="2200" dirty="0">
                <a:solidFill>
                  <a:srgbClr val="4F81BD"/>
                </a:solidFill>
                <a:latin typeface="Consolas"/>
                <a:cs typeface="Consolas"/>
              </a:rPr>
              <a:t>, </a:t>
            </a:r>
            <a:r>
              <a:rPr lang="fr-FR" sz="2200" dirty="0" err="1">
                <a:solidFill>
                  <a:srgbClr val="4F81BD"/>
                </a:solidFill>
                <a:latin typeface="Consolas"/>
                <a:cs typeface="Consolas"/>
              </a:rPr>
              <a:t>t,t</a:t>
            </a:r>
            <a:r>
              <a:rPr lang="fr-FR" sz="2200" dirty="0">
                <a:solidFill>
                  <a:srgbClr val="4F81BD"/>
                </a:solidFill>
                <a:latin typeface="Consolas"/>
                <a:cs typeface="Consolas"/>
              </a:rPr>
              <a:t>': Time]</a:t>
            </a:r>
          </a:p>
          <a:p>
            <a:pPr>
              <a:lnSpc>
                <a:spcPct val="110000"/>
              </a:lnSpc>
              <a:spcBef>
                <a:spcPct val="0"/>
              </a:spcBef>
              <a:buNone/>
            </a:pPr>
            <a:r>
              <a:rPr lang="fr-FR" sz="2200" dirty="0">
                <a:solidFill>
                  <a:srgbClr val="4F81BD"/>
                </a:solidFill>
                <a:latin typeface="Consolas"/>
                <a:cs typeface="Consolas"/>
              </a:rPr>
              <a:t>{</a:t>
            </a:r>
          </a:p>
          <a:p>
            <a:pPr>
              <a:lnSpc>
                <a:spcPct val="110000"/>
              </a:lnSpc>
              <a:spcBef>
                <a:spcPct val="0"/>
              </a:spcBef>
              <a:buFont typeface="Wingdings" charset="2"/>
              <a:buNone/>
            </a:pPr>
            <a:r>
              <a:rPr lang="fr-FR" sz="2200" dirty="0">
                <a:solidFill>
                  <a:schemeClr val="accent1">
                    <a:lumMod val="40000"/>
                    <a:lumOff val="60000"/>
                  </a:schemeClr>
                </a:solidFill>
                <a:latin typeface="Consolas"/>
                <a:cs typeface="Consolas"/>
              </a:rPr>
              <a:t>-- </a:t>
            </a:r>
            <a:r>
              <a:rPr lang="fr-FR" sz="2200" dirty="0" err="1">
                <a:solidFill>
                  <a:schemeClr val="accent1">
                    <a:lumMod val="40000"/>
                    <a:lumOff val="60000"/>
                  </a:schemeClr>
                </a:solidFill>
                <a:latin typeface="Consolas"/>
                <a:cs typeface="Consolas"/>
              </a:rPr>
              <a:t>preconditions</a:t>
            </a:r>
            <a:endParaRPr lang="fr-FR" sz="2200" dirty="0">
              <a:solidFill>
                <a:schemeClr val="accent1">
                  <a:lumMod val="40000"/>
                  <a:lumOff val="60000"/>
                </a:schemeClr>
              </a:solidFill>
              <a:latin typeface="Consolas"/>
              <a:cs typeface="Consolas"/>
            </a:endParaRPr>
          </a:p>
          <a:p>
            <a:pPr>
              <a:lnSpc>
                <a:spcPct val="110000"/>
              </a:lnSpc>
              <a:spcBef>
                <a:spcPct val="0"/>
              </a:spcBef>
              <a:buFont typeface="Wingdings" charset="2"/>
              <a:buNone/>
            </a:pPr>
            <a:r>
              <a:rPr lang="fr-FR" sz="2200" dirty="0">
                <a:solidFill>
                  <a:srgbClr val="4F81BD"/>
                </a:solidFill>
                <a:latin typeface="Consolas"/>
                <a:cs typeface="Consolas"/>
              </a:rPr>
              <a:t>		</a:t>
            </a:r>
            <a:r>
              <a:rPr lang="fr-FR" sz="2200" dirty="0" err="1">
                <a:solidFill>
                  <a:srgbClr val="4F81BD"/>
                </a:solidFill>
                <a:latin typeface="Consolas"/>
                <a:cs typeface="Consolas"/>
              </a:rPr>
              <a:t>m+w</a:t>
            </a:r>
            <a:r>
              <a:rPr lang="fr-FR" sz="2200" dirty="0">
                <a:solidFill>
                  <a:srgbClr val="4F81BD"/>
                </a:solidFill>
                <a:latin typeface="Consolas"/>
                <a:cs typeface="Consolas"/>
              </a:rPr>
              <a:t> </a:t>
            </a:r>
            <a:r>
              <a:rPr lang="fr-FR" sz="2200" b="1" dirty="0">
                <a:solidFill>
                  <a:srgbClr val="4F81BD"/>
                </a:solidFill>
                <a:latin typeface="Consolas"/>
                <a:cs typeface="Consolas"/>
              </a:rPr>
              <a:t>in</a:t>
            </a:r>
            <a:r>
              <a:rPr lang="fr-FR" sz="2200" dirty="0">
                <a:solidFill>
                  <a:srgbClr val="4F81BD"/>
                </a:solidFill>
                <a:latin typeface="Consolas"/>
                <a:cs typeface="Consolas"/>
              </a:rPr>
              <a:t> </a:t>
            </a:r>
            <a:r>
              <a:rPr lang="fr-FR" sz="2200" dirty="0" err="1">
                <a:solidFill>
                  <a:srgbClr val="4F81BD"/>
                </a:solidFill>
                <a:latin typeface="Consolas"/>
                <a:cs typeface="Consolas"/>
              </a:rPr>
              <a:t>alive.t</a:t>
            </a:r>
            <a:endParaRPr lang="fr-FR" sz="2200" dirty="0">
              <a:solidFill>
                <a:srgbClr val="4F81BD"/>
              </a:solidFill>
              <a:latin typeface="Consolas"/>
              <a:cs typeface="Consolas"/>
            </a:endParaRPr>
          </a:p>
          <a:p>
            <a:pPr>
              <a:lnSpc>
                <a:spcPct val="110000"/>
              </a:lnSpc>
              <a:spcBef>
                <a:spcPct val="0"/>
              </a:spcBef>
              <a:buFont typeface="Wingdings" charset="2"/>
              <a:buNone/>
            </a:pPr>
            <a:r>
              <a:rPr lang="fr-FR" sz="2200" dirty="0">
                <a:solidFill>
                  <a:srgbClr val="4F81BD"/>
                </a:solidFill>
                <a:latin typeface="Consolas"/>
                <a:cs typeface="Consolas"/>
              </a:rPr>
              <a:t>		</a:t>
            </a:r>
            <a:r>
              <a:rPr lang="fr-FR" sz="2200" b="1" dirty="0">
                <a:solidFill>
                  <a:srgbClr val="4F81BD"/>
                </a:solidFill>
                <a:latin typeface="Consolas"/>
                <a:cs typeface="Consolas"/>
              </a:rPr>
              <a:t>no</a:t>
            </a:r>
            <a:r>
              <a:rPr lang="fr-FR" sz="2200" dirty="0">
                <a:solidFill>
                  <a:srgbClr val="4F81BD"/>
                </a:solidFill>
                <a:latin typeface="Consolas"/>
                <a:cs typeface="Consolas"/>
              </a:rPr>
              <a:t> (</a:t>
            </a:r>
            <a:r>
              <a:rPr lang="fr-FR" sz="2200" dirty="0" err="1">
                <a:solidFill>
                  <a:srgbClr val="4F81BD"/>
                </a:solidFill>
                <a:latin typeface="Consolas"/>
                <a:cs typeface="Consolas"/>
              </a:rPr>
              <a:t>m+w</a:t>
            </a:r>
            <a:r>
              <a:rPr lang="fr-FR" sz="2200" dirty="0">
                <a:solidFill>
                  <a:srgbClr val="4F81BD"/>
                </a:solidFill>
                <a:latin typeface="Consolas"/>
                <a:cs typeface="Consolas"/>
              </a:rPr>
              <a:t>).</a:t>
            </a:r>
            <a:r>
              <a:rPr lang="fr-FR" sz="2200" dirty="0" err="1">
                <a:solidFill>
                  <a:srgbClr val="4F81BD"/>
                </a:solidFill>
                <a:latin typeface="Consolas"/>
                <a:cs typeface="Consolas"/>
              </a:rPr>
              <a:t>spouse.t</a:t>
            </a:r>
            <a:endParaRPr lang="fr-FR" sz="2200" dirty="0">
              <a:solidFill>
                <a:srgbClr val="4F81BD"/>
              </a:solidFill>
              <a:latin typeface="Consolas"/>
              <a:cs typeface="Consolas"/>
            </a:endParaRPr>
          </a:p>
          <a:p>
            <a:pPr>
              <a:lnSpc>
                <a:spcPct val="110000"/>
              </a:lnSpc>
              <a:spcBef>
                <a:spcPct val="0"/>
              </a:spcBef>
              <a:buFont typeface="Wingdings" charset="2"/>
              <a:buNone/>
            </a:pPr>
            <a:r>
              <a:rPr lang="fr-FR" sz="2200" dirty="0">
                <a:solidFill>
                  <a:srgbClr val="4F81BD"/>
                </a:solidFill>
                <a:latin typeface="Consolas"/>
                <a:cs typeface="Consolas"/>
              </a:rPr>
              <a:t>		</a:t>
            </a:r>
            <a:r>
              <a:rPr lang="fr-FR" sz="2200" b="1" dirty="0">
                <a:solidFill>
                  <a:srgbClr val="4F81BD"/>
                </a:solidFill>
                <a:latin typeface="Consolas"/>
                <a:cs typeface="Consolas"/>
              </a:rPr>
              <a:t>not</a:t>
            </a:r>
            <a:r>
              <a:rPr lang="fr-FR" sz="2200" dirty="0">
                <a:solidFill>
                  <a:srgbClr val="4F81BD"/>
                </a:solidFill>
                <a:latin typeface="Consolas"/>
                <a:cs typeface="Consolas"/>
              </a:rPr>
              <a:t> </a:t>
            </a:r>
            <a:r>
              <a:rPr lang="fr-FR" sz="2200" dirty="0" err="1">
                <a:solidFill>
                  <a:srgbClr val="4F81BD"/>
                </a:solidFill>
                <a:latin typeface="Consolas"/>
                <a:cs typeface="Consolas"/>
              </a:rPr>
              <a:t>BloodRelatives</a:t>
            </a:r>
            <a:r>
              <a:rPr lang="fr-FR" sz="2200" dirty="0">
                <a:solidFill>
                  <a:srgbClr val="4F81BD"/>
                </a:solidFill>
                <a:latin typeface="Consolas"/>
                <a:cs typeface="Consolas"/>
              </a:rPr>
              <a:t>[m, w, </a:t>
            </a:r>
            <a:r>
              <a:rPr lang="fr-FR" sz="2200" dirty="0" err="1">
                <a:solidFill>
                  <a:srgbClr val="4F81BD"/>
                </a:solidFill>
                <a:latin typeface="Consolas"/>
                <a:cs typeface="Consolas"/>
              </a:rPr>
              <a:t>t</a:t>
            </a:r>
            <a:r>
              <a:rPr lang="fr-FR" sz="2200" dirty="0">
                <a:solidFill>
                  <a:srgbClr val="4F81BD"/>
                </a:solidFill>
                <a:latin typeface="Consolas"/>
                <a:cs typeface="Consolas"/>
              </a:rPr>
              <a:t>]</a:t>
            </a:r>
          </a:p>
          <a:p>
            <a:pPr>
              <a:lnSpc>
                <a:spcPct val="110000"/>
              </a:lnSpc>
              <a:spcBef>
                <a:spcPct val="0"/>
              </a:spcBef>
              <a:buFont typeface="Wingdings" charset="2"/>
              <a:buNone/>
            </a:pPr>
            <a:r>
              <a:rPr lang="fr-FR" sz="2200" dirty="0">
                <a:solidFill>
                  <a:srgbClr val="B9CDE5"/>
                </a:solidFill>
                <a:latin typeface="Consolas"/>
                <a:cs typeface="Consolas"/>
              </a:rPr>
              <a:t>-- post-conditions</a:t>
            </a:r>
          </a:p>
          <a:p>
            <a:pPr>
              <a:lnSpc>
                <a:spcPct val="110000"/>
              </a:lnSpc>
              <a:spcBef>
                <a:spcPct val="0"/>
              </a:spcBef>
              <a:buFont typeface="Wingdings" charset="2"/>
              <a:buNone/>
            </a:pPr>
            <a:r>
              <a:rPr lang="fr-FR" sz="2200" dirty="0">
                <a:solidFill>
                  <a:srgbClr val="4F81BD"/>
                </a:solidFill>
                <a:latin typeface="Consolas"/>
                <a:cs typeface="Consolas"/>
              </a:rPr>
              <a:t>		</a:t>
            </a:r>
            <a:r>
              <a:rPr lang="fr-FR" sz="2200" dirty="0" err="1">
                <a:solidFill>
                  <a:srgbClr val="4F81BD"/>
                </a:solidFill>
                <a:latin typeface="Consolas"/>
                <a:cs typeface="Consolas"/>
              </a:rPr>
              <a:t>m.spouse.t</a:t>
            </a:r>
            <a:r>
              <a:rPr lang="fr-FR" sz="2200" dirty="0">
                <a:solidFill>
                  <a:srgbClr val="4F81BD"/>
                </a:solidFill>
                <a:latin typeface="Consolas"/>
                <a:cs typeface="Consolas"/>
              </a:rPr>
              <a:t>' = w</a:t>
            </a:r>
          </a:p>
          <a:p>
            <a:pPr>
              <a:lnSpc>
                <a:spcPct val="110000"/>
              </a:lnSpc>
              <a:spcBef>
                <a:spcPct val="0"/>
              </a:spcBef>
              <a:buFont typeface="Wingdings" charset="2"/>
              <a:buNone/>
            </a:pPr>
            <a:r>
              <a:rPr lang="fr-FR" sz="2200" dirty="0">
                <a:solidFill>
                  <a:srgbClr val="B9CDE5"/>
                </a:solidFill>
                <a:latin typeface="Consolas"/>
                <a:cs typeface="Consolas"/>
              </a:rPr>
              <a:t>-- frame conditions</a:t>
            </a:r>
          </a:p>
          <a:p>
            <a:pPr>
              <a:lnSpc>
                <a:spcPct val="110000"/>
              </a:lnSpc>
              <a:spcBef>
                <a:spcPct val="0"/>
              </a:spcBef>
              <a:buNone/>
            </a:pPr>
            <a:r>
              <a:rPr lang="fr-FR" sz="2200">
                <a:solidFill>
                  <a:srgbClr val="4F81BD"/>
                </a:solidFill>
                <a:latin typeface="Consolas"/>
                <a:cs typeface="Consolas"/>
              </a:rPr>
              <a:t>	 noSpouseChangeExcept</a:t>
            </a:r>
            <a:r>
              <a:rPr lang="fr-FR" sz="2200" dirty="0">
                <a:solidFill>
                  <a:srgbClr val="4F81BD"/>
                </a:solidFill>
                <a:latin typeface="Consolas"/>
                <a:cs typeface="Consolas"/>
              </a:rPr>
              <a:t>[</a:t>
            </a:r>
            <a:r>
              <a:rPr lang="fr-FR" sz="2200" dirty="0" err="1">
                <a:solidFill>
                  <a:srgbClr val="4F81BD"/>
                </a:solidFill>
                <a:latin typeface="Consolas"/>
                <a:cs typeface="Consolas"/>
              </a:rPr>
              <a:t>m+w</a:t>
            </a:r>
            <a:r>
              <a:rPr lang="fr-FR" sz="2200" dirty="0">
                <a:solidFill>
                  <a:srgbClr val="4F81BD"/>
                </a:solidFill>
                <a:latin typeface="Consolas"/>
                <a:cs typeface="Consolas"/>
              </a:rPr>
              <a:t>, </a:t>
            </a:r>
            <a:r>
              <a:rPr lang="fr-FR" sz="2200" dirty="0" err="1">
                <a:solidFill>
                  <a:srgbClr val="4F81BD"/>
                </a:solidFill>
                <a:latin typeface="Consolas"/>
                <a:cs typeface="Consolas"/>
              </a:rPr>
              <a:t>t</a:t>
            </a:r>
            <a:r>
              <a:rPr lang="fr-FR" sz="2200" dirty="0">
                <a:solidFill>
                  <a:srgbClr val="4F81BD"/>
                </a:solidFill>
                <a:latin typeface="Consolas"/>
                <a:cs typeface="Consolas"/>
              </a:rPr>
              <a:t>, t’]</a:t>
            </a:r>
          </a:p>
          <a:p>
            <a:pPr>
              <a:lnSpc>
                <a:spcPct val="110000"/>
              </a:lnSpc>
              <a:spcBef>
                <a:spcPct val="0"/>
              </a:spcBef>
              <a:buNone/>
            </a:pPr>
            <a:r>
              <a:rPr lang="fr-FR" sz="2200" dirty="0">
                <a:solidFill>
                  <a:srgbClr val="4F81BD"/>
                </a:solidFill>
                <a:latin typeface="Consolas"/>
                <a:cs typeface="Consolas"/>
              </a:rPr>
              <a:t>	 </a:t>
            </a:r>
            <a:r>
              <a:rPr lang="fr-FR" sz="2200" dirty="0" err="1">
                <a:solidFill>
                  <a:srgbClr val="4F81BD"/>
                </a:solidFill>
                <a:latin typeface="Consolas"/>
                <a:cs typeface="Consolas"/>
              </a:rPr>
              <a:t>noChildrenChangeExcept</a:t>
            </a:r>
            <a:r>
              <a:rPr lang="fr-FR" sz="2200" dirty="0">
                <a:solidFill>
                  <a:srgbClr val="4F81BD"/>
                </a:solidFill>
                <a:latin typeface="Consolas"/>
                <a:cs typeface="Consolas"/>
              </a:rPr>
              <a:t>[</a:t>
            </a:r>
            <a:r>
              <a:rPr lang="fr-FR" sz="2200" b="1" dirty="0">
                <a:solidFill>
                  <a:srgbClr val="4F81BD"/>
                </a:solidFill>
                <a:latin typeface="Consolas"/>
                <a:cs typeface="Consolas"/>
              </a:rPr>
              <a:t>none</a:t>
            </a:r>
            <a:r>
              <a:rPr lang="fr-FR" sz="2200" dirty="0">
                <a:solidFill>
                  <a:srgbClr val="4F81BD"/>
                </a:solidFill>
                <a:latin typeface="Consolas"/>
                <a:cs typeface="Consolas"/>
              </a:rPr>
              <a:t>, </a:t>
            </a:r>
            <a:r>
              <a:rPr lang="fr-FR" sz="2200" dirty="0" err="1">
                <a:solidFill>
                  <a:srgbClr val="4F81BD"/>
                </a:solidFill>
                <a:latin typeface="Consolas"/>
                <a:cs typeface="Consolas"/>
              </a:rPr>
              <a:t>t</a:t>
            </a:r>
            <a:r>
              <a:rPr lang="fr-FR" sz="2200" dirty="0">
                <a:solidFill>
                  <a:srgbClr val="4F81BD"/>
                </a:solidFill>
                <a:latin typeface="Consolas"/>
                <a:cs typeface="Consolas"/>
              </a:rPr>
              <a:t>, t’]</a:t>
            </a:r>
          </a:p>
          <a:p>
            <a:pPr>
              <a:lnSpc>
                <a:spcPct val="110000"/>
              </a:lnSpc>
              <a:spcBef>
                <a:spcPct val="0"/>
              </a:spcBef>
              <a:buFont typeface="Wingdings" charset="2"/>
              <a:buNone/>
            </a:pPr>
            <a:r>
              <a:rPr lang="fr-FR" sz="2200" dirty="0">
                <a:solidFill>
                  <a:srgbClr val="4F81BD"/>
                </a:solidFill>
                <a:latin typeface="Consolas"/>
                <a:cs typeface="Consolas"/>
              </a:rPr>
              <a:t>		</a:t>
            </a:r>
            <a:r>
              <a:rPr lang="fr-FR" sz="2200" dirty="0" err="1">
                <a:solidFill>
                  <a:srgbClr val="4F81BD"/>
                </a:solidFill>
                <a:latin typeface="Consolas"/>
                <a:cs typeface="Consolas"/>
              </a:rPr>
              <a:t>noAliveChange</a:t>
            </a:r>
            <a:r>
              <a:rPr lang="fr-FR" sz="2200" dirty="0">
                <a:solidFill>
                  <a:srgbClr val="4F81BD"/>
                </a:solidFill>
                <a:latin typeface="Consolas"/>
                <a:cs typeface="Consolas"/>
              </a:rPr>
              <a:t>[</a:t>
            </a:r>
            <a:r>
              <a:rPr lang="fr-FR" sz="2200" dirty="0" err="1">
                <a:solidFill>
                  <a:srgbClr val="4F81BD"/>
                </a:solidFill>
                <a:latin typeface="Consolas"/>
                <a:cs typeface="Consolas"/>
              </a:rPr>
              <a:t>t</a:t>
            </a:r>
            <a:r>
              <a:rPr lang="fr-FR" sz="2200" dirty="0">
                <a:solidFill>
                  <a:srgbClr val="4F81BD"/>
                </a:solidFill>
                <a:latin typeface="Consolas"/>
                <a:cs typeface="Consolas"/>
              </a:rPr>
              <a:t>, t’]</a:t>
            </a:r>
          </a:p>
          <a:p>
            <a:pPr>
              <a:lnSpc>
                <a:spcPct val="110000"/>
              </a:lnSpc>
              <a:spcBef>
                <a:spcPct val="0"/>
              </a:spcBef>
              <a:buFont typeface="Wingdings" charset="2"/>
              <a:buNone/>
            </a:pPr>
            <a:r>
              <a:rPr lang="fr-FR" sz="2200" dirty="0">
                <a:solidFill>
                  <a:srgbClr val="4F81BD"/>
                </a:solidFill>
                <a:latin typeface="Consolas"/>
                <a:cs typeface="Consolas"/>
              </a:rPr>
              <a:t>}</a:t>
            </a:r>
          </a:p>
        </p:txBody>
      </p:sp>
      <p:sp>
        <p:nvSpPr>
          <p:cNvPr id="5" name="Slide Number Placeholder 4"/>
          <p:cNvSpPr>
            <a:spLocks noGrp="1"/>
          </p:cNvSpPr>
          <p:nvPr>
            <p:ph type="sldNum" sz="quarter" idx="12"/>
          </p:nvPr>
        </p:nvSpPr>
        <p:spPr/>
        <p:txBody>
          <a:bodyPr/>
          <a:lstStyle/>
          <a:p>
            <a:fld id="{04F34625-6CDC-A14B-B3F2-19783DC896B3}" type="slidenum">
              <a:rPr lang="en-US"/>
              <a:pPr/>
              <a:t>30</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en-US"/>
              <a:t>Instance of Marriage</a:t>
            </a:r>
          </a:p>
        </p:txBody>
      </p:sp>
      <p:sp>
        <p:nvSpPr>
          <p:cNvPr id="421891" name="Rectangle 3"/>
          <p:cNvSpPr>
            <a:spLocks noGrp="1" noChangeArrowheads="1"/>
          </p:cNvSpPr>
          <p:nvPr>
            <p:ph idx="1"/>
          </p:nvPr>
        </p:nvSpPr>
        <p:spPr/>
        <p:txBody>
          <a:bodyPr/>
          <a:lstStyle/>
          <a:p>
            <a:pPr>
              <a:buNone/>
            </a:pPr>
            <a:r>
              <a:rPr lang="en-US" sz="2400" b="1">
                <a:solidFill>
                  <a:schemeClr val="accent1"/>
                </a:solidFill>
                <a:latin typeface="Consolas"/>
                <a:cs typeface="Consolas"/>
              </a:rPr>
              <a:t>open </a:t>
            </a:r>
            <a:r>
              <a:rPr lang="en-US" sz="2400">
                <a:solidFill>
                  <a:schemeClr val="accent1"/>
                </a:solidFill>
                <a:latin typeface="Consolas"/>
                <a:cs typeface="Consolas"/>
              </a:rPr>
              <a:t>ordering [Time] </a:t>
            </a:r>
            <a:r>
              <a:rPr lang="en-US" sz="2400" b="1">
                <a:solidFill>
                  <a:schemeClr val="accent1"/>
                </a:solidFill>
                <a:latin typeface="Consolas"/>
                <a:cs typeface="Consolas"/>
              </a:rPr>
              <a:t>as</a:t>
            </a:r>
            <a:r>
              <a:rPr lang="en-US" sz="2400">
                <a:solidFill>
                  <a:schemeClr val="accent1"/>
                </a:solidFill>
                <a:latin typeface="Consolas"/>
                <a:cs typeface="Consolas"/>
              </a:rPr>
              <a:t> T</a:t>
            </a:r>
          </a:p>
          <a:p>
            <a:pPr>
              <a:buNone/>
            </a:pPr>
            <a:r>
              <a:rPr lang="en-US" sz="2400" b="1">
                <a:solidFill>
                  <a:schemeClr val="accent1"/>
                </a:solidFill>
                <a:latin typeface="Consolas"/>
                <a:cs typeface="Consolas"/>
              </a:rPr>
              <a:t>…</a:t>
            </a:r>
          </a:p>
          <a:p>
            <a:pPr>
              <a:buFont typeface="Wingdings" charset="2"/>
              <a:buNone/>
            </a:pPr>
            <a:endParaRPr lang="en-US" sz="2400">
              <a:solidFill>
                <a:schemeClr val="accent1"/>
              </a:solidFill>
              <a:latin typeface="Consolas"/>
              <a:cs typeface="Consolas"/>
            </a:endParaRPr>
          </a:p>
          <a:p>
            <a:pPr>
              <a:buNone/>
            </a:pPr>
            <a:r>
              <a:rPr lang="en-US" sz="2400" b="1" err="1">
                <a:solidFill>
                  <a:schemeClr val="accent1"/>
                </a:solidFill>
                <a:latin typeface="Consolas"/>
                <a:cs typeface="Consolas"/>
              </a:rPr>
              <a:t>pred</a:t>
            </a:r>
            <a:r>
              <a:rPr lang="en-US" sz="2400" b="1">
                <a:solidFill>
                  <a:schemeClr val="accent1"/>
                </a:solidFill>
                <a:latin typeface="Consolas"/>
                <a:cs typeface="Consolas"/>
              </a:rPr>
              <a:t> </a:t>
            </a:r>
            <a:r>
              <a:rPr lang="en-US" sz="2400" err="1">
                <a:solidFill>
                  <a:schemeClr val="accent1"/>
                </a:solidFill>
                <a:latin typeface="Consolas"/>
                <a:cs typeface="Consolas"/>
              </a:rPr>
              <a:t>marriageInstance</a:t>
            </a:r>
            <a:r>
              <a:rPr lang="en-US" sz="2400">
                <a:solidFill>
                  <a:schemeClr val="accent1"/>
                </a:solidFill>
                <a:latin typeface="Consolas"/>
                <a:cs typeface="Consolas"/>
              </a:rPr>
              <a:t> {</a:t>
            </a:r>
          </a:p>
          <a:p>
            <a:pPr>
              <a:buFont typeface="Wingdings" charset="2"/>
              <a:buNone/>
            </a:pPr>
            <a:r>
              <a:rPr lang="en-US" sz="2400">
                <a:solidFill>
                  <a:schemeClr val="accent1"/>
                </a:solidFill>
                <a:latin typeface="Consolas"/>
                <a:cs typeface="Consolas"/>
              </a:rPr>
              <a:t>	</a:t>
            </a:r>
            <a:r>
              <a:rPr lang="en-US" sz="2400" b="1">
                <a:solidFill>
                  <a:schemeClr val="accent1"/>
                </a:solidFill>
                <a:latin typeface="Consolas"/>
                <a:cs typeface="Consolas"/>
              </a:rPr>
              <a:t>some</a:t>
            </a:r>
            <a:r>
              <a:rPr lang="en-US" sz="2400">
                <a:solidFill>
                  <a:schemeClr val="accent1"/>
                </a:solidFill>
                <a:latin typeface="Consolas"/>
                <a:cs typeface="Consolas"/>
              </a:rPr>
              <a:t> t: Time | </a:t>
            </a:r>
          </a:p>
          <a:p>
            <a:pPr>
              <a:buFont typeface="Wingdings" charset="2"/>
              <a:buNone/>
            </a:pPr>
            <a:r>
              <a:rPr lang="en-US" sz="2400">
                <a:solidFill>
                  <a:schemeClr val="accent1"/>
                </a:solidFill>
                <a:latin typeface="Consolas"/>
                <a:cs typeface="Consolas"/>
              </a:rPr>
              <a:t>  </a:t>
            </a:r>
            <a:r>
              <a:rPr lang="en-US" sz="2400" b="1">
                <a:solidFill>
                  <a:schemeClr val="accent1"/>
                </a:solidFill>
                <a:latin typeface="Consolas"/>
                <a:cs typeface="Consolas"/>
              </a:rPr>
              <a:t>some</a:t>
            </a:r>
            <a:r>
              <a:rPr lang="en-US" sz="2400">
                <a:solidFill>
                  <a:schemeClr val="accent1"/>
                </a:solidFill>
                <a:latin typeface="Consolas"/>
                <a:cs typeface="Consolas"/>
              </a:rPr>
              <a:t> m: Man | </a:t>
            </a:r>
            <a:r>
              <a:rPr lang="en-US" sz="2400" b="1">
                <a:solidFill>
                  <a:schemeClr val="accent1"/>
                </a:solidFill>
                <a:latin typeface="Consolas"/>
                <a:cs typeface="Consolas"/>
              </a:rPr>
              <a:t>some</a:t>
            </a:r>
            <a:r>
              <a:rPr lang="en-US" sz="2400">
                <a:solidFill>
                  <a:schemeClr val="accent1"/>
                </a:solidFill>
                <a:latin typeface="Consolas"/>
                <a:cs typeface="Consolas"/>
              </a:rPr>
              <a:t> w: Woman | </a:t>
            </a:r>
          </a:p>
          <a:p>
            <a:pPr>
              <a:buNone/>
            </a:pPr>
            <a:r>
              <a:rPr lang="en-US" sz="2400">
                <a:solidFill>
                  <a:schemeClr val="accent1"/>
                </a:solidFill>
                <a:latin typeface="Consolas"/>
                <a:cs typeface="Consolas"/>
              </a:rPr>
              <a:t>	    </a:t>
            </a:r>
            <a:r>
              <a:rPr lang="fr-FR" sz="2400" err="1">
                <a:solidFill>
                  <a:srgbClr val="4F81BD"/>
                </a:solidFill>
                <a:latin typeface="Consolas"/>
                <a:cs typeface="Consolas"/>
              </a:rPr>
              <a:t>getMarried</a:t>
            </a:r>
            <a:r>
              <a:rPr lang="en-US" sz="2400">
                <a:solidFill>
                  <a:schemeClr val="accent1"/>
                </a:solidFill>
                <a:latin typeface="Consolas"/>
                <a:cs typeface="Consolas"/>
              </a:rPr>
              <a:t>[m, w, t, T/next[t] ]</a:t>
            </a:r>
          </a:p>
          <a:p>
            <a:pPr>
              <a:buFont typeface="Wingdings" charset="2"/>
              <a:buNone/>
            </a:pPr>
            <a:r>
              <a:rPr lang="en-US" sz="2400">
                <a:solidFill>
                  <a:schemeClr val="accent1"/>
                </a:solidFill>
                <a:latin typeface="Consolas"/>
                <a:cs typeface="Consolas"/>
              </a:rPr>
              <a:t>}</a:t>
            </a:r>
          </a:p>
          <a:p>
            <a:pPr>
              <a:buNone/>
            </a:pPr>
            <a:r>
              <a:rPr lang="en-US" sz="2400" b="1">
                <a:solidFill>
                  <a:schemeClr val="accent1"/>
                </a:solidFill>
                <a:latin typeface="Consolas"/>
                <a:cs typeface="Consolas"/>
              </a:rPr>
              <a:t>run</a:t>
            </a:r>
            <a:r>
              <a:rPr lang="en-US" sz="2400">
                <a:solidFill>
                  <a:schemeClr val="accent1"/>
                </a:solidFill>
                <a:latin typeface="Consolas"/>
                <a:cs typeface="Consolas"/>
              </a:rPr>
              <a:t> { </a:t>
            </a:r>
            <a:r>
              <a:rPr lang="en-US" sz="2400" err="1">
                <a:solidFill>
                  <a:schemeClr val="accent1"/>
                </a:solidFill>
                <a:latin typeface="Consolas"/>
                <a:cs typeface="Consolas"/>
              </a:rPr>
              <a:t>marriageInstance</a:t>
            </a:r>
            <a:r>
              <a:rPr lang="en-US" sz="2400">
                <a:solidFill>
                  <a:schemeClr val="accent1"/>
                </a:solidFill>
                <a:latin typeface="Consolas"/>
                <a:cs typeface="Consolas"/>
              </a:rPr>
              <a:t> }</a:t>
            </a:r>
          </a:p>
        </p:txBody>
      </p:sp>
      <p:sp>
        <p:nvSpPr>
          <p:cNvPr id="5" name="Slide Number Placeholder 4"/>
          <p:cNvSpPr>
            <a:spLocks noGrp="1"/>
          </p:cNvSpPr>
          <p:nvPr>
            <p:ph type="sldNum" sz="quarter" idx="12"/>
          </p:nvPr>
        </p:nvSpPr>
        <p:spPr/>
        <p:txBody>
          <a:bodyPr/>
          <a:lstStyle/>
          <a:p>
            <a:fld id="{C5CC78AE-9B63-F841-B722-0E89CEDECB97}" type="slidenum">
              <a:rPr lang="en-US"/>
              <a:pPr/>
              <a:t>31</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r>
              <a:rPr lang="fr-FR" err="1"/>
              <a:t>Example</a:t>
            </a:r>
            <a:r>
              <a:rPr lang="fr-FR"/>
              <a:t>: </a:t>
            </a:r>
            <a:r>
              <a:rPr lang="fr-FR" err="1"/>
              <a:t>Birth</a:t>
            </a:r>
            <a:r>
              <a:rPr lang="fr-FR"/>
              <a:t> </a:t>
            </a:r>
            <a:r>
              <a:rPr lang="fr-FR" err="1"/>
              <a:t>from</a:t>
            </a:r>
            <a:r>
              <a:rPr lang="fr-FR"/>
              <a:t> Parents</a:t>
            </a:r>
          </a:p>
        </p:txBody>
      </p:sp>
      <p:sp>
        <p:nvSpPr>
          <p:cNvPr id="410627" name="Rectangle 3"/>
          <p:cNvSpPr>
            <a:spLocks noGrp="1" noChangeArrowheads="1"/>
          </p:cNvSpPr>
          <p:nvPr>
            <p:ph idx="1"/>
          </p:nvPr>
        </p:nvSpPr>
        <p:spPr>
          <a:xfrm>
            <a:off x="660400" y="1533406"/>
            <a:ext cx="8144933" cy="5073953"/>
          </a:xfrm>
        </p:spPr>
        <p:txBody>
          <a:bodyPr>
            <a:normAutofit/>
          </a:bodyPr>
          <a:lstStyle/>
          <a:p>
            <a:pPr marL="355600" indent="-355600" defTabSz="622300">
              <a:spcBef>
                <a:spcPct val="0"/>
              </a:spcBef>
              <a:buNone/>
            </a:pPr>
            <a:r>
              <a:rPr lang="fr-FR" sz="2000" b="1" err="1">
                <a:solidFill>
                  <a:schemeClr val="accent1"/>
                </a:solidFill>
                <a:latin typeface="Consolas"/>
                <a:cs typeface="Consolas"/>
              </a:rPr>
              <a:t>pred</a:t>
            </a:r>
            <a:r>
              <a:rPr lang="fr-FR" sz="2000">
                <a:solidFill>
                  <a:schemeClr val="accent1"/>
                </a:solidFill>
                <a:latin typeface="Consolas"/>
                <a:cs typeface="Consolas"/>
              </a:rPr>
              <a:t> </a:t>
            </a:r>
            <a:r>
              <a:rPr lang="fr-FR" sz="2000" err="1">
                <a:solidFill>
                  <a:schemeClr val="accent1"/>
                </a:solidFill>
                <a:latin typeface="Consolas"/>
                <a:cs typeface="Consolas"/>
              </a:rPr>
              <a:t>isBornFromParents</a:t>
            </a:r>
            <a:r>
              <a:rPr lang="fr-FR" sz="2000">
                <a:solidFill>
                  <a:schemeClr val="accent1"/>
                </a:solidFill>
                <a:latin typeface="Consolas"/>
                <a:cs typeface="Consolas"/>
              </a:rPr>
              <a:t> [p: Person, </a:t>
            </a:r>
            <a:r>
              <a:rPr lang="fr-FR" sz="2000" err="1">
                <a:solidFill>
                  <a:schemeClr val="accent1"/>
                </a:solidFill>
                <a:latin typeface="Consolas"/>
                <a:cs typeface="Consolas"/>
              </a:rPr>
              <a:t>m,w</a:t>
            </a:r>
            <a:r>
              <a:rPr lang="fr-FR" sz="2000">
                <a:solidFill>
                  <a:schemeClr val="accent1"/>
                </a:solidFill>
                <a:latin typeface="Consolas"/>
                <a:cs typeface="Consolas"/>
              </a:rPr>
              <a:t>: Person,</a:t>
            </a:r>
          </a:p>
          <a:p>
            <a:pPr marL="355600" indent="-355600" defTabSz="622300">
              <a:spcBef>
                <a:spcPct val="0"/>
              </a:spcBef>
              <a:buNone/>
            </a:pPr>
            <a:r>
              <a:rPr lang="fr-FR" sz="2000">
                <a:solidFill>
                  <a:schemeClr val="accent1"/>
                </a:solidFill>
                <a:latin typeface="Consolas"/>
                <a:cs typeface="Consolas"/>
              </a:rPr>
              <a:t>                        </a:t>
            </a:r>
            <a:r>
              <a:rPr lang="fr-FR" sz="2000" err="1">
                <a:solidFill>
                  <a:schemeClr val="accent1"/>
                </a:solidFill>
                <a:latin typeface="Consolas"/>
                <a:cs typeface="Consolas"/>
              </a:rPr>
              <a:t>t,t</a:t>
            </a:r>
            <a:r>
              <a:rPr lang="fr-FR" sz="2000">
                <a:solidFill>
                  <a:schemeClr val="accent1"/>
                </a:solidFill>
                <a:latin typeface="Consolas"/>
                <a:cs typeface="Consolas"/>
              </a:rPr>
              <a:t>': Time] {</a:t>
            </a:r>
          </a:p>
          <a:p>
            <a:pPr marL="355600" indent="-355600" defTabSz="622300">
              <a:spcBef>
                <a:spcPct val="0"/>
              </a:spcBef>
              <a:buFont typeface="Wingdings" charset="2"/>
              <a:buNone/>
            </a:pPr>
            <a:r>
              <a:rPr lang="fr-FR" sz="2000">
                <a:solidFill>
                  <a:schemeClr val="accent1">
                    <a:lumMod val="40000"/>
                    <a:lumOff val="60000"/>
                  </a:schemeClr>
                </a:solidFill>
                <a:latin typeface="Consolas"/>
                <a:cs typeface="Consolas"/>
              </a:rPr>
              <a:t>	-- </a:t>
            </a:r>
            <a:r>
              <a:rPr lang="fr-FR" sz="2000" err="1">
                <a:solidFill>
                  <a:schemeClr val="accent1">
                    <a:lumMod val="40000"/>
                    <a:lumOff val="60000"/>
                  </a:schemeClr>
                </a:solidFill>
                <a:latin typeface="Consolas"/>
                <a:cs typeface="Consolas"/>
              </a:rPr>
              <a:t>Pre</a:t>
            </a:r>
            <a:r>
              <a:rPr lang="fr-FR" sz="2000">
                <a:solidFill>
                  <a:schemeClr val="accent1">
                    <a:lumMod val="40000"/>
                    <a:lumOff val="60000"/>
                  </a:schemeClr>
                </a:solidFill>
                <a:latin typeface="Consolas"/>
                <a:cs typeface="Consolas"/>
              </a:rPr>
              <a:t>-condition</a:t>
            </a:r>
          </a:p>
          <a:p>
            <a:pPr marL="355600" indent="-355600" defTabSz="622300">
              <a:spcBef>
                <a:spcPct val="0"/>
              </a:spcBef>
              <a:buFont typeface="Wingdings" charset="2"/>
              <a:buNone/>
            </a:pPr>
            <a:r>
              <a:rPr lang="fr-FR" sz="2000">
                <a:solidFill>
                  <a:schemeClr val="accent1"/>
                </a:solidFill>
                <a:latin typeface="Consolas"/>
                <a:cs typeface="Consolas"/>
              </a:rPr>
              <a:t>     </a:t>
            </a:r>
            <a:r>
              <a:rPr lang="fr-FR" sz="2000" err="1">
                <a:solidFill>
                  <a:schemeClr val="accent1"/>
                </a:solidFill>
                <a:latin typeface="Consolas"/>
                <a:cs typeface="Consolas"/>
              </a:rPr>
              <a:t>m+w</a:t>
            </a:r>
            <a:r>
              <a:rPr lang="fr-FR" sz="2000">
                <a:solidFill>
                  <a:schemeClr val="accent1"/>
                </a:solidFill>
                <a:latin typeface="Consolas"/>
                <a:cs typeface="Consolas"/>
              </a:rPr>
              <a:t> </a:t>
            </a:r>
            <a:r>
              <a:rPr lang="fr-FR" sz="2000" b="1">
                <a:solidFill>
                  <a:schemeClr val="accent1"/>
                </a:solidFill>
                <a:latin typeface="Consolas"/>
                <a:cs typeface="Consolas"/>
              </a:rPr>
              <a:t>in</a:t>
            </a:r>
            <a:r>
              <a:rPr lang="fr-FR" sz="2000">
                <a:solidFill>
                  <a:schemeClr val="accent1"/>
                </a:solidFill>
                <a:latin typeface="Consolas"/>
                <a:cs typeface="Consolas"/>
              </a:rPr>
              <a:t> </a:t>
            </a:r>
            <a:r>
              <a:rPr lang="fr-FR" sz="2000" err="1">
                <a:solidFill>
                  <a:schemeClr val="accent1"/>
                </a:solidFill>
                <a:latin typeface="Consolas"/>
                <a:cs typeface="Consolas"/>
              </a:rPr>
              <a:t>alive.t</a:t>
            </a:r>
            <a:endParaRPr lang="fr-FR" sz="2000">
              <a:solidFill>
                <a:schemeClr val="accent1"/>
              </a:solidFill>
              <a:latin typeface="Consolas"/>
              <a:cs typeface="Consolas"/>
            </a:endParaRPr>
          </a:p>
          <a:p>
            <a:pPr marL="355600" indent="-355600" defTabSz="622300">
              <a:spcBef>
                <a:spcPct val="0"/>
              </a:spcBef>
              <a:buFont typeface="Wingdings" charset="2"/>
              <a:buNone/>
            </a:pPr>
            <a:r>
              <a:rPr lang="fr-FR" sz="2000">
                <a:solidFill>
                  <a:schemeClr val="accent1"/>
                </a:solidFill>
                <a:latin typeface="Consolas"/>
                <a:cs typeface="Consolas"/>
              </a:rPr>
              <a:t>     p !</a:t>
            </a:r>
            <a:r>
              <a:rPr lang="fr-FR" sz="2000" b="1">
                <a:solidFill>
                  <a:schemeClr val="accent1"/>
                </a:solidFill>
                <a:latin typeface="Consolas"/>
                <a:cs typeface="Consolas"/>
              </a:rPr>
              <a:t>in</a:t>
            </a:r>
            <a:r>
              <a:rPr lang="fr-FR" sz="2000">
                <a:solidFill>
                  <a:schemeClr val="accent1"/>
                </a:solidFill>
                <a:latin typeface="Consolas"/>
                <a:cs typeface="Consolas"/>
              </a:rPr>
              <a:t> </a:t>
            </a:r>
            <a:r>
              <a:rPr lang="fr-FR" sz="2000" err="1">
                <a:solidFill>
                  <a:schemeClr val="accent1"/>
                </a:solidFill>
                <a:latin typeface="Consolas"/>
                <a:cs typeface="Consolas"/>
              </a:rPr>
              <a:t>alive.t</a:t>
            </a:r>
            <a:endParaRPr lang="fr-FR" sz="2000">
              <a:solidFill>
                <a:schemeClr val="accent1"/>
              </a:solidFill>
              <a:latin typeface="Consolas"/>
              <a:cs typeface="Consolas"/>
            </a:endParaRPr>
          </a:p>
          <a:p>
            <a:pPr marL="355600" indent="-355600" defTabSz="622300">
              <a:spcBef>
                <a:spcPct val="0"/>
              </a:spcBef>
              <a:buFont typeface="Wingdings" charset="2"/>
              <a:buNone/>
            </a:pPr>
            <a:endParaRPr lang="fr-FR" sz="2000">
              <a:solidFill>
                <a:schemeClr val="accent1"/>
              </a:solidFill>
              <a:latin typeface="Consolas"/>
              <a:cs typeface="Consolas"/>
            </a:endParaRPr>
          </a:p>
          <a:p>
            <a:pPr marL="355600" indent="-355600" defTabSz="622300">
              <a:spcBef>
                <a:spcPct val="0"/>
              </a:spcBef>
              <a:buFont typeface="Wingdings" charset="2"/>
              <a:buNone/>
            </a:pPr>
            <a:r>
              <a:rPr lang="fr-FR" sz="2000">
                <a:solidFill>
                  <a:srgbClr val="B9CDE5"/>
                </a:solidFill>
                <a:latin typeface="Consolas"/>
                <a:cs typeface="Consolas"/>
              </a:rPr>
              <a:t>	-- Post-condition and frame condition</a:t>
            </a:r>
          </a:p>
          <a:p>
            <a:pPr marL="355600" indent="-355600" defTabSz="622300">
              <a:spcBef>
                <a:spcPct val="0"/>
              </a:spcBef>
              <a:buFont typeface="Wingdings" charset="2"/>
              <a:buNone/>
            </a:pPr>
            <a:r>
              <a:rPr lang="fr-FR" sz="2000">
                <a:solidFill>
                  <a:schemeClr val="accent1"/>
                </a:solidFill>
                <a:latin typeface="Consolas"/>
                <a:cs typeface="Consolas"/>
              </a:rPr>
              <a:t>     </a:t>
            </a:r>
            <a:r>
              <a:rPr lang="fr-FR" sz="2000" err="1">
                <a:solidFill>
                  <a:schemeClr val="accent1"/>
                </a:solidFill>
                <a:latin typeface="Consolas"/>
                <a:cs typeface="Consolas"/>
              </a:rPr>
              <a:t>alive.t</a:t>
            </a:r>
            <a:r>
              <a:rPr lang="fr-FR" sz="2000">
                <a:solidFill>
                  <a:schemeClr val="accent1"/>
                </a:solidFill>
                <a:latin typeface="Consolas"/>
                <a:cs typeface="Consolas"/>
              </a:rPr>
              <a:t>' = </a:t>
            </a:r>
            <a:r>
              <a:rPr lang="fr-FR" sz="2000" err="1">
                <a:solidFill>
                  <a:schemeClr val="accent1"/>
                </a:solidFill>
                <a:latin typeface="Consolas"/>
                <a:cs typeface="Consolas"/>
              </a:rPr>
              <a:t>alive.t</a:t>
            </a:r>
            <a:r>
              <a:rPr lang="fr-FR" sz="2000">
                <a:solidFill>
                  <a:schemeClr val="accent1"/>
                </a:solidFill>
                <a:latin typeface="Consolas"/>
                <a:cs typeface="Consolas"/>
              </a:rPr>
              <a:t> + p</a:t>
            </a:r>
          </a:p>
          <a:p>
            <a:pPr marL="355600" indent="-355600" defTabSz="622300">
              <a:spcBef>
                <a:spcPct val="0"/>
              </a:spcBef>
              <a:buFont typeface="Wingdings" charset="2"/>
              <a:buNone/>
            </a:pPr>
            <a:r>
              <a:rPr lang="fr-FR" sz="2000">
                <a:solidFill>
                  <a:schemeClr val="accent1"/>
                </a:solidFill>
                <a:latin typeface="Consolas"/>
                <a:cs typeface="Consolas"/>
              </a:rPr>
              <a:t>     </a:t>
            </a:r>
            <a:r>
              <a:rPr lang="fr-FR" sz="2000" err="1">
                <a:solidFill>
                  <a:schemeClr val="accent1"/>
                </a:solidFill>
                <a:latin typeface="Consolas"/>
                <a:cs typeface="Consolas"/>
              </a:rPr>
              <a:t>m.children.t</a:t>
            </a:r>
            <a:r>
              <a:rPr lang="fr-FR" sz="2000">
                <a:solidFill>
                  <a:schemeClr val="accent1"/>
                </a:solidFill>
                <a:latin typeface="Consolas"/>
                <a:cs typeface="Consolas"/>
              </a:rPr>
              <a:t>' = </a:t>
            </a:r>
            <a:r>
              <a:rPr lang="fr-FR" sz="2000" err="1">
                <a:solidFill>
                  <a:schemeClr val="accent1"/>
                </a:solidFill>
                <a:latin typeface="Consolas"/>
                <a:cs typeface="Consolas"/>
              </a:rPr>
              <a:t>m.children.t</a:t>
            </a:r>
            <a:r>
              <a:rPr lang="fr-FR" sz="2000">
                <a:solidFill>
                  <a:schemeClr val="accent1"/>
                </a:solidFill>
                <a:latin typeface="Consolas"/>
                <a:cs typeface="Consolas"/>
              </a:rPr>
              <a:t> + p</a:t>
            </a:r>
          </a:p>
          <a:p>
            <a:pPr marL="355600" indent="-355600" defTabSz="622300">
              <a:spcBef>
                <a:spcPct val="0"/>
              </a:spcBef>
              <a:buFont typeface="Wingdings" charset="2"/>
              <a:buNone/>
            </a:pPr>
            <a:r>
              <a:rPr lang="fr-FR" sz="2000">
                <a:solidFill>
                  <a:schemeClr val="accent1"/>
                </a:solidFill>
                <a:latin typeface="Consolas"/>
                <a:cs typeface="Consolas"/>
              </a:rPr>
              <a:t>     </a:t>
            </a:r>
            <a:r>
              <a:rPr lang="fr-FR" sz="2000" err="1">
                <a:solidFill>
                  <a:schemeClr val="accent1"/>
                </a:solidFill>
                <a:latin typeface="Consolas"/>
                <a:cs typeface="Consolas"/>
              </a:rPr>
              <a:t>w.children.t</a:t>
            </a:r>
            <a:r>
              <a:rPr lang="fr-FR" sz="2000">
                <a:solidFill>
                  <a:schemeClr val="accent1"/>
                </a:solidFill>
                <a:latin typeface="Consolas"/>
                <a:cs typeface="Consolas"/>
              </a:rPr>
              <a:t>' = </a:t>
            </a:r>
            <a:r>
              <a:rPr lang="fr-FR" sz="2000" err="1">
                <a:solidFill>
                  <a:schemeClr val="accent1"/>
                </a:solidFill>
                <a:latin typeface="Consolas"/>
                <a:cs typeface="Consolas"/>
              </a:rPr>
              <a:t>w.children.t</a:t>
            </a:r>
            <a:r>
              <a:rPr lang="fr-FR" sz="2000">
                <a:solidFill>
                  <a:schemeClr val="accent1"/>
                </a:solidFill>
                <a:latin typeface="Consolas"/>
                <a:cs typeface="Consolas"/>
              </a:rPr>
              <a:t> + p</a:t>
            </a:r>
          </a:p>
          <a:p>
            <a:pPr marL="355600" indent="-355600" defTabSz="622300">
              <a:spcBef>
                <a:spcPct val="0"/>
              </a:spcBef>
              <a:buFont typeface="Wingdings" charset="2"/>
              <a:buNone/>
            </a:pPr>
            <a:endParaRPr lang="fr-FR" sz="2000">
              <a:solidFill>
                <a:schemeClr val="accent1"/>
              </a:solidFill>
              <a:latin typeface="Consolas"/>
              <a:cs typeface="Consolas"/>
            </a:endParaRPr>
          </a:p>
          <a:p>
            <a:pPr marL="355600" indent="-355600" defTabSz="622300">
              <a:spcBef>
                <a:spcPct val="0"/>
              </a:spcBef>
              <a:buFont typeface="Wingdings" charset="2"/>
              <a:buNone/>
            </a:pPr>
            <a:r>
              <a:rPr lang="fr-FR" sz="2000">
                <a:solidFill>
                  <a:srgbClr val="B9CDE5"/>
                </a:solidFill>
                <a:latin typeface="Consolas"/>
                <a:cs typeface="Consolas"/>
              </a:rPr>
              <a:t>	-- Frame condition</a:t>
            </a:r>
          </a:p>
          <a:p>
            <a:pPr marL="355600" indent="-355600" defTabSz="622300">
              <a:spcBef>
                <a:spcPct val="0"/>
              </a:spcBef>
              <a:buFont typeface="Wingdings" charset="2"/>
              <a:buNone/>
            </a:pPr>
            <a:r>
              <a:rPr lang="fr-FR" sz="2000">
                <a:solidFill>
                  <a:schemeClr val="accent1"/>
                </a:solidFill>
                <a:latin typeface="Consolas"/>
                <a:cs typeface="Consolas"/>
              </a:rPr>
              <a:t>     </a:t>
            </a:r>
            <a:r>
              <a:rPr lang="fr-FR" sz="2000" err="1">
                <a:solidFill>
                  <a:schemeClr val="accent1"/>
                </a:solidFill>
                <a:latin typeface="Consolas"/>
                <a:cs typeface="Consolas"/>
              </a:rPr>
              <a:t>noChildrenChangeExcept</a:t>
            </a:r>
            <a:r>
              <a:rPr lang="fr-FR" sz="2000">
                <a:solidFill>
                  <a:schemeClr val="accent1"/>
                </a:solidFill>
                <a:latin typeface="Consolas"/>
                <a:cs typeface="Consolas"/>
              </a:rPr>
              <a:t>[</a:t>
            </a:r>
            <a:r>
              <a:rPr lang="fr-FR" sz="2000" err="1">
                <a:solidFill>
                  <a:schemeClr val="accent1"/>
                </a:solidFill>
                <a:latin typeface="Consolas"/>
                <a:cs typeface="Consolas"/>
              </a:rPr>
              <a:t>m+w</a:t>
            </a:r>
            <a:r>
              <a:rPr lang="fr-FR" sz="2000">
                <a:solidFill>
                  <a:schemeClr val="accent1"/>
                </a:solidFill>
                <a:latin typeface="Consolas"/>
                <a:cs typeface="Consolas"/>
              </a:rPr>
              <a:t>, </a:t>
            </a:r>
            <a:r>
              <a:rPr lang="fr-FR" sz="2000" err="1">
                <a:solidFill>
                  <a:schemeClr val="accent1"/>
                </a:solidFill>
                <a:latin typeface="Consolas"/>
                <a:cs typeface="Consolas"/>
              </a:rPr>
              <a:t>t</a:t>
            </a:r>
            <a:r>
              <a:rPr lang="fr-FR" sz="2000">
                <a:solidFill>
                  <a:schemeClr val="accent1"/>
                </a:solidFill>
                <a:latin typeface="Consolas"/>
                <a:cs typeface="Consolas"/>
              </a:rPr>
              <a:t>, t']</a:t>
            </a:r>
          </a:p>
          <a:p>
            <a:pPr marL="355600" indent="-355600" defTabSz="622300">
              <a:spcBef>
                <a:spcPct val="0"/>
              </a:spcBef>
              <a:buFont typeface="Wingdings" charset="2"/>
              <a:buNone/>
            </a:pPr>
            <a:r>
              <a:rPr lang="fr-FR" sz="2000">
                <a:solidFill>
                  <a:schemeClr val="accent1"/>
                </a:solidFill>
                <a:latin typeface="Consolas"/>
                <a:cs typeface="Consolas"/>
              </a:rPr>
              <a:t>     </a:t>
            </a:r>
            <a:r>
              <a:rPr lang="fr-FR" sz="2000" err="1">
                <a:solidFill>
                  <a:schemeClr val="accent1"/>
                </a:solidFill>
                <a:latin typeface="Consolas"/>
                <a:cs typeface="Consolas"/>
              </a:rPr>
              <a:t>noSpouseChangeExcept</a:t>
            </a:r>
            <a:r>
              <a:rPr lang="fr-FR" sz="2000">
                <a:solidFill>
                  <a:schemeClr val="accent1"/>
                </a:solidFill>
                <a:latin typeface="Consolas"/>
                <a:cs typeface="Consolas"/>
              </a:rPr>
              <a:t>[none, </a:t>
            </a:r>
            <a:r>
              <a:rPr lang="fr-FR" sz="2000" err="1">
                <a:solidFill>
                  <a:schemeClr val="accent1"/>
                </a:solidFill>
                <a:latin typeface="Consolas"/>
                <a:cs typeface="Consolas"/>
              </a:rPr>
              <a:t>t</a:t>
            </a:r>
            <a:r>
              <a:rPr lang="fr-FR" sz="2000">
                <a:solidFill>
                  <a:schemeClr val="accent1"/>
                </a:solidFill>
                <a:latin typeface="Consolas"/>
                <a:cs typeface="Consolas"/>
              </a:rPr>
              <a:t>, t']</a:t>
            </a:r>
          </a:p>
          <a:p>
            <a:pPr marL="355600" indent="-355600" defTabSz="622300">
              <a:spcBef>
                <a:spcPct val="0"/>
              </a:spcBef>
              <a:buFont typeface="Wingdings" charset="2"/>
              <a:buNone/>
            </a:pPr>
            <a:r>
              <a:rPr lang="fr-FR" sz="2000">
                <a:solidFill>
                  <a:schemeClr val="accent1"/>
                </a:solidFill>
                <a:latin typeface="Consolas"/>
                <a:cs typeface="Consolas"/>
              </a:rPr>
              <a:t>}</a:t>
            </a:r>
          </a:p>
        </p:txBody>
      </p:sp>
      <p:sp>
        <p:nvSpPr>
          <p:cNvPr id="5" name="Slide Number Placeholder 4"/>
          <p:cNvSpPr>
            <a:spLocks noGrp="1"/>
          </p:cNvSpPr>
          <p:nvPr>
            <p:ph type="sldNum" sz="quarter" idx="12"/>
          </p:nvPr>
        </p:nvSpPr>
        <p:spPr/>
        <p:txBody>
          <a:bodyPr/>
          <a:lstStyle/>
          <a:p>
            <a:fld id="{1B20B87A-0BD2-B246-8C47-61B0C015BB8A}" type="slidenum">
              <a:rPr lang="en-US"/>
              <a:pPr/>
              <a:t>32</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r>
              <a:rPr lang="en-US"/>
              <a:t>Instance of Birth</a:t>
            </a:r>
          </a:p>
        </p:txBody>
      </p:sp>
      <p:sp>
        <p:nvSpPr>
          <p:cNvPr id="422915" name="Rectangle 3"/>
          <p:cNvSpPr>
            <a:spLocks noGrp="1" noChangeArrowheads="1"/>
          </p:cNvSpPr>
          <p:nvPr>
            <p:ph idx="1"/>
          </p:nvPr>
        </p:nvSpPr>
        <p:spPr>
          <a:xfrm>
            <a:off x="884296" y="1600200"/>
            <a:ext cx="8024518" cy="4525963"/>
          </a:xfrm>
        </p:spPr>
        <p:txBody>
          <a:bodyPr>
            <a:normAutofit/>
          </a:bodyPr>
          <a:lstStyle/>
          <a:p>
            <a:pPr>
              <a:lnSpc>
                <a:spcPct val="90000"/>
              </a:lnSpc>
              <a:buFont typeface="Wingdings" charset="2"/>
              <a:buNone/>
            </a:pPr>
            <a:endParaRPr lang="en-US" sz="2400">
              <a:solidFill>
                <a:srgbClr val="4F81BD"/>
              </a:solidFill>
              <a:latin typeface="Consolas"/>
              <a:cs typeface="Consolas"/>
            </a:endParaRPr>
          </a:p>
          <a:p>
            <a:pPr>
              <a:lnSpc>
                <a:spcPct val="90000"/>
              </a:lnSpc>
              <a:buNone/>
            </a:pPr>
            <a:r>
              <a:rPr lang="en-US" sz="2200" b="1" err="1">
                <a:solidFill>
                  <a:srgbClr val="4F81BD"/>
                </a:solidFill>
                <a:latin typeface="Consolas"/>
                <a:cs typeface="Consolas"/>
              </a:rPr>
              <a:t>pred</a:t>
            </a:r>
            <a:r>
              <a:rPr lang="en-US" sz="2200" b="1">
                <a:solidFill>
                  <a:srgbClr val="4F81BD"/>
                </a:solidFill>
                <a:latin typeface="Consolas"/>
                <a:cs typeface="Consolas"/>
              </a:rPr>
              <a:t> </a:t>
            </a:r>
            <a:r>
              <a:rPr lang="en-US" sz="2200" err="1">
                <a:solidFill>
                  <a:srgbClr val="4F81BD"/>
                </a:solidFill>
                <a:latin typeface="Consolas"/>
                <a:cs typeface="Consolas"/>
              </a:rPr>
              <a:t>birthInstance</a:t>
            </a:r>
            <a:r>
              <a:rPr lang="en-US" sz="2200">
                <a:solidFill>
                  <a:srgbClr val="4F81BD"/>
                </a:solidFill>
                <a:latin typeface="Consolas"/>
                <a:cs typeface="Consolas"/>
              </a:rPr>
              <a:t> {</a:t>
            </a:r>
          </a:p>
          <a:p>
            <a:pPr>
              <a:lnSpc>
                <a:spcPct val="90000"/>
              </a:lnSpc>
              <a:buFont typeface="Wingdings" charset="2"/>
              <a:buNone/>
            </a:pPr>
            <a:r>
              <a:rPr lang="en-US" sz="2200">
                <a:solidFill>
                  <a:srgbClr val="4F81BD"/>
                </a:solidFill>
                <a:latin typeface="Consolas"/>
                <a:cs typeface="Consolas"/>
              </a:rPr>
              <a:t>	</a:t>
            </a:r>
            <a:r>
              <a:rPr lang="en-US" sz="2200" b="1">
                <a:solidFill>
                  <a:srgbClr val="4F81BD"/>
                </a:solidFill>
                <a:latin typeface="Consolas"/>
                <a:cs typeface="Consolas"/>
              </a:rPr>
              <a:t>some</a:t>
            </a:r>
            <a:r>
              <a:rPr lang="en-US" sz="2200">
                <a:solidFill>
                  <a:srgbClr val="4F81BD"/>
                </a:solidFill>
                <a:latin typeface="Consolas"/>
                <a:cs typeface="Consolas"/>
              </a:rPr>
              <a:t> t: Time | </a:t>
            </a:r>
          </a:p>
          <a:p>
            <a:pPr>
              <a:lnSpc>
                <a:spcPct val="90000"/>
              </a:lnSpc>
              <a:buFont typeface="Wingdings" charset="2"/>
              <a:buNone/>
            </a:pPr>
            <a:r>
              <a:rPr lang="en-US" sz="2200">
                <a:solidFill>
                  <a:srgbClr val="4F81BD"/>
                </a:solidFill>
                <a:latin typeface="Consolas"/>
                <a:cs typeface="Consolas"/>
              </a:rPr>
              <a:t>	</a:t>
            </a:r>
            <a:r>
              <a:rPr lang="en-US" sz="2200" b="1">
                <a:solidFill>
                  <a:srgbClr val="4F81BD"/>
                </a:solidFill>
                <a:latin typeface="Consolas"/>
                <a:cs typeface="Consolas"/>
              </a:rPr>
              <a:t>some</a:t>
            </a:r>
            <a:r>
              <a:rPr lang="en-US" sz="2200">
                <a:solidFill>
                  <a:srgbClr val="4F81BD"/>
                </a:solidFill>
                <a:latin typeface="Consolas"/>
                <a:cs typeface="Consolas"/>
              </a:rPr>
              <a:t> p1, p2, p3: Person | </a:t>
            </a:r>
          </a:p>
          <a:p>
            <a:pPr>
              <a:lnSpc>
                <a:spcPct val="90000"/>
              </a:lnSpc>
              <a:buFont typeface="Wingdings" charset="2"/>
              <a:buNone/>
            </a:pPr>
            <a:r>
              <a:rPr lang="en-US" sz="2200">
                <a:solidFill>
                  <a:srgbClr val="4F81BD"/>
                </a:solidFill>
                <a:latin typeface="Consolas"/>
                <a:cs typeface="Consolas"/>
              </a:rPr>
              <a:t>    </a:t>
            </a:r>
            <a:r>
              <a:rPr lang="en-US" sz="2200" err="1">
                <a:solidFill>
                  <a:srgbClr val="4F81BD"/>
                </a:solidFill>
                <a:latin typeface="Consolas"/>
                <a:cs typeface="Consolas"/>
              </a:rPr>
              <a:t>isBornFromParents</a:t>
            </a:r>
            <a:r>
              <a:rPr lang="en-US" sz="2200">
                <a:solidFill>
                  <a:srgbClr val="4F81BD"/>
                </a:solidFill>
                <a:latin typeface="Consolas"/>
                <a:cs typeface="Consolas"/>
              </a:rPr>
              <a:t>[p1, p2, p3, t, T/next[t]]</a:t>
            </a:r>
          </a:p>
          <a:p>
            <a:pPr>
              <a:lnSpc>
                <a:spcPct val="90000"/>
              </a:lnSpc>
              <a:buFont typeface="Wingdings" charset="2"/>
              <a:buNone/>
            </a:pPr>
            <a:r>
              <a:rPr lang="en-US" sz="2200">
                <a:solidFill>
                  <a:srgbClr val="4F81BD"/>
                </a:solidFill>
                <a:latin typeface="Consolas"/>
                <a:cs typeface="Consolas"/>
              </a:rPr>
              <a:t>}</a:t>
            </a:r>
          </a:p>
          <a:p>
            <a:pPr>
              <a:lnSpc>
                <a:spcPct val="90000"/>
              </a:lnSpc>
              <a:buFont typeface="Wingdings" charset="2"/>
              <a:buNone/>
            </a:pPr>
            <a:endParaRPr lang="en-US" sz="2200">
              <a:solidFill>
                <a:srgbClr val="4F81BD"/>
              </a:solidFill>
              <a:latin typeface="Consolas"/>
              <a:cs typeface="Consolas"/>
            </a:endParaRPr>
          </a:p>
          <a:p>
            <a:pPr>
              <a:lnSpc>
                <a:spcPct val="90000"/>
              </a:lnSpc>
              <a:buNone/>
            </a:pPr>
            <a:r>
              <a:rPr lang="en-US" sz="2200" b="1">
                <a:solidFill>
                  <a:schemeClr val="accent1"/>
                </a:solidFill>
                <a:latin typeface="Consolas"/>
                <a:cs typeface="Consolas"/>
              </a:rPr>
              <a:t>run </a:t>
            </a:r>
            <a:r>
              <a:rPr lang="en-US" sz="2200">
                <a:solidFill>
                  <a:schemeClr val="accent1"/>
                </a:solidFill>
                <a:latin typeface="Consolas"/>
                <a:cs typeface="Consolas"/>
              </a:rPr>
              <a:t>{ </a:t>
            </a:r>
            <a:r>
              <a:rPr lang="en-US" sz="2200" err="1">
                <a:solidFill>
                  <a:srgbClr val="4F81BD"/>
                </a:solidFill>
                <a:latin typeface="Consolas"/>
                <a:cs typeface="Consolas"/>
              </a:rPr>
              <a:t>birthInstance</a:t>
            </a:r>
            <a:r>
              <a:rPr lang="en-US" sz="2200">
                <a:solidFill>
                  <a:srgbClr val="4F81BD"/>
                </a:solidFill>
                <a:latin typeface="Consolas"/>
                <a:cs typeface="Consolas"/>
              </a:rPr>
              <a:t> </a:t>
            </a:r>
            <a:r>
              <a:rPr lang="en-US" sz="2200">
                <a:solidFill>
                  <a:schemeClr val="accent1"/>
                </a:solidFill>
                <a:latin typeface="Consolas"/>
                <a:cs typeface="Consolas"/>
              </a:rPr>
              <a:t>}</a:t>
            </a:r>
          </a:p>
          <a:p>
            <a:pPr>
              <a:lnSpc>
                <a:spcPct val="90000"/>
              </a:lnSpc>
              <a:buFont typeface="Wingdings" charset="2"/>
              <a:buNone/>
            </a:pPr>
            <a:endParaRPr lang="en-US" sz="2400">
              <a:solidFill>
                <a:srgbClr val="4F81BD"/>
              </a:solidFill>
              <a:latin typeface="Consolas"/>
              <a:cs typeface="Consolas"/>
            </a:endParaRPr>
          </a:p>
        </p:txBody>
      </p:sp>
      <p:sp>
        <p:nvSpPr>
          <p:cNvPr id="5" name="Slide Number Placeholder 4"/>
          <p:cNvSpPr>
            <a:spLocks noGrp="1"/>
          </p:cNvSpPr>
          <p:nvPr>
            <p:ph type="sldNum" sz="quarter" idx="12"/>
          </p:nvPr>
        </p:nvSpPr>
        <p:spPr/>
        <p:txBody>
          <a:bodyPr/>
          <a:lstStyle/>
          <a:p>
            <a:fld id="{E3F28F7E-23FB-EB4B-BEB9-869CC580C72B}" type="slidenum">
              <a:rPr lang="en-US"/>
              <a:pPr/>
              <a:t>33</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r>
              <a:rPr lang="fr-FR" err="1"/>
              <a:t>Example</a:t>
            </a:r>
            <a:r>
              <a:rPr lang="fr-FR"/>
              <a:t>: </a:t>
            </a:r>
            <a:r>
              <a:rPr lang="fr-FR" err="1"/>
              <a:t>Death</a:t>
            </a:r>
            <a:endParaRPr lang="fr-FR"/>
          </a:p>
        </p:txBody>
      </p:sp>
      <p:sp>
        <p:nvSpPr>
          <p:cNvPr id="410627" name="Rectangle 3"/>
          <p:cNvSpPr>
            <a:spLocks noGrp="1" noChangeArrowheads="1"/>
          </p:cNvSpPr>
          <p:nvPr>
            <p:ph idx="1"/>
          </p:nvPr>
        </p:nvSpPr>
        <p:spPr>
          <a:xfrm>
            <a:off x="837259" y="1599259"/>
            <a:ext cx="7968074" cy="5117629"/>
          </a:xfrm>
        </p:spPr>
        <p:txBody>
          <a:bodyPr>
            <a:normAutofit lnSpcReduction="10000"/>
          </a:bodyPr>
          <a:lstStyle/>
          <a:p>
            <a:pPr marL="355600" indent="-355600" defTabSz="622300">
              <a:spcBef>
                <a:spcPct val="0"/>
              </a:spcBef>
              <a:buNone/>
            </a:pPr>
            <a:r>
              <a:rPr lang="fr-FR" sz="2000" b="1" dirty="0" err="1">
                <a:solidFill>
                  <a:schemeClr val="accent1"/>
                </a:solidFill>
                <a:latin typeface="Consolas"/>
                <a:cs typeface="Consolas"/>
              </a:rPr>
              <a:t>pred</a:t>
            </a:r>
            <a:r>
              <a:rPr lang="fr-FR" sz="2000" b="1" dirty="0">
                <a:solidFill>
                  <a:schemeClr val="accent1"/>
                </a:solidFill>
                <a:latin typeface="Consolas"/>
                <a:cs typeface="Consolas"/>
              </a:rPr>
              <a:t> </a:t>
            </a:r>
            <a:r>
              <a:rPr lang="fr-FR" sz="2000" dirty="0">
                <a:solidFill>
                  <a:schemeClr val="accent1"/>
                </a:solidFill>
                <a:latin typeface="Consolas"/>
                <a:cs typeface="Consolas"/>
              </a:rPr>
              <a:t>dies [p: Person, </a:t>
            </a:r>
            <a:r>
              <a:rPr lang="fr-FR" sz="2000" dirty="0" err="1">
                <a:solidFill>
                  <a:schemeClr val="accent1"/>
                </a:solidFill>
                <a:latin typeface="Consolas"/>
                <a:cs typeface="Consolas"/>
              </a:rPr>
              <a:t>t,t</a:t>
            </a:r>
            <a:r>
              <a:rPr lang="fr-FR" sz="2000" dirty="0">
                <a:solidFill>
                  <a:schemeClr val="accent1"/>
                </a:solidFill>
                <a:latin typeface="Consolas"/>
                <a:cs typeface="Consolas"/>
              </a:rPr>
              <a:t>': Time] {</a:t>
            </a:r>
          </a:p>
          <a:p>
            <a:pPr marL="355600" indent="-355600" defTabSz="622300">
              <a:spcBef>
                <a:spcPct val="0"/>
              </a:spcBef>
              <a:buNone/>
            </a:pPr>
            <a:r>
              <a:rPr lang="fr-FR" sz="2000" dirty="0">
                <a:solidFill>
                  <a:srgbClr val="B9CDE5"/>
                </a:solidFill>
                <a:latin typeface="Consolas"/>
                <a:cs typeface="Consolas"/>
              </a:rPr>
              <a:t>	-- </a:t>
            </a:r>
            <a:r>
              <a:rPr lang="fr-FR" sz="2000" dirty="0" err="1">
                <a:solidFill>
                  <a:srgbClr val="B9CDE5"/>
                </a:solidFill>
                <a:latin typeface="Consolas"/>
                <a:cs typeface="Consolas"/>
              </a:rPr>
              <a:t>Pre-condition</a:t>
            </a:r>
            <a:endParaRPr lang="fr-FR" sz="2000" dirty="0">
              <a:solidFill>
                <a:srgbClr val="B9CDE5"/>
              </a:solidFill>
              <a:latin typeface="Consolas"/>
              <a:cs typeface="Consolas"/>
            </a:endParaRPr>
          </a:p>
          <a:p>
            <a:pPr marL="355600" indent="-355600" defTabSz="622300">
              <a:spcBef>
                <a:spcPct val="0"/>
              </a:spcBef>
              <a:buNone/>
            </a:pPr>
            <a:r>
              <a:rPr lang="fr-FR" sz="2000" dirty="0">
                <a:solidFill>
                  <a:schemeClr val="accent1"/>
                </a:solidFill>
                <a:latin typeface="Consolas"/>
                <a:cs typeface="Consolas"/>
              </a:rPr>
              <a:t>     p </a:t>
            </a:r>
            <a:r>
              <a:rPr lang="fr-FR" sz="2000" b="1" dirty="0">
                <a:solidFill>
                  <a:schemeClr val="accent1"/>
                </a:solidFill>
                <a:latin typeface="Consolas"/>
                <a:cs typeface="Consolas"/>
              </a:rPr>
              <a:t>in</a:t>
            </a:r>
            <a:r>
              <a:rPr lang="fr-FR" sz="2000" dirty="0">
                <a:solidFill>
                  <a:schemeClr val="accent1"/>
                </a:solidFill>
                <a:latin typeface="Consolas"/>
                <a:cs typeface="Consolas"/>
              </a:rPr>
              <a:t> </a:t>
            </a:r>
            <a:r>
              <a:rPr lang="fr-FR" sz="2000" dirty="0" err="1">
                <a:solidFill>
                  <a:schemeClr val="accent1"/>
                </a:solidFill>
                <a:latin typeface="Consolas"/>
                <a:cs typeface="Consolas"/>
              </a:rPr>
              <a:t>alive.t</a:t>
            </a:r>
            <a:endParaRPr lang="fr-FR" sz="2000" dirty="0">
              <a:solidFill>
                <a:schemeClr val="accent1"/>
              </a:solidFill>
              <a:latin typeface="Consolas"/>
              <a:cs typeface="Consolas"/>
            </a:endParaRPr>
          </a:p>
          <a:p>
            <a:pPr marL="355600" indent="-355600" defTabSz="622300">
              <a:spcBef>
                <a:spcPct val="0"/>
              </a:spcBef>
              <a:buNone/>
            </a:pPr>
            <a:endParaRPr lang="fr-FR" sz="2000" dirty="0">
              <a:solidFill>
                <a:schemeClr val="accent1"/>
              </a:solidFill>
              <a:latin typeface="Consolas"/>
              <a:cs typeface="Consolas"/>
            </a:endParaRPr>
          </a:p>
          <a:p>
            <a:pPr marL="355600" indent="-355600" defTabSz="622300">
              <a:spcBef>
                <a:spcPct val="0"/>
              </a:spcBef>
              <a:buNone/>
            </a:pPr>
            <a:r>
              <a:rPr lang="fr-FR" sz="2000" dirty="0">
                <a:solidFill>
                  <a:srgbClr val="B9CDE5"/>
                </a:solidFill>
                <a:latin typeface="Consolas"/>
                <a:cs typeface="Consolas"/>
              </a:rPr>
              <a:t>	-- Post-condition</a:t>
            </a:r>
          </a:p>
          <a:p>
            <a:pPr marL="355600" indent="-355600" defTabSz="622300">
              <a:spcBef>
                <a:spcPct val="0"/>
              </a:spcBef>
              <a:buNone/>
            </a:pPr>
            <a:r>
              <a:rPr lang="fr-FR" sz="2000" dirty="0">
                <a:solidFill>
                  <a:schemeClr val="accent1"/>
                </a:solidFill>
                <a:latin typeface="Consolas"/>
                <a:cs typeface="Consolas"/>
              </a:rPr>
              <a:t>     </a:t>
            </a:r>
            <a:r>
              <a:rPr lang="fr-FR" sz="2000" b="1" dirty="0">
                <a:solidFill>
                  <a:schemeClr val="accent1"/>
                </a:solidFill>
                <a:latin typeface="Consolas"/>
                <a:cs typeface="Consolas"/>
              </a:rPr>
              <a:t>no</a:t>
            </a:r>
            <a:r>
              <a:rPr lang="fr-FR" sz="2000" dirty="0">
                <a:solidFill>
                  <a:schemeClr val="accent1"/>
                </a:solidFill>
                <a:latin typeface="Consolas"/>
                <a:cs typeface="Consolas"/>
              </a:rPr>
              <a:t> </a:t>
            </a:r>
            <a:r>
              <a:rPr lang="fr-FR" sz="2000" dirty="0" err="1">
                <a:solidFill>
                  <a:schemeClr val="accent1"/>
                </a:solidFill>
                <a:latin typeface="Consolas"/>
                <a:cs typeface="Consolas"/>
              </a:rPr>
              <a:t>p.spouse.t</a:t>
            </a:r>
            <a:r>
              <a:rPr lang="fr-FR" sz="2000" dirty="0">
                <a:solidFill>
                  <a:schemeClr val="accent1"/>
                </a:solidFill>
                <a:latin typeface="Consolas"/>
                <a:cs typeface="Consolas"/>
              </a:rPr>
              <a:t>'</a:t>
            </a:r>
          </a:p>
          <a:p>
            <a:pPr marL="355600" indent="-355600" defTabSz="622300">
              <a:spcBef>
                <a:spcPct val="0"/>
              </a:spcBef>
              <a:buNone/>
            </a:pPr>
            <a:r>
              <a:rPr lang="fr-FR" sz="2000" dirty="0">
                <a:solidFill>
                  <a:schemeClr val="accent1"/>
                </a:solidFill>
                <a:latin typeface="Consolas"/>
                <a:cs typeface="Consolas"/>
              </a:rPr>
              <a:t>     </a:t>
            </a:r>
          </a:p>
          <a:p>
            <a:pPr marL="355600" indent="-355600" defTabSz="622300">
              <a:spcBef>
                <a:spcPct val="0"/>
              </a:spcBef>
              <a:buNone/>
            </a:pPr>
            <a:r>
              <a:rPr lang="fr-FR" sz="2000" dirty="0">
                <a:solidFill>
                  <a:srgbClr val="B9CDE5"/>
                </a:solidFill>
                <a:latin typeface="Consolas"/>
                <a:cs typeface="Consolas"/>
              </a:rPr>
              <a:t>  -- Post-condition and frame condition</a:t>
            </a:r>
          </a:p>
          <a:p>
            <a:pPr marL="355600" indent="-355600" defTabSz="622300">
              <a:spcBef>
                <a:spcPct val="0"/>
              </a:spcBef>
              <a:buNone/>
            </a:pPr>
            <a:r>
              <a:rPr lang="fr-FR" sz="2000" dirty="0">
                <a:solidFill>
                  <a:schemeClr val="accent1"/>
                </a:solidFill>
                <a:latin typeface="Consolas"/>
                <a:cs typeface="Consolas"/>
              </a:rPr>
              <a:t>     </a:t>
            </a:r>
            <a:r>
              <a:rPr lang="fr-FR" sz="2000" dirty="0" err="1">
                <a:solidFill>
                  <a:schemeClr val="accent1"/>
                </a:solidFill>
                <a:latin typeface="Consolas"/>
                <a:cs typeface="Consolas"/>
              </a:rPr>
              <a:t>alive.t</a:t>
            </a:r>
            <a:r>
              <a:rPr lang="fr-FR" sz="2000" dirty="0">
                <a:solidFill>
                  <a:schemeClr val="accent1"/>
                </a:solidFill>
                <a:latin typeface="Consolas"/>
                <a:cs typeface="Consolas"/>
              </a:rPr>
              <a:t>' = </a:t>
            </a:r>
            <a:r>
              <a:rPr lang="fr-FR" sz="2000" dirty="0" err="1">
                <a:solidFill>
                  <a:schemeClr val="accent1"/>
                </a:solidFill>
                <a:latin typeface="Consolas"/>
                <a:cs typeface="Consolas"/>
              </a:rPr>
              <a:t>alive.t</a:t>
            </a:r>
            <a:r>
              <a:rPr lang="fr-FR" sz="2000" dirty="0">
                <a:solidFill>
                  <a:schemeClr val="accent1"/>
                </a:solidFill>
                <a:latin typeface="Consolas"/>
                <a:cs typeface="Consolas"/>
              </a:rPr>
              <a:t> - p</a:t>
            </a:r>
          </a:p>
          <a:p>
            <a:pPr marL="355600" indent="-355600" defTabSz="622300">
              <a:spcBef>
                <a:spcPct val="0"/>
              </a:spcBef>
              <a:buNone/>
            </a:pPr>
            <a:r>
              <a:rPr lang="fr-FR" sz="2000" dirty="0">
                <a:solidFill>
                  <a:schemeClr val="accent1"/>
                </a:solidFill>
                <a:latin typeface="Consolas"/>
                <a:cs typeface="Consolas"/>
              </a:rPr>
              <a:t>     </a:t>
            </a:r>
            <a:r>
              <a:rPr lang="fr-FR" sz="2000" b="1" dirty="0">
                <a:solidFill>
                  <a:schemeClr val="accent1"/>
                </a:solidFill>
                <a:latin typeface="Consolas"/>
                <a:cs typeface="Consolas"/>
              </a:rPr>
              <a:t>all</a:t>
            </a:r>
            <a:r>
              <a:rPr lang="fr-FR" sz="2000" dirty="0">
                <a:solidFill>
                  <a:schemeClr val="accent1"/>
                </a:solidFill>
                <a:latin typeface="Consolas"/>
                <a:cs typeface="Consolas"/>
              </a:rPr>
              <a:t> s: </a:t>
            </a:r>
            <a:r>
              <a:rPr lang="fr-FR" sz="2000" dirty="0" err="1">
                <a:solidFill>
                  <a:schemeClr val="accent1"/>
                </a:solidFill>
                <a:latin typeface="Consolas"/>
                <a:cs typeface="Consolas"/>
              </a:rPr>
              <a:t>p.spouse.t</a:t>
            </a:r>
            <a:r>
              <a:rPr lang="fr-FR" sz="2000" dirty="0">
                <a:solidFill>
                  <a:schemeClr val="accent1"/>
                </a:solidFill>
                <a:latin typeface="Consolas"/>
                <a:cs typeface="Consolas"/>
              </a:rPr>
              <a:t> | </a:t>
            </a:r>
          </a:p>
          <a:p>
            <a:pPr marL="355600" indent="-355600" defTabSz="622300">
              <a:spcBef>
                <a:spcPct val="0"/>
              </a:spcBef>
              <a:buNone/>
            </a:pPr>
            <a:r>
              <a:rPr lang="fr-FR" sz="2000" dirty="0">
                <a:solidFill>
                  <a:schemeClr val="accent1"/>
                </a:solidFill>
                <a:latin typeface="Consolas"/>
                <a:cs typeface="Consolas"/>
              </a:rPr>
              <a:t>       </a:t>
            </a:r>
            <a:r>
              <a:rPr lang="fr-FR" sz="2000" dirty="0" err="1">
                <a:solidFill>
                  <a:schemeClr val="accent1"/>
                </a:solidFill>
                <a:latin typeface="Consolas"/>
                <a:cs typeface="Consolas"/>
              </a:rPr>
              <a:t>s.spouse.t</a:t>
            </a:r>
            <a:r>
              <a:rPr lang="fr-FR" sz="2000" dirty="0">
                <a:solidFill>
                  <a:schemeClr val="accent1"/>
                </a:solidFill>
                <a:latin typeface="Consolas"/>
                <a:cs typeface="Consolas"/>
              </a:rPr>
              <a:t>' = </a:t>
            </a:r>
            <a:r>
              <a:rPr lang="fr-FR" sz="2000" dirty="0" err="1">
                <a:solidFill>
                  <a:schemeClr val="accent1"/>
                </a:solidFill>
                <a:latin typeface="Consolas"/>
                <a:cs typeface="Consolas"/>
              </a:rPr>
              <a:t>s.spouse.t</a:t>
            </a:r>
            <a:r>
              <a:rPr lang="fr-FR" sz="2000" dirty="0">
                <a:solidFill>
                  <a:schemeClr val="accent1"/>
                </a:solidFill>
                <a:latin typeface="Consolas"/>
                <a:cs typeface="Consolas"/>
              </a:rPr>
              <a:t> - p</a:t>
            </a:r>
          </a:p>
          <a:p>
            <a:pPr marL="355600" indent="-355600" defTabSz="622300">
              <a:spcBef>
                <a:spcPct val="0"/>
              </a:spcBef>
              <a:buNone/>
            </a:pPr>
            <a:endParaRPr lang="fr-FR" sz="2000" dirty="0">
              <a:solidFill>
                <a:schemeClr val="accent1"/>
              </a:solidFill>
              <a:latin typeface="Consolas"/>
              <a:cs typeface="Consolas"/>
            </a:endParaRPr>
          </a:p>
          <a:p>
            <a:pPr marL="355600" indent="-355600" defTabSz="622300">
              <a:spcBef>
                <a:spcPct val="0"/>
              </a:spcBef>
              <a:buNone/>
            </a:pPr>
            <a:r>
              <a:rPr lang="fr-FR" sz="2000" dirty="0">
                <a:solidFill>
                  <a:srgbClr val="B9CDE5"/>
                </a:solidFill>
                <a:latin typeface="Consolas"/>
                <a:cs typeface="Consolas"/>
              </a:rPr>
              <a:t>	-- Frame condition</a:t>
            </a:r>
          </a:p>
          <a:p>
            <a:pPr marL="355600" indent="-355600" defTabSz="622300">
              <a:spcBef>
                <a:spcPct val="0"/>
              </a:spcBef>
              <a:buNone/>
            </a:pPr>
            <a:r>
              <a:rPr lang="fr-FR" sz="2000" dirty="0">
                <a:solidFill>
                  <a:schemeClr val="accent1"/>
                </a:solidFill>
                <a:latin typeface="Consolas"/>
                <a:cs typeface="Consolas"/>
              </a:rPr>
              <a:t>     </a:t>
            </a:r>
            <a:r>
              <a:rPr lang="fr-FR" sz="2000" dirty="0" err="1">
                <a:solidFill>
                  <a:schemeClr val="accent1"/>
                </a:solidFill>
                <a:latin typeface="Consolas"/>
                <a:cs typeface="Consolas"/>
              </a:rPr>
              <a:t>noChildrenChangeExcept</a:t>
            </a:r>
            <a:r>
              <a:rPr lang="fr-FR" sz="2000" dirty="0">
                <a:solidFill>
                  <a:schemeClr val="accent1"/>
                </a:solidFill>
                <a:latin typeface="Consolas"/>
                <a:cs typeface="Consolas"/>
              </a:rPr>
              <a:t>[none, </a:t>
            </a:r>
            <a:r>
              <a:rPr lang="fr-FR" sz="2000" dirty="0" err="1">
                <a:solidFill>
                  <a:schemeClr val="accent1"/>
                </a:solidFill>
                <a:latin typeface="Consolas"/>
                <a:cs typeface="Consolas"/>
              </a:rPr>
              <a:t>t</a:t>
            </a:r>
            <a:r>
              <a:rPr lang="fr-FR" sz="2000" dirty="0">
                <a:solidFill>
                  <a:schemeClr val="accent1"/>
                </a:solidFill>
                <a:latin typeface="Consolas"/>
                <a:cs typeface="Consolas"/>
              </a:rPr>
              <a:t>, t']</a:t>
            </a:r>
          </a:p>
          <a:p>
            <a:pPr marL="355600" indent="-355600" defTabSz="622300">
              <a:spcBef>
                <a:spcPct val="0"/>
              </a:spcBef>
              <a:buNone/>
            </a:pPr>
            <a:r>
              <a:rPr lang="fr-FR" sz="2000" dirty="0">
                <a:solidFill>
                  <a:schemeClr val="accent1"/>
                </a:solidFill>
                <a:latin typeface="Consolas"/>
                <a:cs typeface="Consolas"/>
              </a:rPr>
              <a:t>     </a:t>
            </a:r>
            <a:r>
              <a:rPr lang="fr-FR" sz="2000" dirty="0" err="1">
                <a:solidFill>
                  <a:schemeClr val="accent1"/>
                </a:solidFill>
                <a:latin typeface="Consolas"/>
                <a:cs typeface="Consolas"/>
              </a:rPr>
              <a:t>noSpouseChangeExcept</a:t>
            </a:r>
            <a:r>
              <a:rPr lang="fr-FR" sz="2000" dirty="0">
                <a:solidFill>
                  <a:schemeClr val="accent1"/>
                </a:solidFill>
                <a:latin typeface="Consolas"/>
                <a:cs typeface="Consolas"/>
              </a:rPr>
              <a:t>[p + </a:t>
            </a:r>
            <a:r>
              <a:rPr lang="fr-FR" sz="2000" dirty="0" err="1">
                <a:solidFill>
                  <a:schemeClr val="accent1"/>
                </a:solidFill>
                <a:latin typeface="Consolas"/>
                <a:cs typeface="Consolas"/>
              </a:rPr>
              <a:t>p.spouse.t</a:t>
            </a:r>
            <a:r>
              <a:rPr lang="fr-FR" sz="2000" dirty="0">
                <a:solidFill>
                  <a:schemeClr val="accent1"/>
                </a:solidFill>
                <a:latin typeface="Consolas"/>
                <a:cs typeface="Consolas"/>
              </a:rPr>
              <a:t>, </a:t>
            </a:r>
            <a:r>
              <a:rPr lang="fr-FR" sz="2000" dirty="0" err="1">
                <a:solidFill>
                  <a:schemeClr val="accent1"/>
                </a:solidFill>
                <a:latin typeface="Consolas"/>
                <a:cs typeface="Consolas"/>
              </a:rPr>
              <a:t>t</a:t>
            </a:r>
            <a:r>
              <a:rPr lang="fr-FR" sz="2000" dirty="0">
                <a:solidFill>
                  <a:schemeClr val="accent1"/>
                </a:solidFill>
                <a:latin typeface="Consolas"/>
                <a:cs typeface="Consolas"/>
              </a:rPr>
              <a:t>, t']</a:t>
            </a:r>
          </a:p>
          <a:p>
            <a:pPr marL="355600" indent="-355600" defTabSz="622300">
              <a:spcBef>
                <a:spcPct val="0"/>
              </a:spcBef>
              <a:buNone/>
            </a:pPr>
            <a:endParaRPr lang="fr-FR" sz="2000" b="1" dirty="0">
              <a:solidFill>
                <a:schemeClr val="accent1"/>
              </a:solidFill>
              <a:latin typeface="Consolas"/>
              <a:cs typeface="Consolas"/>
            </a:endParaRPr>
          </a:p>
          <a:p>
            <a:pPr marL="355600" indent="-355600" defTabSz="622300">
              <a:spcBef>
                <a:spcPct val="0"/>
              </a:spcBef>
              <a:buNone/>
            </a:pPr>
            <a:r>
              <a:rPr lang="fr-FR" sz="2000" b="1" dirty="0">
                <a:solidFill>
                  <a:schemeClr val="accent1"/>
                </a:solidFill>
                <a:latin typeface="Consolas"/>
                <a:cs typeface="Consolas"/>
              </a:rPr>
              <a:t>}</a:t>
            </a:r>
            <a:endParaRPr lang="fr-FR" sz="2000" dirty="0">
              <a:solidFill>
                <a:schemeClr val="accent1"/>
              </a:solidFill>
              <a:latin typeface="Consolas"/>
              <a:cs typeface="Consolas"/>
            </a:endParaRPr>
          </a:p>
        </p:txBody>
      </p:sp>
      <p:sp>
        <p:nvSpPr>
          <p:cNvPr id="5" name="Slide Number Placeholder 4"/>
          <p:cNvSpPr>
            <a:spLocks noGrp="1"/>
          </p:cNvSpPr>
          <p:nvPr>
            <p:ph type="sldNum" sz="quarter" idx="12"/>
          </p:nvPr>
        </p:nvSpPr>
        <p:spPr/>
        <p:txBody>
          <a:bodyPr/>
          <a:lstStyle/>
          <a:p>
            <a:fld id="{1B20B87A-0BD2-B246-8C47-61B0C015BB8A}" type="slidenum">
              <a:rPr lang="en-US"/>
              <a:pPr/>
              <a:t>34</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1767062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r>
              <a:rPr lang="en-US"/>
              <a:t>Instance of Death</a:t>
            </a:r>
          </a:p>
        </p:txBody>
      </p:sp>
      <p:sp>
        <p:nvSpPr>
          <p:cNvPr id="422915" name="Rectangle 3"/>
          <p:cNvSpPr>
            <a:spLocks noGrp="1" noChangeArrowheads="1"/>
          </p:cNvSpPr>
          <p:nvPr>
            <p:ph idx="1"/>
          </p:nvPr>
        </p:nvSpPr>
        <p:spPr>
          <a:xfrm>
            <a:off x="752593" y="1600200"/>
            <a:ext cx="8156221" cy="4525963"/>
          </a:xfrm>
        </p:spPr>
        <p:txBody>
          <a:bodyPr>
            <a:normAutofit/>
          </a:bodyPr>
          <a:lstStyle/>
          <a:p>
            <a:pPr>
              <a:lnSpc>
                <a:spcPct val="90000"/>
              </a:lnSpc>
              <a:buFont typeface="Wingdings" charset="2"/>
              <a:buNone/>
            </a:pPr>
            <a:endParaRPr lang="en-US" sz="2400">
              <a:solidFill>
                <a:srgbClr val="4F81BD"/>
              </a:solidFill>
              <a:latin typeface="Consolas"/>
              <a:cs typeface="Consolas"/>
            </a:endParaRPr>
          </a:p>
          <a:p>
            <a:pPr>
              <a:lnSpc>
                <a:spcPct val="90000"/>
              </a:lnSpc>
              <a:buNone/>
            </a:pPr>
            <a:r>
              <a:rPr lang="en-US" sz="2400" b="1" err="1">
                <a:solidFill>
                  <a:srgbClr val="4F81BD"/>
                </a:solidFill>
                <a:latin typeface="Consolas"/>
                <a:cs typeface="Consolas"/>
              </a:rPr>
              <a:t>pred</a:t>
            </a:r>
            <a:r>
              <a:rPr lang="en-US" sz="2400" b="1">
                <a:solidFill>
                  <a:srgbClr val="4F81BD"/>
                </a:solidFill>
                <a:latin typeface="Consolas"/>
                <a:cs typeface="Consolas"/>
              </a:rPr>
              <a:t> </a:t>
            </a:r>
            <a:r>
              <a:rPr lang="en-US" sz="2400" err="1">
                <a:solidFill>
                  <a:srgbClr val="4F81BD"/>
                </a:solidFill>
                <a:latin typeface="Consolas"/>
                <a:cs typeface="Consolas"/>
              </a:rPr>
              <a:t>deathInstance</a:t>
            </a:r>
            <a:r>
              <a:rPr lang="en-US" sz="2400">
                <a:solidFill>
                  <a:srgbClr val="4F81BD"/>
                </a:solidFill>
                <a:latin typeface="Consolas"/>
                <a:cs typeface="Consolas"/>
              </a:rPr>
              <a:t> {</a:t>
            </a:r>
          </a:p>
          <a:p>
            <a:pPr>
              <a:lnSpc>
                <a:spcPct val="90000"/>
              </a:lnSpc>
              <a:buFont typeface="Wingdings" charset="2"/>
              <a:buNone/>
            </a:pPr>
            <a:r>
              <a:rPr lang="en-US" sz="2400">
                <a:solidFill>
                  <a:srgbClr val="4F81BD"/>
                </a:solidFill>
                <a:latin typeface="Consolas"/>
                <a:cs typeface="Consolas"/>
              </a:rPr>
              <a:t>	</a:t>
            </a:r>
            <a:r>
              <a:rPr lang="en-US" sz="2400" b="1">
                <a:solidFill>
                  <a:srgbClr val="4F81BD"/>
                </a:solidFill>
                <a:latin typeface="Consolas"/>
                <a:cs typeface="Consolas"/>
              </a:rPr>
              <a:t>some</a:t>
            </a:r>
            <a:r>
              <a:rPr lang="en-US" sz="2400">
                <a:solidFill>
                  <a:srgbClr val="4F81BD"/>
                </a:solidFill>
                <a:latin typeface="Consolas"/>
                <a:cs typeface="Consolas"/>
              </a:rPr>
              <a:t> t: Time| </a:t>
            </a:r>
          </a:p>
          <a:p>
            <a:pPr>
              <a:lnSpc>
                <a:spcPct val="90000"/>
              </a:lnSpc>
              <a:buFont typeface="Wingdings" charset="2"/>
              <a:buNone/>
            </a:pPr>
            <a:r>
              <a:rPr lang="en-US" sz="2400">
                <a:solidFill>
                  <a:srgbClr val="4F81BD"/>
                </a:solidFill>
                <a:latin typeface="Consolas"/>
                <a:cs typeface="Consolas"/>
              </a:rPr>
              <a:t>	</a:t>
            </a:r>
            <a:r>
              <a:rPr lang="en-US" sz="2400" b="1">
                <a:solidFill>
                  <a:srgbClr val="4F81BD"/>
                </a:solidFill>
                <a:latin typeface="Consolas"/>
                <a:cs typeface="Consolas"/>
              </a:rPr>
              <a:t>some</a:t>
            </a:r>
            <a:r>
              <a:rPr lang="en-US" sz="2400">
                <a:solidFill>
                  <a:srgbClr val="4F81BD"/>
                </a:solidFill>
                <a:latin typeface="Consolas"/>
                <a:cs typeface="Consolas"/>
              </a:rPr>
              <a:t> p: Person | </a:t>
            </a:r>
          </a:p>
          <a:p>
            <a:pPr>
              <a:lnSpc>
                <a:spcPct val="90000"/>
              </a:lnSpc>
              <a:buFont typeface="Wingdings" charset="2"/>
              <a:buNone/>
            </a:pPr>
            <a:r>
              <a:rPr lang="en-US" sz="2400">
                <a:solidFill>
                  <a:srgbClr val="4F81BD"/>
                </a:solidFill>
                <a:latin typeface="Consolas"/>
                <a:cs typeface="Consolas"/>
              </a:rPr>
              <a:t>    dies[p, t, T/next[t]]</a:t>
            </a:r>
          </a:p>
          <a:p>
            <a:pPr>
              <a:lnSpc>
                <a:spcPct val="90000"/>
              </a:lnSpc>
              <a:buFont typeface="Wingdings" charset="2"/>
              <a:buNone/>
            </a:pPr>
            <a:r>
              <a:rPr lang="en-US" sz="2400">
                <a:solidFill>
                  <a:srgbClr val="4F81BD"/>
                </a:solidFill>
                <a:latin typeface="Consolas"/>
                <a:cs typeface="Consolas"/>
              </a:rPr>
              <a:t>}</a:t>
            </a:r>
          </a:p>
          <a:p>
            <a:pPr>
              <a:lnSpc>
                <a:spcPct val="90000"/>
              </a:lnSpc>
              <a:buFont typeface="Wingdings" charset="2"/>
              <a:buNone/>
            </a:pPr>
            <a:endParaRPr lang="en-US" sz="2400">
              <a:solidFill>
                <a:srgbClr val="4F81BD"/>
              </a:solidFill>
              <a:latin typeface="Consolas"/>
              <a:cs typeface="Consolas"/>
            </a:endParaRPr>
          </a:p>
          <a:p>
            <a:pPr>
              <a:lnSpc>
                <a:spcPct val="90000"/>
              </a:lnSpc>
              <a:buNone/>
            </a:pPr>
            <a:r>
              <a:rPr lang="en-US" sz="2400" b="1">
                <a:solidFill>
                  <a:schemeClr val="accent1"/>
                </a:solidFill>
                <a:latin typeface="Consolas"/>
                <a:cs typeface="Consolas"/>
              </a:rPr>
              <a:t>run </a:t>
            </a:r>
            <a:r>
              <a:rPr lang="en-US" sz="2400">
                <a:solidFill>
                  <a:schemeClr val="accent1"/>
                </a:solidFill>
                <a:latin typeface="Consolas"/>
                <a:cs typeface="Consolas"/>
              </a:rPr>
              <a:t>{ </a:t>
            </a:r>
            <a:r>
              <a:rPr lang="en-US" sz="2400" err="1">
                <a:solidFill>
                  <a:srgbClr val="4F81BD"/>
                </a:solidFill>
                <a:latin typeface="Consolas"/>
                <a:cs typeface="Consolas"/>
              </a:rPr>
              <a:t>deathInstance</a:t>
            </a:r>
            <a:r>
              <a:rPr lang="en-US" sz="2400">
                <a:solidFill>
                  <a:srgbClr val="4F81BD"/>
                </a:solidFill>
                <a:latin typeface="Consolas"/>
                <a:cs typeface="Consolas"/>
              </a:rPr>
              <a:t> </a:t>
            </a:r>
            <a:r>
              <a:rPr lang="en-US" sz="2400">
                <a:solidFill>
                  <a:schemeClr val="accent1"/>
                </a:solidFill>
                <a:latin typeface="Consolas"/>
                <a:cs typeface="Consolas"/>
              </a:rPr>
              <a:t>}</a:t>
            </a:r>
          </a:p>
          <a:p>
            <a:pPr>
              <a:lnSpc>
                <a:spcPct val="90000"/>
              </a:lnSpc>
              <a:buFont typeface="Wingdings" charset="2"/>
              <a:buNone/>
            </a:pPr>
            <a:endParaRPr lang="en-US" sz="2400">
              <a:solidFill>
                <a:srgbClr val="4F81BD"/>
              </a:solidFill>
              <a:latin typeface="Consolas"/>
              <a:cs typeface="Consolas"/>
            </a:endParaRPr>
          </a:p>
        </p:txBody>
      </p:sp>
      <p:sp>
        <p:nvSpPr>
          <p:cNvPr id="5" name="Slide Number Placeholder 4"/>
          <p:cNvSpPr>
            <a:spLocks noGrp="1"/>
          </p:cNvSpPr>
          <p:nvPr>
            <p:ph type="sldNum" sz="quarter" idx="12"/>
          </p:nvPr>
        </p:nvSpPr>
        <p:spPr/>
        <p:txBody>
          <a:bodyPr/>
          <a:lstStyle/>
          <a:p>
            <a:fld id="{E3F28F7E-23FB-EB4B-BEB9-869CC580C72B}" type="slidenum">
              <a:rPr lang="en-US"/>
              <a:pPr/>
              <a:t>35</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2911679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r>
              <a:rPr lang="en-US"/>
              <a:t>Specifying Transition Systems</a:t>
            </a:r>
          </a:p>
        </p:txBody>
      </p:sp>
      <p:sp>
        <p:nvSpPr>
          <p:cNvPr id="444419" name="Rectangle 3"/>
          <p:cNvSpPr>
            <a:spLocks noGrp="1" noChangeArrowheads="1"/>
          </p:cNvSpPr>
          <p:nvPr>
            <p:ph idx="1"/>
          </p:nvPr>
        </p:nvSpPr>
        <p:spPr>
          <a:xfrm>
            <a:off x="554835" y="1307630"/>
            <a:ext cx="8408843" cy="5352814"/>
          </a:xfrm>
        </p:spPr>
        <p:txBody>
          <a:bodyPr>
            <a:normAutofit/>
          </a:bodyPr>
          <a:lstStyle/>
          <a:p>
            <a:r>
              <a:rPr lang="fr-FR" dirty="0"/>
              <a:t>A transition system </a:t>
            </a:r>
            <a:r>
              <a:rPr lang="fr-FR" dirty="0" err="1"/>
              <a:t>can</a:t>
            </a:r>
            <a:r>
              <a:rPr lang="fr-FR" dirty="0"/>
              <a:t> </a:t>
            </a:r>
            <a:r>
              <a:rPr lang="fr-FR" dirty="0" err="1"/>
              <a:t>be</a:t>
            </a:r>
            <a:r>
              <a:rPr lang="fr-FR" dirty="0"/>
              <a:t> </a:t>
            </a:r>
            <a:r>
              <a:rPr lang="en-US" dirty="0"/>
              <a:t>defined</a:t>
            </a:r>
            <a:r>
              <a:rPr lang="fr-FR" dirty="0"/>
              <a:t> as a set of </a:t>
            </a:r>
            <a:r>
              <a:rPr lang="fr-FR" dirty="0" err="1">
                <a:solidFill>
                  <a:schemeClr val="accent2"/>
                </a:solidFill>
              </a:rPr>
              <a:t>executions</a:t>
            </a:r>
            <a:r>
              <a:rPr lang="fr-FR" dirty="0"/>
              <a:t>: </a:t>
            </a:r>
          </a:p>
          <a:p>
            <a:pPr marL="457200" lvl="1" indent="0">
              <a:buNone/>
            </a:pPr>
            <a:r>
              <a:rPr lang="fr-FR" dirty="0"/>
              <a:t> </a:t>
            </a:r>
            <a:r>
              <a:rPr lang="fr-FR" dirty="0" err="1"/>
              <a:t>sequences</a:t>
            </a:r>
            <a:r>
              <a:rPr lang="fr-FR" dirty="0"/>
              <a:t> of time </a:t>
            </a:r>
            <a:r>
              <a:rPr lang="fr-FR" dirty="0" err="1"/>
              <a:t>steps</a:t>
            </a:r>
            <a:r>
              <a:rPr lang="fr-FR" dirty="0"/>
              <a:t> </a:t>
            </a:r>
            <a:r>
              <a:rPr lang="fr-FR" dirty="0" err="1"/>
              <a:t>generated</a:t>
            </a:r>
            <a:r>
              <a:rPr lang="fr-FR" dirty="0"/>
              <a:t> by the </a:t>
            </a:r>
            <a:r>
              <a:rPr lang="fr-FR" dirty="0" err="1"/>
              <a:t>operators</a:t>
            </a:r>
            <a:endParaRPr lang="fr-FR" dirty="0"/>
          </a:p>
          <a:p>
            <a:r>
              <a:rPr lang="fr-FR" dirty="0"/>
              <a:t>In </a:t>
            </a:r>
            <a:r>
              <a:rPr lang="fr-FR" dirty="0" err="1"/>
              <a:t>our</a:t>
            </a:r>
            <a:r>
              <a:rPr lang="fr-FR" dirty="0"/>
              <a:t> </a:t>
            </a:r>
            <a:r>
              <a:rPr lang="fr-FR" dirty="0" err="1"/>
              <a:t>example</a:t>
            </a:r>
            <a:r>
              <a:rPr lang="fr-FR" dirty="0"/>
              <a:t>, for </a:t>
            </a:r>
            <a:r>
              <a:rPr lang="fr-FR" dirty="0" err="1"/>
              <a:t>every</a:t>
            </a:r>
            <a:r>
              <a:rPr lang="fr-FR" dirty="0"/>
              <a:t> </a:t>
            </a:r>
            <a:r>
              <a:rPr lang="fr-FR" dirty="0" err="1"/>
              <a:t>execution</a:t>
            </a:r>
            <a:r>
              <a:rPr lang="fr-FR" dirty="0"/>
              <a:t>:</a:t>
            </a:r>
          </a:p>
          <a:p>
            <a:pPr lvl="1"/>
            <a:r>
              <a:rPr lang="fr-FR" dirty="0"/>
              <a:t>The first </a:t>
            </a:r>
            <a:r>
              <a:rPr lang="en-US" dirty="0"/>
              <a:t>time step</a:t>
            </a:r>
            <a:r>
              <a:rPr lang="fr-FR" dirty="0"/>
              <a:t> </a:t>
            </a:r>
            <a:r>
              <a:rPr lang="fr-FR" dirty="0" err="1"/>
              <a:t>satisfies</a:t>
            </a:r>
            <a:r>
              <a:rPr lang="fr-FR" dirty="0"/>
              <a:t> </a:t>
            </a:r>
            <a:r>
              <a:rPr lang="fr-FR" dirty="0" err="1"/>
              <a:t>some</a:t>
            </a:r>
            <a:r>
              <a:rPr lang="fr-FR" dirty="0"/>
              <a:t> </a:t>
            </a:r>
            <a:r>
              <a:rPr lang="fr-FR" dirty="0" err="1"/>
              <a:t>initialization</a:t>
            </a:r>
            <a:r>
              <a:rPr lang="fr-FR" dirty="0"/>
              <a:t> condition</a:t>
            </a:r>
          </a:p>
          <a:p>
            <a:pPr lvl="1"/>
            <a:r>
              <a:rPr lang="fr-FR" dirty="0" err="1"/>
              <a:t>Each</a:t>
            </a:r>
            <a:r>
              <a:rPr lang="fr-FR" dirty="0"/>
              <a:t> pair of </a:t>
            </a:r>
            <a:r>
              <a:rPr lang="en-US" dirty="0"/>
              <a:t>consecutive</a:t>
            </a:r>
            <a:r>
              <a:rPr lang="fr-FR" dirty="0"/>
              <a:t> </a:t>
            </a:r>
            <a:r>
              <a:rPr lang="en-US" dirty="0"/>
              <a:t>step</a:t>
            </a:r>
            <a:r>
              <a:rPr lang="fr-FR" dirty="0"/>
              <a:t>s are </a:t>
            </a:r>
            <a:r>
              <a:rPr lang="fr-FR" dirty="0" err="1"/>
              <a:t>related</a:t>
            </a:r>
            <a:r>
              <a:rPr lang="fr-FR" dirty="0"/>
              <a:t> by </a:t>
            </a:r>
          </a:p>
          <a:p>
            <a:pPr lvl="2"/>
            <a:r>
              <a:rPr lang="fr-FR" dirty="0"/>
              <a:t>a </a:t>
            </a:r>
            <a:r>
              <a:rPr lang="fr-FR" dirty="0" err="1"/>
              <a:t>birth</a:t>
            </a:r>
            <a:r>
              <a:rPr lang="fr-FR" dirty="0"/>
              <a:t> </a:t>
            </a:r>
            <a:r>
              <a:rPr lang="fr-FR" dirty="0" err="1"/>
              <a:t>operation</a:t>
            </a:r>
            <a:r>
              <a:rPr lang="fr-FR" dirty="0"/>
              <a:t>, or</a:t>
            </a:r>
          </a:p>
          <a:p>
            <a:pPr lvl="2"/>
            <a:r>
              <a:rPr lang="fr-FR" dirty="0"/>
              <a:t>a </a:t>
            </a:r>
            <a:r>
              <a:rPr lang="fr-FR" dirty="0" err="1"/>
              <a:t>death</a:t>
            </a:r>
            <a:r>
              <a:rPr lang="fr-FR" dirty="0"/>
              <a:t> </a:t>
            </a:r>
            <a:r>
              <a:rPr lang="fr-FR" dirty="0" err="1"/>
              <a:t>operation</a:t>
            </a:r>
            <a:r>
              <a:rPr lang="fr-FR" dirty="0"/>
              <a:t>, or</a:t>
            </a:r>
          </a:p>
          <a:p>
            <a:pPr lvl="2"/>
            <a:r>
              <a:rPr lang="fr-FR" dirty="0"/>
              <a:t>a </a:t>
            </a:r>
            <a:r>
              <a:rPr lang="fr-FR" dirty="0" err="1"/>
              <a:t>marriage</a:t>
            </a:r>
            <a:r>
              <a:rPr lang="fr-FR" dirty="0"/>
              <a:t> </a:t>
            </a:r>
            <a:r>
              <a:rPr lang="fr-FR" dirty="0" err="1"/>
              <a:t>operation</a:t>
            </a:r>
            <a:endParaRPr lang="fr-FR" dirty="0"/>
          </a:p>
        </p:txBody>
      </p:sp>
      <p:sp>
        <p:nvSpPr>
          <p:cNvPr id="5" name="Slide Number Placeholder 4"/>
          <p:cNvSpPr>
            <a:spLocks noGrp="1"/>
          </p:cNvSpPr>
          <p:nvPr>
            <p:ph type="sldNum" sz="quarter" idx="12"/>
          </p:nvPr>
        </p:nvSpPr>
        <p:spPr/>
        <p:txBody>
          <a:bodyPr/>
          <a:lstStyle/>
          <a:p>
            <a:fld id="{7E8DB352-DD42-554A-AE96-1A2CCBE235B1}" type="slidenum">
              <a:rPr lang="en-US"/>
              <a:pPr/>
              <a:t>36</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3967567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normAutofit/>
          </a:bodyPr>
          <a:lstStyle/>
          <a:p>
            <a:r>
              <a:rPr lang="fr-FR"/>
              <a:t>Initial State </a:t>
            </a:r>
            <a:r>
              <a:rPr lang="fr-FR" err="1"/>
              <a:t>Specification</a:t>
            </a:r>
            <a:endParaRPr lang="fr-FR"/>
          </a:p>
        </p:txBody>
      </p:sp>
      <p:sp>
        <p:nvSpPr>
          <p:cNvPr id="412675" name="Rectangle 3"/>
          <p:cNvSpPr>
            <a:spLocks noGrp="1" noChangeArrowheads="1"/>
          </p:cNvSpPr>
          <p:nvPr>
            <p:ph idx="1"/>
          </p:nvPr>
        </p:nvSpPr>
        <p:spPr>
          <a:xfrm>
            <a:off x="649110" y="1600200"/>
            <a:ext cx="8037689" cy="4525963"/>
          </a:xfrm>
        </p:spPr>
        <p:txBody>
          <a:bodyPr/>
          <a:lstStyle/>
          <a:p>
            <a:pPr>
              <a:buFont typeface="Wingdings" charset="2"/>
              <a:buNone/>
            </a:pPr>
            <a:r>
              <a:rPr lang="fr-FR" sz="2400" err="1">
                <a:solidFill>
                  <a:schemeClr val="accent1"/>
                </a:solidFill>
                <a:latin typeface="Consolas"/>
                <a:cs typeface="Consolas"/>
              </a:rPr>
              <a:t>init</a:t>
            </a:r>
            <a:r>
              <a:rPr lang="fr-FR" sz="2400"/>
              <a:t> </a:t>
            </a:r>
            <a:r>
              <a:rPr lang="fr-FR" sz="2400" err="1"/>
              <a:t>specifies</a:t>
            </a:r>
            <a:r>
              <a:rPr lang="fr-FR" sz="2400"/>
              <a:t> </a:t>
            </a:r>
            <a:r>
              <a:rPr lang="fr-FR" sz="2400" err="1"/>
              <a:t>constraints</a:t>
            </a:r>
            <a:r>
              <a:rPr lang="fr-FR" sz="2400"/>
              <a:t> on the initial state</a:t>
            </a:r>
          </a:p>
          <a:p>
            <a:pPr>
              <a:buFont typeface="Wingdings" charset="2"/>
              <a:buNone/>
            </a:pPr>
            <a:endParaRPr lang="fr-FR" sz="2400">
              <a:latin typeface="Consolas"/>
              <a:cs typeface="Consolas"/>
            </a:endParaRPr>
          </a:p>
          <a:p>
            <a:pPr>
              <a:buFont typeface="Wingdings" charset="2"/>
              <a:buNone/>
            </a:pPr>
            <a:r>
              <a:rPr lang="fr-FR" sz="2400" b="1" err="1">
                <a:solidFill>
                  <a:schemeClr val="accent1"/>
                </a:solidFill>
                <a:latin typeface="Consolas"/>
                <a:cs typeface="Consolas"/>
              </a:rPr>
              <a:t>pred</a:t>
            </a:r>
            <a:r>
              <a:rPr lang="fr-FR" sz="2400">
                <a:solidFill>
                  <a:schemeClr val="accent1"/>
                </a:solidFill>
                <a:latin typeface="Consolas"/>
                <a:cs typeface="Consolas"/>
              </a:rPr>
              <a:t> </a:t>
            </a:r>
            <a:r>
              <a:rPr lang="fr-FR" sz="2400" err="1">
                <a:solidFill>
                  <a:schemeClr val="accent1"/>
                </a:solidFill>
                <a:latin typeface="Consolas"/>
                <a:cs typeface="Consolas"/>
              </a:rPr>
              <a:t>init</a:t>
            </a:r>
            <a:r>
              <a:rPr lang="fr-FR" sz="2400">
                <a:solidFill>
                  <a:schemeClr val="accent1"/>
                </a:solidFill>
                <a:latin typeface="Consolas"/>
                <a:cs typeface="Consolas"/>
              </a:rPr>
              <a:t> [t: Time] {</a:t>
            </a:r>
          </a:p>
          <a:p>
            <a:pPr>
              <a:buFont typeface="Wingdings" charset="2"/>
              <a:buNone/>
            </a:pPr>
            <a:r>
              <a:rPr lang="fr-FR" sz="2400">
                <a:solidFill>
                  <a:schemeClr val="accent1"/>
                </a:solidFill>
                <a:latin typeface="Consolas"/>
                <a:cs typeface="Consolas"/>
              </a:rPr>
              <a:t>	</a:t>
            </a:r>
            <a:r>
              <a:rPr lang="fr-FR" sz="2400" b="1">
                <a:solidFill>
                  <a:schemeClr val="accent1"/>
                </a:solidFill>
                <a:latin typeface="Consolas"/>
                <a:cs typeface="Consolas"/>
              </a:rPr>
              <a:t>no</a:t>
            </a:r>
            <a:r>
              <a:rPr lang="fr-FR" sz="2400">
                <a:solidFill>
                  <a:schemeClr val="accent1"/>
                </a:solidFill>
                <a:latin typeface="Consolas"/>
                <a:cs typeface="Consolas"/>
              </a:rPr>
              <a:t> </a:t>
            </a:r>
            <a:r>
              <a:rPr lang="fr-FR" sz="2400" err="1">
                <a:solidFill>
                  <a:schemeClr val="accent1"/>
                </a:solidFill>
                <a:latin typeface="Consolas"/>
                <a:cs typeface="Consolas"/>
              </a:rPr>
              <a:t>children.t</a:t>
            </a:r>
            <a:endParaRPr lang="fr-FR" sz="2400">
              <a:solidFill>
                <a:schemeClr val="accent1"/>
              </a:solidFill>
              <a:latin typeface="Consolas"/>
              <a:cs typeface="Consolas"/>
            </a:endParaRPr>
          </a:p>
          <a:p>
            <a:pPr>
              <a:buFont typeface="Wingdings" charset="2"/>
              <a:buNone/>
            </a:pPr>
            <a:r>
              <a:rPr lang="fr-FR" sz="2400">
                <a:solidFill>
                  <a:schemeClr val="accent1"/>
                </a:solidFill>
                <a:latin typeface="Consolas"/>
                <a:cs typeface="Consolas"/>
              </a:rPr>
              <a:t>	</a:t>
            </a:r>
            <a:r>
              <a:rPr lang="fr-FR" sz="2400" b="1">
                <a:solidFill>
                  <a:schemeClr val="accent1"/>
                </a:solidFill>
                <a:latin typeface="Consolas"/>
                <a:cs typeface="Consolas"/>
              </a:rPr>
              <a:t>no</a:t>
            </a:r>
            <a:r>
              <a:rPr lang="fr-FR" sz="2400">
                <a:solidFill>
                  <a:schemeClr val="accent1"/>
                </a:solidFill>
                <a:latin typeface="Consolas"/>
                <a:cs typeface="Consolas"/>
              </a:rPr>
              <a:t> </a:t>
            </a:r>
            <a:r>
              <a:rPr lang="fr-FR" sz="2400" err="1">
                <a:solidFill>
                  <a:schemeClr val="accent1"/>
                </a:solidFill>
                <a:latin typeface="Consolas"/>
                <a:cs typeface="Consolas"/>
              </a:rPr>
              <a:t>spouse.t</a:t>
            </a:r>
            <a:endParaRPr lang="fr-FR" sz="2400">
              <a:solidFill>
                <a:schemeClr val="accent1"/>
              </a:solidFill>
              <a:latin typeface="Consolas"/>
              <a:cs typeface="Consolas"/>
            </a:endParaRPr>
          </a:p>
          <a:p>
            <a:pPr>
              <a:buFont typeface="Wingdings" charset="2"/>
              <a:buNone/>
            </a:pPr>
            <a:r>
              <a:rPr lang="fr-FR" sz="2400">
                <a:solidFill>
                  <a:schemeClr val="accent1"/>
                </a:solidFill>
                <a:latin typeface="Consolas"/>
                <a:cs typeface="Consolas"/>
              </a:rPr>
              <a:t>	#</a:t>
            </a:r>
            <a:r>
              <a:rPr lang="fr-FR" sz="2400" err="1">
                <a:solidFill>
                  <a:schemeClr val="accent1"/>
                </a:solidFill>
                <a:latin typeface="Consolas"/>
                <a:cs typeface="Consolas"/>
              </a:rPr>
              <a:t>alive.t</a:t>
            </a:r>
            <a:r>
              <a:rPr lang="fr-FR" sz="2400">
                <a:solidFill>
                  <a:schemeClr val="accent1"/>
                </a:solidFill>
                <a:latin typeface="Consolas"/>
                <a:cs typeface="Consolas"/>
              </a:rPr>
              <a:t> &gt; 2</a:t>
            </a:r>
          </a:p>
          <a:p>
            <a:pPr>
              <a:buFont typeface="Wingdings" charset="2"/>
              <a:buNone/>
            </a:pPr>
            <a:r>
              <a:rPr lang="fr-FR" sz="2400">
                <a:solidFill>
                  <a:schemeClr val="accent1"/>
                </a:solidFill>
                <a:latin typeface="Consolas"/>
                <a:cs typeface="Consolas"/>
              </a:rPr>
              <a:t>  #Person &gt; #</a:t>
            </a:r>
            <a:r>
              <a:rPr lang="fr-FR" sz="2400" err="1">
                <a:solidFill>
                  <a:schemeClr val="accent1"/>
                </a:solidFill>
                <a:latin typeface="Consolas"/>
                <a:cs typeface="Consolas"/>
              </a:rPr>
              <a:t>alive.t</a:t>
            </a:r>
            <a:endParaRPr lang="fr-FR" sz="2400">
              <a:solidFill>
                <a:schemeClr val="accent1"/>
              </a:solidFill>
              <a:latin typeface="Consolas"/>
              <a:cs typeface="Consolas"/>
            </a:endParaRPr>
          </a:p>
          <a:p>
            <a:pPr>
              <a:buFont typeface="Wingdings" charset="2"/>
              <a:buNone/>
            </a:pPr>
            <a:r>
              <a:rPr lang="fr-FR" sz="2400">
                <a:solidFill>
                  <a:schemeClr val="accent1"/>
                </a:solidFill>
                <a:latin typeface="Consolas"/>
                <a:cs typeface="Consolas"/>
              </a:rPr>
              <a:t>}</a:t>
            </a:r>
          </a:p>
        </p:txBody>
      </p:sp>
      <p:sp>
        <p:nvSpPr>
          <p:cNvPr id="5" name="Slide Number Placeholder 4"/>
          <p:cNvSpPr>
            <a:spLocks noGrp="1"/>
          </p:cNvSpPr>
          <p:nvPr>
            <p:ph type="sldNum" sz="quarter" idx="12"/>
          </p:nvPr>
        </p:nvSpPr>
        <p:spPr/>
        <p:txBody>
          <a:bodyPr/>
          <a:lstStyle/>
          <a:p>
            <a:fld id="{556E6C57-A865-264D-B287-2471EA1AF799}" type="slidenum">
              <a:rPr lang="en-US"/>
              <a:pPr/>
              <a:t>37</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fr-FR"/>
              <a:t>Transition Relation </a:t>
            </a:r>
            <a:r>
              <a:rPr lang="fr-FR" err="1"/>
              <a:t>Specification</a:t>
            </a:r>
            <a:endParaRPr lang="fr-FR"/>
          </a:p>
        </p:txBody>
      </p:sp>
      <p:sp>
        <p:nvSpPr>
          <p:cNvPr id="411651" name="Rectangle 3"/>
          <p:cNvSpPr>
            <a:spLocks noGrp="1" noChangeArrowheads="1"/>
          </p:cNvSpPr>
          <p:nvPr>
            <p:ph idx="1"/>
          </p:nvPr>
        </p:nvSpPr>
        <p:spPr>
          <a:xfrm>
            <a:off x="667926" y="1523999"/>
            <a:ext cx="7817555" cy="4967111"/>
          </a:xfrm>
        </p:spPr>
        <p:txBody>
          <a:bodyPr>
            <a:normAutofit fontScale="92500" lnSpcReduction="20000"/>
          </a:bodyPr>
          <a:lstStyle/>
          <a:p>
            <a:pPr>
              <a:lnSpc>
                <a:spcPct val="110000"/>
              </a:lnSpc>
              <a:buNone/>
            </a:pPr>
            <a:r>
              <a:rPr lang="fr-FR" sz="2600" err="1">
                <a:solidFill>
                  <a:schemeClr val="accent1"/>
                </a:solidFill>
                <a:latin typeface="Consolas"/>
                <a:cs typeface="Consolas"/>
              </a:rPr>
              <a:t>trans</a:t>
            </a:r>
            <a:r>
              <a:rPr lang="fr-FR" sz="2600"/>
              <a:t> </a:t>
            </a:r>
            <a:r>
              <a:rPr lang="fr-FR" sz="2600" err="1"/>
              <a:t>specifies</a:t>
            </a:r>
            <a:r>
              <a:rPr lang="fr-FR" sz="2600"/>
              <a:t> </a:t>
            </a:r>
            <a:r>
              <a:rPr lang="fr-FR" sz="2600" err="1"/>
              <a:t>that</a:t>
            </a:r>
            <a:r>
              <a:rPr lang="fr-FR" sz="2600"/>
              <a:t> </a:t>
            </a:r>
            <a:r>
              <a:rPr lang="fr-FR" sz="2600" err="1"/>
              <a:t>each</a:t>
            </a:r>
            <a:r>
              <a:rPr lang="fr-FR" sz="2600"/>
              <a:t> transition </a:t>
            </a:r>
            <a:r>
              <a:rPr lang="fr-FR" sz="2600" err="1"/>
              <a:t>is</a:t>
            </a:r>
            <a:r>
              <a:rPr lang="fr-FR" sz="2600"/>
              <a:t> a </a:t>
            </a:r>
            <a:r>
              <a:rPr lang="fr-FR" sz="2600" err="1"/>
              <a:t>consequence</a:t>
            </a:r>
            <a:r>
              <a:rPr lang="fr-FR" sz="2600"/>
              <a:t> of the application of one of the </a:t>
            </a:r>
            <a:r>
              <a:rPr lang="fr-FR" sz="2600" err="1"/>
              <a:t>operators</a:t>
            </a:r>
            <a:r>
              <a:rPr lang="fr-FR" sz="2600"/>
              <a:t> to </a:t>
            </a:r>
            <a:r>
              <a:rPr lang="fr-FR" sz="2600" err="1"/>
              <a:t>some</a:t>
            </a:r>
            <a:r>
              <a:rPr lang="fr-FR" sz="2600"/>
              <a:t> </a:t>
            </a:r>
            <a:r>
              <a:rPr lang="fr-FR" sz="2600" err="1"/>
              <a:t>individuals</a:t>
            </a:r>
            <a:endParaRPr lang="fr-FR" sz="2600"/>
          </a:p>
          <a:p>
            <a:pPr>
              <a:lnSpc>
                <a:spcPct val="110000"/>
              </a:lnSpc>
              <a:buFont typeface="Wingdings" charset="2"/>
              <a:buNone/>
            </a:pPr>
            <a:endParaRPr lang="fr-FR" sz="2600" b="1">
              <a:solidFill>
                <a:srgbClr val="4F81BD"/>
              </a:solidFill>
              <a:latin typeface="Consolas"/>
              <a:cs typeface="Consolas"/>
            </a:endParaRPr>
          </a:p>
          <a:p>
            <a:pPr>
              <a:lnSpc>
                <a:spcPct val="110000"/>
              </a:lnSpc>
              <a:buFont typeface="Wingdings" charset="2"/>
              <a:buNone/>
            </a:pPr>
            <a:r>
              <a:rPr lang="fr-FR" sz="2600" b="1" err="1">
                <a:solidFill>
                  <a:srgbClr val="4F81BD"/>
                </a:solidFill>
                <a:latin typeface="Consolas"/>
                <a:cs typeface="Consolas"/>
              </a:rPr>
              <a:t>pred</a:t>
            </a:r>
            <a:r>
              <a:rPr lang="fr-FR" sz="2600">
                <a:solidFill>
                  <a:srgbClr val="4F81BD"/>
                </a:solidFill>
                <a:latin typeface="Consolas"/>
                <a:cs typeface="Consolas"/>
              </a:rPr>
              <a:t> </a:t>
            </a:r>
            <a:r>
              <a:rPr lang="fr-FR" sz="2600" err="1">
                <a:solidFill>
                  <a:srgbClr val="4F81BD"/>
                </a:solidFill>
                <a:latin typeface="Consolas"/>
                <a:cs typeface="Consolas"/>
              </a:rPr>
              <a:t>trans</a:t>
            </a:r>
            <a:r>
              <a:rPr lang="fr-FR" sz="2600">
                <a:solidFill>
                  <a:srgbClr val="4F81BD"/>
                </a:solidFill>
                <a:latin typeface="Consolas"/>
                <a:cs typeface="Consolas"/>
              </a:rPr>
              <a:t> [</a:t>
            </a:r>
            <a:r>
              <a:rPr lang="fr-FR" sz="2600" err="1">
                <a:solidFill>
                  <a:srgbClr val="4F81BD"/>
                </a:solidFill>
                <a:latin typeface="Consolas"/>
                <a:cs typeface="Consolas"/>
              </a:rPr>
              <a:t>t,t</a:t>
            </a:r>
            <a:r>
              <a:rPr lang="fr-FR" sz="2600">
                <a:solidFill>
                  <a:srgbClr val="4F81BD"/>
                </a:solidFill>
                <a:latin typeface="Consolas"/>
                <a:cs typeface="Consolas"/>
              </a:rPr>
              <a:t>': Time]  {</a:t>
            </a:r>
          </a:p>
          <a:p>
            <a:pPr>
              <a:lnSpc>
                <a:spcPct val="110000"/>
              </a:lnSpc>
              <a:buFont typeface="Wingdings" charset="2"/>
              <a:buNone/>
            </a:pPr>
            <a:r>
              <a:rPr lang="fr-FR" sz="2600">
                <a:solidFill>
                  <a:srgbClr val="4F81BD"/>
                </a:solidFill>
                <a:latin typeface="Consolas"/>
                <a:cs typeface="Consolas"/>
              </a:rPr>
              <a:t>  (</a:t>
            </a:r>
            <a:r>
              <a:rPr lang="fr-FR" sz="2600" b="1" err="1">
                <a:solidFill>
                  <a:srgbClr val="4F81BD"/>
                </a:solidFill>
                <a:latin typeface="Consolas"/>
                <a:cs typeface="Consolas"/>
              </a:rPr>
              <a:t>some</a:t>
            </a:r>
            <a:r>
              <a:rPr lang="fr-FR" sz="2600">
                <a:solidFill>
                  <a:srgbClr val="4F81BD"/>
                </a:solidFill>
                <a:latin typeface="Consolas"/>
                <a:cs typeface="Consolas"/>
              </a:rPr>
              <a:t> m: Man, w: </a:t>
            </a:r>
            <a:r>
              <a:rPr lang="fr-FR" sz="2600" err="1">
                <a:solidFill>
                  <a:srgbClr val="4F81BD"/>
                </a:solidFill>
                <a:latin typeface="Consolas"/>
                <a:cs typeface="Consolas"/>
              </a:rPr>
              <a:t>Woman</a:t>
            </a:r>
            <a:r>
              <a:rPr lang="fr-FR" sz="2600">
                <a:solidFill>
                  <a:srgbClr val="4F81BD"/>
                </a:solidFill>
                <a:latin typeface="Consolas"/>
                <a:cs typeface="Consolas"/>
              </a:rPr>
              <a:t> | </a:t>
            </a:r>
          </a:p>
          <a:p>
            <a:pPr>
              <a:lnSpc>
                <a:spcPct val="110000"/>
              </a:lnSpc>
              <a:buFont typeface="Wingdings" charset="2"/>
              <a:buNone/>
            </a:pPr>
            <a:r>
              <a:rPr lang="fr-FR" sz="2600">
                <a:solidFill>
                  <a:srgbClr val="4F81BD"/>
                </a:solidFill>
                <a:latin typeface="Consolas"/>
                <a:cs typeface="Consolas"/>
              </a:rPr>
              <a:t>    </a:t>
            </a:r>
            <a:r>
              <a:rPr lang="fr-FR" sz="2600" err="1">
                <a:solidFill>
                  <a:srgbClr val="4F81BD"/>
                </a:solidFill>
                <a:latin typeface="Consolas"/>
                <a:cs typeface="Consolas"/>
              </a:rPr>
              <a:t>getMarried</a:t>
            </a:r>
            <a:r>
              <a:rPr lang="fr-FR" sz="2600">
                <a:solidFill>
                  <a:srgbClr val="4F81BD"/>
                </a:solidFill>
                <a:latin typeface="Consolas"/>
                <a:cs typeface="Consolas"/>
              </a:rPr>
              <a:t> [m, w, </a:t>
            </a:r>
            <a:r>
              <a:rPr lang="fr-FR" sz="2600" err="1">
                <a:solidFill>
                  <a:srgbClr val="4F81BD"/>
                </a:solidFill>
                <a:latin typeface="Consolas"/>
                <a:cs typeface="Consolas"/>
              </a:rPr>
              <a:t>t</a:t>
            </a:r>
            <a:r>
              <a:rPr lang="fr-FR" sz="2600">
                <a:solidFill>
                  <a:srgbClr val="4F81BD"/>
                </a:solidFill>
                <a:latin typeface="Consolas"/>
                <a:cs typeface="Consolas"/>
              </a:rPr>
              <a:t>, t'])</a:t>
            </a:r>
          </a:p>
          <a:p>
            <a:pPr>
              <a:lnSpc>
                <a:spcPct val="110000"/>
              </a:lnSpc>
              <a:buFont typeface="Wingdings" charset="2"/>
              <a:buNone/>
            </a:pPr>
            <a:r>
              <a:rPr lang="fr-FR" sz="2600" b="1">
                <a:solidFill>
                  <a:srgbClr val="4F81BD"/>
                </a:solidFill>
                <a:latin typeface="Consolas"/>
                <a:cs typeface="Consolas"/>
              </a:rPr>
              <a:t>  or </a:t>
            </a:r>
          </a:p>
          <a:p>
            <a:pPr>
              <a:lnSpc>
                <a:spcPct val="110000"/>
              </a:lnSpc>
              <a:buFont typeface="Wingdings" charset="2"/>
              <a:buNone/>
            </a:pPr>
            <a:r>
              <a:rPr lang="fr-FR" sz="2600">
                <a:solidFill>
                  <a:srgbClr val="4F81BD"/>
                </a:solidFill>
                <a:latin typeface="Consolas"/>
                <a:cs typeface="Consolas"/>
              </a:rPr>
              <a:t>  (</a:t>
            </a:r>
            <a:r>
              <a:rPr lang="fr-FR" sz="2600" b="1" err="1">
                <a:solidFill>
                  <a:srgbClr val="4F81BD"/>
                </a:solidFill>
                <a:latin typeface="Consolas"/>
                <a:cs typeface="Consolas"/>
              </a:rPr>
              <a:t>some</a:t>
            </a:r>
            <a:r>
              <a:rPr lang="fr-FR" sz="2600">
                <a:solidFill>
                  <a:srgbClr val="4F81BD"/>
                </a:solidFill>
                <a:latin typeface="Consolas"/>
                <a:cs typeface="Consolas"/>
              </a:rPr>
              <a:t> p: Person, m: Man, w: </a:t>
            </a:r>
            <a:r>
              <a:rPr lang="fr-FR" sz="2600" err="1">
                <a:solidFill>
                  <a:srgbClr val="4F81BD"/>
                </a:solidFill>
                <a:latin typeface="Consolas"/>
                <a:cs typeface="Consolas"/>
              </a:rPr>
              <a:t>Woman</a:t>
            </a:r>
            <a:r>
              <a:rPr lang="fr-FR" sz="2600">
                <a:solidFill>
                  <a:srgbClr val="4F81BD"/>
                </a:solidFill>
                <a:latin typeface="Consolas"/>
                <a:cs typeface="Consolas"/>
              </a:rPr>
              <a:t> | </a:t>
            </a:r>
          </a:p>
          <a:p>
            <a:pPr>
              <a:lnSpc>
                <a:spcPct val="110000"/>
              </a:lnSpc>
              <a:buFont typeface="Wingdings" charset="2"/>
              <a:buNone/>
            </a:pPr>
            <a:r>
              <a:rPr lang="fr-FR" sz="2600">
                <a:solidFill>
                  <a:srgbClr val="4F81BD"/>
                </a:solidFill>
                <a:latin typeface="Consolas"/>
                <a:cs typeface="Consolas"/>
              </a:rPr>
              <a:t>    </a:t>
            </a:r>
            <a:r>
              <a:rPr lang="fr-FR" sz="2600" err="1">
                <a:solidFill>
                  <a:srgbClr val="4F81BD"/>
                </a:solidFill>
                <a:latin typeface="Consolas"/>
                <a:cs typeface="Consolas"/>
              </a:rPr>
              <a:t>isBornFromParents</a:t>
            </a:r>
            <a:r>
              <a:rPr lang="fr-FR" sz="2600">
                <a:solidFill>
                  <a:srgbClr val="4F81BD"/>
                </a:solidFill>
                <a:latin typeface="Consolas"/>
                <a:cs typeface="Consolas"/>
              </a:rPr>
              <a:t> [p, m, w, </a:t>
            </a:r>
            <a:r>
              <a:rPr lang="fr-FR" sz="2600" err="1">
                <a:solidFill>
                  <a:srgbClr val="4F81BD"/>
                </a:solidFill>
                <a:latin typeface="Consolas"/>
                <a:cs typeface="Consolas"/>
              </a:rPr>
              <a:t>t</a:t>
            </a:r>
            <a:r>
              <a:rPr lang="fr-FR" sz="2600">
                <a:solidFill>
                  <a:srgbClr val="4F81BD"/>
                </a:solidFill>
                <a:latin typeface="Consolas"/>
                <a:cs typeface="Consolas"/>
              </a:rPr>
              <a:t>, t'])</a:t>
            </a:r>
          </a:p>
          <a:p>
            <a:pPr>
              <a:lnSpc>
                <a:spcPct val="110000"/>
              </a:lnSpc>
              <a:buFont typeface="Wingdings" charset="2"/>
              <a:buNone/>
            </a:pPr>
            <a:r>
              <a:rPr lang="fr-FR" sz="2600" b="1">
                <a:solidFill>
                  <a:srgbClr val="4F81BD"/>
                </a:solidFill>
                <a:latin typeface="Consolas"/>
                <a:cs typeface="Consolas"/>
              </a:rPr>
              <a:t>  or </a:t>
            </a:r>
          </a:p>
          <a:p>
            <a:pPr>
              <a:lnSpc>
                <a:spcPct val="110000"/>
              </a:lnSpc>
              <a:buFont typeface="Wingdings" charset="2"/>
              <a:buNone/>
            </a:pPr>
            <a:r>
              <a:rPr lang="fr-FR" sz="2600">
                <a:solidFill>
                  <a:srgbClr val="4F81BD"/>
                </a:solidFill>
                <a:latin typeface="Consolas"/>
                <a:cs typeface="Consolas"/>
              </a:rPr>
              <a:t>  (</a:t>
            </a:r>
            <a:r>
              <a:rPr lang="fr-FR" sz="2600" b="1" err="1">
                <a:solidFill>
                  <a:srgbClr val="4F81BD"/>
                </a:solidFill>
                <a:latin typeface="Consolas"/>
                <a:cs typeface="Consolas"/>
              </a:rPr>
              <a:t>some</a:t>
            </a:r>
            <a:r>
              <a:rPr lang="fr-FR" sz="2600">
                <a:solidFill>
                  <a:srgbClr val="4F81BD"/>
                </a:solidFill>
                <a:latin typeface="Consolas"/>
                <a:cs typeface="Consolas"/>
              </a:rPr>
              <a:t> p :Person | dies [p, </a:t>
            </a:r>
            <a:r>
              <a:rPr lang="fr-FR" sz="2600" err="1">
                <a:solidFill>
                  <a:srgbClr val="4F81BD"/>
                </a:solidFill>
                <a:latin typeface="Consolas"/>
                <a:cs typeface="Consolas"/>
              </a:rPr>
              <a:t>t</a:t>
            </a:r>
            <a:r>
              <a:rPr lang="fr-FR" sz="2600">
                <a:solidFill>
                  <a:srgbClr val="4F81BD"/>
                </a:solidFill>
                <a:latin typeface="Consolas"/>
                <a:cs typeface="Consolas"/>
              </a:rPr>
              <a:t>, t'])</a:t>
            </a:r>
          </a:p>
          <a:p>
            <a:pPr>
              <a:lnSpc>
                <a:spcPct val="110000"/>
              </a:lnSpc>
              <a:buFont typeface="Wingdings" charset="2"/>
              <a:buNone/>
            </a:pPr>
            <a:r>
              <a:rPr lang="fr-FR" sz="2600">
                <a:solidFill>
                  <a:srgbClr val="4F81BD"/>
                </a:solidFill>
                <a:latin typeface="Consolas"/>
                <a:cs typeface="Consolas"/>
              </a:rPr>
              <a:t>}</a:t>
            </a:r>
          </a:p>
        </p:txBody>
      </p:sp>
      <p:sp>
        <p:nvSpPr>
          <p:cNvPr id="5" name="Slide Number Placeholder 4"/>
          <p:cNvSpPr>
            <a:spLocks noGrp="1"/>
          </p:cNvSpPr>
          <p:nvPr>
            <p:ph type="sldNum" sz="quarter" idx="12"/>
          </p:nvPr>
        </p:nvSpPr>
        <p:spPr/>
        <p:txBody>
          <a:bodyPr/>
          <a:lstStyle/>
          <a:p>
            <a:fld id="{FCFE32D3-682C-7542-8670-D3EE7CECF841}" type="slidenum">
              <a:rPr lang="en-US"/>
              <a:pPr/>
              <a:t>38</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p:txBody>
          <a:bodyPr/>
          <a:lstStyle/>
          <a:p>
            <a:r>
              <a:rPr lang="fr-FR"/>
              <a:t>System </a:t>
            </a:r>
            <a:r>
              <a:rPr lang="fr-FR" err="1"/>
              <a:t>Specification</a:t>
            </a:r>
            <a:endParaRPr lang="fr-FR"/>
          </a:p>
        </p:txBody>
      </p:sp>
      <p:sp>
        <p:nvSpPr>
          <p:cNvPr id="411651" name="Rectangle 3"/>
          <p:cNvSpPr>
            <a:spLocks noGrp="1" noChangeArrowheads="1"/>
          </p:cNvSpPr>
          <p:nvPr>
            <p:ph idx="1"/>
          </p:nvPr>
        </p:nvSpPr>
        <p:spPr>
          <a:xfrm>
            <a:off x="677333" y="1636888"/>
            <a:ext cx="7826963" cy="4763911"/>
          </a:xfrm>
        </p:spPr>
        <p:txBody>
          <a:bodyPr>
            <a:noAutofit/>
          </a:bodyPr>
          <a:lstStyle/>
          <a:p>
            <a:pPr>
              <a:lnSpc>
                <a:spcPct val="110000"/>
              </a:lnSpc>
              <a:buNone/>
            </a:pPr>
            <a:r>
              <a:rPr lang="fr-FR" sz="2400" dirty="0">
                <a:solidFill>
                  <a:srgbClr val="4F81BD"/>
                </a:solidFill>
                <a:latin typeface="Consolas"/>
                <a:cs typeface="Consolas"/>
              </a:rPr>
              <a:t>System</a:t>
            </a:r>
            <a:r>
              <a:rPr lang="fr-FR" sz="2400" dirty="0"/>
              <a:t> </a:t>
            </a:r>
            <a:r>
              <a:rPr lang="fr-FR" sz="2400" dirty="0" err="1"/>
              <a:t>specifies</a:t>
            </a:r>
            <a:r>
              <a:rPr lang="fr-FR" sz="2400" dirty="0"/>
              <a:t> </a:t>
            </a:r>
            <a:r>
              <a:rPr lang="fr-FR" sz="2400" dirty="0" err="1"/>
              <a:t>that</a:t>
            </a:r>
            <a:r>
              <a:rPr lang="fr-FR" sz="2400" dirty="0"/>
              <a:t> </a:t>
            </a:r>
            <a:r>
              <a:rPr lang="fr-FR" sz="2400" dirty="0" err="1"/>
              <a:t>each</a:t>
            </a:r>
            <a:r>
              <a:rPr lang="fr-FR" sz="2400" dirty="0"/>
              <a:t> </a:t>
            </a:r>
            <a:r>
              <a:rPr lang="fr-FR" sz="2400" dirty="0" err="1"/>
              <a:t>execution</a:t>
            </a:r>
            <a:r>
              <a:rPr lang="fr-FR" sz="2400" dirty="0"/>
              <a:t> of the system </a:t>
            </a:r>
            <a:r>
              <a:rPr lang="fr-FR" sz="2400" dirty="0" err="1"/>
              <a:t>starts</a:t>
            </a:r>
            <a:r>
              <a:rPr lang="fr-FR" sz="2400" dirty="0"/>
              <a:t> in a state </a:t>
            </a:r>
            <a:r>
              <a:rPr lang="fr-FR" sz="2400" dirty="0" err="1"/>
              <a:t>satisfying</a:t>
            </a:r>
            <a:r>
              <a:rPr lang="fr-FR" sz="2400" dirty="0"/>
              <a:t> the initial state condition and moves </a:t>
            </a:r>
            <a:r>
              <a:rPr lang="fr-FR" sz="2400" dirty="0" err="1"/>
              <a:t>from</a:t>
            </a:r>
            <a:r>
              <a:rPr lang="fr-FR" sz="2400" dirty="0"/>
              <a:t> one state to the </a:t>
            </a:r>
            <a:r>
              <a:rPr lang="fr-FR" sz="2400" dirty="0" err="1"/>
              <a:t>next</a:t>
            </a:r>
            <a:r>
              <a:rPr lang="fr-FR" sz="2400" dirty="0"/>
              <a:t> </a:t>
            </a:r>
            <a:r>
              <a:rPr lang="fr-FR" sz="2400" dirty="0" err="1"/>
              <a:t>through</a:t>
            </a:r>
            <a:r>
              <a:rPr lang="fr-FR" sz="2400" dirty="0"/>
              <a:t> the application of one </a:t>
            </a:r>
            <a:r>
              <a:rPr lang="fr-FR" sz="2400" dirty="0" err="1"/>
              <a:t>operator</a:t>
            </a:r>
            <a:r>
              <a:rPr lang="fr-FR" sz="2400" dirty="0"/>
              <a:t> at a time, </a:t>
            </a:r>
            <a:r>
              <a:rPr lang="fr-FR" sz="2400" dirty="0" err="1"/>
              <a:t>until</a:t>
            </a:r>
            <a:r>
              <a:rPr lang="fr-FR" sz="2400" dirty="0"/>
              <a:t> </a:t>
            </a:r>
            <a:r>
              <a:rPr lang="fr-FR" sz="2400" dirty="0" err="1"/>
              <a:t>it</a:t>
            </a:r>
            <a:r>
              <a:rPr lang="fr-FR" sz="2400" dirty="0"/>
              <a:t> </a:t>
            </a:r>
            <a:r>
              <a:rPr lang="fr-FR" sz="2400" dirty="0" err="1"/>
              <a:t>reaches</a:t>
            </a:r>
            <a:r>
              <a:rPr lang="fr-FR" sz="2400" dirty="0"/>
              <a:t> the final state</a:t>
            </a:r>
          </a:p>
          <a:p>
            <a:pPr>
              <a:lnSpc>
                <a:spcPct val="110000"/>
              </a:lnSpc>
              <a:buFont typeface="Wingdings" charset="2"/>
              <a:buNone/>
            </a:pPr>
            <a:endParaRPr lang="fr-FR" sz="1600" b="1" dirty="0">
              <a:solidFill>
                <a:srgbClr val="4F81BD"/>
              </a:solidFill>
              <a:latin typeface="Consolas"/>
              <a:cs typeface="Consolas"/>
            </a:endParaRPr>
          </a:p>
          <a:p>
            <a:pPr>
              <a:lnSpc>
                <a:spcPct val="110000"/>
              </a:lnSpc>
              <a:buFont typeface="Wingdings" charset="2"/>
              <a:buNone/>
            </a:pPr>
            <a:r>
              <a:rPr lang="fr-FR" sz="2400" b="1" dirty="0" err="1">
                <a:solidFill>
                  <a:srgbClr val="4F81BD"/>
                </a:solidFill>
                <a:latin typeface="Consolas"/>
                <a:cs typeface="Consolas"/>
              </a:rPr>
              <a:t>pred</a:t>
            </a:r>
            <a:r>
              <a:rPr lang="fr-FR" sz="2400" b="1" dirty="0">
                <a:solidFill>
                  <a:srgbClr val="4F81BD"/>
                </a:solidFill>
                <a:latin typeface="Consolas"/>
                <a:cs typeface="Consolas"/>
              </a:rPr>
              <a:t> </a:t>
            </a:r>
            <a:r>
              <a:rPr lang="fr-FR" sz="2400" dirty="0">
                <a:solidFill>
                  <a:srgbClr val="4F81BD"/>
                </a:solidFill>
                <a:latin typeface="Consolas"/>
                <a:cs typeface="Consolas"/>
              </a:rPr>
              <a:t>System {</a:t>
            </a:r>
          </a:p>
          <a:p>
            <a:pPr>
              <a:lnSpc>
                <a:spcPct val="110000"/>
              </a:lnSpc>
              <a:buFont typeface="Wingdings" charset="2"/>
              <a:buNone/>
            </a:pPr>
            <a:r>
              <a:rPr lang="fr-FR" sz="2400" dirty="0">
                <a:solidFill>
                  <a:srgbClr val="4F81BD"/>
                </a:solidFill>
                <a:latin typeface="Consolas"/>
                <a:cs typeface="Consolas"/>
              </a:rPr>
              <a:t>  </a:t>
            </a:r>
            <a:r>
              <a:rPr lang="fr-FR" sz="2400" dirty="0" err="1">
                <a:solidFill>
                  <a:srgbClr val="4F81BD"/>
                </a:solidFill>
                <a:latin typeface="Consolas"/>
                <a:cs typeface="Consolas"/>
              </a:rPr>
              <a:t>init</a:t>
            </a:r>
            <a:r>
              <a:rPr lang="fr-FR" sz="2400" dirty="0">
                <a:solidFill>
                  <a:srgbClr val="4F81BD"/>
                </a:solidFill>
                <a:latin typeface="Consolas"/>
                <a:cs typeface="Consolas"/>
              </a:rPr>
              <a:t>[</a:t>
            </a:r>
            <a:r>
              <a:rPr lang="fr-FR" sz="2400" dirty="0" err="1">
                <a:solidFill>
                  <a:srgbClr val="4F81BD"/>
                </a:solidFill>
                <a:latin typeface="Consolas"/>
                <a:cs typeface="Consolas"/>
              </a:rPr>
              <a:t>T</a:t>
            </a:r>
            <a:r>
              <a:rPr lang="fr-FR" sz="2400" dirty="0">
                <a:solidFill>
                  <a:srgbClr val="4F81BD"/>
                </a:solidFill>
                <a:latin typeface="Consolas"/>
                <a:cs typeface="Consolas"/>
              </a:rPr>
              <a:t>/first]</a:t>
            </a:r>
          </a:p>
          <a:p>
            <a:pPr>
              <a:lnSpc>
                <a:spcPct val="110000"/>
              </a:lnSpc>
              <a:buFont typeface="Wingdings" charset="2"/>
              <a:buNone/>
            </a:pPr>
            <a:r>
              <a:rPr lang="fr-FR" sz="2400" dirty="0">
                <a:solidFill>
                  <a:srgbClr val="4F81BD"/>
                </a:solidFill>
                <a:latin typeface="Consolas"/>
                <a:cs typeface="Consolas"/>
              </a:rPr>
              <a:t>  </a:t>
            </a:r>
            <a:r>
              <a:rPr lang="fr-FR" sz="2400" b="1" dirty="0">
                <a:solidFill>
                  <a:srgbClr val="4F81BD"/>
                </a:solidFill>
                <a:latin typeface="Consolas"/>
                <a:cs typeface="Consolas"/>
              </a:rPr>
              <a:t>all</a:t>
            </a:r>
            <a:r>
              <a:rPr lang="fr-FR" sz="2400" dirty="0">
                <a:solidFill>
                  <a:srgbClr val="4F81BD"/>
                </a:solidFill>
                <a:latin typeface="Consolas"/>
                <a:cs typeface="Consolas"/>
              </a:rPr>
              <a:t> </a:t>
            </a:r>
            <a:r>
              <a:rPr lang="fr-FR" sz="2400" dirty="0" err="1">
                <a:solidFill>
                  <a:srgbClr val="4F81BD"/>
                </a:solidFill>
                <a:latin typeface="Consolas"/>
                <a:cs typeface="Consolas"/>
              </a:rPr>
              <a:t>t</a:t>
            </a:r>
            <a:r>
              <a:rPr lang="fr-FR" sz="2400" dirty="0">
                <a:solidFill>
                  <a:srgbClr val="4F81BD"/>
                </a:solidFill>
                <a:latin typeface="Consolas"/>
                <a:cs typeface="Consolas"/>
              </a:rPr>
              <a:t>: Time - </a:t>
            </a:r>
            <a:r>
              <a:rPr lang="fr-FR" sz="2400" dirty="0" err="1">
                <a:solidFill>
                  <a:srgbClr val="4F81BD"/>
                </a:solidFill>
                <a:latin typeface="Consolas"/>
                <a:cs typeface="Consolas"/>
              </a:rPr>
              <a:t>T</a:t>
            </a:r>
            <a:r>
              <a:rPr lang="fr-FR" sz="2400" dirty="0">
                <a:solidFill>
                  <a:srgbClr val="4F81BD"/>
                </a:solidFill>
                <a:latin typeface="Consolas"/>
                <a:cs typeface="Consolas"/>
              </a:rPr>
              <a:t>/last | </a:t>
            </a:r>
            <a:r>
              <a:rPr lang="fr-FR" sz="2400" dirty="0" err="1">
                <a:solidFill>
                  <a:srgbClr val="4F81BD"/>
                </a:solidFill>
                <a:latin typeface="Consolas"/>
                <a:cs typeface="Consolas"/>
              </a:rPr>
              <a:t>trans</a:t>
            </a:r>
            <a:r>
              <a:rPr lang="fr-FR" sz="2400" dirty="0">
                <a:solidFill>
                  <a:srgbClr val="4F81BD"/>
                </a:solidFill>
                <a:latin typeface="Consolas"/>
                <a:cs typeface="Consolas"/>
              </a:rPr>
              <a:t>[</a:t>
            </a:r>
            <a:r>
              <a:rPr lang="fr-FR" sz="2400" dirty="0" err="1">
                <a:solidFill>
                  <a:srgbClr val="4F81BD"/>
                </a:solidFill>
                <a:latin typeface="Consolas"/>
                <a:cs typeface="Consolas"/>
              </a:rPr>
              <a:t>t</a:t>
            </a:r>
            <a:r>
              <a:rPr lang="fr-FR" sz="2400" dirty="0">
                <a:solidFill>
                  <a:srgbClr val="4F81BD"/>
                </a:solidFill>
                <a:latin typeface="Consolas"/>
                <a:cs typeface="Consolas"/>
              </a:rPr>
              <a:t>, </a:t>
            </a:r>
            <a:r>
              <a:rPr lang="fr-FR" sz="2400" dirty="0" err="1">
                <a:solidFill>
                  <a:srgbClr val="4F81BD"/>
                </a:solidFill>
                <a:latin typeface="Consolas"/>
                <a:cs typeface="Consolas"/>
              </a:rPr>
              <a:t>T</a:t>
            </a:r>
            <a:r>
              <a:rPr lang="fr-FR" sz="2400" dirty="0">
                <a:solidFill>
                  <a:srgbClr val="4F81BD"/>
                </a:solidFill>
                <a:latin typeface="Consolas"/>
                <a:cs typeface="Consolas"/>
              </a:rPr>
              <a:t>/</a:t>
            </a:r>
            <a:r>
              <a:rPr lang="fr-FR" sz="2400" dirty="0" err="1">
                <a:solidFill>
                  <a:srgbClr val="4F81BD"/>
                </a:solidFill>
                <a:latin typeface="Consolas"/>
                <a:cs typeface="Consolas"/>
              </a:rPr>
              <a:t>next</a:t>
            </a:r>
            <a:r>
              <a:rPr lang="fr-FR" sz="2400" dirty="0">
                <a:solidFill>
                  <a:srgbClr val="4F81BD"/>
                </a:solidFill>
                <a:latin typeface="Consolas"/>
                <a:cs typeface="Consolas"/>
              </a:rPr>
              <a:t>[</a:t>
            </a:r>
            <a:r>
              <a:rPr lang="fr-FR" sz="2400" dirty="0" err="1">
                <a:solidFill>
                  <a:srgbClr val="4F81BD"/>
                </a:solidFill>
                <a:latin typeface="Consolas"/>
                <a:cs typeface="Consolas"/>
              </a:rPr>
              <a:t>t</a:t>
            </a:r>
            <a:r>
              <a:rPr lang="fr-FR" sz="2400" dirty="0">
                <a:solidFill>
                  <a:srgbClr val="4F81BD"/>
                </a:solidFill>
                <a:latin typeface="Consolas"/>
                <a:cs typeface="Consolas"/>
              </a:rPr>
              <a:t>]]</a:t>
            </a:r>
          </a:p>
          <a:p>
            <a:pPr>
              <a:lnSpc>
                <a:spcPct val="110000"/>
              </a:lnSpc>
              <a:buNone/>
            </a:pPr>
            <a:r>
              <a:rPr lang="fr-FR" sz="2400" dirty="0">
                <a:solidFill>
                  <a:srgbClr val="4F81BD"/>
                </a:solidFill>
                <a:latin typeface="Consolas"/>
                <a:cs typeface="Consolas"/>
              </a:rPr>
              <a:t>}</a:t>
            </a:r>
          </a:p>
          <a:p>
            <a:pPr>
              <a:lnSpc>
                <a:spcPct val="110000"/>
              </a:lnSpc>
              <a:buFont typeface="Wingdings" charset="2"/>
              <a:buNone/>
            </a:pPr>
            <a:r>
              <a:rPr lang="fr-FR" sz="2400" b="1" dirty="0" err="1">
                <a:solidFill>
                  <a:srgbClr val="4F81BD"/>
                </a:solidFill>
                <a:latin typeface="Consolas"/>
                <a:cs typeface="Consolas"/>
              </a:rPr>
              <a:t>run</a:t>
            </a:r>
            <a:r>
              <a:rPr lang="fr-FR" sz="2400" dirty="0">
                <a:solidFill>
                  <a:srgbClr val="4F81BD"/>
                </a:solidFill>
                <a:latin typeface="Consolas"/>
                <a:cs typeface="Consolas"/>
              </a:rPr>
              <a:t> { System }</a:t>
            </a:r>
          </a:p>
        </p:txBody>
      </p:sp>
      <p:sp>
        <p:nvSpPr>
          <p:cNvPr id="5" name="Slide Number Placeholder 4"/>
          <p:cNvSpPr>
            <a:spLocks noGrp="1"/>
          </p:cNvSpPr>
          <p:nvPr>
            <p:ph type="sldNum" sz="quarter" idx="12"/>
          </p:nvPr>
        </p:nvSpPr>
        <p:spPr/>
        <p:txBody>
          <a:bodyPr/>
          <a:lstStyle/>
          <a:p>
            <a:fld id="{FCFE32D3-682C-7542-8670-D3EE7CECF841}" type="slidenum">
              <a:rPr lang="en-US"/>
              <a:pPr/>
              <a:t>39</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2232080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457200" y="274638"/>
            <a:ext cx="8229600" cy="777874"/>
          </a:xfrm>
        </p:spPr>
        <p:txBody>
          <a:bodyPr/>
          <a:lstStyle/>
          <a:p>
            <a:r>
              <a:rPr lang="en-US" b="0"/>
              <a:t>Static Models</a:t>
            </a:r>
          </a:p>
        </p:txBody>
      </p:sp>
      <p:sp>
        <p:nvSpPr>
          <p:cNvPr id="7" name="Slide Number Placeholder 4"/>
          <p:cNvSpPr>
            <a:spLocks noGrp="1"/>
          </p:cNvSpPr>
          <p:nvPr>
            <p:ph type="sldNum" sz="quarter" idx="12"/>
          </p:nvPr>
        </p:nvSpPr>
        <p:spPr/>
        <p:txBody>
          <a:bodyPr/>
          <a:lstStyle/>
          <a:p>
            <a:fld id="{E000F12D-F3D0-514E-A7C0-6E9310F02FFC}" type="slidenum">
              <a:rPr lang="en-US"/>
              <a:pPr/>
              <a:t>4</a:t>
            </a:fld>
            <a:endParaRPr lang="en-US"/>
          </a:p>
        </p:txBody>
      </p:sp>
      <p:sp>
        <p:nvSpPr>
          <p:cNvPr id="382979" name="Text Box 3"/>
          <p:cNvSpPr txBox="1">
            <a:spLocks noChangeArrowheads="1"/>
          </p:cNvSpPr>
          <p:nvPr/>
        </p:nvSpPr>
        <p:spPr bwMode="auto">
          <a:xfrm>
            <a:off x="619125" y="2209800"/>
            <a:ext cx="2686050" cy="2562225"/>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{Matt, Sue}</a:t>
            </a:r>
          </a:p>
          <a:p>
            <a:pPr>
              <a:spcBef>
                <a:spcPct val="50000"/>
              </a:spcBef>
            </a:pPr>
            <a:r>
              <a:rPr lang="en-US" sz="1600" b="1">
                <a:latin typeface="Lucida Console" charset="0"/>
              </a:rPr>
              <a:t>Man = {Matt}</a:t>
            </a:r>
          </a:p>
          <a:p>
            <a:pPr>
              <a:spcBef>
                <a:spcPct val="50000"/>
              </a:spcBef>
            </a:pPr>
            <a:r>
              <a:rPr lang="en-US" sz="1600" b="1">
                <a:latin typeface="Lucida Console" charset="0"/>
              </a:rPr>
              <a:t>Woman = {Sue}</a:t>
            </a:r>
          </a:p>
          <a:p>
            <a:pPr>
              <a:spcBef>
                <a:spcPct val="50000"/>
              </a:spcBef>
            </a:pPr>
            <a:r>
              <a:rPr lang="en-US" sz="1600" b="1">
                <a:latin typeface="Lucida Console" charset="0"/>
              </a:rPr>
              <a:t>Married = {}</a:t>
            </a:r>
          </a:p>
          <a:p>
            <a:pPr>
              <a:spcBef>
                <a:spcPct val="50000"/>
              </a:spcBef>
            </a:pPr>
            <a:r>
              <a:rPr lang="en-US" sz="1600" b="1">
                <a:latin typeface="Lucida Console" charset="0"/>
              </a:rPr>
              <a:t>spouse = {}</a:t>
            </a:r>
          </a:p>
          <a:p>
            <a:pPr>
              <a:spcBef>
                <a:spcPct val="50000"/>
              </a:spcBef>
            </a:pPr>
            <a:r>
              <a:rPr lang="en-US" sz="1600" b="1">
                <a:latin typeface="Lucida Console" charset="0"/>
              </a:rPr>
              <a:t>children = {}</a:t>
            </a:r>
          </a:p>
          <a:p>
            <a:pPr>
              <a:spcBef>
                <a:spcPct val="50000"/>
              </a:spcBef>
            </a:pPr>
            <a:r>
              <a:rPr lang="en-US" sz="1600" b="1">
                <a:latin typeface="Lucida Console" charset="0"/>
              </a:rPr>
              <a:t>siblings = {}</a:t>
            </a:r>
          </a:p>
        </p:txBody>
      </p:sp>
      <p:sp>
        <p:nvSpPr>
          <p:cNvPr id="382980" name="Text Box 4"/>
          <p:cNvSpPr txBox="1">
            <a:spLocks noChangeArrowheads="1"/>
          </p:cNvSpPr>
          <p:nvPr/>
        </p:nvSpPr>
        <p:spPr bwMode="auto">
          <a:xfrm>
            <a:off x="3800475" y="1219200"/>
            <a:ext cx="4886325" cy="2562225"/>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{Matt, Sue}</a:t>
            </a:r>
          </a:p>
          <a:p>
            <a:pPr>
              <a:spcBef>
                <a:spcPct val="50000"/>
              </a:spcBef>
            </a:pPr>
            <a:r>
              <a:rPr lang="en-US" sz="1600" b="1">
                <a:latin typeface="Lucida Console" charset="0"/>
              </a:rPr>
              <a:t>Man = {Matt}</a:t>
            </a:r>
          </a:p>
          <a:p>
            <a:pPr>
              <a:spcBef>
                <a:spcPct val="50000"/>
              </a:spcBef>
            </a:pPr>
            <a:r>
              <a:rPr lang="en-US" sz="1600" b="1">
                <a:latin typeface="Lucida Console" charset="0"/>
              </a:rPr>
              <a:t>Woman = {Sue}</a:t>
            </a:r>
          </a:p>
          <a:p>
            <a:pPr>
              <a:spcBef>
                <a:spcPct val="50000"/>
              </a:spcBef>
            </a:pPr>
            <a:r>
              <a:rPr lang="en-US" sz="1600" b="1">
                <a:latin typeface="Lucida Console" charset="0"/>
              </a:rPr>
              <a:t>Married = {Matt, Sue}</a:t>
            </a:r>
          </a:p>
          <a:p>
            <a:pPr>
              <a:spcBef>
                <a:spcPct val="50000"/>
              </a:spcBef>
            </a:pPr>
            <a:r>
              <a:rPr lang="en-US" sz="1600" b="1">
                <a:latin typeface="Lucida Console" charset="0"/>
              </a:rPr>
              <a:t>spouse = {(</a:t>
            </a:r>
            <a:r>
              <a:rPr lang="en-US" sz="1600" b="1" err="1">
                <a:latin typeface="Lucida Console" charset="0"/>
              </a:rPr>
              <a:t>Matt,Sue</a:t>
            </a:r>
            <a:r>
              <a:rPr lang="en-US" sz="1600" b="1">
                <a:latin typeface="Lucida Console" charset="0"/>
              </a:rPr>
              <a:t>), (</a:t>
            </a:r>
            <a:r>
              <a:rPr lang="en-US" sz="1600" b="1" err="1">
                <a:latin typeface="Lucida Console" charset="0"/>
              </a:rPr>
              <a:t>Sue,Matt</a:t>
            </a:r>
            <a:r>
              <a:rPr lang="en-US" sz="1600" b="1">
                <a:latin typeface="Lucida Console" charset="0"/>
              </a:rPr>
              <a:t>)}</a:t>
            </a:r>
          </a:p>
          <a:p>
            <a:pPr>
              <a:spcBef>
                <a:spcPct val="50000"/>
              </a:spcBef>
            </a:pPr>
            <a:r>
              <a:rPr lang="en-US" sz="1600" b="1">
                <a:latin typeface="Lucida Console" charset="0"/>
              </a:rPr>
              <a:t>children = {}</a:t>
            </a:r>
          </a:p>
          <a:p>
            <a:pPr>
              <a:spcBef>
                <a:spcPct val="50000"/>
              </a:spcBef>
            </a:pPr>
            <a:r>
              <a:rPr lang="en-US" sz="1600" b="1">
                <a:latin typeface="Lucida Console" charset="0"/>
              </a:rPr>
              <a:t>siblings = {}</a:t>
            </a:r>
          </a:p>
        </p:txBody>
      </p:sp>
      <p:sp>
        <p:nvSpPr>
          <p:cNvPr id="382981" name="Text Box 5"/>
          <p:cNvSpPr txBox="1">
            <a:spLocks noChangeArrowheads="1"/>
          </p:cNvSpPr>
          <p:nvPr/>
        </p:nvSpPr>
        <p:spPr bwMode="auto">
          <a:xfrm>
            <a:off x="3530600" y="3948113"/>
            <a:ext cx="4867275" cy="2562225"/>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{Matt, Sue, </a:t>
            </a:r>
            <a:r>
              <a:rPr lang="en-US" sz="1600" b="1">
                <a:solidFill>
                  <a:schemeClr val="accent2"/>
                </a:solidFill>
                <a:latin typeface="Lucida Console" charset="0"/>
              </a:rPr>
              <a:t>Sean</a:t>
            </a:r>
            <a:r>
              <a:rPr lang="en-US" sz="1600" b="1">
                <a:latin typeface="Lucida Console" charset="0"/>
              </a:rPr>
              <a:t>}</a:t>
            </a:r>
          </a:p>
          <a:p>
            <a:pPr>
              <a:spcBef>
                <a:spcPct val="50000"/>
              </a:spcBef>
            </a:pPr>
            <a:r>
              <a:rPr lang="en-US" sz="1600" b="1">
                <a:latin typeface="Lucida Console" charset="0"/>
              </a:rPr>
              <a:t>Man = {Matt, </a:t>
            </a:r>
            <a:r>
              <a:rPr lang="en-US" sz="1600" b="1">
                <a:solidFill>
                  <a:srgbClr val="C0504D"/>
                </a:solidFill>
                <a:latin typeface="Lucida Console" charset="0"/>
              </a:rPr>
              <a:t>Sean</a:t>
            </a:r>
            <a:r>
              <a:rPr lang="en-US" sz="1600" b="1">
                <a:latin typeface="Lucida Console" charset="0"/>
              </a:rPr>
              <a:t>}</a:t>
            </a:r>
          </a:p>
          <a:p>
            <a:pPr>
              <a:spcBef>
                <a:spcPct val="50000"/>
              </a:spcBef>
            </a:pPr>
            <a:r>
              <a:rPr lang="en-US" sz="1600" b="1">
                <a:latin typeface="Lucida Console" charset="0"/>
              </a:rPr>
              <a:t>Woman = {Sue}</a:t>
            </a:r>
          </a:p>
          <a:p>
            <a:pPr>
              <a:spcBef>
                <a:spcPct val="50000"/>
              </a:spcBef>
            </a:pPr>
            <a:r>
              <a:rPr lang="en-US" sz="1600" b="1">
                <a:latin typeface="Lucida Console" charset="0"/>
              </a:rPr>
              <a:t>Married = {Matt, Sue}</a:t>
            </a:r>
          </a:p>
          <a:p>
            <a:pPr>
              <a:spcBef>
                <a:spcPct val="50000"/>
              </a:spcBef>
            </a:pPr>
            <a:r>
              <a:rPr lang="en-US" sz="1600" b="1">
                <a:latin typeface="Lucida Console" charset="0"/>
              </a:rPr>
              <a:t>spouse = {(</a:t>
            </a:r>
            <a:r>
              <a:rPr lang="en-US" sz="1600" b="1" err="1">
                <a:latin typeface="Lucida Console" charset="0"/>
              </a:rPr>
              <a:t>Matt,Sue</a:t>
            </a:r>
            <a:r>
              <a:rPr lang="en-US" sz="1600" b="1">
                <a:latin typeface="Lucida Console" charset="0"/>
              </a:rPr>
              <a:t>), (</a:t>
            </a:r>
            <a:r>
              <a:rPr lang="en-US" sz="1600" b="1" err="1">
                <a:latin typeface="Lucida Console" charset="0"/>
              </a:rPr>
              <a:t>Sue,Matt</a:t>
            </a:r>
            <a:r>
              <a:rPr lang="en-US" sz="1600" b="1">
                <a:latin typeface="Lucida Console" charset="0"/>
              </a:rPr>
              <a:t>)}</a:t>
            </a:r>
          </a:p>
          <a:p>
            <a:pPr>
              <a:spcBef>
                <a:spcPct val="50000"/>
              </a:spcBef>
            </a:pPr>
            <a:r>
              <a:rPr lang="en-US" sz="1600" b="1">
                <a:latin typeface="Lucida Console" charset="0"/>
              </a:rPr>
              <a:t>children = {</a:t>
            </a:r>
            <a:r>
              <a:rPr lang="en-US" sz="1600" b="1">
                <a:solidFill>
                  <a:schemeClr val="accent2"/>
                </a:solidFill>
                <a:latin typeface="Lucida Console" charset="0"/>
              </a:rPr>
              <a:t>(</a:t>
            </a:r>
            <a:r>
              <a:rPr lang="en-US" sz="1600" b="1" err="1">
                <a:solidFill>
                  <a:schemeClr val="accent2"/>
                </a:solidFill>
                <a:latin typeface="Lucida Console" charset="0"/>
              </a:rPr>
              <a:t>Matt,Sean</a:t>
            </a:r>
            <a:r>
              <a:rPr lang="en-US" sz="1600" b="1">
                <a:solidFill>
                  <a:schemeClr val="accent2"/>
                </a:solidFill>
                <a:latin typeface="Lucida Console" charset="0"/>
              </a:rPr>
              <a:t>)</a:t>
            </a:r>
            <a:r>
              <a:rPr lang="en-US" sz="1600" b="1">
                <a:latin typeface="Lucida Console" charset="0"/>
              </a:rPr>
              <a:t>, </a:t>
            </a:r>
            <a:r>
              <a:rPr lang="en-US" sz="1600" b="1">
                <a:solidFill>
                  <a:srgbClr val="C0504D"/>
                </a:solidFill>
                <a:latin typeface="Lucida Console" charset="0"/>
              </a:rPr>
              <a:t>(</a:t>
            </a:r>
            <a:r>
              <a:rPr lang="en-US" sz="1600" b="1" err="1">
                <a:solidFill>
                  <a:srgbClr val="C0504D"/>
                </a:solidFill>
                <a:latin typeface="Lucida Console" charset="0"/>
              </a:rPr>
              <a:t>Sue,Sean</a:t>
            </a:r>
            <a:r>
              <a:rPr lang="en-US" sz="1600" b="1">
                <a:solidFill>
                  <a:srgbClr val="C0504D"/>
                </a:solidFill>
                <a:latin typeface="Lucida Console" charset="0"/>
              </a:rPr>
              <a:t>)</a:t>
            </a:r>
            <a:r>
              <a:rPr lang="en-US" sz="1600" b="1">
                <a:latin typeface="Lucida Console" charset="0"/>
              </a:rPr>
              <a:t>}</a:t>
            </a:r>
          </a:p>
          <a:p>
            <a:pPr>
              <a:spcBef>
                <a:spcPct val="50000"/>
              </a:spcBef>
            </a:pPr>
            <a:r>
              <a:rPr lang="en-US" sz="1600" b="1">
                <a:latin typeface="Lucida Console" charset="0"/>
              </a:rPr>
              <a:t>siblings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29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29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80" grpId="0" animBg="1" autoUpdateAnimBg="0"/>
      <p:bldP spid="382981"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3584"/>
          </a:xfrm>
        </p:spPr>
        <p:txBody>
          <a:bodyPr/>
          <a:lstStyle/>
          <a:p>
            <a:r>
              <a:rPr lang="en-US"/>
              <a:t>System Invariants</a:t>
            </a:r>
          </a:p>
        </p:txBody>
      </p:sp>
      <p:sp>
        <p:nvSpPr>
          <p:cNvPr id="3" name="Content Placeholder 2"/>
          <p:cNvSpPr>
            <a:spLocks noGrp="1"/>
          </p:cNvSpPr>
          <p:nvPr>
            <p:ph idx="1"/>
          </p:nvPr>
        </p:nvSpPr>
        <p:spPr>
          <a:xfrm>
            <a:off x="658517" y="1344318"/>
            <a:ext cx="8080963" cy="5117630"/>
          </a:xfrm>
        </p:spPr>
        <p:txBody>
          <a:bodyPr>
            <a:normAutofit/>
          </a:bodyPr>
          <a:lstStyle/>
          <a:p>
            <a:r>
              <a:rPr lang="en-US" sz="2800" dirty="0"/>
              <a:t>Many of the facts that we stated in our static model now become </a:t>
            </a:r>
            <a:r>
              <a:rPr lang="en-US" sz="2800" dirty="0">
                <a:solidFill>
                  <a:schemeClr val="accent2"/>
                </a:solidFill>
              </a:rPr>
              <a:t>expected system </a:t>
            </a:r>
            <a:r>
              <a:rPr lang="en-US" sz="2800" dirty="0">
                <a:solidFill>
                  <a:srgbClr val="C0504D"/>
                </a:solidFill>
              </a:rPr>
              <a:t>invariants</a:t>
            </a:r>
          </a:p>
          <a:p>
            <a:endParaRPr lang="en-US" sz="1000" dirty="0"/>
          </a:p>
          <a:p>
            <a:r>
              <a:rPr lang="en-US" sz="2800" dirty="0"/>
              <a:t>These are properties that</a:t>
            </a:r>
          </a:p>
          <a:p>
            <a:pPr lvl="1"/>
            <a:r>
              <a:rPr lang="en-US" sz="2400" dirty="0"/>
              <a:t>should </a:t>
            </a:r>
            <a:r>
              <a:rPr lang="en-US" sz="2400" dirty="0">
                <a:solidFill>
                  <a:schemeClr val="accent2"/>
                </a:solidFill>
              </a:rPr>
              <a:t>hold in initial states</a:t>
            </a:r>
          </a:p>
          <a:p>
            <a:pPr lvl="1"/>
            <a:r>
              <a:rPr lang="en-US" sz="2400" dirty="0"/>
              <a:t>should </a:t>
            </a:r>
            <a:r>
              <a:rPr lang="en-US" sz="2400" dirty="0">
                <a:solidFill>
                  <a:srgbClr val="C0504D"/>
                </a:solidFill>
              </a:rPr>
              <a:t>be preserved by </a:t>
            </a:r>
            <a:r>
              <a:rPr lang="en-US" sz="2400" dirty="0"/>
              <a:t>system</a:t>
            </a:r>
            <a:r>
              <a:rPr lang="en-US" sz="2400" dirty="0">
                <a:solidFill>
                  <a:srgbClr val="C0504D"/>
                </a:solidFill>
              </a:rPr>
              <a:t> transitions</a:t>
            </a:r>
          </a:p>
          <a:p>
            <a:endParaRPr lang="en-US" sz="1000" dirty="0">
              <a:solidFill>
                <a:srgbClr val="C0504D"/>
              </a:solidFill>
            </a:endParaRPr>
          </a:p>
          <a:p>
            <a:r>
              <a:rPr lang="en-US" sz="2800" dirty="0"/>
              <a:t>In Alloy we can check that a property is invariant (in a given scope) by </a:t>
            </a:r>
          </a:p>
          <a:p>
            <a:pPr lvl="1"/>
            <a:r>
              <a:rPr lang="en-US" sz="2400" dirty="0"/>
              <a:t>encoding it as a formula </a:t>
            </a:r>
            <a:r>
              <a:rPr lang="en-US" sz="2400" dirty="0">
                <a:solidFill>
                  <a:schemeClr val="accent1"/>
                </a:solidFill>
                <a:latin typeface="Consolas"/>
                <a:cs typeface="Consolas"/>
              </a:rPr>
              <a:t>P</a:t>
            </a:r>
            <a:r>
              <a:rPr lang="en-US" sz="2400" dirty="0"/>
              <a:t> and checking</a:t>
            </a:r>
            <a:endParaRPr lang="en-US" sz="2400" dirty="0">
              <a:solidFill>
                <a:schemeClr val="accent1"/>
              </a:solidFill>
              <a:latin typeface="Consolas"/>
              <a:cs typeface="Consolas"/>
            </a:endParaRPr>
          </a:p>
          <a:p>
            <a:pPr lvl="1"/>
            <a:r>
              <a:rPr lang="en-US" sz="2400" dirty="0"/>
              <a:t>checking the assertion    </a:t>
            </a:r>
          </a:p>
          <a:p>
            <a:pPr marL="857250" lvl="2" indent="0">
              <a:buNone/>
            </a:pPr>
            <a:r>
              <a:rPr lang="en-US" dirty="0">
                <a:solidFill>
                  <a:srgbClr val="4F81BD"/>
                </a:solidFill>
                <a:latin typeface="Consolas"/>
                <a:cs typeface="Consolas"/>
              </a:rPr>
              <a:t>System =&gt; all t: Time | P</a:t>
            </a:r>
          </a:p>
        </p:txBody>
      </p:sp>
      <p:sp>
        <p:nvSpPr>
          <p:cNvPr id="4" name="Slide Number Placeholder 3"/>
          <p:cNvSpPr>
            <a:spLocks noGrp="1"/>
          </p:cNvSpPr>
          <p:nvPr>
            <p:ph type="sldNum" sz="quarter" idx="12"/>
          </p:nvPr>
        </p:nvSpPr>
        <p:spPr/>
        <p:txBody>
          <a:bodyPr/>
          <a:lstStyle/>
          <a:p>
            <a:fld id="{D630B034-5CBB-0645-97D1-C8B14D487510}" type="slidenum">
              <a:rPr lang="en-US" smtClean="0"/>
              <a:pPr/>
              <a:t>40</a:t>
            </a:fld>
            <a:endParaRPr lang="en-US"/>
          </a:p>
        </p:txBody>
      </p:sp>
      <p:sp>
        <p:nvSpPr>
          <p:cNvPr id="5" name="Footer Placeholder 4"/>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957150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en-US"/>
              <a:t>Expected Invariants: Examples</a:t>
            </a:r>
          </a:p>
        </p:txBody>
      </p:sp>
      <p:sp>
        <p:nvSpPr>
          <p:cNvPr id="414723" name="Rectangle 3"/>
          <p:cNvSpPr>
            <a:spLocks noGrp="1" noChangeArrowheads="1"/>
          </p:cNvSpPr>
          <p:nvPr>
            <p:ph idx="1"/>
          </p:nvPr>
        </p:nvSpPr>
        <p:spPr>
          <a:xfrm>
            <a:off x="582465" y="1513180"/>
            <a:ext cx="8153400" cy="5090819"/>
          </a:xfrm>
        </p:spPr>
        <p:txBody>
          <a:bodyPr>
            <a:normAutofit/>
          </a:bodyPr>
          <a:lstStyle/>
          <a:p>
            <a:pPr>
              <a:lnSpc>
                <a:spcPct val="80000"/>
              </a:lnSpc>
              <a:spcAft>
                <a:spcPct val="30000"/>
              </a:spcAft>
              <a:buFont typeface="Wingdings" charset="2"/>
              <a:buNone/>
            </a:pPr>
            <a:r>
              <a:rPr lang="en-US" sz="2200">
                <a:solidFill>
                  <a:schemeClr val="accent1">
                    <a:lumMod val="60000"/>
                    <a:lumOff val="40000"/>
                  </a:schemeClr>
                </a:solidFill>
                <a:latin typeface="Consolas"/>
                <a:cs typeface="Consolas"/>
              </a:rPr>
              <a:t>-- People cannot be their own ancestors</a:t>
            </a:r>
          </a:p>
          <a:p>
            <a:pPr>
              <a:lnSpc>
                <a:spcPct val="80000"/>
              </a:lnSpc>
              <a:spcAft>
                <a:spcPct val="30000"/>
              </a:spcAft>
              <a:buFont typeface="Wingdings" charset="2"/>
              <a:buNone/>
            </a:pPr>
            <a:r>
              <a:rPr lang="en-US" sz="2200" b="1">
                <a:solidFill>
                  <a:schemeClr val="accent1"/>
                </a:solidFill>
                <a:latin typeface="Consolas"/>
                <a:cs typeface="Consolas"/>
              </a:rPr>
              <a:t>assert</a:t>
            </a:r>
            <a:r>
              <a:rPr lang="en-US" sz="2200">
                <a:solidFill>
                  <a:schemeClr val="accent1"/>
                </a:solidFill>
                <a:latin typeface="Consolas"/>
                <a:cs typeface="Consolas"/>
              </a:rPr>
              <a:t> a1 { System =&gt; </a:t>
            </a:r>
            <a:r>
              <a:rPr lang="en-US" sz="2200" b="1">
                <a:solidFill>
                  <a:schemeClr val="accent1"/>
                </a:solidFill>
                <a:latin typeface="Consolas"/>
                <a:cs typeface="Consolas"/>
              </a:rPr>
              <a:t>all</a:t>
            </a:r>
            <a:r>
              <a:rPr lang="en-US" sz="2200">
                <a:solidFill>
                  <a:schemeClr val="accent1"/>
                </a:solidFill>
                <a:latin typeface="Consolas"/>
                <a:cs typeface="Consolas"/>
              </a:rPr>
              <a:t> t: Time | </a:t>
            </a:r>
          </a:p>
          <a:p>
            <a:pPr>
              <a:lnSpc>
                <a:spcPct val="80000"/>
              </a:lnSpc>
              <a:spcAft>
                <a:spcPct val="30000"/>
              </a:spcAft>
              <a:buFont typeface="Wingdings" charset="2"/>
              <a:buNone/>
            </a:pPr>
            <a:r>
              <a:rPr lang="en-US" sz="2200" b="1">
                <a:solidFill>
                  <a:schemeClr val="accent1"/>
                </a:solidFill>
                <a:latin typeface="Consolas"/>
                <a:cs typeface="Consolas"/>
              </a:rPr>
              <a:t>  no</a:t>
            </a:r>
            <a:r>
              <a:rPr lang="en-US" sz="2200">
                <a:solidFill>
                  <a:schemeClr val="accent1"/>
                </a:solidFill>
                <a:latin typeface="Consolas"/>
                <a:cs typeface="Consolas"/>
              </a:rPr>
              <a:t> p: Person | p </a:t>
            </a:r>
            <a:r>
              <a:rPr lang="en-US" sz="2200" b="1">
                <a:solidFill>
                  <a:schemeClr val="accent1"/>
                </a:solidFill>
                <a:latin typeface="Consolas"/>
                <a:cs typeface="Consolas"/>
              </a:rPr>
              <a:t>in</a:t>
            </a:r>
            <a:r>
              <a:rPr lang="en-US" sz="2200">
                <a:solidFill>
                  <a:schemeClr val="accent1"/>
                </a:solidFill>
                <a:latin typeface="Consolas"/>
                <a:cs typeface="Consolas"/>
              </a:rPr>
              <a:t> p.^(</a:t>
            </a:r>
            <a:r>
              <a:rPr lang="en-US" sz="2200" err="1">
                <a:solidFill>
                  <a:schemeClr val="accent1"/>
                </a:solidFill>
                <a:latin typeface="Consolas"/>
                <a:cs typeface="Consolas"/>
              </a:rPr>
              <a:t>parents.t</a:t>
            </a:r>
            <a:r>
              <a:rPr lang="en-US" sz="2200">
                <a:solidFill>
                  <a:schemeClr val="accent1"/>
                </a:solidFill>
                <a:latin typeface="Consolas"/>
                <a:cs typeface="Consolas"/>
              </a:rPr>
              <a:t>)</a:t>
            </a:r>
          </a:p>
          <a:p>
            <a:pPr>
              <a:lnSpc>
                <a:spcPct val="80000"/>
              </a:lnSpc>
              <a:buFont typeface="Wingdings" charset="2"/>
              <a:buNone/>
            </a:pPr>
            <a:r>
              <a:rPr lang="en-US" sz="2200">
                <a:solidFill>
                  <a:schemeClr val="accent1"/>
                </a:solidFill>
                <a:latin typeface="Consolas"/>
                <a:cs typeface="Consolas"/>
              </a:rPr>
              <a:t>}</a:t>
            </a:r>
          </a:p>
          <a:p>
            <a:pPr>
              <a:lnSpc>
                <a:spcPct val="80000"/>
              </a:lnSpc>
              <a:buFont typeface="Wingdings" charset="2"/>
              <a:buNone/>
            </a:pPr>
            <a:r>
              <a:rPr lang="en-US" sz="2200" b="1">
                <a:solidFill>
                  <a:schemeClr val="accent1"/>
                </a:solidFill>
                <a:latin typeface="Consolas"/>
                <a:cs typeface="Consolas"/>
              </a:rPr>
              <a:t>check</a:t>
            </a:r>
            <a:r>
              <a:rPr lang="en-US" sz="2200">
                <a:solidFill>
                  <a:schemeClr val="accent1"/>
                </a:solidFill>
                <a:latin typeface="Consolas"/>
                <a:cs typeface="Consolas"/>
              </a:rPr>
              <a:t> a1 </a:t>
            </a:r>
            <a:r>
              <a:rPr lang="en-US" sz="2200" b="1">
                <a:solidFill>
                  <a:schemeClr val="accent1"/>
                </a:solidFill>
                <a:latin typeface="Consolas"/>
                <a:cs typeface="Consolas"/>
              </a:rPr>
              <a:t>for</a:t>
            </a:r>
            <a:r>
              <a:rPr lang="en-US" sz="2200">
                <a:solidFill>
                  <a:schemeClr val="accent1"/>
                </a:solidFill>
                <a:latin typeface="Consolas"/>
                <a:cs typeface="Consolas"/>
              </a:rPr>
              <a:t> 8</a:t>
            </a:r>
          </a:p>
          <a:p>
            <a:pPr>
              <a:lnSpc>
                <a:spcPct val="80000"/>
              </a:lnSpc>
              <a:buFont typeface="Wingdings" charset="2"/>
              <a:buNone/>
            </a:pPr>
            <a:endParaRPr lang="en-US" sz="2200">
              <a:solidFill>
                <a:schemeClr val="accent1"/>
              </a:solidFill>
              <a:latin typeface="Consolas"/>
              <a:cs typeface="Consolas"/>
            </a:endParaRPr>
          </a:p>
          <a:p>
            <a:pPr>
              <a:lnSpc>
                <a:spcPct val="80000"/>
              </a:lnSpc>
              <a:buFont typeface="Wingdings" charset="2"/>
              <a:buNone/>
            </a:pPr>
            <a:r>
              <a:rPr lang="en-US" sz="2200">
                <a:solidFill>
                  <a:schemeClr val="accent1">
                    <a:lumMod val="40000"/>
                    <a:lumOff val="60000"/>
                  </a:schemeClr>
                </a:solidFill>
                <a:latin typeface="Consolas"/>
                <a:cs typeface="Consolas"/>
              </a:rPr>
              <a:t>-- No one can have more than one father or mother</a:t>
            </a:r>
          </a:p>
          <a:p>
            <a:pPr>
              <a:lnSpc>
                <a:spcPct val="80000"/>
              </a:lnSpc>
              <a:buNone/>
            </a:pPr>
            <a:r>
              <a:rPr lang="en-US" sz="2200" b="1">
                <a:solidFill>
                  <a:schemeClr val="accent1"/>
                </a:solidFill>
                <a:latin typeface="Consolas"/>
                <a:cs typeface="Consolas"/>
              </a:rPr>
              <a:t>assert</a:t>
            </a:r>
            <a:r>
              <a:rPr lang="en-US" sz="2200">
                <a:solidFill>
                  <a:schemeClr val="accent1"/>
                </a:solidFill>
                <a:latin typeface="Consolas"/>
                <a:cs typeface="Consolas"/>
              </a:rPr>
              <a:t> a2 { System =&gt; </a:t>
            </a:r>
            <a:r>
              <a:rPr lang="en-US" sz="2200" b="1">
                <a:solidFill>
                  <a:srgbClr val="4F81BD"/>
                </a:solidFill>
                <a:latin typeface="Consolas"/>
                <a:cs typeface="Consolas"/>
              </a:rPr>
              <a:t>all</a:t>
            </a:r>
            <a:r>
              <a:rPr lang="en-US" sz="2200">
                <a:solidFill>
                  <a:srgbClr val="4F81BD"/>
                </a:solidFill>
                <a:latin typeface="Consolas"/>
                <a:cs typeface="Consolas"/>
              </a:rPr>
              <a:t> t: Time | </a:t>
            </a:r>
          </a:p>
          <a:p>
            <a:pPr>
              <a:lnSpc>
                <a:spcPct val="80000"/>
              </a:lnSpc>
              <a:buNone/>
            </a:pPr>
            <a:r>
              <a:rPr lang="en-US" sz="2200" b="1">
                <a:solidFill>
                  <a:srgbClr val="4F81BD"/>
                </a:solidFill>
                <a:latin typeface="Consolas"/>
                <a:cs typeface="Consolas"/>
              </a:rPr>
              <a:t>  all</a:t>
            </a:r>
            <a:r>
              <a:rPr lang="en-US" sz="2200">
                <a:solidFill>
                  <a:srgbClr val="4F81BD"/>
                </a:solidFill>
                <a:latin typeface="Consolas"/>
                <a:cs typeface="Consolas"/>
              </a:rPr>
              <a:t> p: Person | </a:t>
            </a:r>
          </a:p>
          <a:p>
            <a:pPr>
              <a:lnSpc>
                <a:spcPct val="80000"/>
              </a:lnSpc>
              <a:buFont typeface="Wingdings" charset="2"/>
              <a:buNone/>
            </a:pPr>
            <a:r>
              <a:rPr lang="en-US" sz="2200" b="1">
                <a:solidFill>
                  <a:srgbClr val="4F81BD"/>
                </a:solidFill>
                <a:latin typeface="Consolas"/>
                <a:cs typeface="Consolas"/>
              </a:rPr>
              <a:t>    lone </a:t>
            </a:r>
            <a:r>
              <a:rPr lang="en-US" sz="2200">
                <a:solidFill>
                  <a:srgbClr val="4F81BD"/>
                </a:solidFill>
                <a:latin typeface="Consolas"/>
                <a:cs typeface="Consolas"/>
              </a:rPr>
              <a:t>(</a:t>
            </a:r>
            <a:r>
              <a:rPr lang="en-US" sz="2200" err="1">
                <a:solidFill>
                  <a:srgbClr val="4F81BD"/>
                </a:solidFill>
                <a:latin typeface="Consolas"/>
                <a:cs typeface="Consolas"/>
              </a:rPr>
              <a:t>p.parents.t</a:t>
            </a:r>
            <a:r>
              <a:rPr lang="en-US" sz="2200">
                <a:solidFill>
                  <a:srgbClr val="4F81BD"/>
                </a:solidFill>
                <a:latin typeface="Consolas"/>
                <a:cs typeface="Consolas"/>
              </a:rPr>
              <a:t> &amp; Man) </a:t>
            </a:r>
            <a:r>
              <a:rPr lang="en-US" sz="2200" b="1">
                <a:solidFill>
                  <a:srgbClr val="4F81BD"/>
                </a:solidFill>
                <a:latin typeface="Consolas"/>
                <a:cs typeface="Consolas"/>
              </a:rPr>
              <a:t>and </a:t>
            </a:r>
          </a:p>
          <a:p>
            <a:pPr>
              <a:lnSpc>
                <a:spcPct val="80000"/>
              </a:lnSpc>
              <a:buFont typeface="Wingdings" charset="2"/>
              <a:buNone/>
            </a:pPr>
            <a:r>
              <a:rPr lang="en-US" sz="2200" b="1">
                <a:solidFill>
                  <a:srgbClr val="4F81BD"/>
                </a:solidFill>
                <a:latin typeface="Consolas"/>
                <a:cs typeface="Consolas"/>
              </a:rPr>
              <a:t>    lone </a:t>
            </a:r>
            <a:r>
              <a:rPr lang="en-US" sz="2200">
                <a:solidFill>
                  <a:srgbClr val="4F81BD"/>
                </a:solidFill>
                <a:latin typeface="Consolas"/>
                <a:cs typeface="Consolas"/>
              </a:rPr>
              <a:t>(</a:t>
            </a:r>
            <a:r>
              <a:rPr lang="en-US" sz="2200" err="1">
                <a:solidFill>
                  <a:srgbClr val="4F81BD"/>
                </a:solidFill>
                <a:latin typeface="Consolas"/>
                <a:cs typeface="Consolas"/>
              </a:rPr>
              <a:t>p.parents.t</a:t>
            </a:r>
            <a:r>
              <a:rPr lang="en-US" sz="2200">
                <a:solidFill>
                  <a:srgbClr val="4F81BD"/>
                </a:solidFill>
                <a:latin typeface="Consolas"/>
                <a:cs typeface="Consolas"/>
              </a:rPr>
              <a:t> &amp; Woman) </a:t>
            </a:r>
          </a:p>
          <a:p>
            <a:pPr>
              <a:lnSpc>
                <a:spcPct val="80000"/>
              </a:lnSpc>
              <a:buFont typeface="Wingdings" charset="2"/>
              <a:buNone/>
            </a:pPr>
            <a:r>
              <a:rPr lang="en-US" sz="2200">
                <a:solidFill>
                  <a:schemeClr val="accent1"/>
                </a:solidFill>
                <a:latin typeface="Consolas"/>
                <a:cs typeface="Consolas"/>
              </a:rPr>
              <a:t>}</a:t>
            </a:r>
          </a:p>
          <a:p>
            <a:pPr>
              <a:lnSpc>
                <a:spcPct val="80000"/>
              </a:lnSpc>
              <a:buFont typeface="Wingdings" charset="2"/>
              <a:buNone/>
            </a:pPr>
            <a:r>
              <a:rPr lang="en-US" sz="2200" b="1">
                <a:solidFill>
                  <a:schemeClr val="accent1"/>
                </a:solidFill>
                <a:latin typeface="Consolas"/>
                <a:cs typeface="Consolas"/>
              </a:rPr>
              <a:t>check</a:t>
            </a:r>
            <a:r>
              <a:rPr lang="en-US" sz="2200">
                <a:solidFill>
                  <a:schemeClr val="accent1"/>
                </a:solidFill>
                <a:latin typeface="Consolas"/>
                <a:cs typeface="Consolas"/>
              </a:rPr>
              <a:t> a2 </a:t>
            </a:r>
            <a:r>
              <a:rPr lang="en-US" sz="2200" b="1">
                <a:solidFill>
                  <a:schemeClr val="accent1"/>
                </a:solidFill>
                <a:latin typeface="Consolas"/>
                <a:cs typeface="Consolas"/>
              </a:rPr>
              <a:t>for</a:t>
            </a:r>
            <a:r>
              <a:rPr lang="en-US" sz="2200">
                <a:solidFill>
                  <a:schemeClr val="accent1"/>
                </a:solidFill>
                <a:latin typeface="Consolas"/>
                <a:cs typeface="Consolas"/>
              </a:rPr>
              <a:t> 8 </a:t>
            </a:r>
          </a:p>
        </p:txBody>
      </p:sp>
      <p:sp>
        <p:nvSpPr>
          <p:cNvPr id="5" name="Slide Number Placeholder 4"/>
          <p:cNvSpPr>
            <a:spLocks noGrp="1"/>
          </p:cNvSpPr>
          <p:nvPr>
            <p:ph type="sldNum" sz="quarter" idx="12"/>
          </p:nvPr>
        </p:nvSpPr>
        <p:spPr/>
        <p:txBody>
          <a:bodyPr/>
          <a:lstStyle/>
          <a:p>
            <a:fld id="{9DB76037-892B-3847-8354-81B8D76BCDB5}" type="slidenum">
              <a:rPr lang="en-US"/>
              <a:pPr/>
              <a:t>41</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17125215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457200" y="274638"/>
            <a:ext cx="8229600" cy="863658"/>
          </a:xfrm>
        </p:spPr>
        <p:txBody>
          <a:bodyPr/>
          <a:lstStyle/>
          <a:p>
            <a:r>
              <a:rPr lang="en-US"/>
              <a:t>Exercises</a:t>
            </a:r>
          </a:p>
        </p:txBody>
      </p:sp>
      <p:sp>
        <p:nvSpPr>
          <p:cNvPr id="425987" name="Rectangle 3"/>
          <p:cNvSpPr>
            <a:spLocks noGrp="1" noChangeArrowheads="1"/>
          </p:cNvSpPr>
          <p:nvPr>
            <p:ph idx="1"/>
          </p:nvPr>
        </p:nvSpPr>
        <p:spPr>
          <a:xfrm>
            <a:off x="602074" y="1345259"/>
            <a:ext cx="8084726" cy="5127037"/>
          </a:xfrm>
        </p:spPr>
        <p:txBody>
          <a:bodyPr>
            <a:normAutofit/>
          </a:bodyPr>
          <a:lstStyle/>
          <a:p>
            <a:r>
              <a:rPr lang="en-US" sz="3000"/>
              <a:t>Load </a:t>
            </a:r>
            <a:r>
              <a:rPr lang="en-US" sz="3000">
                <a:latin typeface="Consolas"/>
                <a:cs typeface="Consolas"/>
              </a:rPr>
              <a:t>family-7.als</a:t>
            </a:r>
          </a:p>
          <a:p>
            <a:r>
              <a:rPr lang="en-US" sz="3000"/>
              <a:t>Execute it</a:t>
            </a:r>
          </a:p>
          <a:p>
            <a:r>
              <a:rPr lang="en-US" sz="3000"/>
              <a:t>Look at the generated instance</a:t>
            </a:r>
          </a:p>
          <a:p>
            <a:r>
              <a:rPr lang="en-US" sz="3000"/>
              <a:t>Does it look correct?</a:t>
            </a:r>
          </a:p>
          <a:p>
            <a:r>
              <a:rPr lang="en-US" sz="3000"/>
              <a:t>What if anything would you change about it?</a:t>
            </a:r>
          </a:p>
          <a:p>
            <a:r>
              <a:rPr lang="en-US" sz="3000"/>
              <a:t>Check each of the given assertions</a:t>
            </a:r>
          </a:p>
          <a:p>
            <a:r>
              <a:rPr lang="en-US" sz="3000"/>
              <a:t>Are they all valid? </a:t>
            </a:r>
          </a:p>
          <a:p>
            <a:r>
              <a:rPr lang="en-US" sz="3000"/>
              <a:t>If not, how would you change the model to fix that?</a:t>
            </a:r>
          </a:p>
        </p:txBody>
      </p:sp>
      <p:sp>
        <p:nvSpPr>
          <p:cNvPr id="5" name="Slide Number Placeholder 4"/>
          <p:cNvSpPr>
            <a:spLocks noGrp="1"/>
          </p:cNvSpPr>
          <p:nvPr>
            <p:ph type="sldNum" sz="quarter" idx="12"/>
          </p:nvPr>
        </p:nvSpPr>
        <p:spPr/>
        <p:txBody>
          <a:bodyPr/>
          <a:lstStyle/>
          <a:p>
            <a:fld id="{97CD1D97-AC94-8F46-B31F-FCE6282BDEC9}" type="slidenum">
              <a:rPr lang="en-US"/>
              <a:pPr/>
              <a:t>42</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a:t>Dynamic Models</a:t>
            </a:r>
          </a:p>
        </p:txBody>
      </p:sp>
      <p:sp>
        <p:nvSpPr>
          <p:cNvPr id="384003" name="Rectangle 3"/>
          <p:cNvSpPr>
            <a:spLocks noGrp="1" noChangeArrowheads="1"/>
          </p:cNvSpPr>
          <p:nvPr>
            <p:ph idx="1"/>
          </p:nvPr>
        </p:nvSpPr>
        <p:spPr/>
        <p:txBody>
          <a:bodyPr>
            <a:normAutofit lnSpcReduction="10000"/>
          </a:bodyPr>
          <a:lstStyle/>
          <a:p>
            <a:pPr>
              <a:spcAft>
                <a:spcPct val="50000"/>
              </a:spcAft>
            </a:pPr>
            <a:r>
              <a:rPr lang="en-US"/>
              <a:t>Static models allow us to describe the legal </a:t>
            </a:r>
            <a:r>
              <a:rPr lang="en-US">
                <a:solidFill>
                  <a:srgbClr val="C0504D"/>
                </a:solidFill>
              </a:rPr>
              <a:t>states </a:t>
            </a:r>
            <a:r>
              <a:rPr lang="en-US"/>
              <a:t>of a dynamic system</a:t>
            </a:r>
          </a:p>
          <a:p>
            <a:r>
              <a:rPr lang="en-US"/>
              <a:t>We also want to be able to describe the legal </a:t>
            </a:r>
            <a:r>
              <a:rPr lang="en-US">
                <a:solidFill>
                  <a:srgbClr val="C0504D"/>
                </a:solidFill>
              </a:rPr>
              <a:t>transitions </a:t>
            </a:r>
            <a:r>
              <a:rPr lang="en-US"/>
              <a:t>between states</a:t>
            </a:r>
          </a:p>
          <a:p>
            <a:pPr lvl="1">
              <a:buNone/>
            </a:pPr>
            <a:r>
              <a:rPr lang="en-US"/>
              <a:t>E.g.</a:t>
            </a:r>
          </a:p>
          <a:p>
            <a:pPr lvl="1"/>
            <a:r>
              <a:rPr lang="en-US" sz="2400"/>
              <a:t>To get married one must be alive and not currently married</a:t>
            </a:r>
          </a:p>
          <a:p>
            <a:pPr lvl="1"/>
            <a:r>
              <a:rPr lang="en-US" sz="2400"/>
              <a:t>One must be alive to be able to die</a:t>
            </a:r>
          </a:p>
          <a:p>
            <a:pPr lvl="1"/>
            <a:r>
              <a:rPr lang="en-US" sz="2400"/>
              <a:t>A person becomes someone’s child after birth</a:t>
            </a:r>
          </a:p>
        </p:txBody>
      </p:sp>
      <p:sp>
        <p:nvSpPr>
          <p:cNvPr id="5" name="Slide Number Placeholder 4"/>
          <p:cNvSpPr>
            <a:spLocks noGrp="1"/>
          </p:cNvSpPr>
          <p:nvPr>
            <p:ph type="sldNum" sz="quarter" idx="12"/>
          </p:nvPr>
        </p:nvSpPr>
        <p:spPr/>
        <p:txBody>
          <a:bodyPr/>
          <a:lstStyle/>
          <a:p>
            <a:fld id="{3EFA68ED-A7E5-6C46-97A5-4533914003B8}" type="slidenum">
              <a:rPr lang="en-US"/>
              <a:pPr/>
              <a:t>5</a:t>
            </a:fld>
            <a:endParaRPr lang="en-US"/>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en-US"/>
              <a:t>Example</a:t>
            </a:r>
          </a:p>
        </p:txBody>
      </p:sp>
      <p:sp>
        <p:nvSpPr>
          <p:cNvPr id="8" name="Slide Number Placeholder 3"/>
          <p:cNvSpPr>
            <a:spLocks noGrp="1"/>
          </p:cNvSpPr>
          <p:nvPr>
            <p:ph type="sldNum" sz="quarter" idx="12"/>
          </p:nvPr>
        </p:nvSpPr>
        <p:spPr/>
        <p:txBody>
          <a:bodyPr/>
          <a:lstStyle/>
          <a:p>
            <a:fld id="{643ABE6E-264E-0D4B-B82E-4034957161B3}" type="slidenum">
              <a:rPr lang="en-US"/>
              <a:pPr/>
              <a:t>6</a:t>
            </a:fld>
            <a:endParaRPr lang="en-US"/>
          </a:p>
        </p:txBody>
      </p:sp>
      <p:sp>
        <p:nvSpPr>
          <p:cNvPr id="388099" name="Text Box 3"/>
          <p:cNvSpPr txBox="1">
            <a:spLocks noChangeArrowheads="1"/>
          </p:cNvSpPr>
          <p:nvPr/>
        </p:nvSpPr>
        <p:spPr bwMode="auto">
          <a:xfrm>
            <a:off x="952500" y="2466975"/>
            <a:ext cx="7743825" cy="4154983"/>
          </a:xfrm>
          <a:prstGeom prst="rect">
            <a:avLst/>
          </a:prstGeom>
          <a:noFill/>
          <a:ln w="9525">
            <a:noFill/>
            <a:miter lim="800000"/>
            <a:headEnd/>
            <a:tailEnd/>
          </a:ln>
          <a:effectLst/>
        </p:spPr>
        <p:txBody>
          <a:bodyPr>
            <a:prstTxWarp prst="textNoShape">
              <a:avLst/>
            </a:prstTxWarp>
            <a:spAutoFit/>
          </a:bodyPr>
          <a:lstStyle/>
          <a:p>
            <a:r>
              <a:rPr lang="en-US" b="1">
                <a:solidFill>
                  <a:schemeClr val="accent1"/>
                </a:solidFill>
                <a:latin typeface="Consolas"/>
                <a:cs typeface="Consolas"/>
              </a:rPr>
              <a:t>abstract</a:t>
            </a:r>
            <a:r>
              <a:rPr lang="en-US">
                <a:solidFill>
                  <a:schemeClr val="accent1"/>
                </a:solidFill>
                <a:latin typeface="Consolas"/>
                <a:cs typeface="Consolas"/>
              </a:rPr>
              <a:t> </a:t>
            </a:r>
            <a:r>
              <a:rPr lang="en-US" b="1">
                <a:solidFill>
                  <a:schemeClr val="accent1"/>
                </a:solidFill>
                <a:latin typeface="Consolas"/>
                <a:cs typeface="Consolas"/>
              </a:rPr>
              <a:t>sig</a:t>
            </a:r>
            <a:r>
              <a:rPr lang="en-US">
                <a:solidFill>
                  <a:schemeClr val="accent1"/>
                </a:solidFill>
                <a:latin typeface="Consolas"/>
                <a:cs typeface="Consolas"/>
              </a:rPr>
              <a:t> Person {</a:t>
            </a:r>
          </a:p>
          <a:p>
            <a:r>
              <a:rPr lang="en-US">
                <a:solidFill>
                  <a:schemeClr val="accent1"/>
                </a:solidFill>
                <a:latin typeface="Consolas"/>
                <a:cs typeface="Consolas"/>
              </a:rPr>
              <a:t>	children: </a:t>
            </a:r>
            <a:r>
              <a:rPr lang="en-US" b="1">
                <a:solidFill>
                  <a:schemeClr val="accent1"/>
                </a:solidFill>
                <a:latin typeface="Consolas"/>
                <a:cs typeface="Consolas"/>
              </a:rPr>
              <a:t>set</a:t>
            </a:r>
            <a:r>
              <a:rPr lang="en-US">
                <a:solidFill>
                  <a:schemeClr val="accent1"/>
                </a:solidFill>
                <a:latin typeface="Consolas"/>
                <a:cs typeface="Consolas"/>
              </a:rPr>
              <a:t> Person,</a:t>
            </a:r>
          </a:p>
          <a:p>
            <a:r>
              <a:rPr lang="en-US">
                <a:solidFill>
                  <a:schemeClr val="accent1"/>
                </a:solidFill>
                <a:latin typeface="Consolas"/>
                <a:cs typeface="Consolas"/>
              </a:rPr>
              <a:t>	siblings: </a:t>
            </a:r>
            <a:r>
              <a:rPr lang="en-US" b="1">
                <a:solidFill>
                  <a:schemeClr val="accent1"/>
                </a:solidFill>
                <a:latin typeface="Consolas"/>
                <a:cs typeface="Consolas"/>
              </a:rPr>
              <a:t>set</a:t>
            </a:r>
            <a:r>
              <a:rPr lang="en-US">
                <a:solidFill>
                  <a:schemeClr val="accent1"/>
                </a:solidFill>
                <a:latin typeface="Consolas"/>
                <a:cs typeface="Consolas"/>
              </a:rPr>
              <a:t> Person</a:t>
            </a:r>
          </a:p>
          <a:p>
            <a:r>
              <a:rPr lang="en-US">
                <a:solidFill>
                  <a:schemeClr val="accent1"/>
                </a:solidFill>
                <a:latin typeface="Consolas"/>
                <a:cs typeface="Consolas"/>
              </a:rPr>
              <a:t>} </a:t>
            </a:r>
          </a:p>
          <a:p>
            <a:endParaRPr lang="en-US">
              <a:solidFill>
                <a:schemeClr val="accent1"/>
              </a:solidFill>
              <a:latin typeface="Consolas"/>
              <a:cs typeface="Consolas"/>
            </a:endParaRPr>
          </a:p>
          <a:p>
            <a:r>
              <a:rPr lang="en-US" b="1">
                <a:solidFill>
                  <a:schemeClr val="accent1"/>
                </a:solidFill>
                <a:latin typeface="Consolas"/>
                <a:cs typeface="Consolas"/>
              </a:rPr>
              <a:t>sig</a:t>
            </a:r>
            <a:r>
              <a:rPr lang="en-US">
                <a:solidFill>
                  <a:schemeClr val="accent1"/>
                </a:solidFill>
                <a:latin typeface="Consolas"/>
                <a:cs typeface="Consolas"/>
              </a:rPr>
              <a:t> Man, Woman </a:t>
            </a:r>
            <a:r>
              <a:rPr lang="en-US" b="1">
                <a:solidFill>
                  <a:schemeClr val="accent1"/>
                </a:solidFill>
                <a:latin typeface="Consolas"/>
                <a:cs typeface="Consolas"/>
              </a:rPr>
              <a:t>extends</a:t>
            </a:r>
            <a:r>
              <a:rPr lang="en-US">
                <a:solidFill>
                  <a:schemeClr val="accent1"/>
                </a:solidFill>
                <a:latin typeface="Consolas"/>
                <a:cs typeface="Consolas"/>
              </a:rPr>
              <a:t> Person {}</a:t>
            </a:r>
          </a:p>
          <a:p>
            <a:endParaRPr lang="en-US" b="1">
              <a:solidFill>
                <a:schemeClr val="accent1"/>
              </a:solidFill>
              <a:latin typeface="Consolas"/>
              <a:cs typeface="Consolas"/>
            </a:endParaRPr>
          </a:p>
          <a:p>
            <a:r>
              <a:rPr lang="en-US" b="1">
                <a:solidFill>
                  <a:schemeClr val="accent1"/>
                </a:solidFill>
                <a:latin typeface="Consolas"/>
                <a:cs typeface="Consolas"/>
              </a:rPr>
              <a:t>sig</a:t>
            </a:r>
            <a:r>
              <a:rPr lang="en-US">
                <a:solidFill>
                  <a:schemeClr val="accent1"/>
                </a:solidFill>
                <a:latin typeface="Consolas"/>
                <a:cs typeface="Consolas"/>
              </a:rPr>
              <a:t> Married </a:t>
            </a:r>
            <a:r>
              <a:rPr lang="en-US" b="1">
                <a:solidFill>
                  <a:schemeClr val="accent1"/>
                </a:solidFill>
                <a:latin typeface="Consolas"/>
                <a:cs typeface="Consolas"/>
              </a:rPr>
              <a:t>in</a:t>
            </a:r>
            <a:r>
              <a:rPr lang="en-US">
                <a:solidFill>
                  <a:schemeClr val="accent1"/>
                </a:solidFill>
                <a:latin typeface="Consolas"/>
                <a:cs typeface="Consolas"/>
              </a:rPr>
              <a:t> Person {</a:t>
            </a:r>
          </a:p>
          <a:p>
            <a:r>
              <a:rPr lang="en-US">
                <a:solidFill>
                  <a:schemeClr val="accent1"/>
                </a:solidFill>
                <a:latin typeface="Consolas"/>
                <a:cs typeface="Consolas"/>
              </a:rPr>
              <a:t>	spouse: </a:t>
            </a:r>
            <a:r>
              <a:rPr lang="en-US" b="1">
                <a:solidFill>
                  <a:schemeClr val="accent1"/>
                </a:solidFill>
                <a:latin typeface="Consolas"/>
                <a:cs typeface="Consolas"/>
              </a:rPr>
              <a:t>one</a:t>
            </a:r>
            <a:r>
              <a:rPr lang="en-US">
                <a:solidFill>
                  <a:schemeClr val="accent1"/>
                </a:solidFill>
                <a:latin typeface="Consolas"/>
                <a:cs typeface="Consolas"/>
              </a:rPr>
              <a:t> Married </a:t>
            </a:r>
          </a:p>
          <a:p>
            <a:r>
              <a:rPr lang="en-US">
                <a:solidFill>
                  <a:schemeClr val="accent1"/>
                </a:solidFill>
                <a:latin typeface="Consolas"/>
                <a:cs typeface="Consolas"/>
              </a:rPr>
              <a:t>}</a:t>
            </a:r>
            <a:endParaRPr lang="en-US">
              <a:solidFill>
                <a:schemeClr val="accent1"/>
              </a:solidFill>
              <a:latin typeface="Consolas"/>
              <a:ea typeface="MS Mincho" pitchFamily="49" charset="-128"/>
              <a:cs typeface="Consolas"/>
            </a:endParaRPr>
          </a:p>
          <a:p>
            <a:endParaRPr lang="en-US">
              <a:latin typeface="Lucida Console" charset="0"/>
              <a:ea typeface="MS Mincho" pitchFamily="49" charset="-128"/>
              <a:cs typeface="MS Mincho" pitchFamily="49" charset="-128"/>
            </a:endParaRPr>
          </a:p>
        </p:txBody>
      </p:sp>
      <p:grpSp>
        <p:nvGrpSpPr>
          <p:cNvPr id="388100" name="Group 4"/>
          <p:cNvGrpSpPr>
            <a:grpSpLocks/>
          </p:cNvGrpSpPr>
          <p:nvPr/>
        </p:nvGrpSpPr>
        <p:grpSpPr bwMode="auto">
          <a:xfrm>
            <a:off x="581025" y="1752600"/>
            <a:ext cx="2524125" cy="400050"/>
            <a:chOff x="240" y="1056"/>
            <a:chExt cx="1590" cy="252"/>
          </a:xfrm>
        </p:grpSpPr>
        <p:sp>
          <p:nvSpPr>
            <p:cNvPr id="388101" name="Line 5"/>
            <p:cNvSpPr>
              <a:spLocks noChangeShapeType="1"/>
            </p:cNvSpPr>
            <p:nvPr/>
          </p:nvSpPr>
          <p:spPr bwMode="auto">
            <a:xfrm>
              <a:off x="240" y="1296"/>
              <a:ext cx="1053" cy="12"/>
            </a:xfrm>
            <a:prstGeom prst="line">
              <a:avLst/>
            </a:prstGeom>
            <a:noFill/>
            <a:ln w="28575">
              <a:solidFill>
                <a:schemeClr val="accent2"/>
              </a:solidFill>
              <a:round/>
              <a:headEnd/>
              <a:tailEnd/>
            </a:ln>
            <a:effectLst/>
          </p:spPr>
          <p:txBody>
            <a:bodyPr wrap="none" anchor="ctr">
              <a:prstTxWarp prst="textNoShape">
                <a:avLst/>
              </a:prstTxWarp>
            </a:bodyPr>
            <a:lstStyle/>
            <a:p>
              <a:endParaRPr lang="en-US"/>
            </a:p>
          </p:txBody>
        </p:sp>
        <p:sp>
          <p:nvSpPr>
            <p:cNvPr id="388102" name="Text Box 6"/>
            <p:cNvSpPr txBox="1">
              <a:spLocks noChangeArrowheads="1"/>
            </p:cNvSpPr>
            <p:nvPr/>
          </p:nvSpPr>
          <p:spPr bwMode="auto">
            <a:xfrm>
              <a:off x="240" y="1056"/>
              <a:ext cx="1590" cy="252"/>
            </a:xfrm>
            <a:prstGeom prst="rect">
              <a:avLst/>
            </a:prstGeom>
            <a:noFill/>
            <a:ln w="9525">
              <a:noFill/>
              <a:miter lim="800000"/>
              <a:headEnd/>
              <a:tailEnd/>
            </a:ln>
            <a:effectLst/>
          </p:spPr>
          <p:txBody>
            <a:bodyPr wrap="square">
              <a:prstTxWarp prst="textNoShape">
                <a:avLst/>
              </a:prstTxWarp>
              <a:spAutoFit/>
            </a:bodyPr>
            <a:lstStyle/>
            <a:p>
              <a:r>
                <a:rPr lang="en-US" sz="2000" i="1" dirty="0">
                  <a:latin typeface="Comic Sans MS" charset="0"/>
                </a:rPr>
                <a:t>Family Model</a:t>
              </a:r>
            </a:p>
          </p:txBody>
        </p:sp>
      </p:gr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62" name="Rectangle 2050"/>
          <p:cNvSpPr>
            <a:spLocks noGrp="1" noChangeArrowheads="1"/>
          </p:cNvSpPr>
          <p:nvPr>
            <p:ph type="title"/>
          </p:nvPr>
        </p:nvSpPr>
        <p:spPr/>
        <p:txBody>
          <a:bodyPr/>
          <a:lstStyle/>
          <a:p>
            <a:r>
              <a:rPr lang="en-US"/>
              <a:t>State Transitions</a:t>
            </a:r>
          </a:p>
        </p:txBody>
      </p:sp>
      <p:sp>
        <p:nvSpPr>
          <p:cNvPr id="348170" name="Rectangle 2058"/>
          <p:cNvSpPr>
            <a:spLocks noGrp="1" noChangeArrowheads="1"/>
          </p:cNvSpPr>
          <p:nvPr>
            <p:ph idx="1"/>
          </p:nvPr>
        </p:nvSpPr>
        <p:spPr>
          <a:xfrm>
            <a:off x="476250" y="1276350"/>
            <a:ext cx="8486775" cy="2603500"/>
          </a:xfrm>
          <a:noFill/>
          <a:ln/>
        </p:spPr>
        <p:txBody>
          <a:bodyPr lIns="92075" tIns="46038" rIns="92075" bIns="46038"/>
          <a:lstStyle/>
          <a:p>
            <a:pPr>
              <a:spcAft>
                <a:spcPct val="40000"/>
              </a:spcAft>
            </a:pPr>
            <a:r>
              <a:rPr lang="en-US" sz="2800" b="1"/>
              <a:t>Two people get married</a:t>
            </a:r>
          </a:p>
          <a:p>
            <a:pPr lvl="1"/>
            <a:r>
              <a:rPr lang="en-US" sz="2400">
                <a:solidFill>
                  <a:srgbClr val="000000"/>
                </a:solidFill>
              </a:rPr>
              <a:t>At time t, </a:t>
            </a:r>
            <a:r>
              <a:rPr lang="en-US" sz="2400">
                <a:solidFill>
                  <a:srgbClr val="4F81BD"/>
                </a:solidFill>
                <a:latin typeface="Consolas"/>
                <a:cs typeface="Consolas"/>
              </a:rPr>
              <a:t>spouse</a:t>
            </a:r>
            <a:r>
              <a:rPr lang="en-US" sz="2400"/>
              <a:t> = {}</a:t>
            </a:r>
          </a:p>
          <a:p>
            <a:pPr lvl="1">
              <a:spcAft>
                <a:spcPct val="40000"/>
              </a:spcAft>
            </a:pPr>
            <a:r>
              <a:rPr lang="en-US" sz="2400"/>
              <a:t>At </a:t>
            </a:r>
            <a:r>
              <a:rPr lang="en-US" sz="2400">
                <a:solidFill>
                  <a:schemeClr val="accent2"/>
                </a:solidFill>
              </a:rPr>
              <a:t>time t’</a:t>
            </a:r>
            <a:r>
              <a:rPr lang="en-US" sz="2400"/>
              <a:t>, </a:t>
            </a:r>
            <a:r>
              <a:rPr lang="en-US" sz="2400">
                <a:solidFill>
                  <a:srgbClr val="4F81BD"/>
                </a:solidFill>
                <a:latin typeface="Consolas"/>
                <a:cs typeface="Consolas"/>
              </a:rPr>
              <a:t>spouse</a:t>
            </a:r>
            <a:r>
              <a:rPr lang="en-US" sz="2400"/>
              <a:t> = {(Matt, Sue), (</a:t>
            </a:r>
            <a:r>
              <a:rPr lang="en-US" sz="2400" err="1"/>
              <a:t>Sue,Matt</a:t>
            </a:r>
            <a:r>
              <a:rPr lang="en-US" sz="2400"/>
              <a:t>)}</a:t>
            </a:r>
          </a:p>
          <a:p>
            <a:pPr lvl="1">
              <a:buSzTx/>
              <a:buFont typeface="Arial Unicode MS" charset="0"/>
              <a:buChar char="⇒"/>
            </a:pPr>
            <a:r>
              <a:rPr lang="en-US" sz="2400"/>
              <a:t>We add the notion of </a:t>
            </a:r>
            <a:r>
              <a:rPr lang="en-US" sz="2400">
                <a:solidFill>
                  <a:schemeClr val="accent2"/>
                </a:solidFill>
              </a:rPr>
              <a:t>time</a:t>
            </a:r>
            <a:r>
              <a:rPr lang="en-US" sz="2400"/>
              <a:t> in the relation spouse</a:t>
            </a:r>
            <a:endParaRPr lang="en-US" sz="2400" b="1"/>
          </a:p>
        </p:txBody>
      </p:sp>
      <p:sp>
        <p:nvSpPr>
          <p:cNvPr id="12" name="Slide Number Placeholder 4"/>
          <p:cNvSpPr>
            <a:spLocks noGrp="1"/>
          </p:cNvSpPr>
          <p:nvPr>
            <p:ph type="sldNum" sz="quarter" idx="12"/>
          </p:nvPr>
        </p:nvSpPr>
        <p:spPr/>
        <p:txBody>
          <a:bodyPr/>
          <a:lstStyle/>
          <a:p>
            <a:fld id="{A6A58A70-9A11-0B41-B4EE-4BEF2414D1F1}" type="slidenum">
              <a:rPr lang="en-US"/>
              <a:pPr/>
              <a:t>7</a:t>
            </a:fld>
            <a:endParaRPr lang="en-US"/>
          </a:p>
        </p:txBody>
      </p:sp>
      <p:grpSp>
        <p:nvGrpSpPr>
          <p:cNvPr id="348178" name="Group 2066"/>
          <p:cNvGrpSpPr>
            <a:grpSpLocks/>
          </p:cNvGrpSpPr>
          <p:nvPr/>
        </p:nvGrpSpPr>
        <p:grpSpPr bwMode="auto">
          <a:xfrm>
            <a:off x="263525" y="3914775"/>
            <a:ext cx="8756650" cy="2565400"/>
            <a:chOff x="166" y="2466"/>
            <a:chExt cx="5516" cy="1616"/>
          </a:xfrm>
        </p:grpSpPr>
        <p:sp>
          <p:nvSpPr>
            <p:cNvPr id="348163" name="Text Box 2051"/>
            <p:cNvSpPr txBox="1">
              <a:spLocks noChangeArrowheads="1"/>
            </p:cNvSpPr>
            <p:nvPr/>
          </p:nvSpPr>
          <p:spPr bwMode="auto">
            <a:xfrm>
              <a:off x="166" y="2468"/>
              <a:ext cx="1968" cy="1614"/>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a:t>
              </a:r>
              <a:r>
                <a:rPr lang="en-US" sz="1600" b="1" err="1">
                  <a:latin typeface="Lucida Console" charset="0"/>
                </a:rPr>
                <a:t>Matt,Sue</a:t>
              </a:r>
              <a:r>
                <a:rPr lang="en-US" sz="1600" b="1">
                  <a:latin typeface="Lucida Console" charset="0"/>
                </a:rPr>
                <a:t>}</a:t>
              </a:r>
            </a:p>
            <a:p>
              <a:pPr>
                <a:spcBef>
                  <a:spcPct val="50000"/>
                </a:spcBef>
              </a:pPr>
              <a:r>
                <a:rPr lang="en-US" sz="1600" b="1">
                  <a:latin typeface="Lucida Console" charset="0"/>
                </a:rPr>
                <a:t>Man = {Matt}</a:t>
              </a:r>
            </a:p>
            <a:p>
              <a:pPr>
                <a:spcBef>
                  <a:spcPct val="50000"/>
                </a:spcBef>
              </a:pPr>
              <a:r>
                <a:rPr lang="en-US" sz="1600" b="1">
                  <a:latin typeface="Lucida Console" charset="0"/>
                </a:rPr>
                <a:t>Woman = {Sue}</a:t>
              </a:r>
            </a:p>
            <a:p>
              <a:pPr>
                <a:spcBef>
                  <a:spcPct val="50000"/>
                </a:spcBef>
              </a:pPr>
              <a:r>
                <a:rPr lang="en-US" sz="1600" b="1">
                  <a:latin typeface="Lucida Console" charset="0"/>
                </a:rPr>
                <a:t>Married = {}</a:t>
              </a:r>
            </a:p>
            <a:p>
              <a:pPr>
                <a:spcBef>
                  <a:spcPct val="50000"/>
                </a:spcBef>
              </a:pPr>
              <a:r>
                <a:rPr lang="en-US" sz="1600" b="1">
                  <a:latin typeface="Lucida Console" charset="0"/>
                </a:rPr>
                <a:t>spouse = {} </a:t>
              </a:r>
            </a:p>
            <a:p>
              <a:pPr>
                <a:spcBef>
                  <a:spcPct val="50000"/>
                </a:spcBef>
              </a:pPr>
              <a:r>
                <a:rPr lang="en-US" sz="1600" b="1">
                  <a:latin typeface="Lucida Console" charset="0"/>
                </a:rPr>
                <a:t>children = {}</a:t>
              </a:r>
            </a:p>
            <a:p>
              <a:pPr>
                <a:spcBef>
                  <a:spcPct val="50000"/>
                </a:spcBef>
              </a:pPr>
              <a:r>
                <a:rPr lang="en-US" sz="1600" b="1">
                  <a:latin typeface="Lucida Console" charset="0"/>
                </a:rPr>
                <a:t>siblings = {}</a:t>
              </a:r>
            </a:p>
          </p:txBody>
        </p:sp>
        <p:sp>
          <p:nvSpPr>
            <p:cNvPr id="348164" name="Text Box 2052"/>
            <p:cNvSpPr txBox="1">
              <a:spLocks noChangeArrowheads="1"/>
            </p:cNvSpPr>
            <p:nvPr/>
          </p:nvSpPr>
          <p:spPr bwMode="auto">
            <a:xfrm>
              <a:off x="2614" y="2466"/>
              <a:ext cx="3068" cy="1614"/>
            </a:xfrm>
            <a:prstGeom prst="rect">
              <a:avLst/>
            </a:prstGeom>
            <a:noFill/>
            <a:ln w="25400">
              <a:solidFill>
                <a:schemeClr val="tx1"/>
              </a:solidFill>
              <a:miter lim="800000"/>
              <a:headEnd/>
              <a:tailEnd/>
            </a:ln>
            <a:effectLst/>
          </p:spPr>
          <p:txBody>
            <a:bodyPr>
              <a:prstTxWarp prst="textNoShape">
                <a:avLst/>
              </a:prstTxWarp>
              <a:spAutoFit/>
            </a:bodyPr>
            <a:lstStyle/>
            <a:p>
              <a:pPr>
                <a:spcBef>
                  <a:spcPct val="50000"/>
                </a:spcBef>
              </a:pPr>
              <a:r>
                <a:rPr lang="en-US" sz="1600" b="1">
                  <a:latin typeface="Lucida Console" charset="0"/>
                </a:rPr>
                <a:t>Person = {Matt, Sue}</a:t>
              </a:r>
            </a:p>
            <a:p>
              <a:pPr>
                <a:spcBef>
                  <a:spcPct val="50000"/>
                </a:spcBef>
              </a:pPr>
              <a:r>
                <a:rPr lang="en-US" sz="1600" b="1">
                  <a:latin typeface="Lucida Console" charset="0"/>
                </a:rPr>
                <a:t>Man = {Matt}</a:t>
              </a:r>
            </a:p>
            <a:p>
              <a:pPr>
                <a:spcBef>
                  <a:spcPct val="50000"/>
                </a:spcBef>
              </a:pPr>
              <a:r>
                <a:rPr lang="en-US" sz="1600" b="1">
                  <a:latin typeface="Lucida Console" charset="0"/>
                </a:rPr>
                <a:t>Woman = {Sue}</a:t>
              </a:r>
            </a:p>
            <a:p>
              <a:pPr>
                <a:spcBef>
                  <a:spcPct val="50000"/>
                </a:spcBef>
              </a:pPr>
              <a:r>
                <a:rPr lang="en-US" sz="1600" b="1">
                  <a:latin typeface="Lucida Console" charset="0"/>
                </a:rPr>
                <a:t>Married = {</a:t>
              </a:r>
              <a:r>
                <a:rPr lang="en-US" sz="1600" b="1">
                  <a:solidFill>
                    <a:schemeClr val="accent2"/>
                  </a:solidFill>
                  <a:latin typeface="Lucida Console" charset="0"/>
                </a:rPr>
                <a:t>Matt, Sue</a:t>
              </a:r>
              <a:r>
                <a:rPr lang="en-US" sz="1600" b="1">
                  <a:latin typeface="Lucida Console" charset="0"/>
                </a:rPr>
                <a:t>}</a:t>
              </a:r>
            </a:p>
            <a:p>
              <a:pPr>
                <a:spcBef>
                  <a:spcPct val="50000"/>
                </a:spcBef>
              </a:pPr>
              <a:r>
                <a:rPr lang="en-US" sz="1600" b="1">
                  <a:latin typeface="Lucida Console" charset="0"/>
                </a:rPr>
                <a:t>spouse = {</a:t>
              </a:r>
              <a:r>
                <a:rPr lang="en-US" sz="1600" b="1">
                  <a:solidFill>
                    <a:srgbClr val="C0504D"/>
                  </a:solidFill>
                  <a:latin typeface="Lucida Console" charset="0"/>
                </a:rPr>
                <a:t>(Matt, Sue)</a:t>
              </a:r>
              <a:r>
                <a:rPr lang="en-US" sz="1600" b="1">
                  <a:latin typeface="Lucida Console" charset="0"/>
                </a:rPr>
                <a:t>, </a:t>
              </a:r>
              <a:r>
                <a:rPr lang="en-US" sz="1600" b="1">
                  <a:solidFill>
                    <a:srgbClr val="C0504D"/>
                  </a:solidFill>
                  <a:latin typeface="Lucida Console" charset="0"/>
                </a:rPr>
                <a:t>(Sue, Matt)</a:t>
              </a:r>
              <a:r>
                <a:rPr lang="en-US" sz="1600" b="1">
                  <a:latin typeface="Lucida Console" charset="0"/>
                </a:rPr>
                <a:t>}</a:t>
              </a:r>
            </a:p>
            <a:p>
              <a:pPr>
                <a:spcBef>
                  <a:spcPct val="50000"/>
                </a:spcBef>
              </a:pPr>
              <a:r>
                <a:rPr lang="en-US" sz="1600" b="1">
                  <a:latin typeface="Lucida Console" charset="0"/>
                </a:rPr>
                <a:t>children = {}</a:t>
              </a:r>
            </a:p>
            <a:p>
              <a:pPr>
                <a:spcBef>
                  <a:spcPct val="50000"/>
                </a:spcBef>
              </a:pPr>
              <a:r>
                <a:rPr lang="en-US" sz="1600" b="1">
                  <a:latin typeface="Lucida Console" charset="0"/>
                </a:rPr>
                <a:t>siblings = {}</a:t>
              </a:r>
            </a:p>
          </p:txBody>
        </p:sp>
        <p:sp>
          <p:nvSpPr>
            <p:cNvPr id="348169" name="Line 2057"/>
            <p:cNvSpPr>
              <a:spLocks noChangeShapeType="1"/>
            </p:cNvSpPr>
            <p:nvPr/>
          </p:nvSpPr>
          <p:spPr bwMode="auto">
            <a:xfrm>
              <a:off x="2140" y="3202"/>
              <a:ext cx="474" cy="4"/>
            </a:xfrm>
            <a:prstGeom prst="line">
              <a:avLst/>
            </a:prstGeom>
            <a:noFill/>
            <a:ln w="38100">
              <a:solidFill>
                <a:schemeClr val="accent1"/>
              </a:solidFill>
              <a:round/>
              <a:headEnd/>
              <a:tailEnd type="triangle" w="med" len="med"/>
            </a:ln>
            <a:effectLst/>
          </p:spPr>
          <p:txBody>
            <a:bodyPr>
              <a:prstTxWarp prst="textNoShape">
                <a:avLst/>
              </a:prstTxWarp>
              <a:spAutoFit/>
            </a:bodyPr>
            <a:lstStyle/>
            <a:p>
              <a:endParaRPr lang="en-US"/>
            </a:p>
          </p:txBody>
        </p:sp>
      </p:grpSp>
      <p:grpSp>
        <p:nvGrpSpPr>
          <p:cNvPr id="348179" name="Group 2067"/>
          <p:cNvGrpSpPr>
            <a:grpSpLocks/>
          </p:cNvGrpSpPr>
          <p:nvPr/>
        </p:nvGrpSpPr>
        <p:grpSpPr bwMode="auto">
          <a:xfrm>
            <a:off x="2346325" y="6015045"/>
            <a:ext cx="6677026" cy="461963"/>
            <a:chOff x="1478" y="3789"/>
            <a:chExt cx="4206" cy="291"/>
          </a:xfrm>
        </p:grpSpPr>
        <p:sp>
          <p:nvSpPr>
            <p:cNvPr id="348172" name="Text Box 2060"/>
            <p:cNvSpPr txBox="1">
              <a:spLocks noChangeArrowheads="1"/>
            </p:cNvSpPr>
            <p:nvPr/>
          </p:nvSpPr>
          <p:spPr bwMode="auto">
            <a:xfrm>
              <a:off x="1478" y="3789"/>
              <a:ext cx="666" cy="291"/>
            </a:xfrm>
            <a:prstGeom prst="rect">
              <a:avLst/>
            </a:prstGeom>
            <a:noFill/>
            <a:ln w="9525">
              <a:noFill/>
              <a:miter lim="800000"/>
              <a:headEnd/>
              <a:tailEnd/>
            </a:ln>
            <a:effectLst/>
          </p:spPr>
          <p:txBody>
            <a:bodyPr wrap="none">
              <a:prstTxWarp prst="textNoShape">
                <a:avLst/>
              </a:prstTxWarp>
              <a:spAutoFit/>
            </a:bodyPr>
            <a:lstStyle/>
            <a:p>
              <a:r>
                <a:rPr lang="en-US"/>
                <a:t>Time </a:t>
              </a:r>
              <a:r>
                <a:rPr lang="en-US" err="1"/>
                <a:t>t</a:t>
              </a:r>
              <a:endParaRPr lang="en-US"/>
            </a:p>
          </p:txBody>
        </p:sp>
        <p:sp>
          <p:nvSpPr>
            <p:cNvPr id="348173" name="Text Box 2061"/>
            <p:cNvSpPr txBox="1">
              <a:spLocks noChangeArrowheads="1"/>
            </p:cNvSpPr>
            <p:nvPr/>
          </p:nvSpPr>
          <p:spPr bwMode="auto">
            <a:xfrm>
              <a:off x="4970" y="3789"/>
              <a:ext cx="714" cy="291"/>
            </a:xfrm>
            <a:prstGeom prst="rect">
              <a:avLst/>
            </a:prstGeom>
            <a:noFill/>
            <a:ln w="9525">
              <a:noFill/>
              <a:miter lim="800000"/>
              <a:headEnd/>
              <a:tailEnd/>
            </a:ln>
            <a:effectLst/>
          </p:spPr>
          <p:txBody>
            <a:bodyPr wrap="none">
              <a:prstTxWarp prst="textNoShape">
                <a:avLst/>
              </a:prstTxWarp>
              <a:spAutoFit/>
            </a:bodyPr>
            <a:lstStyle/>
            <a:p>
              <a:r>
                <a:rPr lang="en-US">
                  <a:solidFill>
                    <a:srgbClr val="C0504D"/>
                  </a:solidFill>
                </a:rPr>
                <a:t>Time </a:t>
              </a:r>
              <a:r>
                <a:rPr lang="en-US" err="1">
                  <a:solidFill>
                    <a:srgbClr val="C0504D"/>
                  </a:solidFill>
                </a:rPr>
                <a:t>t</a:t>
              </a:r>
              <a:r>
                <a:rPr lang="en-US">
                  <a:solidFill>
                    <a:srgbClr val="C0504D"/>
                  </a:solidFill>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7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817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4817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Modeling State Transitions</a:t>
            </a:r>
          </a:p>
        </p:txBody>
      </p:sp>
      <p:sp>
        <p:nvSpPr>
          <p:cNvPr id="3" name="Content Placeholder 2"/>
          <p:cNvSpPr>
            <a:spLocks noGrp="1"/>
          </p:cNvSpPr>
          <p:nvPr>
            <p:ph idx="1"/>
          </p:nvPr>
        </p:nvSpPr>
        <p:spPr>
          <a:xfrm>
            <a:off x="457200" y="1600200"/>
            <a:ext cx="8229600" cy="4756150"/>
          </a:xfrm>
        </p:spPr>
        <p:txBody>
          <a:bodyPr>
            <a:normAutofit/>
          </a:bodyPr>
          <a:lstStyle/>
          <a:p>
            <a:r>
              <a:rPr lang="en-US" dirty="0"/>
              <a:t>Alloy has </a:t>
            </a:r>
            <a:r>
              <a:rPr lang="en-US" dirty="0">
                <a:solidFill>
                  <a:srgbClr val="C0504D"/>
                </a:solidFill>
              </a:rPr>
              <a:t>no predefined notion </a:t>
            </a:r>
            <a:r>
              <a:rPr lang="en-US" dirty="0"/>
              <a:t>of state transition</a:t>
            </a:r>
          </a:p>
          <a:p>
            <a:endParaRPr lang="en-US" sz="1000" dirty="0"/>
          </a:p>
          <a:p>
            <a:r>
              <a:rPr lang="en-US" dirty="0"/>
              <a:t>However, there are </a:t>
            </a:r>
            <a:r>
              <a:rPr lang="en-US" dirty="0">
                <a:solidFill>
                  <a:srgbClr val="C0504D"/>
                </a:solidFill>
              </a:rPr>
              <a:t>several ways to model dynamic aspects</a:t>
            </a:r>
            <a:r>
              <a:rPr lang="en-US" dirty="0"/>
              <a:t> of a system in Alloy</a:t>
            </a:r>
          </a:p>
          <a:p>
            <a:endParaRPr lang="en-US" sz="1000" dirty="0"/>
          </a:p>
          <a:p>
            <a:r>
              <a:rPr lang="en-US" dirty="0"/>
              <a:t>A </a:t>
            </a:r>
            <a:r>
              <a:rPr lang="en-US" dirty="0">
                <a:solidFill>
                  <a:srgbClr val="C0504D"/>
                </a:solidFill>
              </a:rPr>
              <a:t>general</a:t>
            </a:r>
            <a:r>
              <a:rPr lang="en-US" dirty="0"/>
              <a:t> and relatively simple </a:t>
            </a:r>
            <a:r>
              <a:rPr lang="en-US" dirty="0">
                <a:solidFill>
                  <a:srgbClr val="C0504D"/>
                </a:solidFill>
              </a:rPr>
              <a:t>way</a:t>
            </a:r>
            <a:r>
              <a:rPr lang="en-US" dirty="0"/>
              <a:t> is to: </a:t>
            </a:r>
          </a:p>
          <a:p>
            <a:pPr marL="971550" lvl="1" indent="-514350">
              <a:buFont typeface="+mj-lt"/>
              <a:buAutoNum type="arabicPeriod"/>
            </a:pPr>
            <a:r>
              <a:rPr lang="en-US" dirty="0">
                <a:solidFill>
                  <a:srgbClr val="C0504D"/>
                </a:solidFill>
              </a:rPr>
              <a:t>introduce</a:t>
            </a:r>
            <a:r>
              <a:rPr lang="en-US" dirty="0"/>
              <a:t> a </a:t>
            </a:r>
            <a:r>
              <a:rPr lang="en-US" dirty="0">
                <a:solidFill>
                  <a:schemeClr val="accent1"/>
                </a:solidFill>
                <a:latin typeface="Consolas"/>
                <a:cs typeface="Consolas"/>
              </a:rPr>
              <a:t>Time</a:t>
            </a:r>
            <a:r>
              <a:rPr lang="en-US" dirty="0">
                <a:solidFill>
                  <a:schemeClr val="accent1"/>
                </a:solidFill>
              </a:rPr>
              <a:t> </a:t>
            </a:r>
            <a:r>
              <a:rPr lang="en-US" dirty="0">
                <a:solidFill>
                  <a:srgbClr val="C0504D"/>
                </a:solidFill>
              </a:rPr>
              <a:t>signature</a:t>
            </a:r>
            <a:r>
              <a:rPr lang="en-US" dirty="0"/>
              <a:t> expressing time</a:t>
            </a:r>
          </a:p>
          <a:p>
            <a:pPr marL="971550" lvl="1" indent="-514350">
              <a:buFont typeface="+mj-lt"/>
              <a:buAutoNum type="arabicPeriod"/>
            </a:pPr>
            <a:r>
              <a:rPr lang="en-US" dirty="0">
                <a:solidFill>
                  <a:srgbClr val="C0504D"/>
                </a:solidFill>
              </a:rPr>
              <a:t>add a time component </a:t>
            </a:r>
            <a:r>
              <a:rPr lang="en-US" dirty="0"/>
              <a:t>to each relation that changes over time</a:t>
            </a:r>
          </a:p>
        </p:txBody>
      </p:sp>
      <p:sp>
        <p:nvSpPr>
          <p:cNvPr id="5" name="Slide Number Placeholder 4"/>
          <p:cNvSpPr>
            <a:spLocks noGrp="1"/>
          </p:cNvSpPr>
          <p:nvPr>
            <p:ph type="sldNum" sz="quarter" idx="12"/>
          </p:nvPr>
        </p:nvSpPr>
        <p:spPr/>
        <p:txBody>
          <a:bodyPr/>
          <a:lstStyle/>
          <a:p>
            <a:fld id="{D630B034-5CBB-0645-97D1-C8B14D487510}" type="slidenum">
              <a:rPr lang="en-US" smtClean="0"/>
              <a:pPr/>
              <a:t>8</a:t>
            </a:fld>
            <a:endParaRPr lang="en-US"/>
          </a:p>
        </p:txBody>
      </p:sp>
      <p:sp>
        <p:nvSpPr>
          <p:cNvPr id="4" name="Footer Placeholder 3"/>
          <p:cNvSpPr>
            <a:spLocks noGrp="1"/>
          </p:cNvSpPr>
          <p:nvPr>
            <p:ph type="ftr" sz="quarter" idx="11"/>
          </p:nvPr>
        </p:nvSpPr>
        <p:spPr/>
        <p:txBody>
          <a:bodyPr/>
          <a:lstStyle/>
          <a:p>
            <a:r>
              <a:rPr lang="en-US" dirty="0"/>
              <a:t>CS:5810 -- Formal Methods in Software Engineering   Fall 2019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r>
              <a:rPr lang="en-US"/>
              <a:t>Family Model Signatures</a:t>
            </a:r>
          </a:p>
        </p:txBody>
      </p:sp>
      <p:sp>
        <p:nvSpPr>
          <p:cNvPr id="8" name="Slide Number Placeholder 3"/>
          <p:cNvSpPr>
            <a:spLocks noGrp="1"/>
          </p:cNvSpPr>
          <p:nvPr>
            <p:ph type="sldNum" sz="quarter" idx="12"/>
          </p:nvPr>
        </p:nvSpPr>
        <p:spPr/>
        <p:txBody>
          <a:bodyPr/>
          <a:lstStyle/>
          <a:p>
            <a:fld id="{C478C252-0DA2-3C42-B462-AD7D53F77B33}" type="slidenum">
              <a:rPr lang="en-US"/>
              <a:pPr/>
              <a:t>9</a:t>
            </a:fld>
            <a:endParaRPr lang="en-US"/>
          </a:p>
        </p:txBody>
      </p:sp>
      <p:sp>
        <p:nvSpPr>
          <p:cNvPr id="9" name="Text Box 3"/>
          <p:cNvSpPr txBox="1">
            <a:spLocks noChangeArrowheads="1"/>
          </p:cNvSpPr>
          <p:nvPr/>
        </p:nvSpPr>
        <p:spPr bwMode="auto">
          <a:xfrm>
            <a:off x="686741" y="1656070"/>
            <a:ext cx="7868615" cy="4893647"/>
          </a:xfrm>
          <a:prstGeom prst="rect">
            <a:avLst/>
          </a:prstGeom>
          <a:noFill/>
          <a:ln w="9525">
            <a:noFill/>
            <a:miter lim="800000"/>
            <a:headEnd/>
            <a:tailEnd/>
          </a:ln>
          <a:effectLst/>
        </p:spPr>
        <p:txBody>
          <a:bodyPr wrap="square">
            <a:prstTxWarp prst="textNoShape">
              <a:avLst/>
            </a:prstTxWarp>
            <a:spAutoFit/>
          </a:bodyPr>
          <a:lstStyle/>
          <a:p>
            <a:endParaRPr lang="en-US" b="1" dirty="0">
              <a:solidFill>
                <a:schemeClr val="accent2"/>
              </a:solidFill>
              <a:latin typeface="Consolas"/>
              <a:cs typeface="Consolas"/>
            </a:endParaRPr>
          </a:p>
          <a:p>
            <a:endParaRPr lang="en-US" b="1" dirty="0">
              <a:solidFill>
                <a:schemeClr val="accent1"/>
              </a:solidFill>
              <a:latin typeface="Consolas"/>
              <a:cs typeface="Consolas"/>
            </a:endParaRPr>
          </a:p>
          <a:p>
            <a:r>
              <a:rPr lang="en-US" b="1" dirty="0">
                <a:solidFill>
                  <a:schemeClr val="accent1"/>
                </a:solidFill>
                <a:latin typeface="Consolas"/>
                <a:cs typeface="Consolas"/>
              </a:rPr>
              <a:t>abstract</a:t>
            </a:r>
            <a:r>
              <a:rPr lang="en-US" dirty="0">
                <a:solidFill>
                  <a:schemeClr val="accent1"/>
                </a:solidFill>
                <a:latin typeface="Consolas"/>
                <a:cs typeface="Consolas"/>
              </a:rPr>
              <a:t> </a:t>
            </a:r>
            <a:r>
              <a:rPr lang="en-US" b="1" dirty="0">
                <a:solidFill>
                  <a:schemeClr val="accent1"/>
                </a:solidFill>
                <a:latin typeface="Consolas"/>
                <a:cs typeface="Consolas"/>
              </a:rPr>
              <a:t>sig</a:t>
            </a:r>
            <a:r>
              <a:rPr lang="en-US" dirty="0">
                <a:solidFill>
                  <a:schemeClr val="accent1"/>
                </a:solidFill>
                <a:latin typeface="Consolas"/>
                <a:cs typeface="Consolas"/>
              </a:rPr>
              <a:t> Person {</a:t>
            </a:r>
          </a:p>
          <a:p>
            <a:r>
              <a:rPr lang="en-US" dirty="0">
                <a:solidFill>
                  <a:schemeClr val="accent1"/>
                </a:solidFill>
                <a:latin typeface="Consolas"/>
                <a:cs typeface="Consolas"/>
              </a:rPr>
              <a:t>	children: </a:t>
            </a:r>
            <a:r>
              <a:rPr lang="en-US" b="1" dirty="0">
                <a:solidFill>
                  <a:schemeClr val="accent1"/>
                </a:solidFill>
                <a:latin typeface="Consolas"/>
                <a:cs typeface="Consolas"/>
              </a:rPr>
              <a:t>set</a:t>
            </a:r>
            <a:r>
              <a:rPr lang="en-US" dirty="0">
                <a:solidFill>
                  <a:schemeClr val="accent1"/>
                </a:solidFill>
                <a:latin typeface="Consolas"/>
                <a:cs typeface="Consolas"/>
              </a:rPr>
              <a:t> Person,</a:t>
            </a:r>
          </a:p>
          <a:p>
            <a:r>
              <a:rPr lang="en-US" dirty="0">
                <a:solidFill>
                  <a:schemeClr val="accent1"/>
                </a:solidFill>
                <a:latin typeface="Consolas"/>
                <a:cs typeface="Consolas"/>
              </a:rPr>
              <a:t>	siblings: </a:t>
            </a:r>
            <a:r>
              <a:rPr lang="en-US" b="1" dirty="0">
                <a:solidFill>
                  <a:schemeClr val="accent1"/>
                </a:solidFill>
                <a:latin typeface="Consolas"/>
                <a:cs typeface="Consolas"/>
              </a:rPr>
              <a:t>set</a:t>
            </a:r>
            <a:r>
              <a:rPr lang="en-US" dirty="0">
                <a:solidFill>
                  <a:schemeClr val="accent1"/>
                </a:solidFill>
                <a:latin typeface="Consolas"/>
                <a:cs typeface="Consolas"/>
              </a:rPr>
              <a:t> Person</a:t>
            </a:r>
          </a:p>
          <a:p>
            <a:r>
              <a:rPr lang="en-US" dirty="0">
                <a:solidFill>
                  <a:schemeClr val="accent1"/>
                </a:solidFill>
                <a:latin typeface="Consolas"/>
                <a:cs typeface="Consolas"/>
              </a:rPr>
              <a:t>} </a:t>
            </a:r>
          </a:p>
          <a:p>
            <a:endParaRPr lang="en-US" dirty="0">
              <a:solidFill>
                <a:schemeClr val="accent1"/>
              </a:solidFill>
              <a:latin typeface="Consolas"/>
              <a:cs typeface="Consolas"/>
            </a:endParaRPr>
          </a:p>
          <a:p>
            <a:r>
              <a:rPr lang="en-US" b="1" dirty="0">
                <a:solidFill>
                  <a:schemeClr val="accent1"/>
                </a:solidFill>
                <a:latin typeface="Consolas"/>
                <a:cs typeface="Consolas"/>
              </a:rPr>
              <a:t>sig</a:t>
            </a:r>
            <a:r>
              <a:rPr lang="en-US" dirty="0">
                <a:solidFill>
                  <a:schemeClr val="accent1"/>
                </a:solidFill>
                <a:latin typeface="Consolas"/>
                <a:cs typeface="Consolas"/>
              </a:rPr>
              <a:t> Man, Woman </a:t>
            </a:r>
            <a:r>
              <a:rPr lang="en-US" b="1" dirty="0">
                <a:solidFill>
                  <a:schemeClr val="accent1"/>
                </a:solidFill>
                <a:latin typeface="Consolas"/>
                <a:cs typeface="Consolas"/>
              </a:rPr>
              <a:t>extends</a:t>
            </a:r>
            <a:r>
              <a:rPr lang="en-US" dirty="0">
                <a:solidFill>
                  <a:schemeClr val="accent1"/>
                </a:solidFill>
                <a:latin typeface="Consolas"/>
                <a:cs typeface="Consolas"/>
              </a:rPr>
              <a:t> Person {}</a:t>
            </a:r>
          </a:p>
          <a:p>
            <a:endParaRPr lang="en-US" b="1" dirty="0">
              <a:solidFill>
                <a:schemeClr val="accent1"/>
              </a:solidFill>
              <a:latin typeface="Consolas"/>
              <a:cs typeface="Consolas"/>
            </a:endParaRPr>
          </a:p>
          <a:p>
            <a:r>
              <a:rPr lang="en-US" b="1" dirty="0">
                <a:solidFill>
                  <a:schemeClr val="accent1"/>
                </a:solidFill>
                <a:latin typeface="Consolas"/>
                <a:cs typeface="Consolas"/>
              </a:rPr>
              <a:t>sig</a:t>
            </a:r>
            <a:r>
              <a:rPr lang="en-US" dirty="0">
                <a:solidFill>
                  <a:schemeClr val="accent1"/>
                </a:solidFill>
                <a:latin typeface="Consolas"/>
                <a:cs typeface="Consolas"/>
              </a:rPr>
              <a:t> Married </a:t>
            </a:r>
            <a:r>
              <a:rPr lang="en-US" b="1" dirty="0">
                <a:solidFill>
                  <a:schemeClr val="accent1"/>
                </a:solidFill>
                <a:latin typeface="Consolas"/>
                <a:cs typeface="Consolas"/>
              </a:rPr>
              <a:t>in</a:t>
            </a:r>
            <a:r>
              <a:rPr lang="en-US" dirty="0">
                <a:solidFill>
                  <a:schemeClr val="accent1"/>
                </a:solidFill>
                <a:latin typeface="Consolas"/>
                <a:cs typeface="Consolas"/>
              </a:rPr>
              <a:t> Person {</a:t>
            </a:r>
          </a:p>
          <a:p>
            <a:r>
              <a:rPr lang="en-US" dirty="0">
                <a:solidFill>
                  <a:schemeClr val="accent1"/>
                </a:solidFill>
                <a:latin typeface="Consolas"/>
                <a:cs typeface="Consolas"/>
              </a:rPr>
              <a:t>	spouse: </a:t>
            </a:r>
            <a:r>
              <a:rPr lang="en-US" b="1">
                <a:solidFill>
                  <a:schemeClr val="accent1"/>
                </a:solidFill>
                <a:latin typeface="Consolas"/>
                <a:cs typeface="Consolas"/>
              </a:rPr>
              <a:t>one </a:t>
            </a:r>
            <a:r>
              <a:rPr lang="en-US">
                <a:solidFill>
                  <a:schemeClr val="accent1"/>
                </a:solidFill>
                <a:latin typeface="Consolas"/>
                <a:cs typeface="Consolas"/>
              </a:rPr>
              <a:t>Married</a:t>
            </a:r>
            <a:endParaRPr lang="en-US" dirty="0">
              <a:solidFill>
                <a:schemeClr val="accent1"/>
              </a:solidFill>
              <a:latin typeface="Consolas"/>
              <a:cs typeface="Consolas"/>
            </a:endParaRPr>
          </a:p>
          <a:p>
            <a:r>
              <a:rPr lang="en-US" dirty="0">
                <a:solidFill>
                  <a:schemeClr val="accent1"/>
                </a:solidFill>
                <a:latin typeface="Consolas"/>
                <a:cs typeface="Consolas"/>
              </a:rPr>
              <a:t>}</a:t>
            </a:r>
            <a:endParaRPr lang="en-US" dirty="0">
              <a:solidFill>
                <a:schemeClr val="accent1"/>
              </a:solidFill>
              <a:latin typeface="Consolas"/>
              <a:ea typeface="MS Mincho" pitchFamily="49" charset="-128"/>
              <a:cs typeface="Consolas"/>
            </a:endParaRPr>
          </a:p>
          <a:p>
            <a:endParaRPr lang="en-US" dirty="0">
              <a:solidFill>
                <a:schemeClr val="accent1"/>
              </a:solidFill>
              <a:latin typeface="Consolas"/>
              <a:ea typeface="MS Mincho" pitchFamily="49" charset="-128"/>
              <a:cs typeface="Consolas"/>
            </a:endParaRPr>
          </a:p>
        </p:txBody>
      </p:sp>
      <p:sp>
        <p:nvSpPr>
          <p:cNvPr id="2" name="Footer Placeholder 1"/>
          <p:cNvSpPr>
            <a:spLocks noGrp="1"/>
          </p:cNvSpPr>
          <p:nvPr>
            <p:ph type="ftr" sz="quarter" idx="11"/>
          </p:nvPr>
        </p:nvSpPr>
        <p:spPr/>
        <p:txBody>
          <a:bodyPr/>
          <a:lstStyle/>
          <a:p>
            <a:r>
              <a:rPr lang="en-US" dirty="0"/>
              <a:t>CS:5810 -- Formal Methods in Software Engineering   Fall 2019</a:t>
            </a:r>
          </a:p>
        </p:txBody>
      </p:sp>
    </p:spTree>
    <p:extLst>
      <p:ext uri="{BB962C8B-B14F-4D97-AF65-F5344CB8AC3E}">
        <p14:creationId xmlns:p14="http://schemas.microsoft.com/office/powerpoint/2010/main" val="952338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3076</Words>
  <Application>Microsoft Office PowerPoint</Application>
  <PresentationFormat>On-screen Show (4:3)</PresentationFormat>
  <Paragraphs>600</Paragraphs>
  <Slides>42</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42</vt:i4>
      </vt:variant>
    </vt:vector>
  </HeadingPairs>
  <TitlesOfParts>
    <vt:vector size="53" baseType="lpstr">
      <vt:lpstr>Arial</vt:lpstr>
      <vt:lpstr>Arial Unicode MS</vt:lpstr>
      <vt:lpstr>Calibri</vt:lpstr>
      <vt:lpstr>Comic Sans MS</vt:lpstr>
      <vt:lpstr>Consolas</vt:lpstr>
      <vt:lpstr>Lucida Console</vt:lpstr>
      <vt:lpstr>Microsoft Sans Serif</vt:lpstr>
      <vt:lpstr>Tahoma</vt:lpstr>
      <vt:lpstr>Times New Roman</vt:lpstr>
      <vt:lpstr>Wingdings</vt:lpstr>
      <vt:lpstr>Office Theme</vt:lpstr>
      <vt:lpstr>PowerPoint Presentation</vt:lpstr>
      <vt:lpstr>Overview</vt:lpstr>
      <vt:lpstr>Static Models</vt:lpstr>
      <vt:lpstr>Static Models</vt:lpstr>
      <vt:lpstr>Dynamic Models</vt:lpstr>
      <vt:lpstr>Example</vt:lpstr>
      <vt:lpstr>State Transitions</vt:lpstr>
      <vt:lpstr>Modeling State Transitions</vt:lpstr>
      <vt:lpstr>Family Model Signatures</vt:lpstr>
      <vt:lpstr>Family Model Signatures with Time</vt:lpstr>
      <vt:lpstr>Transitions</vt:lpstr>
      <vt:lpstr>Transitions</vt:lpstr>
      <vt:lpstr>Signatures are Static</vt:lpstr>
      <vt:lpstr>Signatures are Static</vt:lpstr>
      <vt:lpstr>Revising Constraints</vt:lpstr>
      <vt:lpstr>Revising Constraints</vt:lpstr>
      <vt:lpstr>Revising Constraints</vt:lpstr>
      <vt:lpstr>Revising Static Constraints</vt:lpstr>
      <vt:lpstr>Revising Static Constraints</vt:lpstr>
      <vt:lpstr>Revising Static Constraints</vt:lpstr>
      <vt:lpstr>Revising Static Constraints</vt:lpstr>
      <vt:lpstr>Exercises</vt:lpstr>
      <vt:lpstr>Transitions</vt:lpstr>
      <vt:lpstr>State Sequences</vt:lpstr>
      <vt:lpstr>Expressing Transitions in Alloy</vt:lpstr>
      <vt:lpstr>Expressing Transitions in Alloy</vt:lpstr>
      <vt:lpstr>Example: Marriage</vt:lpstr>
      <vt:lpstr>Frame Condition</vt:lpstr>
      <vt:lpstr>Frame Condition Predicates</vt:lpstr>
      <vt:lpstr>Example: Marriage</vt:lpstr>
      <vt:lpstr>Instance of Marriage</vt:lpstr>
      <vt:lpstr>Example: Birth from Parents</vt:lpstr>
      <vt:lpstr>Instance of Birth</vt:lpstr>
      <vt:lpstr>Example: Death</vt:lpstr>
      <vt:lpstr>Instance of Death</vt:lpstr>
      <vt:lpstr>Specifying Transition Systems</vt:lpstr>
      <vt:lpstr>Initial State Specification</vt:lpstr>
      <vt:lpstr>Transition Relation Specification</vt:lpstr>
      <vt:lpstr>System Specification</vt:lpstr>
      <vt:lpstr>System Invariants</vt:lpstr>
      <vt:lpstr>Expected Invariants: Examples</vt:lpstr>
      <vt:lpstr>Exercises</vt:lpstr>
    </vt:vector>
  </TitlesOfParts>
  <Company>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 771: Lecture 04 -- More Alloy Basics</dc:title>
  <dc:creator>John Hatcliff</dc:creator>
  <cp:lastModifiedBy>Andrew Reynolds</cp:lastModifiedBy>
  <cp:revision>296</cp:revision>
  <cp:lastPrinted>2017-09-24T01:58:47Z</cp:lastPrinted>
  <dcterms:created xsi:type="dcterms:W3CDTF">2010-04-06T05:26:36Z</dcterms:created>
  <dcterms:modified xsi:type="dcterms:W3CDTF">2019-09-24T17:02:15Z</dcterms:modified>
</cp:coreProperties>
</file>