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89" r:id="rId1"/>
  </p:sldMasterIdLst>
  <p:notesMasterIdLst>
    <p:notesMasterId r:id="rId55"/>
  </p:notesMasterIdLst>
  <p:handoutMasterIdLst>
    <p:handoutMasterId r:id="rId56"/>
  </p:handoutMasterIdLst>
  <p:sldIdLst>
    <p:sldId id="339" r:id="rId2"/>
    <p:sldId id="340" r:id="rId3"/>
    <p:sldId id="420" r:id="rId4"/>
    <p:sldId id="421" r:id="rId5"/>
    <p:sldId id="357" r:id="rId6"/>
    <p:sldId id="377" r:id="rId7"/>
    <p:sldId id="383" r:id="rId8"/>
    <p:sldId id="378" r:id="rId9"/>
    <p:sldId id="424" r:id="rId10"/>
    <p:sldId id="390" r:id="rId11"/>
    <p:sldId id="417" r:id="rId12"/>
    <p:sldId id="344" r:id="rId13"/>
    <p:sldId id="422" r:id="rId14"/>
    <p:sldId id="379" r:id="rId15"/>
    <p:sldId id="346" r:id="rId16"/>
    <p:sldId id="380" r:id="rId17"/>
    <p:sldId id="352" r:id="rId18"/>
    <p:sldId id="381" r:id="rId19"/>
    <p:sldId id="423" r:id="rId20"/>
    <p:sldId id="353" r:id="rId21"/>
    <p:sldId id="360" r:id="rId22"/>
    <p:sldId id="384" r:id="rId23"/>
    <p:sldId id="359" r:id="rId24"/>
    <p:sldId id="362" r:id="rId25"/>
    <p:sldId id="389" r:id="rId26"/>
    <p:sldId id="385" r:id="rId27"/>
    <p:sldId id="404" r:id="rId28"/>
    <p:sldId id="361" r:id="rId29"/>
    <p:sldId id="386" r:id="rId30"/>
    <p:sldId id="365" r:id="rId31"/>
    <p:sldId id="366" r:id="rId32"/>
    <p:sldId id="388" r:id="rId33"/>
    <p:sldId id="368" r:id="rId34"/>
    <p:sldId id="367" r:id="rId35"/>
    <p:sldId id="370" r:id="rId36"/>
    <p:sldId id="405" r:id="rId37"/>
    <p:sldId id="406" r:id="rId38"/>
    <p:sldId id="371" r:id="rId39"/>
    <p:sldId id="342" r:id="rId40"/>
    <p:sldId id="372" r:id="rId41"/>
    <p:sldId id="391" r:id="rId42"/>
    <p:sldId id="373" r:id="rId43"/>
    <p:sldId id="419" r:id="rId44"/>
    <p:sldId id="396" r:id="rId45"/>
    <p:sldId id="397" r:id="rId46"/>
    <p:sldId id="400" r:id="rId47"/>
    <p:sldId id="398" r:id="rId48"/>
    <p:sldId id="399" r:id="rId49"/>
    <p:sldId id="401" r:id="rId50"/>
    <p:sldId id="402" r:id="rId51"/>
    <p:sldId id="403" r:id="rId52"/>
    <p:sldId id="394" r:id="rId53"/>
    <p:sldId id="376" r:id="rId54"/>
  </p:sldIdLst>
  <p:sldSz cx="9144000" cy="6858000" type="screen4x3"/>
  <p:notesSz cx="6985000" cy="9271000"/>
  <p:defaultTextStyle>
    <a:defPPr>
      <a:defRPr lang="en-US"/>
    </a:defPPr>
    <a:lvl1pPr algn="l" rtl="0" fontAlgn="base">
      <a:spcBef>
        <a:spcPct val="0"/>
      </a:spcBef>
      <a:spcAft>
        <a:spcPct val="0"/>
      </a:spcAft>
      <a:defRPr sz="2400" kern="1200">
        <a:solidFill>
          <a:schemeClr val="tx1"/>
        </a:solidFill>
        <a:latin typeface="Tahoma" charset="0"/>
        <a:ea typeface="+mn-ea"/>
        <a:cs typeface="+mn-cs"/>
      </a:defRPr>
    </a:lvl1pPr>
    <a:lvl2pPr marL="457200" algn="l" rtl="0" fontAlgn="base">
      <a:spcBef>
        <a:spcPct val="0"/>
      </a:spcBef>
      <a:spcAft>
        <a:spcPct val="0"/>
      </a:spcAft>
      <a:defRPr sz="2400" kern="1200">
        <a:solidFill>
          <a:schemeClr val="tx1"/>
        </a:solidFill>
        <a:latin typeface="Tahoma" charset="0"/>
        <a:ea typeface="+mn-ea"/>
        <a:cs typeface="+mn-cs"/>
      </a:defRPr>
    </a:lvl2pPr>
    <a:lvl3pPr marL="914400" algn="l" rtl="0" fontAlgn="base">
      <a:spcBef>
        <a:spcPct val="0"/>
      </a:spcBef>
      <a:spcAft>
        <a:spcPct val="0"/>
      </a:spcAft>
      <a:defRPr sz="2400" kern="1200">
        <a:solidFill>
          <a:schemeClr val="tx1"/>
        </a:solidFill>
        <a:latin typeface="Tahoma" charset="0"/>
        <a:ea typeface="+mn-ea"/>
        <a:cs typeface="+mn-cs"/>
      </a:defRPr>
    </a:lvl3pPr>
    <a:lvl4pPr marL="1371600" algn="l" rtl="0" fontAlgn="base">
      <a:spcBef>
        <a:spcPct val="0"/>
      </a:spcBef>
      <a:spcAft>
        <a:spcPct val="0"/>
      </a:spcAft>
      <a:defRPr sz="2400" kern="1200">
        <a:solidFill>
          <a:schemeClr val="tx1"/>
        </a:solidFill>
        <a:latin typeface="Tahoma" charset="0"/>
        <a:ea typeface="+mn-ea"/>
        <a:cs typeface="+mn-cs"/>
      </a:defRPr>
    </a:lvl4pPr>
    <a:lvl5pPr marL="1828800" algn="l" rtl="0" fontAlgn="base">
      <a:spcBef>
        <a:spcPct val="0"/>
      </a:spcBef>
      <a:spcAft>
        <a:spcPct val="0"/>
      </a:spcAft>
      <a:defRPr sz="2400" kern="1200">
        <a:solidFill>
          <a:schemeClr val="tx1"/>
        </a:solidFill>
        <a:latin typeface="Tahoma" charset="0"/>
        <a:ea typeface="+mn-ea"/>
        <a:cs typeface="+mn-cs"/>
      </a:defRPr>
    </a:lvl5pPr>
    <a:lvl6pPr marL="2286000" algn="l" defTabSz="457200" rtl="0" eaLnBrk="1" latinLnBrk="0" hangingPunct="1">
      <a:defRPr sz="2400" kern="1200">
        <a:solidFill>
          <a:schemeClr val="tx1"/>
        </a:solidFill>
        <a:latin typeface="Tahoma" charset="0"/>
        <a:ea typeface="+mn-ea"/>
        <a:cs typeface="+mn-cs"/>
      </a:defRPr>
    </a:lvl6pPr>
    <a:lvl7pPr marL="2743200" algn="l" defTabSz="457200" rtl="0" eaLnBrk="1" latinLnBrk="0" hangingPunct="1">
      <a:defRPr sz="2400" kern="1200">
        <a:solidFill>
          <a:schemeClr val="tx1"/>
        </a:solidFill>
        <a:latin typeface="Tahoma" charset="0"/>
        <a:ea typeface="+mn-ea"/>
        <a:cs typeface="+mn-cs"/>
      </a:defRPr>
    </a:lvl7pPr>
    <a:lvl8pPr marL="3200400" algn="l" defTabSz="457200" rtl="0" eaLnBrk="1" latinLnBrk="0" hangingPunct="1">
      <a:defRPr sz="2400" kern="1200">
        <a:solidFill>
          <a:schemeClr val="tx1"/>
        </a:solidFill>
        <a:latin typeface="Tahoma" charset="0"/>
        <a:ea typeface="+mn-ea"/>
        <a:cs typeface="+mn-cs"/>
      </a:defRPr>
    </a:lvl8pPr>
    <a:lvl9pPr marL="3657600" algn="l" defTabSz="457200" rtl="0" eaLnBrk="1" latinLnBrk="0" hangingPunct="1">
      <a:defRPr sz="2400" kern="1200">
        <a:solidFill>
          <a:schemeClr val="tx1"/>
        </a:solidFill>
        <a:latin typeface="Tahoma" charset="0"/>
        <a:ea typeface="+mn-ea"/>
        <a:cs typeface="+mn-cs"/>
      </a:defRPr>
    </a:lvl9pPr>
  </p:defaultTextStyle>
  <p:extLst>
    <p:ext uri="{EFAFB233-063F-42B5-8137-9DF3F51BA10A}">
      <p15:sldGuideLst xmlns:p15="http://schemas.microsoft.com/office/powerpoint/2012/main">
        <p15:guide id="1" orient="horz" pos="2208">
          <p15:clr>
            <a:srgbClr val="A4A3A4"/>
          </p15:clr>
        </p15:guide>
        <p15:guide id="2" pos="2973">
          <p15:clr>
            <a:srgbClr val="A4A3A4"/>
          </p15:clr>
        </p15:guide>
      </p15:sldGuideLst>
    </p:ext>
    <p:ext uri="{2D200454-40CA-4A62-9FC3-DE9A4176ACB9}">
      <p15:notesGuideLst xmlns:p15="http://schemas.microsoft.com/office/powerpoint/2012/main">
        <p15:guide id="1" orient="horz" pos="2920">
          <p15:clr>
            <a:srgbClr val="A4A3A4"/>
          </p15:clr>
        </p15:guide>
        <p15:guide id="2" pos="220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66"/>
    <a:srgbClr val="969696"/>
    <a:srgbClr val="FF9999"/>
    <a:srgbClr val="FF5050"/>
    <a:srgbClr val="FF0000"/>
    <a:srgbClr val="292929"/>
    <a:srgbClr val="6600CC"/>
    <a:srgbClr val="33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24" autoAdjust="0"/>
    <p:restoredTop sz="94660"/>
  </p:normalViewPr>
  <p:slideViewPr>
    <p:cSldViewPr snapToGrid="0">
      <p:cViewPr varScale="1">
        <p:scale>
          <a:sx n="118" d="100"/>
          <a:sy n="118" d="100"/>
        </p:scale>
        <p:origin x="216" y="376"/>
      </p:cViewPr>
      <p:guideLst>
        <p:guide orient="horz" pos="2208"/>
        <p:guide pos="2973"/>
      </p:guideLst>
    </p:cSldViewPr>
  </p:slideViewPr>
  <p:outlineViewPr>
    <p:cViewPr>
      <p:scale>
        <a:sx n="33" d="100"/>
        <a:sy n="33" d="100"/>
      </p:scale>
      <p:origin x="0" y="0"/>
    </p:cViewPr>
    <p:sldLst>
      <p:sld r:id="rId1" collapse="1"/>
      <p:sld r:id="rId2" collapse="1"/>
      <p:sld r:id="rId3" collapse="1"/>
      <p:sld r:id="rId4" collapse="1"/>
      <p:sld r:id="rId5" collapse="1"/>
    </p:sldLst>
  </p:outlineViewPr>
  <p:notesTextViewPr>
    <p:cViewPr>
      <p:scale>
        <a:sx n="100" d="100"/>
        <a:sy n="100" d="100"/>
      </p:scale>
      <p:origin x="0" y="0"/>
    </p:cViewPr>
  </p:notesTextViewPr>
  <p:sorterViewPr>
    <p:cViewPr>
      <p:scale>
        <a:sx n="75" d="100"/>
        <a:sy n="75" d="100"/>
      </p:scale>
      <p:origin x="0" y="0"/>
    </p:cViewPr>
  </p:sorterViewPr>
  <p:notesViewPr>
    <p:cSldViewPr snapToGrid="0">
      <p:cViewPr>
        <p:scale>
          <a:sx n="75" d="100"/>
          <a:sy n="75" d="100"/>
        </p:scale>
        <p:origin x="-1290" y="144"/>
      </p:cViewPr>
      <p:guideLst>
        <p:guide orient="horz" pos="2920"/>
        <p:guide pos="220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notesMaster" Target="notesMasters/notesMaster1.xml"/><Relationship Id="rId56" Type="http://schemas.openxmlformats.org/officeDocument/2006/relationships/handoutMaster" Target="handoutMasters/handoutMaster1.xml"/><Relationship Id="rId57" Type="http://schemas.openxmlformats.org/officeDocument/2006/relationships/presProps" Target="presProps.xml"/><Relationship Id="rId58" Type="http://schemas.openxmlformats.org/officeDocument/2006/relationships/viewProps" Target="viewProps.xml"/><Relationship Id="rId59" Type="http://schemas.openxmlformats.org/officeDocument/2006/relationships/theme" Target="theme/theme1.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6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_rels/viewProps.xml.rels><?xml version="1.0" encoding="UTF-8" standalone="yes"?>
<Relationships xmlns="http://schemas.openxmlformats.org/package/2006/relationships"><Relationship Id="rId3" Type="http://schemas.openxmlformats.org/officeDocument/2006/relationships/slide" Target="slides/slide19.xml"/><Relationship Id="rId4" Type="http://schemas.openxmlformats.org/officeDocument/2006/relationships/slide" Target="slides/slide21.xml"/><Relationship Id="rId5" Type="http://schemas.openxmlformats.org/officeDocument/2006/relationships/slide" Target="slides/slide22.xml"/><Relationship Id="rId1" Type="http://schemas.openxmlformats.org/officeDocument/2006/relationships/slide" Target="slides/slide16.xml"/><Relationship Id="rId2" Type="http://schemas.openxmlformats.org/officeDocument/2006/relationships/slide" Target="slides/slide1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0" y="0"/>
            <a:ext cx="3027363" cy="463550"/>
          </a:xfrm>
          <a:prstGeom prst="rect">
            <a:avLst/>
          </a:prstGeom>
          <a:noFill/>
          <a:ln w="12700" cap="sq">
            <a:noFill/>
            <a:miter lim="800000"/>
            <a:headEnd type="none" w="sm" len="sm"/>
            <a:tailEnd type="none" w="sm" len="sm"/>
          </a:ln>
          <a:effectLst/>
        </p:spPr>
        <p:txBody>
          <a:bodyPr vert="horz" wrap="square" lIns="92885" tIns="46442" rIns="92885" bIns="46442" numCol="1" anchor="t" anchorCtr="0" compatLnSpc="1">
            <a:prstTxWarp prst="textNoShape">
              <a:avLst/>
            </a:prstTxWarp>
          </a:bodyPr>
          <a:lstStyle>
            <a:lvl1pPr defTabSz="928688">
              <a:defRPr sz="1200">
                <a:latin typeface="Arial" charset="0"/>
              </a:defRPr>
            </a:lvl1pPr>
          </a:lstStyle>
          <a:p>
            <a:endParaRPr lang="en-US"/>
          </a:p>
        </p:txBody>
      </p:sp>
      <p:sp>
        <p:nvSpPr>
          <p:cNvPr id="36867" name="Rectangle 3"/>
          <p:cNvSpPr>
            <a:spLocks noGrp="1" noChangeArrowheads="1"/>
          </p:cNvSpPr>
          <p:nvPr>
            <p:ph type="dt" sz="quarter" idx="1"/>
          </p:nvPr>
        </p:nvSpPr>
        <p:spPr bwMode="auto">
          <a:xfrm>
            <a:off x="3957638" y="0"/>
            <a:ext cx="3027362" cy="463550"/>
          </a:xfrm>
          <a:prstGeom prst="rect">
            <a:avLst/>
          </a:prstGeom>
          <a:noFill/>
          <a:ln w="12700" cap="sq">
            <a:noFill/>
            <a:miter lim="800000"/>
            <a:headEnd type="none" w="sm" len="sm"/>
            <a:tailEnd type="none" w="sm" len="sm"/>
          </a:ln>
          <a:effectLst/>
        </p:spPr>
        <p:txBody>
          <a:bodyPr vert="horz" wrap="square" lIns="92885" tIns="46442" rIns="92885" bIns="46442" numCol="1" anchor="t" anchorCtr="0" compatLnSpc="1">
            <a:prstTxWarp prst="textNoShape">
              <a:avLst/>
            </a:prstTxWarp>
          </a:bodyPr>
          <a:lstStyle>
            <a:lvl1pPr algn="r" defTabSz="928688">
              <a:defRPr sz="1200">
                <a:latin typeface="Arial" charset="0"/>
              </a:defRPr>
            </a:lvl1pPr>
          </a:lstStyle>
          <a:p>
            <a:endParaRPr lang="en-US"/>
          </a:p>
        </p:txBody>
      </p:sp>
      <p:sp>
        <p:nvSpPr>
          <p:cNvPr id="36868" name="Rectangle 4"/>
          <p:cNvSpPr>
            <a:spLocks noGrp="1" noChangeArrowheads="1"/>
          </p:cNvSpPr>
          <p:nvPr>
            <p:ph type="ftr" sz="quarter" idx="2"/>
          </p:nvPr>
        </p:nvSpPr>
        <p:spPr bwMode="auto">
          <a:xfrm>
            <a:off x="0" y="8807450"/>
            <a:ext cx="3027363" cy="463550"/>
          </a:xfrm>
          <a:prstGeom prst="rect">
            <a:avLst/>
          </a:prstGeom>
          <a:noFill/>
          <a:ln w="12700" cap="sq">
            <a:noFill/>
            <a:miter lim="800000"/>
            <a:headEnd type="none" w="sm" len="sm"/>
            <a:tailEnd type="none" w="sm" len="sm"/>
          </a:ln>
          <a:effectLst/>
        </p:spPr>
        <p:txBody>
          <a:bodyPr vert="horz" wrap="square" lIns="92885" tIns="46442" rIns="92885" bIns="46442" numCol="1" anchor="b" anchorCtr="0" compatLnSpc="1">
            <a:prstTxWarp prst="textNoShape">
              <a:avLst/>
            </a:prstTxWarp>
          </a:bodyPr>
          <a:lstStyle>
            <a:lvl1pPr defTabSz="928688">
              <a:defRPr sz="1200">
                <a:latin typeface="Arial" charset="0"/>
              </a:defRPr>
            </a:lvl1pPr>
          </a:lstStyle>
          <a:p>
            <a:endParaRPr lang="en-US"/>
          </a:p>
        </p:txBody>
      </p:sp>
      <p:sp>
        <p:nvSpPr>
          <p:cNvPr id="36869" name="Rectangle 5"/>
          <p:cNvSpPr>
            <a:spLocks noGrp="1" noChangeArrowheads="1"/>
          </p:cNvSpPr>
          <p:nvPr>
            <p:ph type="sldNum" sz="quarter" idx="3"/>
          </p:nvPr>
        </p:nvSpPr>
        <p:spPr bwMode="auto">
          <a:xfrm>
            <a:off x="3957638" y="8807450"/>
            <a:ext cx="3027362" cy="463550"/>
          </a:xfrm>
          <a:prstGeom prst="rect">
            <a:avLst/>
          </a:prstGeom>
          <a:noFill/>
          <a:ln w="12700" cap="sq">
            <a:noFill/>
            <a:miter lim="800000"/>
            <a:headEnd type="none" w="sm" len="sm"/>
            <a:tailEnd type="none" w="sm" len="sm"/>
          </a:ln>
          <a:effectLst/>
        </p:spPr>
        <p:txBody>
          <a:bodyPr vert="horz" wrap="square" lIns="92885" tIns="46442" rIns="92885" bIns="46442" numCol="1" anchor="b" anchorCtr="0" compatLnSpc="1">
            <a:prstTxWarp prst="textNoShape">
              <a:avLst/>
            </a:prstTxWarp>
          </a:bodyPr>
          <a:lstStyle>
            <a:lvl1pPr algn="r" defTabSz="928688">
              <a:defRPr sz="1200">
                <a:latin typeface="Arial" charset="0"/>
              </a:defRPr>
            </a:lvl1pPr>
          </a:lstStyle>
          <a:p>
            <a:fld id="{EAF3B4BD-E65C-6C40-B77E-BE583E7972A8}" type="slidenum">
              <a:rPr lang="en-US"/>
              <a:pPr/>
              <a:t>‹#›</a:t>
            </a:fld>
            <a:endParaRPr lang="en-US"/>
          </a:p>
        </p:txBody>
      </p:sp>
    </p:spTree>
    <p:extLst>
      <p:ext uri="{BB962C8B-B14F-4D97-AF65-F5344CB8AC3E}">
        <p14:creationId xmlns:p14="http://schemas.microsoft.com/office/powerpoint/2010/main" val="193581352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3027363" cy="463550"/>
          </a:xfrm>
          <a:prstGeom prst="rect">
            <a:avLst/>
          </a:prstGeom>
          <a:noFill/>
          <a:ln w="9525">
            <a:noFill/>
            <a:miter lim="800000"/>
            <a:headEnd/>
            <a:tailEnd/>
          </a:ln>
          <a:effectLst/>
        </p:spPr>
        <p:txBody>
          <a:bodyPr vert="horz" wrap="square" lIns="92885" tIns="46442" rIns="92885" bIns="46442" numCol="1" anchor="t" anchorCtr="0" compatLnSpc="1">
            <a:prstTxWarp prst="textNoShape">
              <a:avLst/>
            </a:prstTxWarp>
          </a:bodyPr>
          <a:lstStyle>
            <a:lvl1pPr defTabSz="928688">
              <a:defRPr sz="1200">
                <a:latin typeface="Arial" charset="0"/>
              </a:defRPr>
            </a:lvl1pPr>
          </a:lstStyle>
          <a:p>
            <a:endParaRPr lang="en-US"/>
          </a:p>
        </p:txBody>
      </p:sp>
      <p:sp>
        <p:nvSpPr>
          <p:cNvPr id="30723" name="Rectangle 3"/>
          <p:cNvSpPr>
            <a:spLocks noGrp="1" noChangeArrowheads="1"/>
          </p:cNvSpPr>
          <p:nvPr>
            <p:ph type="dt" idx="1"/>
          </p:nvPr>
        </p:nvSpPr>
        <p:spPr bwMode="auto">
          <a:xfrm>
            <a:off x="3957638" y="0"/>
            <a:ext cx="3027362" cy="463550"/>
          </a:xfrm>
          <a:prstGeom prst="rect">
            <a:avLst/>
          </a:prstGeom>
          <a:noFill/>
          <a:ln w="9525">
            <a:noFill/>
            <a:miter lim="800000"/>
            <a:headEnd/>
            <a:tailEnd/>
          </a:ln>
          <a:effectLst/>
        </p:spPr>
        <p:txBody>
          <a:bodyPr vert="horz" wrap="square" lIns="92885" tIns="46442" rIns="92885" bIns="46442" numCol="1" anchor="t" anchorCtr="0" compatLnSpc="1">
            <a:prstTxWarp prst="textNoShape">
              <a:avLst/>
            </a:prstTxWarp>
          </a:bodyPr>
          <a:lstStyle>
            <a:lvl1pPr algn="r" defTabSz="928688">
              <a:defRPr sz="1200">
                <a:latin typeface="Arial" charset="0"/>
              </a:defRPr>
            </a:lvl1pPr>
          </a:lstStyle>
          <a:p>
            <a:endParaRPr lang="en-US"/>
          </a:p>
        </p:txBody>
      </p:sp>
      <p:sp>
        <p:nvSpPr>
          <p:cNvPr id="30724" name="Rectangle 4"/>
          <p:cNvSpPr>
            <a:spLocks noGrp="1" noRot="1" noChangeAspect="1" noChangeArrowheads="1" noTextEdit="1"/>
          </p:cNvSpPr>
          <p:nvPr>
            <p:ph type="sldImg" idx="2"/>
          </p:nvPr>
        </p:nvSpPr>
        <p:spPr bwMode="auto">
          <a:xfrm>
            <a:off x="1174750" y="695325"/>
            <a:ext cx="4635500" cy="3476625"/>
          </a:xfrm>
          <a:prstGeom prst="rect">
            <a:avLst/>
          </a:prstGeom>
          <a:noFill/>
          <a:ln w="9525">
            <a:solidFill>
              <a:srgbClr val="000000"/>
            </a:solidFill>
            <a:miter lim="800000"/>
            <a:headEnd/>
            <a:tailEnd/>
          </a:ln>
          <a:effectLst/>
        </p:spPr>
      </p:sp>
      <p:sp>
        <p:nvSpPr>
          <p:cNvPr id="30725" name="Rectangle 5"/>
          <p:cNvSpPr>
            <a:spLocks noGrp="1" noChangeArrowheads="1"/>
          </p:cNvSpPr>
          <p:nvPr>
            <p:ph type="body" sz="quarter" idx="3"/>
          </p:nvPr>
        </p:nvSpPr>
        <p:spPr bwMode="auto">
          <a:xfrm>
            <a:off x="931863" y="4403725"/>
            <a:ext cx="5121275" cy="4171950"/>
          </a:xfrm>
          <a:prstGeom prst="rect">
            <a:avLst/>
          </a:prstGeom>
          <a:noFill/>
          <a:ln w="9525">
            <a:noFill/>
            <a:miter lim="800000"/>
            <a:headEnd/>
            <a:tailEnd/>
          </a:ln>
          <a:effectLst/>
        </p:spPr>
        <p:txBody>
          <a:bodyPr vert="horz" wrap="square" lIns="92885" tIns="46442" rIns="92885" bIns="46442" numCol="1" anchor="t" anchorCtr="0" compatLnSpc="1">
            <a:prstTxWarp prst="textNoShape">
              <a:avLst/>
            </a:prstTxWarp>
          </a:bodyPr>
          <a:lstStyle/>
          <a:p>
            <a:pPr lvl="0"/>
            <a:r>
              <a:rPr lang="en-US"/>
              <a:t>Click to edit Master text styles</a:t>
            </a:r>
          </a:p>
          <a:p>
            <a:pPr lvl="0"/>
            <a:r>
              <a:rPr lang="en-US"/>
              <a:t>Second level</a:t>
            </a:r>
          </a:p>
          <a:p>
            <a:pPr lvl="0"/>
            <a:r>
              <a:rPr lang="en-US"/>
              <a:t>Third level</a:t>
            </a:r>
          </a:p>
          <a:p>
            <a:pPr lvl="0"/>
            <a:r>
              <a:rPr lang="en-US"/>
              <a:t>Fourth level</a:t>
            </a:r>
          </a:p>
          <a:p>
            <a:pPr lvl="0"/>
            <a:r>
              <a:rPr lang="en-US"/>
              <a:t>Fifth level</a:t>
            </a:r>
          </a:p>
        </p:txBody>
      </p:sp>
      <p:sp>
        <p:nvSpPr>
          <p:cNvPr id="30726" name="Rectangle 6"/>
          <p:cNvSpPr>
            <a:spLocks noGrp="1" noChangeArrowheads="1"/>
          </p:cNvSpPr>
          <p:nvPr>
            <p:ph type="ftr" sz="quarter" idx="4"/>
          </p:nvPr>
        </p:nvSpPr>
        <p:spPr bwMode="auto">
          <a:xfrm>
            <a:off x="0" y="8807450"/>
            <a:ext cx="3027363" cy="463550"/>
          </a:xfrm>
          <a:prstGeom prst="rect">
            <a:avLst/>
          </a:prstGeom>
          <a:noFill/>
          <a:ln w="9525">
            <a:noFill/>
            <a:miter lim="800000"/>
            <a:headEnd/>
            <a:tailEnd/>
          </a:ln>
          <a:effectLst/>
        </p:spPr>
        <p:txBody>
          <a:bodyPr vert="horz" wrap="square" lIns="92885" tIns="46442" rIns="92885" bIns="46442" numCol="1" anchor="b" anchorCtr="0" compatLnSpc="1">
            <a:prstTxWarp prst="textNoShape">
              <a:avLst/>
            </a:prstTxWarp>
          </a:bodyPr>
          <a:lstStyle>
            <a:lvl1pPr defTabSz="928688">
              <a:defRPr sz="1200">
                <a:latin typeface="Arial" charset="0"/>
              </a:defRPr>
            </a:lvl1pPr>
          </a:lstStyle>
          <a:p>
            <a:endParaRPr lang="en-US"/>
          </a:p>
        </p:txBody>
      </p:sp>
      <p:sp>
        <p:nvSpPr>
          <p:cNvPr id="30727" name="Rectangle 7"/>
          <p:cNvSpPr>
            <a:spLocks noGrp="1" noChangeArrowheads="1"/>
          </p:cNvSpPr>
          <p:nvPr>
            <p:ph type="sldNum" sz="quarter" idx="5"/>
          </p:nvPr>
        </p:nvSpPr>
        <p:spPr bwMode="auto">
          <a:xfrm>
            <a:off x="3957638" y="8807450"/>
            <a:ext cx="3027362" cy="463550"/>
          </a:xfrm>
          <a:prstGeom prst="rect">
            <a:avLst/>
          </a:prstGeom>
          <a:noFill/>
          <a:ln w="9525">
            <a:noFill/>
            <a:miter lim="800000"/>
            <a:headEnd/>
            <a:tailEnd/>
          </a:ln>
          <a:effectLst/>
        </p:spPr>
        <p:txBody>
          <a:bodyPr vert="horz" wrap="square" lIns="92885" tIns="46442" rIns="92885" bIns="46442" numCol="1" anchor="b" anchorCtr="0" compatLnSpc="1">
            <a:prstTxWarp prst="textNoShape">
              <a:avLst/>
            </a:prstTxWarp>
          </a:bodyPr>
          <a:lstStyle>
            <a:lvl1pPr algn="r" defTabSz="928688">
              <a:defRPr sz="1200">
                <a:latin typeface="Arial" charset="0"/>
              </a:defRPr>
            </a:lvl1pPr>
          </a:lstStyle>
          <a:p>
            <a:fld id="{02A760B1-82E5-C64C-8EA8-DAE82ACD6BBE}" type="slidenum">
              <a:rPr lang="en-US"/>
              <a:pPr/>
              <a:t>‹#›</a:t>
            </a:fld>
            <a:endParaRPr lang="en-US"/>
          </a:p>
        </p:txBody>
      </p:sp>
    </p:spTree>
    <p:extLst>
      <p:ext uri="{BB962C8B-B14F-4D97-AF65-F5344CB8AC3E}">
        <p14:creationId xmlns:p14="http://schemas.microsoft.com/office/powerpoint/2010/main" val="3797954020"/>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kumimoji="1" sz="1200" kern="1200">
        <a:solidFill>
          <a:schemeClr val="tx1"/>
        </a:solidFill>
        <a:latin typeface="Times New Roman"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charset="0"/>
        <a:ea typeface="ＭＳ Ｐゴシック" charset="-128"/>
        <a:cs typeface="+mn-cs"/>
      </a:defRPr>
    </a:lvl2pPr>
    <a:lvl3pPr marL="914400" algn="l" rtl="0" eaLnBrk="0" fontAlgn="base" hangingPunct="0">
      <a:spcBef>
        <a:spcPct val="30000"/>
      </a:spcBef>
      <a:spcAft>
        <a:spcPct val="0"/>
      </a:spcAft>
      <a:defRPr kumimoji="1" sz="1200" kern="1200">
        <a:solidFill>
          <a:schemeClr val="tx1"/>
        </a:solidFill>
        <a:latin typeface="Times New Roman" charset="0"/>
        <a:ea typeface="ＭＳ Ｐゴシック" charset="-128"/>
        <a:cs typeface="+mn-cs"/>
      </a:defRPr>
    </a:lvl3pPr>
    <a:lvl4pPr marL="1371600" algn="l" rtl="0" eaLnBrk="0" fontAlgn="base" hangingPunct="0">
      <a:spcBef>
        <a:spcPct val="30000"/>
      </a:spcBef>
      <a:spcAft>
        <a:spcPct val="0"/>
      </a:spcAft>
      <a:defRPr kumimoji="1" sz="1200" kern="1200">
        <a:solidFill>
          <a:schemeClr val="tx1"/>
        </a:solidFill>
        <a:latin typeface="Times New Roman" charset="0"/>
        <a:ea typeface="ＭＳ Ｐゴシック" charset="-128"/>
        <a:cs typeface="+mn-cs"/>
      </a:defRPr>
    </a:lvl4pPr>
    <a:lvl5pPr marL="1828800" algn="l" rtl="0" eaLnBrk="0" fontAlgn="base" hangingPunct="0">
      <a:spcBef>
        <a:spcPct val="30000"/>
      </a:spcBef>
      <a:spcAft>
        <a:spcPct val="0"/>
      </a:spcAft>
      <a:defRPr kumimoji="1"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A3465CC-266F-354B-90CC-9B8B8BB4D0C2}" type="slidenum">
              <a:rPr lang="en-US"/>
              <a:pPr/>
              <a:t>44</a:t>
            </a:fld>
            <a:endParaRPr lang="en-US"/>
          </a:p>
        </p:txBody>
      </p:sp>
      <p:sp>
        <p:nvSpPr>
          <p:cNvPr id="393218" name="Rectangle 2"/>
          <p:cNvSpPr>
            <a:spLocks noGrp="1" noRot="1" noChangeAspect="1" noChangeArrowheads="1" noTextEdit="1"/>
          </p:cNvSpPr>
          <p:nvPr>
            <p:ph type="sldImg"/>
          </p:nvPr>
        </p:nvSpPr>
        <p:spPr>
          <a:ln/>
        </p:spPr>
      </p:sp>
      <p:sp>
        <p:nvSpPr>
          <p:cNvPr id="39321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5687115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76A1A0-8A70-9A4D-BAC6-8F90909E2776}" type="slidenum">
              <a:rPr lang="en-US"/>
              <a:pPr/>
              <a:t>45</a:t>
            </a:fld>
            <a:endParaRPr lang="en-US"/>
          </a:p>
        </p:txBody>
      </p:sp>
      <p:sp>
        <p:nvSpPr>
          <p:cNvPr id="398338" name="Rectangle 2"/>
          <p:cNvSpPr>
            <a:spLocks noGrp="1" noRot="1" noChangeAspect="1" noChangeArrowheads="1" noTextEdit="1"/>
          </p:cNvSpPr>
          <p:nvPr>
            <p:ph type="sldImg"/>
          </p:nvPr>
        </p:nvSpPr>
        <p:spPr>
          <a:ln/>
        </p:spPr>
      </p:sp>
      <p:sp>
        <p:nvSpPr>
          <p:cNvPr id="39833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6783706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D22C96B-57B1-2F4E-BD23-4C6CE6ADFEE4}" type="slidenum">
              <a:rPr lang="en-US"/>
              <a:pPr/>
              <a:t>46</a:t>
            </a:fld>
            <a:endParaRPr lang="en-US"/>
          </a:p>
        </p:txBody>
      </p:sp>
      <p:sp>
        <p:nvSpPr>
          <p:cNvPr id="404482" name="Rectangle 2"/>
          <p:cNvSpPr>
            <a:spLocks noGrp="1" noRot="1" noChangeAspect="1" noChangeArrowheads="1" noTextEdit="1"/>
          </p:cNvSpPr>
          <p:nvPr>
            <p:ph type="sldImg"/>
          </p:nvPr>
        </p:nvSpPr>
        <p:spPr>
          <a:ln/>
        </p:spPr>
      </p:sp>
      <p:sp>
        <p:nvSpPr>
          <p:cNvPr id="40448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851015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1FDB4DE-977E-3D4F-A366-AA33D291B7DA}" type="slidenum">
              <a:rPr lang="en-US"/>
              <a:pPr/>
              <a:t>47</a:t>
            </a:fld>
            <a:endParaRPr lang="en-US"/>
          </a:p>
        </p:txBody>
      </p:sp>
      <p:sp>
        <p:nvSpPr>
          <p:cNvPr id="400386" name="Rectangle 2"/>
          <p:cNvSpPr>
            <a:spLocks noGrp="1" noRot="1" noChangeAspect="1" noChangeArrowheads="1" noTextEdit="1"/>
          </p:cNvSpPr>
          <p:nvPr>
            <p:ph type="sldImg"/>
          </p:nvPr>
        </p:nvSpPr>
        <p:spPr>
          <a:ln/>
        </p:spPr>
      </p:sp>
      <p:sp>
        <p:nvSpPr>
          <p:cNvPr id="40038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0333375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7BC3A9D-7AE4-2548-9A91-733F01D98F15}" type="slidenum">
              <a:rPr lang="en-US"/>
              <a:pPr/>
              <a:t>48</a:t>
            </a:fld>
            <a:endParaRPr lang="en-US"/>
          </a:p>
        </p:txBody>
      </p:sp>
      <p:sp>
        <p:nvSpPr>
          <p:cNvPr id="402434" name="Rectangle 2"/>
          <p:cNvSpPr>
            <a:spLocks noGrp="1" noRot="1" noChangeAspect="1" noChangeArrowheads="1" noTextEdit="1"/>
          </p:cNvSpPr>
          <p:nvPr>
            <p:ph type="sldImg"/>
          </p:nvPr>
        </p:nvSpPr>
        <p:spPr>
          <a:ln/>
        </p:spPr>
      </p:sp>
      <p:sp>
        <p:nvSpPr>
          <p:cNvPr id="40243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3971298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21C476A-4E30-5D40-8DB6-82C31E4BA079}" type="slidenum">
              <a:rPr lang="en-US"/>
              <a:pPr/>
              <a:t>49</a:t>
            </a:fld>
            <a:endParaRPr lang="en-US"/>
          </a:p>
        </p:txBody>
      </p:sp>
      <p:sp>
        <p:nvSpPr>
          <p:cNvPr id="406530" name="Rectangle 2"/>
          <p:cNvSpPr>
            <a:spLocks noGrp="1" noRot="1" noChangeAspect="1" noChangeArrowheads="1" noTextEdit="1"/>
          </p:cNvSpPr>
          <p:nvPr>
            <p:ph type="sldImg"/>
          </p:nvPr>
        </p:nvSpPr>
        <p:spPr>
          <a:ln/>
        </p:spPr>
      </p:sp>
      <p:sp>
        <p:nvSpPr>
          <p:cNvPr id="40653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9747388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775289E-42D7-784A-8AE6-3920F05B841F}" type="slidenum">
              <a:rPr lang="en-US"/>
              <a:pPr/>
              <a:t>50</a:t>
            </a:fld>
            <a:endParaRPr lang="en-US"/>
          </a:p>
        </p:txBody>
      </p:sp>
      <p:sp>
        <p:nvSpPr>
          <p:cNvPr id="410626" name="Rectangle 2"/>
          <p:cNvSpPr>
            <a:spLocks noGrp="1" noRot="1" noChangeAspect="1" noChangeArrowheads="1" noTextEdit="1"/>
          </p:cNvSpPr>
          <p:nvPr>
            <p:ph type="sldImg"/>
          </p:nvPr>
        </p:nvSpPr>
        <p:spPr>
          <a:ln/>
        </p:spPr>
      </p:sp>
      <p:sp>
        <p:nvSpPr>
          <p:cNvPr id="41062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4308111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E236DA3-5AEC-0041-A543-A6DD796FF51F}" type="slidenum">
              <a:rPr lang="en-US"/>
              <a:pPr/>
              <a:t>51</a:t>
            </a:fld>
            <a:endParaRPr lang="en-US"/>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206987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5D37CFC1-4D42-AF47-AD33-A5D7D6C21919}" type="datetime1">
              <a:rPr lang="en-GB" smtClean="0"/>
              <a:t>15/09/2017</a:t>
            </a:fld>
            <a:endParaRPr lang="en-US"/>
          </a:p>
        </p:txBody>
      </p:sp>
      <p:sp>
        <p:nvSpPr>
          <p:cNvPr id="5" name="Footer Placeholder 4"/>
          <p:cNvSpPr>
            <a:spLocks noGrp="1"/>
          </p:cNvSpPr>
          <p:nvPr>
            <p:ph type="ftr" sz="quarter" idx="11"/>
          </p:nvPr>
        </p:nvSpPr>
        <p:spPr/>
        <p:txBody>
          <a:bodyPr/>
          <a:lstStyle/>
          <a:p>
            <a:r>
              <a:rPr lang="en-US" smtClean="0"/>
              <a:t>22c/55:181 --- Formal Methods in Software Engineering  Fall'13</a:t>
            </a:r>
            <a:endParaRPr lang="en-US"/>
          </a:p>
        </p:txBody>
      </p:sp>
      <p:sp>
        <p:nvSpPr>
          <p:cNvPr id="6" name="Slide Number Placeholder 5"/>
          <p:cNvSpPr>
            <a:spLocks noGrp="1"/>
          </p:cNvSpPr>
          <p:nvPr>
            <p:ph type="sldNum" sz="quarter" idx="12"/>
          </p:nvPr>
        </p:nvSpPr>
        <p:spPr/>
        <p:txBody>
          <a:bodyPr/>
          <a:lstStyle/>
          <a:p>
            <a:fld id="{2D330527-0F62-1443-9AD7-707B7A342B9F}" type="slidenum">
              <a:rPr lang="en-US" smtClean="0"/>
              <a:pPr/>
              <a:t>‹#›</a:t>
            </a:fld>
            <a:endParaRPr lang="en-US"/>
          </a:p>
        </p:txBody>
      </p:sp>
    </p:spTree>
    <p:extLst>
      <p:ext uri="{BB962C8B-B14F-4D97-AF65-F5344CB8AC3E}">
        <p14:creationId xmlns:p14="http://schemas.microsoft.com/office/powerpoint/2010/main" val="41823899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DFD9A5E0-F06B-864C-B4B4-192EE519C89D}" type="datetime1">
              <a:rPr lang="en-GB" smtClean="0"/>
              <a:t>15/09/2017</a:t>
            </a:fld>
            <a:endParaRPr lang="en-US"/>
          </a:p>
        </p:txBody>
      </p:sp>
      <p:sp>
        <p:nvSpPr>
          <p:cNvPr id="5" name="Footer Placeholder 4"/>
          <p:cNvSpPr>
            <a:spLocks noGrp="1"/>
          </p:cNvSpPr>
          <p:nvPr>
            <p:ph type="ftr" sz="quarter" idx="11"/>
          </p:nvPr>
        </p:nvSpPr>
        <p:spPr/>
        <p:txBody>
          <a:bodyPr/>
          <a:lstStyle/>
          <a:p>
            <a:r>
              <a:rPr lang="en-US" smtClean="0"/>
              <a:t>22c/55:181 --- Formal Methods in Software Engineering  Fall'13</a:t>
            </a:r>
            <a:endParaRPr lang="en-US"/>
          </a:p>
        </p:txBody>
      </p:sp>
      <p:sp>
        <p:nvSpPr>
          <p:cNvPr id="6" name="Slide Number Placeholder 5"/>
          <p:cNvSpPr>
            <a:spLocks noGrp="1"/>
          </p:cNvSpPr>
          <p:nvPr>
            <p:ph type="sldNum" sz="quarter" idx="12"/>
          </p:nvPr>
        </p:nvSpPr>
        <p:spPr/>
        <p:txBody>
          <a:bodyPr/>
          <a:lstStyle/>
          <a:p>
            <a:fld id="{0A265E66-D89C-8F4C-A056-D2DFD418DC2D}" type="slidenum">
              <a:rPr lang="en-US" smtClean="0"/>
              <a:pPr/>
              <a:t>‹#›</a:t>
            </a:fld>
            <a:endParaRPr lang="en-US"/>
          </a:p>
        </p:txBody>
      </p:sp>
    </p:spTree>
    <p:extLst>
      <p:ext uri="{BB962C8B-B14F-4D97-AF65-F5344CB8AC3E}">
        <p14:creationId xmlns:p14="http://schemas.microsoft.com/office/powerpoint/2010/main" val="16080656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A6F294C-3992-624C-AF14-1B3B9B8D317A}" type="datetime1">
              <a:rPr lang="en-GB" smtClean="0"/>
              <a:t>15/09/2017</a:t>
            </a:fld>
            <a:endParaRPr lang="en-US"/>
          </a:p>
        </p:txBody>
      </p:sp>
      <p:sp>
        <p:nvSpPr>
          <p:cNvPr id="5" name="Footer Placeholder 4"/>
          <p:cNvSpPr>
            <a:spLocks noGrp="1"/>
          </p:cNvSpPr>
          <p:nvPr>
            <p:ph type="ftr" sz="quarter" idx="11"/>
          </p:nvPr>
        </p:nvSpPr>
        <p:spPr/>
        <p:txBody>
          <a:bodyPr/>
          <a:lstStyle/>
          <a:p>
            <a:r>
              <a:rPr lang="en-US" smtClean="0"/>
              <a:t>22c/55:181 --- Formal Methods in Software Engineering  Fall'13</a:t>
            </a:r>
            <a:endParaRPr lang="en-US"/>
          </a:p>
        </p:txBody>
      </p:sp>
      <p:sp>
        <p:nvSpPr>
          <p:cNvPr id="6" name="Slide Number Placeholder 5"/>
          <p:cNvSpPr>
            <a:spLocks noGrp="1"/>
          </p:cNvSpPr>
          <p:nvPr>
            <p:ph type="sldNum" sz="quarter" idx="12"/>
          </p:nvPr>
        </p:nvSpPr>
        <p:spPr/>
        <p:txBody>
          <a:bodyPr/>
          <a:lstStyle/>
          <a:p>
            <a:fld id="{4B0D2193-A893-C546-8804-F307E90A85A4}" type="slidenum">
              <a:rPr lang="en-US" smtClean="0"/>
              <a:pPr/>
              <a:t>‹#›</a:t>
            </a:fld>
            <a:endParaRPr lang="en-US"/>
          </a:p>
        </p:txBody>
      </p:sp>
    </p:spTree>
    <p:extLst>
      <p:ext uri="{BB962C8B-B14F-4D97-AF65-F5344CB8AC3E}">
        <p14:creationId xmlns:p14="http://schemas.microsoft.com/office/powerpoint/2010/main" val="2193761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B490C8C1-E41A-254C-8C5C-8F2C16FA411B}" type="datetime1">
              <a:rPr lang="en-GB" smtClean="0"/>
              <a:t>15/09/2017</a:t>
            </a:fld>
            <a:endParaRPr lang="en-US"/>
          </a:p>
        </p:txBody>
      </p:sp>
      <p:sp>
        <p:nvSpPr>
          <p:cNvPr id="5" name="Footer Placeholder 4"/>
          <p:cNvSpPr>
            <a:spLocks noGrp="1"/>
          </p:cNvSpPr>
          <p:nvPr>
            <p:ph type="ftr" sz="quarter" idx="11"/>
          </p:nvPr>
        </p:nvSpPr>
        <p:spPr/>
        <p:txBody>
          <a:bodyPr/>
          <a:lstStyle/>
          <a:p>
            <a:r>
              <a:rPr lang="en-US" smtClean="0"/>
              <a:t>22c/55:181 --- Formal Methods in Software Engineering  Fall'13</a:t>
            </a:r>
            <a:endParaRPr lang="en-US"/>
          </a:p>
        </p:txBody>
      </p:sp>
      <p:sp>
        <p:nvSpPr>
          <p:cNvPr id="6" name="Slide Number Placeholder 5"/>
          <p:cNvSpPr>
            <a:spLocks noGrp="1"/>
          </p:cNvSpPr>
          <p:nvPr>
            <p:ph type="sldNum" sz="quarter" idx="12"/>
          </p:nvPr>
        </p:nvSpPr>
        <p:spPr/>
        <p:txBody>
          <a:bodyPr/>
          <a:lstStyle/>
          <a:p>
            <a:fld id="{82BB84F8-A009-7042-A1B1-15FEA8E57B12}" type="slidenum">
              <a:rPr lang="en-US" smtClean="0"/>
              <a:pPr/>
              <a:t>‹#›</a:t>
            </a:fld>
            <a:endParaRPr lang="en-US"/>
          </a:p>
        </p:txBody>
      </p:sp>
    </p:spTree>
    <p:extLst>
      <p:ext uri="{BB962C8B-B14F-4D97-AF65-F5344CB8AC3E}">
        <p14:creationId xmlns:p14="http://schemas.microsoft.com/office/powerpoint/2010/main" val="11169305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5934175D-09E1-7E40-A490-393876AF6E36}" type="datetime1">
              <a:rPr lang="en-GB" smtClean="0"/>
              <a:t>15/09/2017</a:t>
            </a:fld>
            <a:endParaRPr lang="en-US"/>
          </a:p>
        </p:txBody>
      </p:sp>
      <p:sp>
        <p:nvSpPr>
          <p:cNvPr id="5" name="Footer Placeholder 4"/>
          <p:cNvSpPr>
            <a:spLocks noGrp="1"/>
          </p:cNvSpPr>
          <p:nvPr>
            <p:ph type="ftr" sz="quarter" idx="11"/>
          </p:nvPr>
        </p:nvSpPr>
        <p:spPr/>
        <p:txBody>
          <a:bodyPr/>
          <a:lstStyle/>
          <a:p>
            <a:r>
              <a:rPr lang="en-US" smtClean="0"/>
              <a:t>22c/55:181 --- Formal Methods in Software Engineering  Fall'13</a:t>
            </a:r>
            <a:endParaRPr lang="en-US"/>
          </a:p>
        </p:txBody>
      </p:sp>
      <p:sp>
        <p:nvSpPr>
          <p:cNvPr id="6" name="Slide Number Placeholder 5"/>
          <p:cNvSpPr>
            <a:spLocks noGrp="1"/>
          </p:cNvSpPr>
          <p:nvPr>
            <p:ph type="sldNum" sz="quarter" idx="12"/>
          </p:nvPr>
        </p:nvSpPr>
        <p:spPr/>
        <p:txBody>
          <a:bodyPr/>
          <a:lstStyle/>
          <a:p>
            <a:fld id="{7D0442FE-8E4D-3C41-BE5F-1C252360EB77}" type="slidenum">
              <a:rPr lang="en-US" smtClean="0"/>
              <a:pPr/>
              <a:t>‹#›</a:t>
            </a:fld>
            <a:endParaRPr lang="en-US"/>
          </a:p>
        </p:txBody>
      </p:sp>
    </p:spTree>
    <p:extLst>
      <p:ext uri="{BB962C8B-B14F-4D97-AF65-F5344CB8AC3E}">
        <p14:creationId xmlns:p14="http://schemas.microsoft.com/office/powerpoint/2010/main" val="5903713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28D567C0-8A8E-D742-9FCC-FDBF2AE391ED}" type="datetime1">
              <a:rPr lang="en-GB" smtClean="0"/>
              <a:t>15/09/2017</a:t>
            </a:fld>
            <a:endParaRPr lang="en-US"/>
          </a:p>
        </p:txBody>
      </p:sp>
      <p:sp>
        <p:nvSpPr>
          <p:cNvPr id="6" name="Footer Placeholder 5"/>
          <p:cNvSpPr>
            <a:spLocks noGrp="1"/>
          </p:cNvSpPr>
          <p:nvPr>
            <p:ph type="ftr" sz="quarter" idx="11"/>
          </p:nvPr>
        </p:nvSpPr>
        <p:spPr/>
        <p:txBody>
          <a:bodyPr/>
          <a:lstStyle/>
          <a:p>
            <a:r>
              <a:rPr lang="en-US" smtClean="0"/>
              <a:t>22c/55:181 --- Formal Methods in Software Engineering  Fall'13</a:t>
            </a:r>
            <a:endParaRPr lang="en-US"/>
          </a:p>
        </p:txBody>
      </p:sp>
      <p:sp>
        <p:nvSpPr>
          <p:cNvPr id="7" name="Slide Number Placeholder 6"/>
          <p:cNvSpPr>
            <a:spLocks noGrp="1"/>
          </p:cNvSpPr>
          <p:nvPr>
            <p:ph type="sldNum" sz="quarter" idx="12"/>
          </p:nvPr>
        </p:nvSpPr>
        <p:spPr/>
        <p:txBody>
          <a:bodyPr/>
          <a:lstStyle/>
          <a:p>
            <a:fld id="{AF745F4B-CEDE-7449-901B-7F020119DF2C}" type="slidenum">
              <a:rPr lang="en-US" smtClean="0"/>
              <a:pPr/>
              <a:t>‹#›</a:t>
            </a:fld>
            <a:endParaRPr lang="en-US"/>
          </a:p>
        </p:txBody>
      </p:sp>
    </p:spTree>
    <p:extLst>
      <p:ext uri="{BB962C8B-B14F-4D97-AF65-F5344CB8AC3E}">
        <p14:creationId xmlns:p14="http://schemas.microsoft.com/office/powerpoint/2010/main" val="21294350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48AA3355-E569-7040-815E-123272C4E540}" type="datetime1">
              <a:rPr lang="en-GB" smtClean="0"/>
              <a:t>15/09/2017</a:t>
            </a:fld>
            <a:endParaRPr lang="en-US"/>
          </a:p>
        </p:txBody>
      </p:sp>
      <p:sp>
        <p:nvSpPr>
          <p:cNvPr id="8" name="Footer Placeholder 7"/>
          <p:cNvSpPr>
            <a:spLocks noGrp="1"/>
          </p:cNvSpPr>
          <p:nvPr>
            <p:ph type="ftr" sz="quarter" idx="11"/>
          </p:nvPr>
        </p:nvSpPr>
        <p:spPr/>
        <p:txBody>
          <a:bodyPr/>
          <a:lstStyle/>
          <a:p>
            <a:r>
              <a:rPr lang="en-US" smtClean="0"/>
              <a:t>22c/55:181 --- Formal Methods in Software Engineering  Fall'13</a:t>
            </a:r>
            <a:endParaRPr lang="en-US"/>
          </a:p>
        </p:txBody>
      </p:sp>
      <p:sp>
        <p:nvSpPr>
          <p:cNvPr id="9" name="Slide Number Placeholder 8"/>
          <p:cNvSpPr>
            <a:spLocks noGrp="1"/>
          </p:cNvSpPr>
          <p:nvPr>
            <p:ph type="sldNum" sz="quarter" idx="12"/>
          </p:nvPr>
        </p:nvSpPr>
        <p:spPr/>
        <p:txBody>
          <a:bodyPr/>
          <a:lstStyle/>
          <a:p>
            <a:fld id="{7A4F38F5-A75D-FB4E-AE86-E95E16418ED7}" type="slidenum">
              <a:rPr lang="en-US" smtClean="0"/>
              <a:pPr/>
              <a:t>‹#›</a:t>
            </a:fld>
            <a:endParaRPr lang="en-US"/>
          </a:p>
        </p:txBody>
      </p:sp>
    </p:spTree>
    <p:extLst>
      <p:ext uri="{BB962C8B-B14F-4D97-AF65-F5344CB8AC3E}">
        <p14:creationId xmlns:p14="http://schemas.microsoft.com/office/powerpoint/2010/main" val="805698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3C85743F-EDAC-D44C-B28A-1859EB8462B4}" type="datetime1">
              <a:rPr lang="en-GB" smtClean="0"/>
              <a:t>15/09/2017</a:t>
            </a:fld>
            <a:endParaRPr lang="en-US"/>
          </a:p>
        </p:txBody>
      </p:sp>
      <p:sp>
        <p:nvSpPr>
          <p:cNvPr id="4" name="Footer Placeholder 3"/>
          <p:cNvSpPr>
            <a:spLocks noGrp="1"/>
          </p:cNvSpPr>
          <p:nvPr>
            <p:ph type="ftr" sz="quarter" idx="11"/>
          </p:nvPr>
        </p:nvSpPr>
        <p:spPr/>
        <p:txBody>
          <a:bodyPr/>
          <a:lstStyle/>
          <a:p>
            <a:r>
              <a:rPr lang="en-US" smtClean="0"/>
              <a:t>22c/55:181 --- Formal Methods in Software Engineering  Fall'13</a:t>
            </a:r>
            <a:endParaRPr lang="en-US"/>
          </a:p>
        </p:txBody>
      </p:sp>
      <p:sp>
        <p:nvSpPr>
          <p:cNvPr id="5" name="Slide Number Placeholder 4"/>
          <p:cNvSpPr>
            <a:spLocks noGrp="1"/>
          </p:cNvSpPr>
          <p:nvPr>
            <p:ph type="sldNum" sz="quarter" idx="12"/>
          </p:nvPr>
        </p:nvSpPr>
        <p:spPr/>
        <p:txBody>
          <a:bodyPr/>
          <a:lstStyle/>
          <a:p>
            <a:fld id="{6B3D668F-663F-9941-853C-63BBAEBC35E2}" type="slidenum">
              <a:rPr lang="en-US" smtClean="0"/>
              <a:pPr/>
              <a:t>‹#›</a:t>
            </a:fld>
            <a:endParaRPr lang="en-US"/>
          </a:p>
        </p:txBody>
      </p:sp>
    </p:spTree>
    <p:extLst>
      <p:ext uri="{BB962C8B-B14F-4D97-AF65-F5344CB8AC3E}">
        <p14:creationId xmlns:p14="http://schemas.microsoft.com/office/powerpoint/2010/main" val="31618561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321FEB22-9AFA-7149-B1A1-6E0DA265508A}" type="datetime1">
              <a:rPr lang="en-GB" smtClean="0"/>
              <a:t>15/09/2017</a:t>
            </a:fld>
            <a:endParaRPr lang="en-US"/>
          </a:p>
        </p:txBody>
      </p:sp>
      <p:sp>
        <p:nvSpPr>
          <p:cNvPr id="3" name="Footer Placeholder 2"/>
          <p:cNvSpPr>
            <a:spLocks noGrp="1"/>
          </p:cNvSpPr>
          <p:nvPr>
            <p:ph type="ftr" sz="quarter" idx="11"/>
          </p:nvPr>
        </p:nvSpPr>
        <p:spPr/>
        <p:txBody>
          <a:bodyPr/>
          <a:lstStyle/>
          <a:p>
            <a:r>
              <a:rPr lang="en-US" smtClean="0"/>
              <a:t>22c/55:181 --- Formal Methods in Software Engineering  Fall'13</a:t>
            </a:r>
            <a:endParaRPr lang="en-US"/>
          </a:p>
        </p:txBody>
      </p:sp>
      <p:sp>
        <p:nvSpPr>
          <p:cNvPr id="4" name="Slide Number Placeholder 3"/>
          <p:cNvSpPr>
            <a:spLocks noGrp="1"/>
          </p:cNvSpPr>
          <p:nvPr>
            <p:ph type="sldNum" sz="quarter" idx="12"/>
          </p:nvPr>
        </p:nvSpPr>
        <p:spPr/>
        <p:txBody>
          <a:bodyPr/>
          <a:lstStyle/>
          <a:p>
            <a:fld id="{BF0AD9FA-3F87-9347-9F61-666321CB285A}" type="slidenum">
              <a:rPr lang="en-US" smtClean="0"/>
              <a:pPr/>
              <a:t>‹#›</a:t>
            </a:fld>
            <a:endParaRPr lang="en-US"/>
          </a:p>
        </p:txBody>
      </p:sp>
    </p:spTree>
    <p:extLst>
      <p:ext uri="{BB962C8B-B14F-4D97-AF65-F5344CB8AC3E}">
        <p14:creationId xmlns:p14="http://schemas.microsoft.com/office/powerpoint/2010/main" val="26250309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9160CDE1-A732-A24E-BB52-DFA292C377F7}" type="datetime1">
              <a:rPr lang="en-GB" smtClean="0"/>
              <a:t>15/09/2017</a:t>
            </a:fld>
            <a:endParaRPr lang="en-US"/>
          </a:p>
        </p:txBody>
      </p:sp>
      <p:sp>
        <p:nvSpPr>
          <p:cNvPr id="6" name="Footer Placeholder 5"/>
          <p:cNvSpPr>
            <a:spLocks noGrp="1"/>
          </p:cNvSpPr>
          <p:nvPr>
            <p:ph type="ftr" sz="quarter" idx="11"/>
          </p:nvPr>
        </p:nvSpPr>
        <p:spPr/>
        <p:txBody>
          <a:bodyPr/>
          <a:lstStyle/>
          <a:p>
            <a:r>
              <a:rPr lang="en-US" smtClean="0"/>
              <a:t>22c/55:181 --- Formal Methods in Software Engineering  Fall'13</a:t>
            </a:r>
            <a:endParaRPr lang="en-US"/>
          </a:p>
        </p:txBody>
      </p:sp>
      <p:sp>
        <p:nvSpPr>
          <p:cNvPr id="7" name="Slide Number Placeholder 6"/>
          <p:cNvSpPr>
            <a:spLocks noGrp="1"/>
          </p:cNvSpPr>
          <p:nvPr>
            <p:ph type="sldNum" sz="quarter" idx="12"/>
          </p:nvPr>
        </p:nvSpPr>
        <p:spPr/>
        <p:txBody>
          <a:bodyPr/>
          <a:lstStyle/>
          <a:p>
            <a:fld id="{C492469D-E171-6748-95D1-29E37003609A}" type="slidenum">
              <a:rPr lang="en-US" smtClean="0"/>
              <a:pPr/>
              <a:t>‹#›</a:t>
            </a:fld>
            <a:endParaRPr lang="en-US"/>
          </a:p>
        </p:txBody>
      </p:sp>
    </p:spTree>
    <p:extLst>
      <p:ext uri="{BB962C8B-B14F-4D97-AF65-F5344CB8AC3E}">
        <p14:creationId xmlns:p14="http://schemas.microsoft.com/office/powerpoint/2010/main" val="35489511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76DBBCAD-FE3A-F94E-9987-BE84280328AE}" type="datetime1">
              <a:rPr lang="en-GB" smtClean="0"/>
              <a:t>15/09/2017</a:t>
            </a:fld>
            <a:endParaRPr lang="en-US"/>
          </a:p>
        </p:txBody>
      </p:sp>
      <p:sp>
        <p:nvSpPr>
          <p:cNvPr id="6" name="Footer Placeholder 5"/>
          <p:cNvSpPr>
            <a:spLocks noGrp="1"/>
          </p:cNvSpPr>
          <p:nvPr>
            <p:ph type="ftr" sz="quarter" idx="11"/>
          </p:nvPr>
        </p:nvSpPr>
        <p:spPr/>
        <p:txBody>
          <a:bodyPr/>
          <a:lstStyle/>
          <a:p>
            <a:r>
              <a:rPr lang="en-US" smtClean="0"/>
              <a:t>22c/55:181 --- Formal Methods in Software Engineering  Fall'13</a:t>
            </a:r>
            <a:endParaRPr lang="en-US"/>
          </a:p>
        </p:txBody>
      </p:sp>
      <p:sp>
        <p:nvSpPr>
          <p:cNvPr id="7" name="Slide Number Placeholder 6"/>
          <p:cNvSpPr>
            <a:spLocks noGrp="1"/>
          </p:cNvSpPr>
          <p:nvPr>
            <p:ph type="sldNum" sz="quarter" idx="12"/>
          </p:nvPr>
        </p:nvSpPr>
        <p:spPr/>
        <p:txBody>
          <a:bodyPr/>
          <a:lstStyle/>
          <a:p>
            <a:fld id="{91AA0469-46FA-554B-AC64-9679A7863478}" type="slidenum">
              <a:rPr lang="en-US" smtClean="0"/>
              <a:pPr/>
              <a:t>‹#›</a:t>
            </a:fld>
            <a:endParaRPr lang="en-US"/>
          </a:p>
        </p:txBody>
      </p:sp>
    </p:spTree>
    <p:extLst>
      <p:ext uri="{BB962C8B-B14F-4D97-AF65-F5344CB8AC3E}">
        <p14:creationId xmlns:p14="http://schemas.microsoft.com/office/powerpoint/2010/main" val="182043463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3"/>
          </p:nvPr>
        </p:nvSpPr>
        <p:spPr>
          <a:xfrm>
            <a:off x="457200" y="6356350"/>
            <a:ext cx="5562601"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smtClean="0"/>
              <a:t>22c/55:181 --- Formal Methods in Software Engineering  Fall'13</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D60639-0F7E-0042-BEC6-9EF747E3FE3E}" type="slidenum">
              <a:rPr lang="en-US" smtClean="0"/>
              <a:pPr/>
              <a:t>‹#›</a:t>
            </a:fld>
            <a:endParaRPr lang="en-US"/>
          </a:p>
        </p:txBody>
      </p:sp>
    </p:spTree>
    <p:extLst>
      <p:ext uri="{BB962C8B-B14F-4D97-AF65-F5344CB8AC3E}">
        <p14:creationId xmlns:p14="http://schemas.microsoft.com/office/powerpoint/2010/main" val="940669932"/>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6179" name="Rectangle 3"/>
          <p:cNvSpPr>
            <a:spLocks noGrp="1" noChangeArrowheads="1"/>
          </p:cNvSpPr>
          <p:nvPr>
            <p:ph type="subTitle" idx="1"/>
          </p:nvPr>
        </p:nvSpPr>
        <p:spPr>
          <a:xfrm>
            <a:off x="1371599" y="3886200"/>
            <a:ext cx="6942668" cy="1752600"/>
          </a:xfrm>
        </p:spPr>
        <p:txBody>
          <a:bodyPr>
            <a:normAutofit/>
          </a:bodyPr>
          <a:lstStyle/>
          <a:p>
            <a:r>
              <a:rPr lang="en-US" sz="3600" dirty="0" smtClean="0">
                <a:solidFill>
                  <a:schemeClr val="accent2"/>
                </a:solidFill>
              </a:rPr>
              <a:t>Modeling in Alloy: Academia </a:t>
            </a:r>
            <a:r>
              <a:rPr lang="en-US" sz="3600" dirty="0">
                <a:solidFill>
                  <a:schemeClr val="accent2"/>
                </a:solidFill>
              </a:rPr>
              <a:t>Model</a:t>
            </a:r>
          </a:p>
        </p:txBody>
      </p:sp>
      <p:sp>
        <p:nvSpPr>
          <p:cNvPr id="306183" name="Text Box 7"/>
          <p:cNvSpPr txBox="1">
            <a:spLocks noChangeArrowheads="1"/>
          </p:cNvSpPr>
          <p:nvPr/>
        </p:nvSpPr>
        <p:spPr bwMode="auto">
          <a:xfrm>
            <a:off x="623367" y="5468938"/>
            <a:ext cx="8402638" cy="1200329"/>
          </a:xfrm>
          <a:prstGeom prst="rect">
            <a:avLst/>
          </a:prstGeom>
          <a:noFill/>
          <a:ln w="9525">
            <a:noFill/>
            <a:miter lim="800000"/>
            <a:headEnd/>
            <a:tailEnd/>
          </a:ln>
          <a:effectLst/>
        </p:spPr>
        <p:txBody>
          <a:bodyPr>
            <a:prstTxWarp prst="textNoShape">
              <a:avLst/>
            </a:prstTxWarp>
            <a:spAutoFit/>
          </a:bodyPr>
          <a:lstStyle/>
          <a:p>
            <a:r>
              <a:rPr lang="en-US" sz="1200" i="1" smtClean="0">
                <a:latin typeface="Microsoft Sans Serif" charset="0"/>
              </a:rPr>
              <a:t>Copyright </a:t>
            </a:r>
            <a:r>
              <a:rPr lang="en-US" sz="1200" i="1" smtClean="0">
                <a:latin typeface="Microsoft Sans Serif" charset="0"/>
              </a:rPr>
              <a:t>2001-17, </a:t>
            </a:r>
            <a:r>
              <a:rPr lang="en-US" sz="1200" i="1" dirty="0" smtClean="0">
                <a:latin typeface="Microsoft Sans Serif" charset="0"/>
              </a:rPr>
              <a:t>Matt Dwyer, John </a:t>
            </a:r>
            <a:r>
              <a:rPr lang="en-US" sz="1200" i="1" dirty="0" err="1" smtClean="0">
                <a:latin typeface="Microsoft Sans Serif" charset="0"/>
              </a:rPr>
              <a:t>Hatcliff</a:t>
            </a:r>
            <a:r>
              <a:rPr lang="en-US" sz="1200" i="1" dirty="0" smtClean="0">
                <a:latin typeface="Microsoft Sans Serif" charset="0"/>
              </a:rPr>
              <a:t>, Rod Howell, Laurence </a:t>
            </a:r>
            <a:r>
              <a:rPr lang="en-US" sz="1200" i="1" dirty="0" err="1" smtClean="0">
                <a:latin typeface="Microsoft Sans Serif" charset="0"/>
              </a:rPr>
              <a:t>Pilard</a:t>
            </a:r>
            <a:r>
              <a:rPr lang="en-US" sz="1200" i="1" dirty="0" smtClean="0">
                <a:latin typeface="Microsoft Sans Serif" charset="0"/>
              </a:rPr>
              <a:t>, and Cesare Tinelli. </a:t>
            </a:r>
          </a:p>
          <a:p>
            <a:r>
              <a:rPr lang="en-US" sz="1200" i="1" dirty="0" smtClean="0">
                <a:latin typeface="Microsoft Sans Serif" charset="0"/>
              </a:rPr>
              <a:t>Produced by Cesare Tinelli and Laurence </a:t>
            </a:r>
            <a:r>
              <a:rPr lang="en-US" sz="1200" i="1" dirty="0" err="1" smtClean="0">
                <a:latin typeface="Microsoft Sans Serif" charset="0"/>
              </a:rPr>
              <a:t>Pilard</a:t>
            </a:r>
            <a:r>
              <a:rPr lang="en-US" sz="1200" i="1" dirty="0" smtClean="0">
                <a:latin typeface="Microsoft Sans Serif" charset="0"/>
              </a:rPr>
              <a:t> at the University of Iowa from notes originally developed by Matt Dwyer, John </a:t>
            </a:r>
            <a:r>
              <a:rPr lang="en-US" sz="1200" i="1" dirty="0" err="1" smtClean="0">
                <a:latin typeface="Microsoft Sans Serif" charset="0"/>
              </a:rPr>
              <a:t>Hatcliff</a:t>
            </a:r>
            <a:r>
              <a:rPr lang="en-US" sz="1200" i="1" dirty="0" smtClean="0">
                <a:latin typeface="Microsoft Sans Serif" charset="0"/>
              </a:rPr>
              <a:t> and Rod Howell at Kansas State University. These notes are copyrighted materials and may not be used in other course settings outside of  the University of Iowa in their current form or modified form without the express written permission of one of the copyright holders. During this course, students are prohibited from selling notes to or being paid for taking notes by any person or commercial firm without the express written permission of one of the copyright holders.</a:t>
            </a:r>
            <a:endParaRPr lang="en-US" sz="1200" i="1" dirty="0"/>
          </a:p>
        </p:txBody>
      </p:sp>
      <p:sp>
        <p:nvSpPr>
          <p:cNvPr id="6" name="Rectangle 2"/>
          <p:cNvSpPr>
            <a:spLocks noGrp="1" noChangeArrowheads="1"/>
          </p:cNvSpPr>
          <p:nvPr>
            <p:ph type="ctrTitle"/>
          </p:nvPr>
        </p:nvSpPr>
        <p:spPr>
          <a:xfrm>
            <a:off x="762000" y="1511300"/>
            <a:ext cx="7890934" cy="1870075"/>
          </a:xfrm>
        </p:spPr>
        <p:txBody>
          <a:bodyPr>
            <a:noAutofit/>
          </a:bodyPr>
          <a:lstStyle/>
          <a:p>
            <a:r>
              <a:rPr lang="en-US" sz="4000" dirty="0"/>
              <a:t>CS:5810</a:t>
            </a:r>
            <a:br>
              <a:rPr lang="en-US" sz="4000" dirty="0"/>
            </a:br>
            <a:r>
              <a:rPr lang="en-US" sz="4000" dirty="0"/>
              <a:t>Formal Methods in Software Engineering</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4546" name="Rectangle 2"/>
          <p:cNvSpPr>
            <a:spLocks noGrp="1" noChangeArrowheads="1"/>
          </p:cNvSpPr>
          <p:nvPr>
            <p:ph type="title"/>
          </p:nvPr>
        </p:nvSpPr>
        <p:spPr/>
        <p:txBody>
          <a:bodyPr/>
          <a:lstStyle/>
          <a:p>
            <a:r>
              <a:rPr lang="en-US" dirty="0" smtClean="0"/>
              <a:t>More relations</a:t>
            </a:r>
            <a:endParaRPr lang="en-US" dirty="0"/>
          </a:p>
        </p:txBody>
      </p:sp>
      <p:sp>
        <p:nvSpPr>
          <p:cNvPr id="364547" name="Rectangle 3"/>
          <p:cNvSpPr>
            <a:spLocks noGrp="1" noChangeArrowheads="1"/>
          </p:cNvSpPr>
          <p:nvPr>
            <p:ph idx="1"/>
          </p:nvPr>
        </p:nvSpPr>
        <p:spPr>
          <a:xfrm>
            <a:off x="532342" y="1326092"/>
            <a:ext cx="8420100" cy="5057775"/>
          </a:xfrm>
        </p:spPr>
        <p:txBody>
          <a:bodyPr/>
          <a:lstStyle/>
          <a:p>
            <a:pPr>
              <a:lnSpc>
                <a:spcPct val="90000"/>
              </a:lnSpc>
            </a:pPr>
            <a:r>
              <a:rPr lang="en-US" sz="2800" dirty="0"/>
              <a:t>We</a:t>
            </a:r>
            <a:r>
              <a:rPr lang="en-US" sz="2800" dirty="0" smtClean="0"/>
              <a:t> may choose to define auxiliary relations</a:t>
            </a:r>
            <a:r>
              <a:rPr lang="en-US" sz="2800" dirty="0"/>
              <a:t>:</a:t>
            </a:r>
          </a:p>
          <a:p>
            <a:pPr>
              <a:lnSpc>
                <a:spcPct val="90000"/>
              </a:lnSpc>
              <a:buFont typeface="Wingdings" charset="2"/>
              <a:buNone/>
            </a:pPr>
            <a:endParaRPr lang="en-US" sz="1000" dirty="0"/>
          </a:p>
          <a:p>
            <a:pPr>
              <a:lnSpc>
                <a:spcPct val="90000"/>
              </a:lnSpc>
              <a:buFont typeface="Wingdings" charset="2"/>
              <a:buNone/>
            </a:pPr>
            <a:r>
              <a:rPr lang="en-US" sz="2800" dirty="0"/>
              <a:t>		</a:t>
            </a:r>
            <a:r>
              <a:rPr lang="en-US" sz="2400" dirty="0">
                <a:solidFill>
                  <a:schemeClr val="accent1"/>
                </a:solidFill>
                <a:latin typeface="Lucida Console"/>
                <a:cs typeface="Lucida Console"/>
              </a:rPr>
              <a:t>teaches</a:t>
            </a:r>
            <a:r>
              <a:rPr lang="en-US" sz="2400" dirty="0"/>
              <a:t> </a:t>
            </a:r>
            <a:r>
              <a:rPr lang="en-US" sz="2800" dirty="0" smtClean="0"/>
              <a:t>(transpose of </a:t>
            </a:r>
            <a:r>
              <a:rPr lang="en-US" sz="2400" dirty="0" err="1">
                <a:solidFill>
                  <a:srgbClr val="4F81BD"/>
                </a:solidFill>
                <a:latin typeface="Lucida Console"/>
                <a:cs typeface="Lucida Console"/>
              </a:rPr>
              <a:t>taughtby</a:t>
            </a:r>
            <a:r>
              <a:rPr lang="en-US" sz="2800" dirty="0"/>
              <a:t>)</a:t>
            </a:r>
          </a:p>
          <a:p>
            <a:pPr>
              <a:lnSpc>
                <a:spcPct val="90000"/>
              </a:lnSpc>
              <a:buNone/>
            </a:pPr>
            <a:r>
              <a:rPr lang="en-US" sz="2800" dirty="0"/>
              <a:t>		</a:t>
            </a:r>
            <a:r>
              <a:rPr lang="en-US" sz="2400" dirty="0">
                <a:solidFill>
                  <a:schemeClr val="accent1"/>
                </a:solidFill>
                <a:latin typeface="Lucida Console"/>
                <a:cs typeface="Lucida Console"/>
              </a:rPr>
              <a:t>taking</a:t>
            </a:r>
            <a:r>
              <a:rPr lang="en-US" sz="2400" dirty="0"/>
              <a:t> </a:t>
            </a:r>
            <a:r>
              <a:rPr lang="en-US" sz="2800" dirty="0" smtClean="0"/>
              <a:t>(transpose of </a:t>
            </a:r>
            <a:r>
              <a:rPr lang="en-US" sz="2400" dirty="0">
                <a:solidFill>
                  <a:srgbClr val="4F81BD"/>
                </a:solidFill>
                <a:latin typeface="Lucida Console"/>
                <a:cs typeface="Lucida Console"/>
              </a:rPr>
              <a:t>enrolled</a:t>
            </a:r>
            <a:r>
              <a:rPr lang="en-US" sz="2800" dirty="0"/>
              <a:t>)</a:t>
            </a:r>
          </a:p>
          <a:p>
            <a:pPr>
              <a:lnSpc>
                <a:spcPct val="90000"/>
              </a:lnSpc>
              <a:buNone/>
            </a:pPr>
            <a:r>
              <a:rPr lang="en-US" sz="2800" dirty="0"/>
              <a:t>		</a:t>
            </a:r>
            <a:r>
              <a:rPr lang="en-US" sz="2400" dirty="0" err="1">
                <a:solidFill>
                  <a:schemeClr val="accent1"/>
                </a:solidFill>
                <a:latin typeface="Lucida Console"/>
                <a:cs typeface="Lucida Console"/>
              </a:rPr>
              <a:t>waitingfor</a:t>
            </a:r>
            <a:r>
              <a:rPr lang="en-US" sz="2400" dirty="0"/>
              <a:t> </a:t>
            </a:r>
            <a:r>
              <a:rPr lang="en-US" sz="2800" dirty="0" smtClean="0"/>
              <a:t>(transpose of </a:t>
            </a:r>
            <a:r>
              <a:rPr lang="en-US" sz="2400" dirty="0">
                <a:solidFill>
                  <a:srgbClr val="4F81BD"/>
                </a:solidFill>
                <a:latin typeface="Lucida Console"/>
                <a:cs typeface="Lucida Console"/>
              </a:rPr>
              <a:t>waitlist</a:t>
            </a:r>
            <a:r>
              <a:rPr lang="en-US" sz="2400" dirty="0">
                <a:latin typeface="Lucida Console" charset="0"/>
              </a:rPr>
              <a:t>)</a:t>
            </a:r>
          </a:p>
          <a:p>
            <a:pPr>
              <a:lnSpc>
                <a:spcPct val="90000"/>
              </a:lnSpc>
              <a:buFont typeface="Wingdings" charset="2"/>
              <a:buNone/>
            </a:pPr>
            <a:endParaRPr lang="en-US" sz="1000" dirty="0">
              <a:latin typeface="Lucida Console" charset="0"/>
            </a:endParaRPr>
          </a:p>
          <a:p>
            <a:pPr>
              <a:lnSpc>
                <a:spcPct val="120000"/>
              </a:lnSpc>
              <a:spcBef>
                <a:spcPct val="0"/>
              </a:spcBef>
              <a:buFont typeface="Wingdings" charset="2"/>
              <a:buNone/>
            </a:pPr>
            <a:r>
              <a:rPr lang="en-US" sz="2100" b="1" dirty="0">
                <a:solidFill>
                  <a:srgbClr val="4F81BD"/>
                </a:solidFill>
                <a:latin typeface="Lucida Console" charset="0"/>
              </a:rPr>
              <a:t>fun</a:t>
            </a:r>
            <a:r>
              <a:rPr lang="en-US" sz="2100" dirty="0">
                <a:solidFill>
                  <a:srgbClr val="4F81BD"/>
                </a:solidFill>
                <a:latin typeface="Lucida Console" charset="0"/>
              </a:rPr>
              <a:t> </a:t>
            </a:r>
            <a:r>
              <a:rPr lang="en-US" sz="2100" dirty="0" smtClean="0">
                <a:solidFill>
                  <a:srgbClr val="4F81BD"/>
                </a:solidFill>
                <a:latin typeface="Lucida Console" charset="0"/>
              </a:rPr>
              <a:t>teaches: </a:t>
            </a:r>
            <a:r>
              <a:rPr lang="en-US" sz="2100" dirty="0">
                <a:solidFill>
                  <a:srgbClr val="4F81BD"/>
                </a:solidFill>
                <a:latin typeface="Lucida Console" charset="0"/>
              </a:rPr>
              <a:t>Instructor -&gt; Course { ~</a:t>
            </a:r>
            <a:r>
              <a:rPr lang="en-US" sz="2100" dirty="0" err="1">
                <a:solidFill>
                  <a:srgbClr val="4F81BD"/>
                </a:solidFill>
                <a:latin typeface="Lucida Console" charset="0"/>
              </a:rPr>
              <a:t>taughtby</a:t>
            </a:r>
            <a:r>
              <a:rPr lang="en-US" sz="2100" dirty="0">
                <a:solidFill>
                  <a:srgbClr val="4F81BD"/>
                </a:solidFill>
                <a:latin typeface="Lucida Console" charset="0"/>
              </a:rPr>
              <a:t> }</a:t>
            </a:r>
          </a:p>
          <a:p>
            <a:pPr>
              <a:lnSpc>
                <a:spcPct val="120000"/>
              </a:lnSpc>
              <a:spcBef>
                <a:spcPct val="0"/>
              </a:spcBef>
              <a:buFont typeface="Wingdings" charset="2"/>
              <a:buNone/>
            </a:pPr>
            <a:r>
              <a:rPr lang="en-US" sz="2100" b="1" dirty="0">
                <a:solidFill>
                  <a:srgbClr val="4F81BD"/>
                </a:solidFill>
                <a:latin typeface="Lucida Console" charset="0"/>
              </a:rPr>
              <a:t>fun</a:t>
            </a:r>
            <a:r>
              <a:rPr lang="en-US" sz="2100" dirty="0">
                <a:solidFill>
                  <a:srgbClr val="4F81BD"/>
                </a:solidFill>
                <a:latin typeface="Lucida Console" charset="0"/>
              </a:rPr>
              <a:t> </a:t>
            </a:r>
            <a:r>
              <a:rPr lang="en-US" sz="2100" dirty="0" smtClean="0">
                <a:solidFill>
                  <a:srgbClr val="4F81BD"/>
                </a:solidFill>
                <a:latin typeface="Lucida Console" charset="0"/>
              </a:rPr>
              <a:t>taking: </a:t>
            </a:r>
            <a:r>
              <a:rPr lang="en-US" sz="2100" dirty="0">
                <a:solidFill>
                  <a:srgbClr val="4F81BD"/>
                </a:solidFill>
                <a:latin typeface="Lucida Console" charset="0"/>
              </a:rPr>
              <a:t>Student -&gt; Course { ~enrolled }</a:t>
            </a:r>
          </a:p>
          <a:p>
            <a:pPr>
              <a:lnSpc>
                <a:spcPct val="120000"/>
              </a:lnSpc>
              <a:spcBef>
                <a:spcPct val="0"/>
              </a:spcBef>
              <a:buFont typeface="Wingdings" charset="2"/>
              <a:buNone/>
            </a:pPr>
            <a:r>
              <a:rPr lang="en-US" sz="2100" b="1" dirty="0">
                <a:solidFill>
                  <a:srgbClr val="4F81BD"/>
                </a:solidFill>
                <a:latin typeface="Lucida Console" charset="0"/>
              </a:rPr>
              <a:t>fun</a:t>
            </a:r>
            <a:r>
              <a:rPr lang="en-US" sz="2100" dirty="0">
                <a:solidFill>
                  <a:srgbClr val="4F81BD"/>
                </a:solidFill>
                <a:latin typeface="Lucida Console" charset="0"/>
              </a:rPr>
              <a:t> </a:t>
            </a:r>
            <a:r>
              <a:rPr lang="en-US" sz="2100" dirty="0" err="1" smtClean="0">
                <a:solidFill>
                  <a:srgbClr val="4F81BD"/>
                </a:solidFill>
                <a:latin typeface="Lucida Console" charset="0"/>
              </a:rPr>
              <a:t>waitingfor</a:t>
            </a:r>
            <a:r>
              <a:rPr lang="en-US" sz="2100" dirty="0" smtClean="0">
                <a:solidFill>
                  <a:srgbClr val="4F81BD"/>
                </a:solidFill>
                <a:latin typeface="Lucida Console" charset="0"/>
              </a:rPr>
              <a:t>: </a:t>
            </a:r>
            <a:r>
              <a:rPr lang="en-US" sz="2100" dirty="0">
                <a:solidFill>
                  <a:srgbClr val="4F81BD"/>
                </a:solidFill>
                <a:latin typeface="Lucida Console" charset="0"/>
              </a:rPr>
              <a:t>Student -&gt; Course { ~waitlist }</a:t>
            </a:r>
          </a:p>
          <a:p>
            <a:pPr>
              <a:lnSpc>
                <a:spcPct val="120000"/>
              </a:lnSpc>
              <a:spcBef>
                <a:spcPct val="0"/>
              </a:spcBef>
              <a:buFont typeface="Wingdings" charset="2"/>
              <a:buNone/>
            </a:pPr>
            <a:endParaRPr lang="en-US" sz="1000" dirty="0">
              <a:latin typeface="Lucida Console" charset="0"/>
            </a:endParaRPr>
          </a:p>
          <a:p>
            <a:pPr>
              <a:lnSpc>
                <a:spcPct val="120000"/>
              </a:lnSpc>
              <a:spcBef>
                <a:spcPct val="0"/>
              </a:spcBef>
            </a:pPr>
            <a:r>
              <a:rPr lang="en-US" sz="2800" dirty="0"/>
              <a:t>Or not:</a:t>
            </a:r>
          </a:p>
          <a:p>
            <a:pPr>
              <a:lnSpc>
                <a:spcPct val="120000"/>
              </a:lnSpc>
              <a:spcBef>
                <a:spcPct val="0"/>
              </a:spcBef>
              <a:buFont typeface="Wingdings" charset="2"/>
              <a:buNone/>
            </a:pPr>
            <a:r>
              <a:rPr lang="en-US" sz="2800" dirty="0"/>
              <a:t>		if </a:t>
            </a:r>
            <a:r>
              <a:rPr lang="en-US" sz="2400" dirty="0" err="1">
                <a:solidFill>
                  <a:schemeClr val="accent1"/>
                </a:solidFill>
                <a:latin typeface="Lucida Console"/>
                <a:cs typeface="Lucida Console"/>
              </a:rPr>
              <a:t>i</a:t>
            </a:r>
            <a:r>
              <a:rPr lang="en-US" sz="2800" dirty="0"/>
              <a:t> is an instructor, then </a:t>
            </a:r>
            <a:endParaRPr lang="en-US" sz="2800" dirty="0">
              <a:solidFill>
                <a:schemeClr val="accent1"/>
              </a:solidFill>
              <a:latin typeface="Lucida Console" charset="0"/>
            </a:endParaRPr>
          </a:p>
          <a:p>
            <a:pPr lvl="1">
              <a:lnSpc>
                <a:spcPct val="120000"/>
              </a:lnSpc>
              <a:spcBef>
                <a:spcPct val="0"/>
              </a:spcBef>
              <a:buFont typeface="Wingdings" charset="2"/>
              <a:buNone/>
            </a:pPr>
            <a:r>
              <a:rPr lang="en-US" sz="2400" dirty="0">
                <a:solidFill>
                  <a:schemeClr val="accent1"/>
                </a:solidFill>
                <a:latin typeface="Lucida Console" charset="0"/>
              </a:rPr>
              <a:t>		</a:t>
            </a:r>
            <a:r>
              <a:rPr lang="en-US" sz="2400" dirty="0" err="1">
                <a:solidFill>
                  <a:schemeClr val="accent1"/>
                </a:solidFill>
                <a:latin typeface="Lucida Console" charset="0"/>
              </a:rPr>
              <a:t>i.teaches</a:t>
            </a:r>
            <a:r>
              <a:rPr lang="en-US" sz="2400" dirty="0">
                <a:solidFill>
                  <a:schemeClr val="accent1"/>
                </a:solidFill>
                <a:latin typeface="Lucida Console" charset="0"/>
              </a:rPr>
              <a:t> &lt;=&gt; </a:t>
            </a:r>
            <a:r>
              <a:rPr lang="en-US" sz="2400" dirty="0" err="1">
                <a:solidFill>
                  <a:schemeClr val="accent1"/>
                </a:solidFill>
                <a:latin typeface="Lucida Console" charset="0"/>
              </a:rPr>
              <a:t>taughtby.i</a:t>
            </a:r>
            <a:endParaRPr lang="en-US" sz="2400" dirty="0">
              <a:solidFill>
                <a:schemeClr val="accent1"/>
              </a:solidFill>
              <a:latin typeface="Lucida Console" charset="0"/>
            </a:endParaRPr>
          </a:p>
        </p:txBody>
      </p:sp>
      <p:sp>
        <p:nvSpPr>
          <p:cNvPr id="5" name="Slide Number Placeholder 4"/>
          <p:cNvSpPr>
            <a:spLocks noGrp="1"/>
          </p:cNvSpPr>
          <p:nvPr>
            <p:ph type="sldNum" sz="quarter" idx="12"/>
          </p:nvPr>
        </p:nvSpPr>
        <p:spPr/>
        <p:txBody>
          <a:bodyPr/>
          <a:lstStyle/>
          <a:p>
            <a:fld id="{2F35597D-CB8C-2344-A97E-4DC8848B1AF0}" type="slidenum">
              <a:rPr lang="en-US"/>
              <a:pPr/>
              <a:t>10</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64547">
                                            <p:txEl>
                                              <p:pRg st="10" end="1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64547">
                                            <p:txEl>
                                              <p:pRg st="11" end="1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64547">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7250" name="Rectangle 2"/>
          <p:cNvSpPr>
            <a:spLocks noGrp="1" noChangeArrowheads="1"/>
          </p:cNvSpPr>
          <p:nvPr>
            <p:ph type="title"/>
          </p:nvPr>
        </p:nvSpPr>
        <p:spPr/>
        <p:txBody>
          <a:bodyPr/>
          <a:lstStyle/>
          <a:p>
            <a:r>
              <a:rPr lang="en-US" dirty="0"/>
              <a:t>Note</a:t>
            </a:r>
          </a:p>
        </p:txBody>
      </p:sp>
      <p:sp>
        <p:nvSpPr>
          <p:cNvPr id="437251" name="Rectangle 3"/>
          <p:cNvSpPr>
            <a:spLocks noGrp="1" noChangeArrowheads="1"/>
          </p:cNvSpPr>
          <p:nvPr>
            <p:ph idx="1"/>
          </p:nvPr>
        </p:nvSpPr>
        <p:spPr/>
        <p:txBody>
          <a:bodyPr>
            <a:normAutofit/>
          </a:bodyPr>
          <a:lstStyle/>
          <a:p>
            <a:pPr>
              <a:spcBef>
                <a:spcPct val="0"/>
              </a:spcBef>
              <a:spcAft>
                <a:spcPct val="30000"/>
              </a:spcAft>
            </a:pPr>
            <a:r>
              <a:rPr lang="en-US" dirty="0"/>
              <a:t>Let </a:t>
            </a:r>
            <a:r>
              <a:rPr lang="en-US" sz="2800" dirty="0" err="1">
                <a:solidFill>
                  <a:schemeClr val="accent1"/>
                </a:solidFill>
                <a:latin typeface="Lucida Console"/>
                <a:cs typeface="Lucida Console"/>
              </a:rPr>
              <a:t>i</a:t>
            </a:r>
            <a:r>
              <a:rPr lang="en-US" dirty="0"/>
              <a:t> be an Instructor</a:t>
            </a:r>
          </a:p>
          <a:p>
            <a:pPr>
              <a:spcBef>
                <a:spcPct val="0"/>
              </a:spcBef>
              <a:spcAft>
                <a:spcPct val="30000"/>
              </a:spcAft>
            </a:pPr>
            <a:r>
              <a:rPr lang="en-US" dirty="0"/>
              <a:t>Let </a:t>
            </a:r>
            <a:r>
              <a:rPr lang="en-US" sz="2800" dirty="0" err="1">
                <a:solidFill>
                  <a:schemeClr val="accent1"/>
                </a:solidFill>
                <a:latin typeface="Lucida Console"/>
                <a:cs typeface="Lucida Console"/>
              </a:rPr>
              <a:t>taughtby</a:t>
            </a:r>
            <a:r>
              <a:rPr lang="en-US" sz="2800" dirty="0"/>
              <a:t> </a:t>
            </a:r>
            <a:r>
              <a:rPr lang="en-US" dirty="0"/>
              <a:t>be the following binary relation</a:t>
            </a:r>
          </a:p>
          <a:p>
            <a:pPr lvl="1">
              <a:spcBef>
                <a:spcPct val="0"/>
              </a:spcBef>
              <a:spcAft>
                <a:spcPct val="30000"/>
              </a:spcAft>
            </a:pPr>
            <a:r>
              <a:rPr lang="en-US" sz="2300" dirty="0" err="1">
                <a:solidFill>
                  <a:srgbClr val="4F81BD"/>
                </a:solidFill>
                <a:latin typeface="Lucida Console" charset="0"/>
              </a:rPr>
              <a:t>taughtby</a:t>
            </a:r>
            <a:r>
              <a:rPr lang="en-US" sz="2300" dirty="0">
                <a:solidFill>
                  <a:srgbClr val="4F81BD"/>
                </a:solidFill>
                <a:latin typeface="Lucida Console" charset="0"/>
              </a:rPr>
              <a:t>: Course -&gt; </a:t>
            </a:r>
            <a:r>
              <a:rPr lang="en-US" sz="2300" b="1" dirty="0">
                <a:solidFill>
                  <a:srgbClr val="4F81BD"/>
                </a:solidFill>
                <a:latin typeface="Lucida Console" charset="0"/>
              </a:rPr>
              <a:t>one</a:t>
            </a:r>
            <a:r>
              <a:rPr lang="en-US" sz="2300" dirty="0">
                <a:solidFill>
                  <a:srgbClr val="4F81BD"/>
                </a:solidFill>
                <a:latin typeface="Lucida Console" charset="0"/>
              </a:rPr>
              <a:t> Instructor </a:t>
            </a:r>
          </a:p>
          <a:p>
            <a:pPr>
              <a:spcBef>
                <a:spcPct val="0"/>
              </a:spcBef>
              <a:spcAft>
                <a:spcPct val="30000"/>
              </a:spcAft>
            </a:pPr>
            <a:r>
              <a:rPr lang="en-US" dirty="0"/>
              <a:t>The following expressions are </a:t>
            </a:r>
            <a:r>
              <a:rPr lang="en-US" dirty="0" smtClean="0"/>
              <a:t>equivalent </a:t>
            </a:r>
            <a:r>
              <a:rPr lang="en-US" dirty="0"/>
              <a:t>and give a set of courses as result</a:t>
            </a:r>
          </a:p>
          <a:p>
            <a:pPr lvl="1">
              <a:spcBef>
                <a:spcPct val="0"/>
              </a:spcBef>
              <a:spcAft>
                <a:spcPct val="30000"/>
              </a:spcAft>
            </a:pPr>
            <a:r>
              <a:rPr lang="en-US" sz="2300" dirty="0" err="1">
                <a:solidFill>
                  <a:schemeClr val="accent1"/>
                </a:solidFill>
                <a:latin typeface="Lucida Console" charset="0"/>
              </a:rPr>
              <a:t>taugthby.i</a:t>
            </a:r>
            <a:endParaRPr lang="en-US" sz="2300" dirty="0">
              <a:solidFill>
                <a:schemeClr val="accent1"/>
              </a:solidFill>
              <a:latin typeface="Lucida Console" charset="0"/>
            </a:endParaRPr>
          </a:p>
          <a:p>
            <a:pPr lvl="1">
              <a:spcBef>
                <a:spcPct val="0"/>
              </a:spcBef>
              <a:spcAft>
                <a:spcPct val="30000"/>
              </a:spcAft>
            </a:pPr>
            <a:r>
              <a:rPr lang="en-US" sz="2300" dirty="0" err="1">
                <a:solidFill>
                  <a:schemeClr val="accent1"/>
                </a:solidFill>
                <a:latin typeface="Lucida Console" charset="0"/>
              </a:rPr>
              <a:t>i</a:t>
            </a:r>
            <a:r>
              <a:rPr lang="en-US" sz="2300" dirty="0">
                <a:solidFill>
                  <a:schemeClr val="accent1"/>
                </a:solidFill>
                <a:latin typeface="Lucida Console" charset="0"/>
              </a:rPr>
              <a:t>.~</a:t>
            </a:r>
            <a:r>
              <a:rPr lang="en-US" sz="2300" dirty="0" err="1">
                <a:solidFill>
                  <a:schemeClr val="accent1"/>
                </a:solidFill>
                <a:latin typeface="Lucida Console" charset="0"/>
              </a:rPr>
              <a:t>taugthby</a:t>
            </a:r>
            <a:endParaRPr lang="en-US" sz="2300" dirty="0">
              <a:solidFill>
                <a:schemeClr val="accent1"/>
              </a:solidFill>
              <a:latin typeface="Lucida Console" charset="0"/>
            </a:endParaRPr>
          </a:p>
          <a:p>
            <a:pPr lvl="1">
              <a:spcBef>
                <a:spcPct val="0"/>
              </a:spcBef>
              <a:spcAft>
                <a:spcPct val="30000"/>
              </a:spcAft>
            </a:pPr>
            <a:r>
              <a:rPr lang="en-US" sz="2300" dirty="0" err="1">
                <a:solidFill>
                  <a:schemeClr val="accent1"/>
                </a:solidFill>
                <a:latin typeface="Lucida Console" charset="0"/>
              </a:rPr>
              <a:t>i</a:t>
            </a:r>
            <a:r>
              <a:rPr lang="en-US" sz="2300" dirty="0">
                <a:solidFill>
                  <a:schemeClr val="accent1"/>
                </a:solidFill>
                <a:latin typeface="Lucida Console" charset="0"/>
              </a:rPr>
              <a:t>[</a:t>
            </a:r>
            <a:r>
              <a:rPr lang="en-US" sz="2300" dirty="0" err="1">
                <a:solidFill>
                  <a:schemeClr val="accent1"/>
                </a:solidFill>
                <a:latin typeface="Lucida Console" charset="0"/>
              </a:rPr>
              <a:t>taugthby</a:t>
            </a:r>
            <a:r>
              <a:rPr lang="en-US" sz="2300" dirty="0">
                <a:solidFill>
                  <a:schemeClr val="accent1"/>
                </a:solidFill>
                <a:latin typeface="Lucida Console" charset="0"/>
              </a:rPr>
              <a:t>]</a:t>
            </a:r>
          </a:p>
        </p:txBody>
      </p:sp>
      <p:sp>
        <p:nvSpPr>
          <p:cNvPr id="5" name="Slide Number Placeholder 4"/>
          <p:cNvSpPr>
            <a:spLocks noGrp="1"/>
          </p:cNvSpPr>
          <p:nvPr>
            <p:ph type="sldNum" sz="quarter" idx="12"/>
          </p:nvPr>
        </p:nvSpPr>
        <p:spPr/>
        <p:txBody>
          <a:bodyPr/>
          <a:lstStyle/>
          <a:p>
            <a:fld id="{6506F34D-73E6-EC47-9925-50680D7EB35E}" type="slidenum">
              <a:rPr lang="en-US"/>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1298" name="Rectangle 2"/>
          <p:cNvSpPr>
            <a:spLocks noGrp="1" noChangeArrowheads="1"/>
          </p:cNvSpPr>
          <p:nvPr>
            <p:ph type="title"/>
          </p:nvPr>
        </p:nvSpPr>
        <p:spPr/>
        <p:txBody>
          <a:bodyPr/>
          <a:lstStyle/>
          <a:p>
            <a:r>
              <a:rPr lang="en-US" dirty="0"/>
              <a:t>Academia Constraints</a:t>
            </a:r>
          </a:p>
        </p:txBody>
      </p:sp>
      <p:sp>
        <p:nvSpPr>
          <p:cNvPr id="311299" name="Rectangle 3"/>
          <p:cNvSpPr>
            <a:spLocks noGrp="1" noChangeArrowheads="1"/>
          </p:cNvSpPr>
          <p:nvPr>
            <p:ph idx="1"/>
          </p:nvPr>
        </p:nvSpPr>
        <p:spPr>
          <a:xfrm>
            <a:off x="711199" y="1329265"/>
            <a:ext cx="8144933" cy="5088467"/>
          </a:xfrm>
        </p:spPr>
        <p:txBody>
          <a:bodyPr>
            <a:normAutofit lnSpcReduction="10000"/>
          </a:bodyPr>
          <a:lstStyle/>
          <a:p>
            <a:pPr>
              <a:spcAft>
                <a:spcPct val="30000"/>
              </a:spcAft>
            </a:pPr>
            <a:r>
              <a:rPr lang="en-US" dirty="0"/>
              <a:t>All </a:t>
            </a:r>
            <a:r>
              <a:rPr lang="en-US" i="1" dirty="0">
                <a:solidFill>
                  <a:schemeClr val="accent2"/>
                </a:solidFill>
              </a:rPr>
              <a:t>instructors</a:t>
            </a:r>
            <a:r>
              <a:rPr lang="en-US" dirty="0">
                <a:solidFill>
                  <a:schemeClr val="accent2"/>
                </a:solidFill>
              </a:rPr>
              <a:t> </a:t>
            </a:r>
            <a:r>
              <a:rPr lang="en-US" dirty="0"/>
              <a:t>are either </a:t>
            </a:r>
            <a:r>
              <a:rPr lang="en-US" i="1" dirty="0">
                <a:solidFill>
                  <a:srgbClr val="C0504D"/>
                </a:solidFill>
              </a:rPr>
              <a:t>faculty</a:t>
            </a:r>
            <a:r>
              <a:rPr lang="en-US" dirty="0">
                <a:solidFill>
                  <a:srgbClr val="C0504D"/>
                </a:solidFill>
              </a:rPr>
              <a:t> </a:t>
            </a:r>
            <a:r>
              <a:rPr lang="en-US" dirty="0"/>
              <a:t>or </a:t>
            </a:r>
            <a:r>
              <a:rPr lang="en-US" i="1" dirty="0">
                <a:solidFill>
                  <a:srgbClr val="C0504D"/>
                </a:solidFill>
              </a:rPr>
              <a:t>graduate</a:t>
            </a:r>
            <a:r>
              <a:rPr lang="en-US" dirty="0">
                <a:solidFill>
                  <a:srgbClr val="C0504D"/>
                </a:solidFill>
              </a:rPr>
              <a:t> </a:t>
            </a:r>
            <a:r>
              <a:rPr lang="en-US" dirty="0" smtClean="0"/>
              <a:t>students</a:t>
            </a:r>
            <a:endParaRPr lang="en-US" dirty="0"/>
          </a:p>
          <a:p>
            <a:pPr lvl="1">
              <a:spcAft>
                <a:spcPct val="30000"/>
              </a:spcAft>
            </a:pPr>
            <a:r>
              <a:rPr lang="en-US" dirty="0" smtClean="0"/>
              <a:t>Was not </a:t>
            </a:r>
            <a:r>
              <a:rPr lang="en-US" dirty="0"/>
              <a:t>expressed in set </a:t>
            </a:r>
            <a:r>
              <a:rPr lang="en-US" dirty="0" smtClean="0"/>
              <a:t>definition--although it could have, with</a:t>
            </a:r>
          </a:p>
          <a:p>
            <a:pPr marL="857250" lvl="2" indent="0">
              <a:spcAft>
                <a:spcPct val="30000"/>
              </a:spcAft>
              <a:buNone/>
            </a:pPr>
            <a:r>
              <a:rPr lang="en-US" b="1" dirty="0" smtClean="0">
                <a:solidFill>
                  <a:schemeClr val="accent1"/>
                </a:solidFill>
                <a:latin typeface="Lucida Console"/>
                <a:cs typeface="Lucida Console"/>
              </a:rPr>
              <a:t>  sig</a:t>
            </a:r>
            <a:r>
              <a:rPr lang="en-US" dirty="0" smtClean="0">
                <a:solidFill>
                  <a:schemeClr val="accent1"/>
                </a:solidFill>
                <a:latin typeface="Lucida Console"/>
                <a:cs typeface="Lucida Console"/>
              </a:rPr>
              <a:t> </a:t>
            </a:r>
            <a:r>
              <a:rPr lang="en-US" dirty="0">
                <a:solidFill>
                  <a:schemeClr val="accent1"/>
                </a:solidFill>
                <a:latin typeface="Lucida Console"/>
                <a:cs typeface="Lucida Console"/>
              </a:rPr>
              <a:t>Instructor </a:t>
            </a:r>
            <a:r>
              <a:rPr lang="en-US" b="1" dirty="0">
                <a:solidFill>
                  <a:schemeClr val="accent1"/>
                </a:solidFill>
                <a:latin typeface="Lucida Console"/>
                <a:cs typeface="Lucida Console"/>
              </a:rPr>
              <a:t>in</a:t>
            </a:r>
            <a:r>
              <a:rPr lang="en-US" dirty="0">
                <a:solidFill>
                  <a:schemeClr val="accent1"/>
                </a:solidFill>
                <a:latin typeface="Lucida Console"/>
                <a:cs typeface="Lucida Console"/>
              </a:rPr>
              <a:t> </a:t>
            </a:r>
            <a:r>
              <a:rPr lang="en-US" dirty="0" smtClean="0">
                <a:solidFill>
                  <a:schemeClr val="accent1"/>
                </a:solidFill>
                <a:latin typeface="Lucida Console"/>
                <a:cs typeface="Lucida Console"/>
              </a:rPr>
              <a:t>Graduate + Faculty</a:t>
            </a:r>
          </a:p>
          <a:p>
            <a:pPr>
              <a:spcAft>
                <a:spcPct val="30000"/>
              </a:spcAft>
            </a:pPr>
            <a:r>
              <a:rPr lang="en-US" dirty="0" smtClean="0"/>
              <a:t>No </a:t>
            </a:r>
            <a:r>
              <a:rPr lang="en-US" dirty="0"/>
              <a:t>one is waiting for a </a:t>
            </a:r>
            <a:r>
              <a:rPr lang="en-US" i="1" dirty="0">
                <a:solidFill>
                  <a:schemeClr val="accent2"/>
                </a:solidFill>
              </a:rPr>
              <a:t>course</a:t>
            </a:r>
            <a:r>
              <a:rPr lang="en-US" dirty="0">
                <a:solidFill>
                  <a:schemeClr val="accent2"/>
                </a:solidFill>
              </a:rPr>
              <a:t> </a:t>
            </a:r>
            <a:r>
              <a:rPr lang="en-US" dirty="0"/>
              <a:t>unless someone is </a:t>
            </a:r>
            <a:r>
              <a:rPr lang="en-US" dirty="0" smtClean="0"/>
              <a:t>enrolled</a:t>
            </a:r>
            <a:endParaRPr lang="en-US" dirty="0"/>
          </a:p>
          <a:p>
            <a:pPr>
              <a:spcAft>
                <a:spcPct val="30000"/>
              </a:spcAft>
            </a:pPr>
            <a:r>
              <a:rPr lang="en-US" dirty="0"/>
              <a:t>No </a:t>
            </a:r>
            <a:r>
              <a:rPr lang="en-US" i="1" dirty="0">
                <a:solidFill>
                  <a:srgbClr val="C0504D"/>
                </a:solidFill>
              </a:rPr>
              <a:t>graduate</a:t>
            </a:r>
            <a:r>
              <a:rPr lang="en-US" dirty="0">
                <a:solidFill>
                  <a:srgbClr val="C0504D"/>
                </a:solidFill>
              </a:rPr>
              <a:t> </a:t>
            </a:r>
            <a:r>
              <a:rPr lang="en-US" dirty="0" smtClean="0"/>
              <a:t>students teach </a:t>
            </a:r>
            <a:r>
              <a:rPr lang="en-US" dirty="0"/>
              <a:t>a </a:t>
            </a:r>
            <a:r>
              <a:rPr lang="en-US" i="1" dirty="0">
                <a:solidFill>
                  <a:srgbClr val="C0504D"/>
                </a:solidFill>
              </a:rPr>
              <a:t>course</a:t>
            </a:r>
            <a:r>
              <a:rPr lang="en-US" dirty="0">
                <a:solidFill>
                  <a:srgbClr val="C0504D"/>
                </a:solidFill>
              </a:rPr>
              <a:t> </a:t>
            </a:r>
            <a:r>
              <a:rPr lang="en-US" dirty="0"/>
              <a:t>that they are enrolled </a:t>
            </a:r>
            <a:r>
              <a:rPr lang="en-US" dirty="0" smtClean="0"/>
              <a:t>in</a:t>
            </a:r>
            <a:endParaRPr lang="en-US" dirty="0"/>
          </a:p>
        </p:txBody>
      </p:sp>
      <p:sp>
        <p:nvSpPr>
          <p:cNvPr id="5" name="Slide Number Placeholder 4"/>
          <p:cNvSpPr>
            <a:spLocks noGrp="1"/>
          </p:cNvSpPr>
          <p:nvPr>
            <p:ph type="sldNum" sz="quarter" idx="12"/>
          </p:nvPr>
        </p:nvSpPr>
        <p:spPr/>
        <p:txBody>
          <a:bodyPr/>
          <a:lstStyle/>
          <a:p>
            <a:fld id="{38B15358-42B2-3B44-BA63-BE6414C948CE}" type="slidenum">
              <a:rPr lang="en-US"/>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1234" name="Rectangle 2"/>
          <p:cNvSpPr>
            <a:spLocks noGrp="1" noChangeArrowheads="1"/>
          </p:cNvSpPr>
          <p:nvPr>
            <p:ph type="title"/>
          </p:nvPr>
        </p:nvSpPr>
        <p:spPr/>
        <p:txBody>
          <a:bodyPr/>
          <a:lstStyle/>
          <a:p>
            <a:r>
              <a:rPr lang="en-US"/>
              <a:t>Academia Constraints</a:t>
            </a:r>
          </a:p>
        </p:txBody>
      </p:sp>
      <p:sp>
        <p:nvSpPr>
          <p:cNvPr id="5" name="Slide Number Placeholder 3"/>
          <p:cNvSpPr>
            <a:spLocks noGrp="1"/>
          </p:cNvSpPr>
          <p:nvPr>
            <p:ph type="sldNum" sz="quarter" idx="12"/>
          </p:nvPr>
        </p:nvSpPr>
        <p:spPr/>
        <p:txBody>
          <a:bodyPr/>
          <a:lstStyle/>
          <a:p>
            <a:fld id="{F15403DE-9E9E-E34C-A645-A26A845F5C7A}" type="slidenum">
              <a:rPr lang="en-US"/>
              <a:pPr/>
              <a:t>13</a:t>
            </a:fld>
            <a:endParaRPr lang="en-US"/>
          </a:p>
        </p:txBody>
      </p:sp>
      <p:sp>
        <p:nvSpPr>
          <p:cNvPr id="351235" name="Rectangle 3"/>
          <p:cNvSpPr>
            <a:spLocks noChangeArrowheads="1"/>
          </p:cNvSpPr>
          <p:nvPr/>
        </p:nvSpPr>
        <p:spPr bwMode="auto">
          <a:xfrm>
            <a:off x="539750" y="1331383"/>
            <a:ext cx="8604250" cy="5419945"/>
          </a:xfrm>
          <a:prstGeom prst="rect">
            <a:avLst/>
          </a:prstGeom>
          <a:noFill/>
          <a:ln w="9525">
            <a:noFill/>
            <a:miter lim="800000"/>
            <a:headEnd/>
            <a:tailEnd/>
          </a:ln>
          <a:effectLst/>
        </p:spPr>
        <p:txBody>
          <a:bodyPr>
            <a:prstTxWarp prst="textNoShape">
              <a:avLst/>
            </a:prstTxWarp>
            <a:spAutoFit/>
          </a:bodyPr>
          <a:lstStyle/>
          <a:p>
            <a:r>
              <a:rPr lang="en-US" sz="2200" b="1" dirty="0">
                <a:solidFill>
                  <a:schemeClr val="accent1"/>
                </a:solidFill>
                <a:latin typeface="Lucida Console" charset="0"/>
              </a:rPr>
              <a:t>f</a:t>
            </a:r>
            <a:r>
              <a:rPr lang="en-US" sz="2200" b="1" dirty="0" smtClean="0">
                <a:solidFill>
                  <a:schemeClr val="accent1"/>
                </a:solidFill>
                <a:latin typeface="Lucida Console" charset="0"/>
              </a:rPr>
              <a:t>act</a:t>
            </a:r>
            <a:r>
              <a:rPr lang="en-US" sz="2200" dirty="0" smtClean="0">
                <a:solidFill>
                  <a:schemeClr val="accent1"/>
                </a:solidFill>
                <a:latin typeface="Lucida Console" charset="0"/>
              </a:rPr>
              <a:t> {</a:t>
            </a:r>
            <a:endParaRPr lang="en-US" sz="2200" dirty="0">
              <a:solidFill>
                <a:schemeClr val="accent1"/>
              </a:solidFill>
              <a:latin typeface="Lucida Console" charset="0"/>
            </a:endParaRPr>
          </a:p>
          <a:p>
            <a:pPr>
              <a:spcAft>
                <a:spcPct val="30000"/>
              </a:spcAft>
            </a:pPr>
            <a:r>
              <a:rPr lang="en-US" sz="2000" dirty="0">
                <a:latin typeface="Lucida Console" charset="0"/>
              </a:rPr>
              <a:t>  </a:t>
            </a:r>
            <a:r>
              <a:rPr lang="en-US" sz="2200" dirty="0">
                <a:solidFill>
                  <a:schemeClr val="accent1">
                    <a:lumMod val="60000"/>
                    <a:lumOff val="40000"/>
                  </a:schemeClr>
                </a:solidFill>
              </a:rPr>
              <a:t>-- All instructors are either Faculty or Graduate Students</a:t>
            </a:r>
          </a:p>
          <a:p>
            <a:r>
              <a:rPr lang="en-US" sz="2000" dirty="0" smtClean="0">
                <a:solidFill>
                  <a:schemeClr val="accent1">
                    <a:lumMod val="60000"/>
                    <a:lumOff val="40000"/>
                  </a:schemeClr>
                </a:solidFill>
                <a:latin typeface="Lucida Console" charset="0"/>
              </a:rPr>
              <a:t> </a:t>
            </a:r>
            <a:endParaRPr lang="en-US" sz="2000" dirty="0">
              <a:solidFill>
                <a:schemeClr val="accent1">
                  <a:lumMod val="60000"/>
                  <a:lumOff val="40000"/>
                </a:schemeClr>
              </a:solidFill>
              <a:latin typeface="Lucida Console" charset="0"/>
            </a:endParaRPr>
          </a:p>
          <a:p>
            <a:endParaRPr lang="en-US" sz="2000" dirty="0">
              <a:solidFill>
                <a:schemeClr val="accent1">
                  <a:lumMod val="60000"/>
                  <a:lumOff val="40000"/>
                </a:schemeClr>
              </a:solidFill>
              <a:latin typeface="Lucida Console" charset="0"/>
            </a:endParaRPr>
          </a:p>
          <a:p>
            <a:pPr>
              <a:spcAft>
                <a:spcPct val="30000"/>
              </a:spcAft>
            </a:pPr>
            <a:r>
              <a:rPr lang="en-US" sz="2000" dirty="0" smtClean="0">
                <a:solidFill>
                  <a:schemeClr val="accent1">
                    <a:lumMod val="60000"/>
                    <a:lumOff val="40000"/>
                  </a:schemeClr>
                </a:solidFill>
                <a:latin typeface="Lucida Console" charset="0"/>
              </a:rPr>
              <a:t>  </a:t>
            </a:r>
            <a:r>
              <a:rPr lang="en-US" sz="2200" dirty="0" smtClean="0">
                <a:solidFill>
                  <a:schemeClr val="accent1">
                    <a:lumMod val="60000"/>
                    <a:lumOff val="40000"/>
                  </a:schemeClr>
                </a:solidFill>
              </a:rPr>
              <a:t>-- no one is waiting for a course unless someone is enrolled</a:t>
            </a:r>
          </a:p>
          <a:p>
            <a:pPr>
              <a:spcAft>
                <a:spcPct val="30000"/>
              </a:spcAft>
            </a:pPr>
            <a:r>
              <a:rPr lang="en-US" sz="2000" dirty="0" smtClean="0">
                <a:solidFill>
                  <a:schemeClr val="accent1">
                    <a:lumMod val="60000"/>
                    <a:lumOff val="40000"/>
                  </a:schemeClr>
                </a:solidFill>
                <a:latin typeface="Lucida Console" charset="0"/>
              </a:rPr>
              <a:t>  </a:t>
            </a:r>
            <a:r>
              <a:rPr lang="en-US" sz="2200" dirty="0">
                <a:solidFill>
                  <a:schemeClr val="accent1">
                    <a:lumMod val="60000"/>
                    <a:lumOff val="40000"/>
                  </a:schemeClr>
                </a:solidFill>
              </a:rPr>
              <a:t>-- </a:t>
            </a:r>
            <a:r>
              <a:rPr lang="en-US" sz="2200" dirty="0" smtClean="0">
                <a:solidFill>
                  <a:schemeClr val="accent1">
                    <a:lumMod val="60000"/>
                    <a:lumOff val="40000"/>
                  </a:schemeClr>
                </a:solidFill>
              </a:rPr>
              <a:t>(This is actually superfluous. Why?)</a:t>
            </a:r>
          </a:p>
          <a:p>
            <a:pPr>
              <a:spcAft>
                <a:spcPct val="30000"/>
              </a:spcAft>
            </a:pPr>
            <a:r>
              <a:rPr lang="en-US" sz="2000" dirty="0" smtClean="0">
                <a:solidFill>
                  <a:schemeClr val="accent1">
                    <a:lumMod val="60000"/>
                    <a:lumOff val="40000"/>
                  </a:schemeClr>
                </a:solidFill>
                <a:latin typeface="Lucida Console" charset="0"/>
              </a:rPr>
              <a:t>  </a:t>
            </a:r>
            <a:r>
              <a:rPr lang="en-US" sz="2200" b="1" dirty="0" smtClean="0">
                <a:solidFill>
                  <a:schemeClr val="accent1">
                    <a:lumMod val="60000"/>
                    <a:lumOff val="40000"/>
                  </a:schemeClr>
                </a:solidFill>
                <a:latin typeface="Lucida Console" charset="0"/>
              </a:rPr>
              <a:t> </a:t>
            </a:r>
          </a:p>
          <a:p>
            <a:pPr>
              <a:spcAft>
                <a:spcPct val="30000"/>
              </a:spcAft>
            </a:pPr>
            <a:endParaRPr lang="en-US" sz="2200" dirty="0" smtClean="0">
              <a:solidFill>
                <a:schemeClr val="accent1">
                  <a:lumMod val="60000"/>
                  <a:lumOff val="40000"/>
                </a:schemeClr>
              </a:solidFill>
              <a:latin typeface="Lucida Console" charset="0"/>
            </a:endParaRPr>
          </a:p>
          <a:p>
            <a:endParaRPr lang="en-US" sz="2000" dirty="0">
              <a:solidFill>
                <a:schemeClr val="accent1">
                  <a:lumMod val="60000"/>
                  <a:lumOff val="40000"/>
                </a:schemeClr>
              </a:solidFill>
              <a:latin typeface="Lucida Console" charset="0"/>
            </a:endParaRPr>
          </a:p>
          <a:p>
            <a:pPr>
              <a:spcAft>
                <a:spcPct val="30000"/>
              </a:spcAft>
            </a:pPr>
            <a:r>
              <a:rPr lang="en-US" sz="2000" dirty="0">
                <a:solidFill>
                  <a:schemeClr val="accent1">
                    <a:lumMod val="60000"/>
                    <a:lumOff val="40000"/>
                  </a:schemeClr>
                </a:solidFill>
                <a:latin typeface="Lucida Console" charset="0"/>
              </a:rPr>
              <a:t>  </a:t>
            </a:r>
            <a:r>
              <a:rPr lang="en-US" sz="2200" dirty="0">
                <a:solidFill>
                  <a:schemeClr val="accent1">
                    <a:lumMod val="60000"/>
                    <a:lumOff val="40000"/>
                  </a:schemeClr>
                </a:solidFill>
              </a:rPr>
              <a:t>--</a:t>
            </a:r>
            <a:r>
              <a:rPr lang="en-US" sz="2200" dirty="0" smtClean="0">
                <a:solidFill>
                  <a:schemeClr val="accent1">
                    <a:lumMod val="60000"/>
                    <a:lumOff val="40000"/>
                  </a:schemeClr>
                </a:solidFill>
              </a:rPr>
              <a:t> graduate students do not teach courses they </a:t>
            </a:r>
            <a:r>
              <a:rPr lang="en-US" sz="2200" dirty="0">
                <a:solidFill>
                  <a:schemeClr val="accent1">
                    <a:lumMod val="60000"/>
                    <a:lumOff val="40000"/>
                  </a:schemeClr>
                </a:solidFill>
              </a:rPr>
              <a:t>are enrolled </a:t>
            </a:r>
            <a:r>
              <a:rPr lang="en-US" sz="2200" dirty="0" smtClean="0">
                <a:solidFill>
                  <a:schemeClr val="accent1">
                    <a:lumMod val="60000"/>
                    <a:lumOff val="40000"/>
                  </a:schemeClr>
                </a:solidFill>
              </a:rPr>
              <a:t>in</a:t>
            </a:r>
          </a:p>
          <a:p>
            <a:pPr>
              <a:spcAft>
                <a:spcPct val="30000"/>
              </a:spcAft>
            </a:pPr>
            <a:r>
              <a:rPr lang="en-US" sz="2200" dirty="0" smtClean="0">
                <a:solidFill>
                  <a:schemeClr val="accent1">
                    <a:lumMod val="60000"/>
                    <a:lumOff val="40000"/>
                  </a:schemeClr>
                </a:solidFill>
              </a:rPr>
              <a:t>       or waiting to enroll in</a:t>
            </a:r>
          </a:p>
          <a:p>
            <a:r>
              <a:rPr lang="en-US" sz="2000" dirty="0" smtClean="0">
                <a:solidFill>
                  <a:schemeClr val="accent1">
                    <a:lumMod val="60000"/>
                    <a:lumOff val="40000"/>
                  </a:schemeClr>
                </a:solidFill>
                <a:latin typeface="Lucida Console" charset="0"/>
              </a:rPr>
              <a:t> </a:t>
            </a:r>
          </a:p>
          <a:p>
            <a:endParaRPr lang="en-US" sz="2200" dirty="0">
              <a:latin typeface="Lucida Console" charset="0"/>
            </a:endParaRPr>
          </a:p>
          <a:p>
            <a:r>
              <a:rPr lang="en-US" sz="2200" dirty="0">
                <a:solidFill>
                  <a:srgbClr val="4F81BD"/>
                </a:solidFill>
                <a:latin typeface="Lucida Console" charset="0"/>
              </a:rPr>
              <a:t>}</a:t>
            </a:r>
          </a:p>
        </p:txBody>
      </p:sp>
    </p:spTree>
    <p:extLst>
      <p:ext uri="{BB962C8B-B14F-4D97-AF65-F5344CB8AC3E}">
        <p14:creationId xmlns:p14="http://schemas.microsoft.com/office/powerpoint/2010/main" val="163038731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1234" name="Rectangle 2"/>
          <p:cNvSpPr>
            <a:spLocks noGrp="1" noChangeArrowheads="1"/>
          </p:cNvSpPr>
          <p:nvPr>
            <p:ph type="title"/>
          </p:nvPr>
        </p:nvSpPr>
        <p:spPr/>
        <p:txBody>
          <a:bodyPr/>
          <a:lstStyle/>
          <a:p>
            <a:r>
              <a:rPr lang="en-US" dirty="0"/>
              <a:t>Academia Constraints</a:t>
            </a:r>
          </a:p>
        </p:txBody>
      </p:sp>
      <p:sp>
        <p:nvSpPr>
          <p:cNvPr id="5" name="Slide Number Placeholder 3"/>
          <p:cNvSpPr>
            <a:spLocks noGrp="1"/>
          </p:cNvSpPr>
          <p:nvPr>
            <p:ph type="sldNum" sz="quarter" idx="12"/>
          </p:nvPr>
        </p:nvSpPr>
        <p:spPr/>
        <p:txBody>
          <a:bodyPr/>
          <a:lstStyle/>
          <a:p>
            <a:fld id="{F15403DE-9E9E-E34C-A645-A26A845F5C7A}" type="slidenum">
              <a:rPr lang="en-US"/>
              <a:pPr/>
              <a:t>14</a:t>
            </a:fld>
            <a:endParaRPr lang="en-US"/>
          </a:p>
        </p:txBody>
      </p:sp>
      <p:sp>
        <p:nvSpPr>
          <p:cNvPr id="351235" name="Rectangle 3"/>
          <p:cNvSpPr>
            <a:spLocks noChangeArrowheads="1"/>
          </p:cNvSpPr>
          <p:nvPr/>
        </p:nvSpPr>
        <p:spPr bwMode="auto">
          <a:xfrm>
            <a:off x="539750" y="1331383"/>
            <a:ext cx="8604250" cy="5379934"/>
          </a:xfrm>
          <a:prstGeom prst="rect">
            <a:avLst/>
          </a:prstGeom>
          <a:noFill/>
          <a:ln w="9525">
            <a:noFill/>
            <a:miter lim="800000"/>
            <a:headEnd/>
            <a:tailEnd/>
          </a:ln>
          <a:effectLst/>
        </p:spPr>
        <p:txBody>
          <a:bodyPr>
            <a:prstTxWarp prst="textNoShape">
              <a:avLst/>
            </a:prstTxWarp>
            <a:spAutoFit/>
          </a:bodyPr>
          <a:lstStyle/>
          <a:p>
            <a:r>
              <a:rPr lang="en-US" sz="2200" b="1" dirty="0">
                <a:solidFill>
                  <a:srgbClr val="4F81BD"/>
                </a:solidFill>
                <a:latin typeface="Lucida Console" charset="0"/>
              </a:rPr>
              <a:t>f</a:t>
            </a:r>
            <a:r>
              <a:rPr lang="en-US" sz="2200" b="1" dirty="0" smtClean="0">
                <a:solidFill>
                  <a:srgbClr val="4F81BD"/>
                </a:solidFill>
                <a:latin typeface="Lucida Console" charset="0"/>
              </a:rPr>
              <a:t>act</a:t>
            </a:r>
            <a:r>
              <a:rPr lang="en-US" sz="2200" dirty="0" smtClean="0">
                <a:solidFill>
                  <a:srgbClr val="4F81BD"/>
                </a:solidFill>
                <a:latin typeface="Lucida Console" charset="0"/>
              </a:rPr>
              <a:t> {</a:t>
            </a:r>
            <a:endParaRPr lang="en-US" sz="2200" dirty="0">
              <a:solidFill>
                <a:srgbClr val="4F81BD"/>
              </a:solidFill>
              <a:latin typeface="Lucida Console" charset="0"/>
            </a:endParaRPr>
          </a:p>
          <a:p>
            <a:pPr>
              <a:spcAft>
                <a:spcPct val="30000"/>
              </a:spcAft>
            </a:pPr>
            <a:r>
              <a:rPr lang="en-US" sz="2000" dirty="0">
                <a:solidFill>
                  <a:schemeClr val="accent1">
                    <a:lumMod val="60000"/>
                    <a:lumOff val="40000"/>
                  </a:schemeClr>
                </a:solidFill>
                <a:latin typeface="Lucida Console" charset="0"/>
              </a:rPr>
              <a:t>  </a:t>
            </a:r>
            <a:r>
              <a:rPr lang="en-US" sz="2200" dirty="0">
                <a:solidFill>
                  <a:schemeClr val="accent1">
                    <a:lumMod val="60000"/>
                    <a:lumOff val="40000"/>
                  </a:schemeClr>
                </a:solidFill>
              </a:rPr>
              <a:t>-- All instructors are either Faculty or Graduate Students</a:t>
            </a:r>
          </a:p>
          <a:p>
            <a:r>
              <a:rPr lang="en-US" sz="2000" dirty="0">
                <a:solidFill>
                  <a:srgbClr val="4F81BD"/>
                </a:solidFill>
                <a:latin typeface="Lucida Console" charset="0"/>
              </a:rPr>
              <a:t>  </a:t>
            </a:r>
            <a:r>
              <a:rPr lang="en-US" sz="2200" b="1" dirty="0">
                <a:solidFill>
                  <a:srgbClr val="4F81BD"/>
                </a:solidFill>
                <a:latin typeface="Lucida Console" charset="0"/>
              </a:rPr>
              <a:t>all</a:t>
            </a:r>
            <a:r>
              <a:rPr lang="en-US" sz="2200" dirty="0">
                <a:solidFill>
                  <a:srgbClr val="4F81BD"/>
                </a:solidFill>
                <a:latin typeface="Lucida Console" charset="0"/>
              </a:rPr>
              <a:t> </a:t>
            </a:r>
            <a:r>
              <a:rPr lang="en-US" sz="2200" dirty="0" err="1">
                <a:solidFill>
                  <a:srgbClr val="4F81BD"/>
                </a:solidFill>
                <a:latin typeface="Lucida Console" charset="0"/>
              </a:rPr>
              <a:t>i</a:t>
            </a:r>
            <a:r>
              <a:rPr lang="en-US" sz="2200" dirty="0">
                <a:solidFill>
                  <a:srgbClr val="4F81BD"/>
                </a:solidFill>
                <a:latin typeface="Lucida Console" charset="0"/>
              </a:rPr>
              <a:t>: Instructor | </a:t>
            </a:r>
            <a:r>
              <a:rPr lang="en-US" sz="2200" dirty="0" err="1">
                <a:solidFill>
                  <a:srgbClr val="4F81BD"/>
                </a:solidFill>
                <a:latin typeface="Lucida Console" charset="0"/>
              </a:rPr>
              <a:t>i</a:t>
            </a:r>
            <a:r>
              <a:rPr lang="en-US" sz="2200" dirty="0">
                <a:solidFill>
                  <a:srgbClr val="4F81BD"/>
                </a:solidFill>
                <a:latin typeface="Lucida Console" charset="0"/>
              </a:rPr>
              <a:t> </a:t>
            </a:r>
            <a:r>
              <a:rPr lang="en-US" sz="2200" b="1" dirty="0">
                <a:solidFill>
                  <a:srgbClr val="4F81BD"/>
                </a:solidFill>
                <a:latin typeface="Lucida Console" charset="0"/>
              </a:rPr>
              <a:t>in</a:t>
            </a:r>
            <a:r>
              <a:rPr lang="en-US" sz="2200" dirty="0">
                <a:solidFill>
                  <a:srgbClr val="4F81BD"/>
                </a:solidFill>
                <a:latin typeface="Lucida Console" charset="0"/>
              </a:rPr>
              <a:t> Faculty + Graduate</a:t>
            </a:r>
            <a:r>
              <a:rPr lang="en-US" sz="2000" dirty="0">
                <a:solidFill>
                  <a:srgbClr val="4F81BD"/>
                </a:solidFill>
                <a:latin typeface="Lucida Console" charset="0"/>
              </a:rPr>
              <a:t> </a:t>
            </a:r>
          </a:p>
          <a:p>
            <a:endParaRPr lang="en-US" sz="2000" dirty="0">
              <a:solidFill>
                <a:srgbClr val="4F81BD"/>
              </a:solidFill>
              <a:latin typeface="Lucida Console" charset="0"/>
            </a:endParaRPr>
          </a:p>
          <a:p>
            <a:pPr>
              <a:spcAft>
                <a:spcPct val="30000"/>
              </a:spcAft>
            </a:pPr>
            <a:r>
              <a:rPr lang="en-US" sz="2000" dirty="0" smtClean="0">
                <a:solidFill>
                  <a:srgbClr val="4F81BD"/>
                </a:solidFill>
                <a:latin typeface="Lucida Console" charset="0"/>
              </a:rPr>
              <a:t>  </a:t>
            </a:r>
            <a:r>
              <a:rPr lang="en-US" sz="2200" dirty="0" smtClean="0">
                <a:solidFill>
                  <a:srgbClr val="95B3D7"/>
                </a:solidFill>
              </a:rPr>
              <a:t>-- no one is waiting for a course unless someone is enrolled</a:t>
            </a:r>
          </a:p>
          <a:p>
            <a:pPr>
              <a:spcAft>
                <a:spcPct val="30000"/>
              </a:spcAft>
            </a:pPr>
            <a:r>
              <a:rPr lang="en-US" sz="2000" dirty="0" smtClean="0">
                <a:solidFill>
                  <a:srgbClr val="95B3D7"/>
                </a:solidFill>
                <a:latin typeface="Lucida Console" charset="0"/>
              </a:rPr>
              <a:t>  </a:t>
            </a:r>
            <a:r>
              <a:rPr lang="en-US" sz="2200" dirty="0">
                <a:solidFill>
                  <a:srgbClr val="95B3D7"/>
                </a:solidFill>
              </a:rPr>
              <a:t>-- </a:t>
            </a:r>
            <a:r>
              <a:rPr lang="en-US" sz="2200" dirty="0" smtClean="0">
                <a:solidFill>
                  <a:srgbClr val="95B3D7"/>
                </a:solidFill>
              </a:rPr>
              <a:t>(This is actually superfluous. Why?)</a:t>
            </a:r>
          </a:p>
          <a:p>
            <a:pPr>
              <a:spcAft>
                <a:spcPct val="30000"/>
              </a:spcAft>
            </a:pPr>
            <a:r>
              <a:rPr lang="en-US" sz="2000" dirty="0" smtClean="0">
                <a:solidFill>
                  <a:srgbClr val="4F81BD"/>
                </a:solidFill>
                <a:latin typeface="Lucida Console" charset="0"/>
              </a:rPr>
              <a:t>  </a:t>
            </a:r>
            <a:r>
              <a:rPr lang="en-US" sz="2200" b="1" dirty="0" smtClean="0">
                <a:solidFill>
                  <a:srgbClr val="4F81BD"/>
                </a:solidFill>
                <a:latin typeface="Lucida Console" charset="0"/>
              </a:rPr>
              <a:t>all</a:t>
            </a:r>
            <a:r>
              <a:rPr lang="en-US" sz="2200" dirty="0" smtClean="0">
                <a:solidFill>
                  <a:srgbClr val="4F81BD"/>
                </a:solidFill>
                <a:latin typeface="Lucida Console" charset="0"/>
              </a:rPr>
              <a:t> c: Course | </a:t>
            </a:r>
          </a:p>
          <a:p>
            <a:r>
              <a:rPr lang="en-US" sz="2200" dirty="0" smtClean="0">
                <a:solidFill>
                  <a:srgbClr val="4F81BD"/>
                </a:solidFill>
                <a:latin typeface="Lucida Console" charset="0"/>
              </a:rPr>
              <a:t>	</a:t>
            </a:r>
            <a:r>
              <a:rPr lang="en-US" sz="2200" b="1" dirty="0" smtClean="0">
                <a:solidFill>
                  <a:srgbClr val="4F81BD"/>
                </a:solidFill>
                <a:latin typeface="Lucida Console" charset="0"/>
              </a:rPr>
              <a:t>some</a:t>
            </a:r>
            <a:r>
              <a:rPr lang="en-US" sz="2200" dirty="0" smtClean="0">
                <a:solidFill>
                  <a:srgbClr val="4F81BD"/>
                </a:solidFill>
                <a:latin typeface="Lucida Console" charset="0"/>
              </a:rPr>
              <a:t> </a:t>
            </a:r>
            <a:r>
              <a:rPr lang="en-US" sz="2200" dirty="0" err="1" smtClean="0">
                <a:solidFill>
                  <a:srgbClr val="4F81BD"/>
                </a:solidFill>
                <a:latin typeface="Lucida Console" charset="0"/>
              </a:rPr>
              <a:t>c.waitlist</a:t>
            </a:r>
            <a:r>
              <a:rPr lang="en-US" sz="2200" dirty="0" smtClean="0">
                <a:solidFill>
                  <a:srgbClr val="4F81BD"/>
                </a:solidFill>
                <a:latin typeface="Lucida Console" charset="0"/>
              </a:rPr>
              <a:t> =&gt; </a:t>
            </a:r>
            <a:r>
              <a:rPr lang="en-US" sz="2200" b="1" dirty="0" smtClean="0">
                <a:solidFill>
                  <a:srgbClr val="4F81BD"/>
                </a:solidFill>
                <a:latin typeface="Lucida Console" charset="0"/>
              </a:rPr>
              <a:t>some</a:t>
            </a:r>
            <a:r>
              <a:rPr lang="en-US" sz="2200" dirty="0" smtClean="0">
                <a:solidFill>
                  <a:srgbClr val="4F81BD"/>
                </a:solidFill>
                <a:latin typeface="Lucida Console" charset="0"/>
              </a:rPr>
              <a:t> </a:t>
            </a:r>
            <a:r>
              <a:rPr lang="en-US" sz="2200" dirty="0" err="1" smtClean="0">
                <a:solidFill>
                  <a:srgbClr val="4F81BD"/>
                </a:solidFill>
                <a:latin typeface="Lucida Console" charset="0"/>
              </a:rPr>
              <a:t>c.enrolled</a:t>
            </a:r>
            <a:endParaRPr lang="en-US" sz="2200" dirty="0" smtClean="0">
              <a:solidFill>
                <a:srgbClr val="4F81BD"/>
              </a:solidFill>
              <a:latin typeface="Lucida Console" charset="0"/>
            </a:endParaRPr>
          </a:p>
          <a:p>
            <a:endParaRPr lang="en-US" sz="2000" dirty="0">
              <a:solidFill>
                <a:srgbClr val="4F81BD"/>
              </a:solidFill>
              <a:latin typeface="Lucida Console" charset="0"/>
            </a:endParaRPr>
          </a:p>
          <a:p>
            <a:pPr>
              <a:spcAft>
                <a:spcPct val="30000"/>
              </a:spcAft>
            </a:pPr>
            <a:r>
              <a:rPr lang="en-US" sz="2000" dirty="0">
                <a:solidFill>
                  <a:srgbClr val="4F81BD"/>
                </a:solidFill>
                <a:latin typeface="Lucida Console" charset="0"/>
              </a:rPr>
              <a:t>  </a:t>
            </a:r>
            <a:r>
              <a:rPr lang="en-US" sz="2200" dirty="0">
                <a:solidFill>
                  <a:srgbClr val="95B3D7"/>
                </a:solidFill>
              </a:rPr>
              <a:t>--</a:t>
            </a:r>
            <a:r>
              <a:rPr lang="en-US" sz="2200" dirty="0" smtClean="0">
                <a:solidFill>
                  <a:srgbClr val="95B3D7"/>
                </a:solidFill>
              </a:rPr>
              <a:t> graduate students do not teach courses they </a:t>
            </a:r>
            <a:r>
              <a:rPr lang="en-US" sz="2200" dirty="0">
                <a:solidFill>
                  <a:srgbClr val="95B3D7"/>
                </a:solidFill>
              </a:rPr>
              <a:t>are enrolled </a:t>
            </a:r>
            <a:r>
              <a:rPr lang="en-US" sz="2200" dirty="0" smtClean="0">
                <a:solidFill>
                  <a:srgbClr val="95B3D7"/>
                </a:solidFill>
              </a:rPr>
              <a:t>in</a:t>
            </a:r>
          </a:p>
          <a:p>
            <a:pPr>
              <a:spcAft>
                <a:spcPct val="30000"/>
              </a:spcAft>
            </a:pPr>
            <a:r>
              <a:rPr lang="en-US" sz="2200" dirty="0" smtClean="0">
                <a:solidFill>
                  <a:srgbClr val="95B3D7"/>
                </a:solidFill>
              </a:rPr>
              <a:t>       or waiting to enroll in</a:t>
            </a:r>
          </a:p>
          <a:p>
            <a:r>
              <a:rPr lang="en-US" sz="2000" dirty="0">
                <a:solidFill>
                  <a:srgbClr val="4F81BD"/>
                </a:solidFill>
                <a:latin typeface="Lucida Console" charset="0"/>
              </a:rPr>
              <a:t>  </a:t>
            </a:r>
            <a:r>
              <a:rPr lang="en-US" sz="2200" b="1" dirty="0">
                <a:solidFill>
                  <a:srgbClr val="4F81BD"/>
                </a:solidFill>
                <a:latin typeface="Lucida Console" charset="0"/>
              </a:rPr>
              <a:t>all</a:t>
            </a:r>
            <a:r>
              <a:rPr lang="en-US" sz="2200" dirty="0">
                <a:solidFill>
                  <a:srgbClr val="4F81BD"/>
                </a:solidFill>
                <a:latin typeface="Lucida Console" charset="0"/>
              </a:rPr>
              <a:t> </a:t>
            </a:r>
            <a:r>
              <a:rPr lang="en-US" sz="2200" dirty="0" err="1">
                <a:solidFill>
                  <a:srgbClr val="4F81BD"/>
                </a:solidFill>
                <a:latin typeface="Lucida Console" charset="0"/>
              </a:rPr>
              <a:t>c</a:t>
            </a:r>
            <a:r>
              <a:rPr lang="en-US" sz="2200" dirty="0">
                <a:solidFill>
                  <a:srgbClr val="4F81BD"/>
                </a:solidFill>
                <a:latin typeface="Lucida Console" charset="0"/>
              </a:rPr>
              <a:t>: Course | </a:t>
            </a:r>
          </a:p>
          <a:p>
            <a:r>
              <a:rPr lang="en-US" sz="2200" dirty="0">
                <a:solidFill>
                  <a:srgbClr val="4F81BD"/>
                </a:solidFill>
                <a:latin typeface="Lucida Console" charset="0"/>
              </a:rPr>
              <a:t>	</a:t>
            </a:r>
            <a:r>
              <a:rPr lang="en-US" sz="2200" dirty="0" err="1">
                <a:solidFill>
                  <a:srgbClr val="4F81BD"/>
                </a:solidFill>
                <a:latin typeface="Lucida Console" charset="0"/>
              </a:rPr>
              <a:t>c.taughtby</a:t>
            </a:r>
            <a:r>
              <a:rPr lang="en-US" sz="2200" dirty="0">
                <a:solidFill>
                  <a:srgbClr val="4F81BD"/>
                </a:solidFill>
                <a:latin typeface="Lucida Console" charset="0"/>
              </a:rPr>
              <a:t> </a:t>
            </a:r>
            <a:r>
              <a:rPr lang="en-US" sz="2200" b="1" dirty="0">
                <a:solidFill>
                  <a:srgbClr val="4F81BD"/>
                </a:solidFill>
                <a:latin typeface="Lucida Console" charset="0"/>
              </a:rPr>
              <a:t>!in</a:t>
            </a:r>
            <a:r>
              <a:rPr lang="en-US" sz="2200" dirty="0">
                <a:solidFill>
                  <a:srgbClr val="4F81BD"/>
                </a:solidFill>
                <a:latin typeface="Lucida Console" charset="0"/>
              </a:rPr>
              <a:t> </a:t>
            </a:r>
            <a:r>
              <a:rPr lang="en-US" sz="2200" dirty="0" err="1">
                <a:solidFill>
                  <a:srgbClr val="4F81BD"/>
                </a:solidFill>
                <a:latin typeface="Lucida Console" charset="0"/>
              </a:rPr>
              <a:t>c.enrolled</a:t>
            </a:r>
            <a:r>
              <a:rPr lang="en-US" sz="2200" dirty="0">
                <a:solidFill>
                  <a:srgbClr val="4F81BD"/>
                </a:solidFill>
                <a:latin typeface="Lucida Console" charset="0"/>
              </a:rPr>
              <a:t> + </a:t>
            </a:r>
            <a:r>
              <a:rPr lang="en-US" sz="2200" dirty="0" err="1">
                <a:solidFill>
                  <a:srgbClr val="4F81BD"/>
                </a:solidFill>
                <a:latin typeface="Lucida Console" charset="0"/>
              </a:rPr>
              <a:t>c.waitlist</a:t>
            </a:r>
            <a:endParaRPr lang="en-US" sz="2200" dirty="0">
              <a:solidFill>
                <a:srgbClr val="4F81BD"/>
              </a:solidFill>
              <a:latin typeface="Lucida Console" charset="0"/>
            </a:endParaRPr>
          </a:p>
          <a:p>
            <a:r>
              <a:rPr lang="en-US" sz="2200" dirty="0">
                <a:solidFill>
                  <a:srgbClr val="4F81BD"/>
                </a:solidFill>
                <a:latin typeface="Lucida Console" charset="0"/>
              </a:rPr>
              <a:t>}</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3346" name="Rectangle 2"/>
          <p:cNvSpPr>
            <a:spLocks noGrp="1" noChangeArrowheads="1"/>
          </p:cNvSpPr>
          <p:nvPr>
            <p:ph type="title"/>
          </p:nvPr>
        </p:nvSpPr>
        <p:spPr>
          <a:xfrm>
            <a:off x="330200" y="0"/>
            <a:ext cx="8509000" cy="1143000"/>
          </a:xfrm>
        </p:spPr>
        <p:txBody>
          <a:bodyPr/>
          <a:lstStyle/>
          <a:p>
            <a:r>
              <a:rPr lang="en-US" dirty="0"/>
              <a:t>Academia </a:t>
            </a:r>
            <a:r>
              <a:rPr lang="en-US" i="1" dirty="0" smtClean="0"/>
              <a:t>Realism</a:t>
            </a:r>
            <a:r>
              <a:rPr lang="en-US" dirty="0" smtClean="0"/>
              <a:t> </a:t>
            </a:r>
            <a:r>
              <a:rPr lang="en-US" dirty="0"/>
              <a:t>Constraints</a:t>
            </a:r>
          </a:p>
        </p:txBody>
      </p:sp>
      <p:sp>
        <p:nvSpPr>
          <p:cNvPr id="313347" name="Rectangle 3"/>
          <p:cNvSpPr>
            <a:spLocks noGrp="1" noChangeArrowheads="1"/>
          </p:cNvSpPr>
          <p:nvPr>
            <p:ph idx="1"/>
          </p:nvPr>
        </p:nvSpPr>
        <p:spPr/>
        <p:txBody>
          <a:bodyPr/>
          <a:lstStyle/>
          <a:p>
            <a:pPr>
              <a:spcAft>
                <a:spcPct val="30000"/>
              </a:spcAft>
            </a:pPr>
            <a:r>
              <a:rPr lang="en-US" dirty="0"/>
              <a:t>There is a </a:t>
            </a:r>
            <a:r>
              <a:rPr lang="en-US" i="1" dirty="0">
                <a:solidFill>
                  <a:schemeClr val="accent2"/>
                </a:solidFill>
              </a:rPr>
              <a:t>graduate</a:t>
            </a:r>
            <a:r>
              <a:rPr lang="en-US" dirty="0"/>
              <a:t> student </a:t>
            </a:r>
            <a:r>
              <a:rPr lang="en-US" dirty="0" smtClean="0"/>
              <a:t>who </a:t>
            </a:r>
            <a:r>
              <a:rPr lang="en-US" dirty="0"/>
              <a:t>is an </a:t>
            </a:r>
            <a:r>
              <a:rPr lang="en-US" i="1" dirty="0" smtClean="0">
                <a:solidFill>
                  <a:schemeClr val="accent2"/>
                </a:solidFill>
              </a:rPr>
              <a:t>instructor</a:t>
            </a:r>
            <a:endParaRPr lang="en-US" i="1" dirty="0">
              <a:solidFill>
                <a:schemeClr val="accent2"/>
              </a:solidFill>
            </a:endParaRPr>
          </a:p>
          <a:p>
            <a:pPr>
              <a:spcAft>
                <a:spcPct val="30000"/>
              </a:spcAft>
            </a:pPr>
            <a:r>
              <a:rPr lang="en-US" dirty="0"/>
              <a:t>There are at </a:t>
            </a:r>
            <a:r>
              <a:rPr lang="en-US" dirty="0" smtClean="0"/>
              <a:t>least:</a:t>
            </a:r>
            <a:endParaRPr lang="en-US" dirty="0"/>
          </a:p>
          <a:p>
            <a:pPr lvl="1">
              <a:spcAft>
                <a:spcPct val="30000"/>
              </a:spcAft>
            </a:pPr>
            <a:r>
              <a:rPr lang="en-US" dirty="0"/>
              <a:t>Two </a:t>
            </a:r>
            <a:r>
              <a:rPr lang="en-US" i="1" dirty="0">
                <a:solidFill>
                  <a:srgbClr val="C0504D"/>
                </a:solidFill>
              </a:rPr>
              <a:t>courses</a:t>
            </a:r>
            <a:r>
              <a:rPr lang="en-US" dirty="0"/>
              <a:t> and</a:t>
            </a:r>
          </a:p>
          <a:p>
            <a:pPr lvl="1">
              <a:spcAft>
                <a:spcPct val="30000"/>
              </a:spcAft>
            </a:pPr>
            <a:r>
              <a:rPr lang="en-US" dirty="0"/>
              <a:t>Three </a:t>
            </a:r>
            <a:r>
              <a:rPr lang="en-US" i="1" dirty="0">
                <a:solidFill>
                  <a:srgbClr val="C0504D"/>
                </a:solidFill>
              </a:rPr>
              <a:t>undergraduates</a:t>
            </a:r>
          </a:p>
        </p:txBody>
      </p:sp>
      <p:sp>
        <p:nvSpPr>
          <p:cNvPr id="5" name="Slide Number Placeholder 4"/>
          <p:cNvSpPr>
            <a:spLocks noGrp="1"/>
          </p:cNvSpPr>
          <p:nvPr>
            <p:ph type="sldNum" sz="quarter" idx="12"/>
          </p:nvPr>
        </p:nvSpPr>
        <p:spPr/>
        <p:txBody>
          <a:bodyPr/>
          <a:lstStyle/>
          <a:p>
            <a:fld id="{B004EC76-5725-DC41-A558-849EE08E7158}" type="slidenum">
              <a:rPr lang="en-US"/>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2258" name="Rectangle 2"/>
          <p:cNvSpPr>
            <a:spLocks noGrp="1" noChangeArrowheads="1"/>
          </p:cNvSpPr>
          <p:nvPr>
            <p:ph type="title"/>
          </p:nvPr>
        </p:nvSpPr>
        <p:spPr>
          <a:xfrm>
            <a:off x="330200" y="0"/>
            <a:ext cx="8509000" cy="1143000"/>
          </a:xfrm>
          <a:noFill/>
          <a:ln/>
        </p:spPr>
        <p:txBody>
          <a:bodyPr/>
          <a:lstStyle/>
          <a:p>
            <a:r>
              <a:rPr lang="en-US" dirty="0"/>
              <a:t>Academia </a:t>
            </a:r>
            <a:r>
              <a:rPr lang="en-US" i="1" dirty="0" smtClean="0"/>
              <a:t>Realism</a:t>
            </a:r>
            <a:r>
              <a:rPr lang="en-US" dirty="0" smtClean="0"/>
              <a:t> </a:t>
            </a:r>
            <a:r>
              <a:rPr lang="en-US" dirty="0"/>
              <a:t>Constraints</a:t>
            </a:r>
          </a:p>
        </p:txBody>
      </p:sp>
      <p:sp>
        <p:nvSpPr>
          <p:cNvPr id="5" name="Slide Number Placeholder 3"/>
          <p:cNvSpPr>
            <a:spLocks noGrp="1"/>
          </p:cNvSpPr>
          <p:nvPr>
            <p:ph type="sldNum" sz="quarter" idx="12"/>
          </p:nvPr>
        </p:nvSpPr>
        <p:spPr/>
        <p:txBody>
          <a:bodyPr/>
          <a:lstStyle/>
          <a:p>
            <a:fld id="{9FE71D51-654C-734F-AB6C-B8DFD82437A3}" type="slidenum">
              <a:rPr lang="en-US"/>
              <a:pPr/>
              <a:t>16</a:t>
            </a:fld>
            <a:endParaRPr lang="en-US"/>
          </a:p>
        </p:txBody>
      </p:sp>
      <p:sp>
        <p:nvSpPr>
          <p:cNvPr id="352259" name="Rectangle 3"/>
          <p:cNvSpPr>
            <a:spLocks noChangeArrowheads="1"/>
          </p:cNvSpPr>
          <p:nvPr/>
        </p:nvSpPr>
        <p:spPr bwMode="auto">
          <a:xfrm>
            <a:off x="736600" y="1493838"/>
            <a:ext cx="8054975" cy="4955202"/>
          </a:xfrm>
          <a:prstGeom prst="rect">
            <a:avLst/>
          </a:prstGeom>
          <a:noFill/>
          <a:ln w="9525">
            <a:noFill/>
            <a:miter lim="800000"/>
            <a:headEnd/>
            <a:tailEnd/>
          </a:ln>
          <a:effectLst/>
        </p:spPr>
        <p:txBody>
          <a:bodyPr>
            <a:prstTxWarp prst="textNoShape">
              <a:avLst/>
            </a:prstTxWarp>
            <a:spAutoFit/>
          </a:bodyPr>
          <a:lstStyle/>
          <a:p>
            <a:pPr>
              <a:lnSpc>
                <a:spcPct val="0"/>
              </a:lnSpc>
            </a:pPr>
            <a:endParaRPr lang="en-US" dirty="0" smtClean="0"/>
          </a:p>
          <a:p>
            <a:r>
              <a:rPr lang="en-US" dirty="0" smtClean="0"/>
              <a:t>Can be added to the model as facts, or just put in a </a:t>
            </a:r>
            <a:r>
              <a:rPr lang="en-US" b="1" dirty="0" smtClean="0">
                <a:latin typeface="Lucida Console" charset="0"/>
              </a:rPr>
              <a:t>run </a:t>
            </a:r>
            <a:r>
              <a:rPr lang="en-US" dirty="0" smtClean="0"/>
              <a:t>command to instruct the Alloy Analyzer to ignore unrealistic instances</a:t>
            </a:r>
          </a:p>
          <a:p>
            <a:endParaRPr lang="en-US" b="1" dirty="0" smtClean="0">
              <a:latin typeface="Lucida Console" charset="0"/>
            </a:endParaRPr>
          </a:p>
          <a:p>
            <a:r>
              <a:rPr lang="en-US" b="1" dirty="0" err="1">
                <a:solidFill>
                  <a:schemeClr val="accent1"/>
                </a:solidFill>
                <a:latin typeface="Lucida Console" charset="0"/>
              </a:rPr>
              <a:t>pred</a:t>
            </a:r>
            <a:r>
              <a:rPr lang="en-US" b="1" dirty="0">
                <a:solidFill>
                  <a:schemeClr val="accent1"/>
                </a:solidFill>
                <a:latin typeface="Lucida Console" charset="0"/>
              </a:rPr>
              <a:t> </a:t>
            </a:r>
            <a:r>
              <a:rPr lang="en-US" b="1" dirty="0" err="1">
                <a:solidFill>
                  <a:schemeClr val="accent1"/>
                </a:solidFill>
                <a:latin typeface="Lucida Console" charset="0"/>
              </a:rPr>
              <a:t>RealismConstraints</a:t>
            </a:r>
            <a:r>
              <a:rPr lang="en-US" b="1" dirty="0">
                <a:solidFill>
                  <a:schemeClr val="accent1"/>
                </a:solidFill>
                <a:latin typeface="Lucida Console" charset="0"/>
              </a:rPr>
              <a:t> [</a:t>
            </a:r>
            <a:r>
              <a:rPr lang="en-US" b="1" dirty="0" smtClean="0">
                <a:solidFill>
                  <a:schemeClr val="accent1"/>
                </a:solidFill>
                <a:latin typeface="Lucida Console" charset="0"/>
              </a:rPr>
              <a:t>] </a:t>
            </a:r>
            <a:r>
              <a:rPr lang="en-US" dirty="0" smtClean="0">
                <a:solidFill>
                  <a:schemeClr val="accent1"/>
                </a:solidFill>
                <a:latin typeface="Lucida Console" charset="0"/>
              </a:rPr>
              <a:t>{</a:t>
            </a:r>
            <a:endParaRPr lang="en-US" dirty="0">
              <a:solidFill>
                <a:schemeClr val="accent1"/>
              </a:solidFill>
              <a:latin typeface="Lucida Console" charset="0"/>
            </a:endParaRPr>
          </a:p>
          <a:p>
            <a:r>
              <a:rPr lang="en-US" dirty="0">
                <a:solidFill>
                  <a:schemeClr val="accent1">
                    <a:lumMod val="60000"/>
                    <a:lumOff val="40000"/>
                  </a:schemeClr>
                </a:solidFill>
                <a:latin typeface="Lucida Console" charset="0"/>
              </a:rPr>
              <a:t>  </a:t>
            </a:r>
            <a:r>
              <a:rPr lang="en-US" dirty="0">
                <a:solidFill>
                  <a:schemeClr val="accent1">
                    <a:lumMod val="60000"/>
                    <a:lumOff val="40000"/>
                  </a:schemeClr>
                </a:solidFill>
              </a:rPr>
              <a:t>-- there is a graduate student </a:t>
            </a:r>
            <a:r>
              <a:rPr lang="en-US" dirty="0" smtClean="0">
                <a:solidFill>
                  <a:schemeClr val="accent1">
                    <a:lumMod val="60000"/>
                    <a:lumOff val="40000"/>
                  </a:schemeClr>
                </a:solidFill>
              </a:rPr>
              <a:t>who </a:t>
            </a:r>
            <a:r>
              <a:rPr lang="en-US" dirty="0">
                <a:solidFill>
                  <a:schemeClr val="accent1">
                    <a:lumMod val="60000"/>
                    <a:lumOff val="40000"/>
                  </a:schemeClr>
                </a:solidFill>
              </a:rPr>
              <a:t>is an instructor</a:t>
            </a:r>
          </a:p>
          <a:p>
            <a:r>
              <a:rPr lang="en-US" dirty="0">
                <a:solidFill>
                  <a:schemeClr val="accent1"/>
                </a:solidFill>
                <a:latin typeface="Lucida Console" charset="0"/>
              </a:rPr>
              <a:t>  </a:t>
            </a:r>
            <a:r>
              <a:rPr lang="en-US" b="1" dirty="0">
                <a:solidFill>
                  <a:schemeClr val="accent1"/>
                </a:solidFill>
                <a:latin typeface="Lucida Console" charset="0"/>
              </a:rPr>
              <a:t>some</a:t>
            </a:r>
            <a:r>
              <a:rPr lang="en-US" dirty="0">
                <a:solidFill>
                  <a:schemeClr val="accent1"/>
                </a:solidFill>
                <a:latin typeface="Lucida Console" charset="0"/>
              </a:rPr>
              <a:t> Graduate &amp; Instructor </a:t>
            </a:r>
          </a:p>
          <a:p>
            <a:endParaRPr lang="en-US" sz="1400" dirty="0">
              <a:solidFill>
                <a:schemeClr val="accent1"/>
              </a:solidFill>
              <a:latin typeface="Lucida Console" charset="0"/>
            </a:endParaRPr>
          </a:p>
          <a:p>
            <a:r>
              <a:rPr lang="en-US" dirty="0">
                <a:solidFill>
                  <a:srgbClr val="95B3D7"/>
                </a:solidFill>
                <a:latin typeface="Lucida Console" charset="0"/>
              </a:rPr>
              <a:t>  </a:t>
            </a:r>
            <a:r>
              <a:rPr lang="en-US" dirty="0">
                <a:solidFill>
                  <a:srgbClr val="95B3D7"/>
                </a:solidFill>
              </a:rPr>
              <a:t>-- there are at least two courses</a:t>
            </a:r>
          </a:p>
          <a:p>
            <a:r>
              <a:rPr lang="en-US" dirty="0">
                <a:solidFill>
                  <a:schemeClr val="accent1"/>
                </a:solidFill>
                <a:latin typeface="Lucida Console" charset="0"/>
              </a:rPr>
              <a:t>  #Course &gt; 1</a:t>
            </a:r>
          </a:p>
          <a:p>
            <a:endParaRPr lang="en-US" sz="1400" dirty="0">
              <a:solidFill>
                <a:schemeClr val="accent1"/>
              </a:solidFill>
              <a:latin typeface="Lucida Console" charset="0"/>
            </a:endParaRPr>
          </a:p>
          <a:p>
            <a:r>
              <a:rPr lang="en-US" dirty="0">
                <a:solidFill>
                  <a:srgbClr val="95B3D7"/>
                </a:solidFill>
                <a:latin typeface="Lucida Console" charset="0"/>
              </a:rPr>
              <a:t>  </a:t>
            </a:r>
            <a:r>
              <a:rPr lang="en-US" dirty="0">
                <a:solidFill>
                  <a:srgbClr val="95B3D7"/>
                </a:solidFill>
              </a:rPr>
              <a:t>-- there are at least three undergraduates</a:t>
            </a:r>
          </a:p>
          <a:p>
            <a:r>
              <a:rPr lang="en-US" dirty="0">
                <a:solidFill>
                  <a:schemeClr val="accent1"/>
                </a:solidFill>
                <a:latin typeface="Lucida Console" charset="0"/>
              </a:rPr>
              <a:t>  #Undergrad &gt; </a:t>
            </a:r>
            <a:r>
              <a:rPr lang="en-US" dirty="0" smtClean="0">
                <a:solidFill>
                  <a:schemeClr val="accent1"/>
                </a:solidFill>
                <a:latin typeface="Lucida Console" charset="0"/>
              </a:rPr>
              <a:t>2</a:t>
            </a:r>
            <a:endParaRPr lang="en-US" sz="1400" dirty="0" smtClean="0">
              <a:solidFill>
                <a:schemeClr val="accent1"/>
              </a:solidFill>
              <a:latin typeface="Lucida Console" charset="0"/>
            </a:endParaRPr>
          </a:p>
          <a:p>
            <a:r>
              <a:rPr lang="en-US" dirty="0">
                <a:solidFill>
                  <a:schemeClr val="accent1"/>
                </a:solidFill>
                <a:latin typeface="Lucida Console" charset="0"/>
              </a:rPr>
              <a:t>}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0514" name="Rectangle 2"/>
          <p:cNvSpPr>
            <a:spLocks noGrp="1" noChangeArrowheads="1"/>
          </p:cNvSpPr>
          <p:nvPr>
            <p:ph type="title"/>
          </p:nvPr>
        </p:nvSpPr>
        <p:spPr/>
        <p:txBody>
          <a:bodyPr/>
          <a:lstStyle/>
          <a:p>
            <a:r>
              <a:rPr lang="en-US"/>
              <a:t>Academia Assertions</a:t>
            </a:r>
          </a:p>
        </p:txBody>
      </p:sp>
      <p:sp>
        <p:nvSpPr>
          <p:cNvPr id="320515" name="Rectangle 3"/>
          <p:cNvSpPr>
            <a:spLocks noGrp="1" noChangeArrowheads="1"/>
          </p:cNvSpPr>
          <p:nvPr>
            <p:ph idx="1"/>
          </p:nvPr>
        </p:nvSpPr>
        <p:spPr>
          <a:xfrm>
            <a:off x="685800" y="1524000"/>
            <a:ext cx="8246534" cy="4876800"/>
          </a:xfrm>
        </p:spPr>
        <p:txBody>
          <a:bodyPr/>
          <a:lstStyle/>
          <a:p>
            <a:pPr>
              <a:spcAft>
                <a:spcPct val="30000"/>
              </a:spcAft>
              <a:buNone/>
            </a:pPr>
            <a:r>
              <a:rPr lang="en-US" dirty="0" smtClean="0"/>
              <a:t>Let’s check if our model has these properties:</a:t>
            </a:r>
          </a:p>
          <a:p>
            <a:pPr>
              <a:spcAft>
                <a:spcPct val="30000"/>
              </a:spcAft>
            </a:pPr>
            <a:r>
              <a:rPr lang="en-US" dirty="0" smtClean="0"/>
              <a:t>No </a:t>
            </a:r>
            <a:r>
              <a:rPr lang="en-US" i="1" dirty="0">
                <a:solidFill>
                  <a:srgbClr val="C0504D"/>
                </a:solidFill>
              </a:rPr>
              <a:t>instructor</a:t>
            </a:r>
            <a:r>
              <a:rPr lang="en-US" dirty="0">
                <a:solidFill>
                  <a:srgbClr val="C0504D"/>
                </a:solidFill>
              </a:rPr>
              <a:t> </a:t>
            </a:r>
            <a:r>
              <a:rPr lang="en-US" dirty="0"/>
              <a:t>is on the waitlist for a </a:t>
            </a:r>
            <a:r>
              <a:rPr lang="en-US" i="1" dirty="0">
                <a:solidFill>
                  <a:schemeClr val="accent2"/>
                </a:solidFill>
              </a:rPr>
              <a:t>course</a:t>
            </a:r>
            <a:r>
              <a:rPr lang="en-US" dirty="0">
                <a:solidFill>
                  <a:schemeClr val="accent2"/>
                </a:solidFill>
              </a:rPr>
              <a:t> </a:t>
            </a:r>
            <a:r>
              <a:rPr lang="en-US" dirty="0"/>
              <a:t>that he/she </a:t>
            </a:r>
            <a:r>
              <a:rPr lang="en-US" dirty="0" smtClean="0"/>
              <a:t>teaches</a:t>
            </a:r>
            <a:endParaRPr lang="en-US" dirty="0"/>
          </a:p>
          <a:p>
            <a:pPr>
              <a:spcAft>
                <a:spcPct val="30000"/>
              </a:spcAft>
            </a:pPr>
            <a:r>
              <a:rPr lang="en-US" dirty="0"/>
              <a:t>No </a:t>
            </a:r>
            <a:r>
              <a:rPr lang="en-US" i="1" dirty="0">
                <a:solidFill>
                  <a:schemeClr val="accent2"/>
                </a:solidFill>
              </a:rPr>
              <a:t>student</a:t>
            </a:r>
            <a:r>
              <a:rPr lang="en-US" dirty="0">
                <a:solidFill>
                  <a:schemeClr val="accent2"/>
                </a:solidFill>
              </a:rPr>
              <a:t> </a:t>
            </a:r>
            <a:r>
              <a:rPr lang="en-US" dirty="0"/>
              <a:t>is enrolled and on the waitlist for the same </a:t>
            </a:r>
            <a:r>
              <a:rPr lang="en-US" i="1" dirty="0" smtClean="0">
                <a:solidFill>
                  <a:srgbClr val="C0504D"/>
                </a:solidFill>
              </a:rPr>
              <a:t>course</a:t>
            </a:r>
            <a:endParaRPr lang="en-US" dirty="0"/>
          </a:p>
          <a:p>
            <a:endParaRPr lang="en-US" dirty="0"/>
          </a:p>
        </p:txBody>
      </p:sp>
      <p:sp>
        <p:nvSpPr>
          <p:cNvPr id="5" name="Slide Number Placeholder 4"/>
          <p:cNvSpPr>
            <a:spLocks noGrp="1"/>
          </p:cNvSpPr>
          <p:nvPr>
            <p:ph type="sldNum" sz="quarter" idx="12"/>
          </p:nvPr>
        </p:nvSpPr>
        <p:spPr/>
        <p:txBody>
          <a:bodyPr/>
          <a:lstStyle/>
          <a:p>
            <a:fld id="{EFA5C610-28D9-1240-B9DE-E5B1288218CD}" type="slidenum">
              <a:rPr lang="en-US"/>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4306" name="Rectangle 2"/>
          <p:cNvSpPr>
            <a:spLocks noGrp="1" noChangeArrowheads="1"/>
          </p:cNvSpPr>
          <p:nvPr>
            <p:ph type="title"/>
          </p:nvPr>
        </p:nvSpPr>
        <p:spPr/>
        <p:txBody>
          <a:bodyPr/>
          <a:lstStyle/>
          <a:p>
            <a:r>
              <a:rPr lang="en-US"/>
              <a:t>Academia Assertions</a:t>
            </a:r>
          </a:p>
        </p:txBody>
      </p:sp>
      <p:sp>
        <p:nvSpPr>
          <p:cNvPr id="5" name="Slide Number Placeholder 4"/>
          <p:cNvSpPr>
            <a:spLocks noGrp="1"/>
          </p:cNvSpPr>
          <p:nvPr>
            <p:ph type="sldNum" sz="quarter" idx="12"/>
          </p:nvPr>
        </p:nvSpPr>
        <p:spPr/>
        <p:txBody>
          <a:bodyPr/>
          <a:lstStyle/>
          <a:p>
            <a:fld id="{7828D7D4-3036-9D40-B467-F543E835EDBE}" type="slidenum">
              <a:rPr lang="en-US"/>
              <a:pPr/>
              <a:t>18</a:t>
            </a:fld>
            <a:endParaRPr lang="en-US"/>
          </a:p>
        </p:txBody>
      </p:sp>
      <p:sp>
        <p:nvSpPr>
          <p:cNvPr id="354307" name="Rectangle 3"/>
          <p:cNvSpPr>
            <a:spLocks noChangeArrowheads="1"/>
          </p:cNvSpPr>
          <p:nvPr/>
        </p:nvSpPr>
        <p:spPr bwMode="auto">
          <a:xfrm>
            <a:off x="520700" y="1612900"/>
            <a:ext cx="8096250" cy="3471719"/>
          </a:xfrm>
          <a:prstGeom prst="rect">
            <a:avLst/>
          </a:prstGeom>
          <a:noFill/>
          <a:ln w="9525">
            <a:noFill/>
            <a:miter lim="800000"/>
            <a:headEnd/>
            <a:tailEnd/>
          </a:ln>
          <a:effectLst/>
        </p:spPr>
        <p:txBody>
          <a:bodyPr>
            <a:prstTxWarp prst="textNoShape">
              <a:avLst/>
            </a:prstTxWarp>
            <a:spAutoFit/>
          </a:bodyPr>
          <a:lstStyle/>
          <a:p>
            <a:pPr>
              <a:spcAft>
                <a:spcPct val="30000"/>
              </a:spcAft>
            </a:pPr>
            <a:r>
              <a:rPr lang="en-US" sz="2100" dirty="0">
                <a:solidFill>
                  <a:schemeClr val="accent1">
                    <a:lumMod val="60000"/>
                    <a:lumOff val="40000"/>
                  </a:schemeClr>
                </a:solidFill>
              </a:rPr>
              <a:t>-- no instructor is on the waitlist for a course that he/she teaches</a:t>
            </a:r>
          </a:p>
          <a:p>
            <a:endParaRPr lang="en-US" b="1" dirty="0" smtClean="0">
              <a:solidFill>
                <a:schemeClr val="accent1">
                  <a:lumMod val="60000"/>
                  <a:lumOff val="40000"/>
                </a:schemeClr>
              </a:solidFill>
              <a:latin typeface="Lucida Console" charset="0"/>
            </a:endParaRPr>
          </a:p>
          <a:p>
            <a:endParaRPr lang="en-US" b="1" dirty="0" smtClean="0">
              <a:solidFill>
                <a:schemeClr val="accent1">
                  <a:lumMod val="60000"/>
                  <a:lumOff val="40000"/>
                </a:schemeClr>
              </a:solidFill>
              <a:latin typeface="Lucida Console" charset="0"/>
            </a:endParaRPr>
          </a:p>
          <a:p>
            <a:endParaRPr lang="en-US" b="1" dirty="0">
              <a:solidFill>
                <a:schemeClr val="accent1">
                  <a:lumMod val="60000"/>
                  <a:lumOff val="40000"/>
                </a:schemeClr>
              </a:solidFill>
              <a:latin typeface="Lucida Console" charset="0"/>
            </a:endParaRPr>
          </a:p>
          <a:p>
            <a:endParaRPr lang="en-US" b="1" dirty="0" smtClean="0">
              <a:solidFill>
                <a:schemeClr val="accent1">
                  <a:lumMod val="60000"/>
                  <a:lumOff val="40000"/>
                </a:schemeClr>
              </a:solidFill>
              <a:latin typeface="Lucida Console" charset="0"/>
            </a:endParaRPr>
          </a:p>
          <a:p>
            <a:endParaRPr lang="en-US" dirty="0">
              <a:solidFill>
                <a:schemeClr val="accent1">
                  <a:lumMod val="60000"/>
                  <a:lumOff val="40000"/>
                </a:schemeClr>
              </a:solidFill>
            </a:endParaRPr>
          </a:p>
          <a:p>
            <a:pPr>
              <a:spcAft>
                <a:spcPct val="30000"/>
              </a:spcAft>
            </a:pPr>
            <a:r>
              <a:rPr lang="en-US" sz="2100" dirty="0">
                <a:solidFill>
                  <a:schemeClr val="accent1">
                    <a:lumMod val="60000"/>
                    <a:lumOff val="40000"/>
                  </a:schemeClr>
                </a:solidFill>
              </a:rPr>
              <a:t>-- no student is enrolled and on the waitlist for the same course</a:t>
            </a:r>
          </a:p>
          <a:p>
            <a:endParaRPr lang="en-US" sz="2100" b="1" dirty="0">
              <a:solidFill>
                <a:schemeClr val="accent1">
                  <a:lumMod val="60000"/>
                  <a:lumOff val="40000"/>
                </a:schemeClr>
              </a:solidFill>
              <a:latin typeface="Lucida Console" charset="0"/>
            </a:endParaRPr>
          </a:p>
          <a:p>
            <a:endParaRPr lang="en-US" b="1" dirty="0">
              <a:solidFill>
                <a:schemeClr val="accent1">
                  <a:lumMod val="60000"/>
                  <a:lumOff val="40000"/>
                </a:schemeClr>
              </a:solidFill>
              <a:latin typeface="Lucida Console"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4306" name="Rectangle 2"/>
          <p:cNvSpPr>
            <a:spLocks noGrp="1" noChangeArrowheads="1"/>
          </p:cNvSpPr>
          <p:nvPr>
            <p:ph type="title"/>
          </p:nvPr>
        </p:nvSpPr>
        <p:spPr/>
        <p:txBody>
          <a:bodyPr/>
          <a:lstStyle/>
          <a:p>
            <a:r>
              <a:rPr lang="en-US"/>
              <a:t>Academia Assertions</a:t>
            </a:r>
          </a:p>
        </p:txBody>
      </p:sp>
      <p:sp>
        <p:nvSpPr>
          <p:cNvPr id="5" name="Slide Number Placeholder 4"/>
          <p:cNvSpPr>
            <a:spLocks noGrp="1"/>
          </p:cNvSpPr>
          <p:nvPr>
            <p:ph type="sldNum" sz="quarter" idx="12"/>
          </p:nvPr>
        </p:nvSpPr>
        <p:spPr/>
        <p:txBody>
          <a:bodyPr/>
          <a:lstStyle/>
          <a:p>
            <a:fld id="{7828D7D4-3036-9D40-B467-F543E835EDBE}" type="slidenum">
              <a:rPr lang="en-US"/>
              <a:pPr/>
              <a:t>19</a:t>
            </a:fld>
            <a:endParaRPr lang="en-US"/>
          </a:p>
        </p:txBody>
      </p:sp>
      <p:sp>
        <p:nvSpPr>
          <p:cNvPr id="354307" name="Rectangle 3"/>
          <p:cNvSpPr>
            <a:spLocks noChangeArrowheads="1"/>
          </p:cNvSpPr>
          <p:nvPr/>
        </p:nvSpPr>
        <p:spPr bwMode="auto">
          <a:xfrm>
            <a:off x="520700" y="1612900"/>
            <a:ext cx="8096250" cy="4256550"/>
          </a:xfrm>
          <a:prstGeom prst="rect">
            <a:avLst/>
          </a:prstGeom>
          <a:noFill/>
          <a:ln w="9525">
            <a:noFill/>
            <a:miter lim="800000"/>
            <a:headEnd/>
            <a:tailEnd/>
          </a:ln>
          <a:effectLst/>
        </p:spPr>
        <p:txBody>
          <a:bodyPr>
            <a:prstTxWarp prst="textNoShape">
              <a:avLst/>
            </a:prstTxWarp>
            <a:spAutoFit/>
          </a:bodyPr>
          <a:lstStyle/>
          <a:p>
            <a:pPr>
              <a:spcAft>
                <a:spcPct val="30000"/>
              </a:spcAft>
            </a:pPr>
            <a:r>
              <a:rPr lang="en-US" sz="2100" dirty="0">
                <a:solidFill>
                  <a:schemeClr val="accent1">
                    <a:lumMod val="60000"/>
                    <a:lumOff val="40000"/>
                  </a:schemeClr>
                </a:solidFill>
              </a:rPr>
              <a:t>-- no instructor is on the waitlist for a course that he/she teaches</a:t>
            </a:r>
          </a:p>
          <a:p>
            <a:r>
              <a:rPr lang="en-US" b="1" dirty="0">
                <a:solidFill>
                  <a:schemeClr val="accent1"/>
                </a:solidFill>
                <a:latin typeface="Lucida Console" charset="0"/>
              </a:rPr>
              <a:t>assert</a:t>
            </a:r>
            <a:r>
              <a:rPr lang="en-US" dirty="0">
                <a:solidFill>
                  <a:schemeClr val="accent1"/>
                </a:solidFill>
                <a:latin typeface="Lucida Console" charset="0"/>
              </a:rPr>
              <a:t> </a:t>
            </a:r>
            <a:r>
              <a:rPr lang="en-US" dirty="0" err="1">
                <a:solidFill>
                  <a:schemeClr val="accent1"/>
                </a:solidFill>
                <a:latin typeface="Lucida Console" charset="0"/>
              </a:rPr>
              <a:t>NoWaitingTeacher</a:t>
            </a:r>
            <a:r>
              <a:rPr lang="en-US" dirty="0">
                <a:solidFill>
                  <a:schemeClr val="accent1"/>
                </a:solidFill>
                <a:latin typeface="Lucida Console" charset="0"/>
              </a:rPr>
              <a:t> {</a:t>
            </a:r>
          </a:p>
          <a:p>
            <a:r>
              <a:rPr lang="en-US" dirty="0">
                <a:solidFill>
                  <a:schemeClr val="accent1"/>
                </a:solidFill>
                <a:latin typeface="Lucida Console" charset="0"/>
              </a:rPr>
              <a:t>  </a:t>
            </a:r>
            <a:r>
              <a:rPr lang="en-US" b="1" dirty="0">
                <a:solidFill>
                  <a:schemeClr val="accent1"/>
                </a:solidFill>
                <a:latin typeface="Lucida Console" charset="0"/>
              </a:rPr>
              <a:t>all</a:t>
            </a:r>
            <a:r>
              <a:rPr lang="en-US" dirty="0">
                <a:solidFill>
                  <a:schemeClr val="accent1"/>
                </a:solidFill>
                <a:latin typeface="Lucida Console" charset="0"/>
              </a:rPr>
              <a:t> c: Course | </a:t>
            </a:r>
          </a:p>
          <a:p>
            <a:r>
              <a:rPr lang="en-US" dirty="0">
                <a:solidFill>
                  <a:schemeClr val="accent1"/>
                </a:solidFill>
                <a:latin typeface="Lucida Console" charset="0"/>
              </a:rPr>
              <a:t>		</a:t>
            </a:r>
            <a:r>
              <a:rPr lang="en-US" b="1" dirty="0">
                <a:solidFill>
                  <a:schemeClr val="accent1"/>
                </a:solidFill>
                <a:latin typeface="Lucida Console" charset="0"/>
              </a:rPr>
              <a:t>no</a:t>
            </a:r>
            <a:r>
              <a:rPr lang="en-US" dirty="0">
                <a:solidFill>
                  <a:schemeClr val="accent1"/>
                </a:solidFill>
                <a:latin typeface="Lucida Console" charset="0"/>
              </a:rPr>
              <a:t> (</a:t>
            </a:r>
            <a:r>
              <a:rPr lang="en-US" dirty="0" err="1">
                <a:solidFill>
                  <a:schemeClr val="accent1"/>
                </a:solidFill>
                <a:latin typeface="Lucida Console" charset="0"/>
              </a:rPr>
              <a:t>c.taughtby</a:t>
            </a:r>
            <a:r>
              <a:rPr lang="en-US" dirty="0">
                <a:solidFill>
                  <a:schemeClr val="accent1"/>
                </a:solidFill>
                <a:latin typeface="Lucida Console" charset="0"/>
              </a:rPr>
              <a:t> &amp; </a:t>
            </a:r>
            <a:r>
              <a:rPr lang="en-US" dirty="0" err="1">
                <a:solidFill>
                  <a:schemeClr val="accent1"/>
                </a:solidFill>
                <a:latin typeface="Lucida Console" charset="0"/>
              </a:rPr>
              <a:t>c.waitlist</a:t>
            </a:r>
            <a:r>
              <a:rPr lang="en-US" dirty="0">
                <a:solidFill>
                  <a:schemeClr val="accent1"/>
                </a:solidFill>
                <a:latin typeface="Lucida Console" charset="0"/>
              </a:rPr>
              <a:t>)</a:t>
            </a:r>
          </a:p>
          <a:p>
            <a:r>
              <a:rPr lang="en-US" dirty="0">
                <a:solidFill>
                  <a:schemeClr val="accent1"/>
                </a:solidFill>
                <a:latin typeface="Lucida Console" charset="0"/>
              </a:rPr>
              <a:t>}</a:t>
            </a:r>
          </a:p>
          <a:p>
            <a:endParaRPr lang="en-US" dirty="0">
              <a:solidFill>
                <a:schemeClr val="accent1"/>
              </a:solidFill>
            </a:endParaRPr>
          </a:p>
          <a:p>
            <a:pPr>
              <a:spcAft>
                <a:spcPct val="30000"/>
              </a:spcAft>
            </a:pPr>
            <a:r>
              <a:rPr lang="en-US" sz="2100" dirty="0">
                <a:solidFill>
                  <a:srgbClr val="95B3D7"/>
                </a:solidFill>
              </a:rPr>
              <a:t>-- no student is enrolled and on the waitlist for the same course</a:t>
            </a:r>
          </a:p>
          <a:p>
            <a:r>
              <a:rPr lang="en-US" b="1" dirty="0">
                <a:solidFill>
                  <a:schemeClr val="accent1"/>
                </a:solidFill>
                <a:latin typeface="Lucida Console" charset="0"/>
              </a:rPr>
              <a:t>assert</a:t>
            </a:r>
            <a:r>
              <a:rPr lang="en-US" dirty="0">
                <a:solidFill>
                  <a:schemeClr val="accent1"/>
                </a:solidFill>
                <a:latin typeface="Lucida Console" charset="0"/>
              </a:rPr>
              <a:t> </a:t>
            </a:r>
            <a:r>
              <a:rPr lang="en-US" dirty="0" err="1">
                <a:solidFill>
                  <a:schemeClr val="accent1"/>
                </a:solidFill>
                <a:latin typeface="Lucida Console" charset="0"/>
              </a:rPr>
              <a:t>NoEnrolledAndWaiting</a:t>
            </a:r>
            <a:r>
              <a:rPr lang="en-US" dirty="0">
                <a:solidFill>
                  <a:schemeClr val="accent1"/>
                </a:solidFill>
                <a:latin typeface="Lucida Console" charset="0"/>
              </a:rPr>
              <a:t> {</a:t>
            </a:r>
          </a:p>
          <a:p>
            <a:r>
              <a:rPr lang="en-US" dirty="0">
                <a:solidFill>
                  <a:schemeClr val="accent1"/>
                </a:solidFill>
                <a:latin typeface="Lucida Console" charset="0"/>
              </a:rPr>
              <a:t>  </a:t>
            </a:r>
            <a:r>
              <a:rPr lang="en-US" b="1" dirty="0">
                <a:solidFill>
                  <a:schemeClr val="accent1"/>
                </a:solidFill>
                <a:latin typeface="Lucida Console" charset="0"/>
              </a:rPr>
              <a:t>all</a:t>
            </a:r>
            <a:r>
              <a:rPr lang="en-US" dirty="0">
                <a:solidFill>
                  <a:schemeClr val="accent1"/>
                </a:solidFill>
                <a:latin typeface="Lucida Console" charset="0"/>
              </a:rPr>
              <a:t> c: Course | </a:t>
            </a:r>
          </a:p>
          <a:p>
            <a:r>
              <a:rPr lang="en-US" dirty="0">
                <a:solidFill>
                  <a:schemeClr val="accent1"/>
                </a:solidFill>
                <a:latin typeface="Lucida Console" charset="0"/>
              </a:rPr>
              <a:t>		</a:t>
            </a:r>
            <a:r>
              <a:rPr lang="en-US" b="1" dirty="0">
                <a:solidFill>
                  <a:schemeClr val="accent1"/>
                </a:solidFill>
                <a:latin typeface="Lucida Console" charset="0"/>
              </a:rPr>
              <a:t>no</a:t>
            </a:r>
            <a:r>
              <a:rPr lang="en-US" dirty="0">
                <a:solidFill>
                  <a:schemeClr val="accent1"/>
                </a:solidFill>
                <a:latin typeface="Lucida Console" charset="0"/>
              </a:rPr>
              <a:t> (</a:t>
            </a:r>
            <a:r>
              <a:rPr lang="en-US" dirty="0" err="1">
                <a:solidFill>
                  <a:schemeClr val="accent1"/>
                </a:solidFill>
                <a:latin typeface="Lucida Console" charset="0"/>
              </a:rPr>
              <a:t>c.enrolled</a:t>
            </a:r>
            <a:r>
              <a:rPr lang="en-US" dirty="0">
                <a:solidFill>
                  <a:schemeClr val="accent1"/>
                </a:solidFill>
                <a:latin typeface="Lucida Console" charset="0"/>
              </a:rPr>
              <a:t> &amp; </a:t>
            </a:r>
            <a:r>
              <a:rPr lang="en-US" dirty="0" err="1">
                <a:solidFill>
                  <a:schemeClr val="accent1"/>
                </a:solidFill>
                <a:latin typeface="Lucida Console" charset="0"/>
              </a:rPr>
              <a:t>c.waitlist</a:t>
            </a:r>
            <a:r>
              <a:rPr lang="en-US" dirty="0">
                <a:solidFill>
                  <a:schemeClr val="accent1"/>
                </a:solidFill>
                <a:latin typeface="Lucida Console" charset="0"/>
              </a:rPr>
              <a:t>)</a:t>
            </a:r>
          </a:p>
          <a:p>
            <a:r>
              <a:rPr lang="en-US" dirty="0">
                <a:solidFill>
                  <a:schemeClr val="accent1"/>
                </a:solidFill>
                <a:latin typeface="Lucida Console" charset="0"/>
              </a:rPr>
              <a:t>}</a:t>
            </a:r>
          </a:p>
        </p:txBody>
      </p:sp>
    </p:spTree>
    <p:extLst>
      <p:ext uri="{BB962C8B-B14F-4D97-AF65-F5344CB8AC3E}">
        <p14:creationId xmlns:p14="http://schemas.microsoft.com/office/powerpoint/2010/main" val="5465507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02" name="Rectangle 2"/>
          <p:cNvSpPr>
            <a:spLocks noGrp="1" noChangeArrowheads="1"/>
          </p:cNvSpPr>
          <p:nvPr>
            <p:ph type="title"/>
          </p:nvPr>
        </p:nvSpPr>
        <p:spPr/>
        <p:txBody>
          <a:bodyPr/>
          <a:lstStyle/>
          <a:p>
            <a:r>
              <a:rPr lang="en-US"/>
              <a:t>“Academia” Modeling Example</a:t>
            </a:r>
          </a:p>
        </p:txBody>
      </p:sp>
      <p:sp>
        <p:nvSpPr>
          <p:cNvPr id="307203" name="Rectangle 3"/>
          <p:cNvSpPr>
            <a:spLocks noGrp="1" noChangeArrowheads="1"/>
          </p:cNvSpPr>
          <p:nvPr>
            <p:ph idx="1"/>
          </p:nvPr>
        </p:nvSpPr>
        <p:spPr>
          <a:xfrm>
            <a:off x="647700" y="1354665"/>
            <a:ext cx="8153400" cy="4876800"/>
          </a:xfrm>
        </p:spPr>
        <p:txBody>
          <a:bodyPr/>
          <a:lstStyle/>
          <a:p>
            <a:r>
              <a:rPr lang="en-US" sz="2800" dirty="0"/>
              <a:t>We will model an academic enterprise expressing relationships between </a:t>
            </a:r>
          </a:p>
          <a:p>
            <a:pPr lvl="1"/>
            <a:r>
              <a:rPr lang="en-US" sz="2400" dirty="0"/>
              <a:t>People </a:t>
            </a:r>
          </a:p>
          <a:p>
            <a:pPr lvl="2"/>
            <a:r>
              <a:rPr lang="en-US" sz="2000" dirty="0"/>
              <a:t>Faculty</a:t>
            </a:r>
          </a:p>
          <a:p>
            <a:pPr lvl="2"/>
            <a:r>
              <a:rPr lang="en-US" sz="2000" dirty="0"/>
              <a:t> Students </a:t>
            </a:r>
          </a:p>
          <a:p>
            <a:pPr lvl="3"/>
            <a:r>
              <a:rPr lang="en-US" sz="1800" dirty="0"/>
              <a:t>Graduate</a:t>
            </a:r>
          </a:p>
          <a:p>
            <a:pPr lvl="3"/>
            <a:r>
              <a:rPr lang="en-US" sz="1800" dirty="0"/>
              <a:t>Undergraduate</a:t>
            </a:r>
          </a:p>
          <a:p>
            <a:pPr lvl="2"/>
            <a:r>
              <a:rPr lang="en-US" sz="2000" dirty="0"/>
              <a:t>Instructors – which can be grad students or faculty</a:t>
            </a:r>
          </a:p>
          <a:p>
            <a:pPr lvl="1"/>
            <a:r>
              <a:rPr lang="en-US" sz="2400" dirty="0"/>
              <a:t>Courses</a:t>
            </a:r>
          </a:p>
          <a:p>
            <a:pPr lvl="1"/>
            <a:r>
              <a:rPr lang="en-US" sz="2400" dirty="0"/>
              <a:t>Academic departments</a:t>
            </a:r>
          </a:p>
          <a:p>
            <a:pPr lvl="1"/>
            <a:r>
              <a:rPr lang="en-US" sz="2400" dirty="0"/>
              <a:t>Personal ID numbers</a:t>
            </a:r>
          </a:p>
        </p:txBody>
      </p:sp>
      <p:sp>
        <p:nvSpPr>
          <p:cNvPr id="6" name="Slide Number Placeholder 4"/>
          <p:cNvSpPr>
            <a:spLocks noGrp="1"/>
          </p:cNvSpPr>
          <p:nvPr>
            <p:ph type="sldNum" sz="quarter" idx="12"/>
          </p:nvPr>
        </p:nvSpPr>
        <p:spPr/>
        <p:txBody>
          <a:bodyPr/>
          <a:lstStyle/>
          <a:p>
            <a:fld id="{5232B226-1972-4B42-AAB3-FF836BEE0253}" type="slidenum">
              <a:rPr lang="en-US"/>
              <a:pPr/>
              <a:t>2</a:t>
            </a:fld>
            <a:endParaRPr lang="en-US"/>
          </a:p>
        </p:txBody>
      </p:sp>
      <p:sp>
        <p:nvSpPr>
          <p:cNvPr id="307204" name="Text Box 4"/>
          <p:cNvSpPr txBox="1">
            <a:spLocks noChangeArrowheads="1"/>
          </p:cNvSpPr>
          <p:nvPr/>
        </p:nvSpPr>
        <p:spPr bwMode="auto">
          <a:xfrm>
            <a:off x="1195387" y="5976938"/>
            <a:ext cx="7343427" cy="461665"/>
          </a:xfrm>
          <a:prstGeom prst="rect">
            <a:avLst/>
          </a:prstGeom>
          <a:noFill/>
          <a:ln w="9525">
            <a:noFill/>
            <a:miter lim="800000"/>
            <a:headEnd/>
            <a:tailEnd/>
          </a:ln>
          <a:effectLst/>
        </p:spPr>
        <p:txBody>
          <a:bodyPr wrap="none">
            <a:prstTxWarp prst="textNoShape">
              <a:avLst/>
            </a:prstTxWarp>
            <a:spAutoFit/>
          </a:bodyPr>
          <a:lstStyle/>
          <a:p>
            <a:r>
              <a:rPr lang="en-US" i="1" dirty="0">
                <a:solidFill>
                  <a:schemeClr val="accent2"/>
                </a:solidFill>
              </a:rPr>
              <a:t>How should we model these basic domains in Alloy?</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a:xfrm>
            <a:off x="330200" y="0"/>
            <a:ext cx="8509000" cy="1143000"/>
          </a:xfrm>
        </p:spPr>
        <p:txBody>
          <a:bodyPr/>
          <a:lstStyle/>
          <a:p>
            <a:r>
              <a:rPr lang="en-US" dirty="0"/>
              <a:t>Exercises</a:t>
            </a:r>
          </a:p>
        </p:txBody>
      </p:sp>
      <p:sp>
        <p:nvSpPr>
          <p:cNvPr id="321539" name="Rectangle 3"/>
          <p:cNvSpPr>
            <a:spLocks noGrp="1" noChangeArrowheads="1"/>
          </p:cNvSpPr>
          <p:nvPr>
            <p:ph idx="1"/>
          </p:nvPr>
        </p:nvSpPr>
        <p:spPr/>
        <p:txBody>
          <a:bodyPr>
            <a:normAutofit lnSpcReduction="10000"/>
          </a:bodyPr>
          <a:lstStyle/>
          <a:p>
            <a:pPr>
              <a:lnSpc>
                <a:spcPct val="90000"/>
              </a:lnSpc>
              <a:spcBef>
                <a:spcPct val="0"/>
              </a:spcBef>
              <a:spcAft>
                <a:spcPct val="50000"/>
              </a:spcAft>
            </a:pPr>
            <a:r>
              <a:rPr lang="en-US" dirty="0"/>
              <a:t>Load </a:t>
            </a:r>
            <a:r>
              <a:rPr lang="en-US" sz="2800" dirty="0">
                <a:latin typeface="Lucida Console"/>
                <a:cs typeface="Lucida Console"/>
              </a:rPr>
              <a:t>academia-1.als</a:t>
            </a:r>
            <a:endParaRPr lang="en-US" dirty="0">
              <a:latin typeface="Lucida Console"/>
              <a:cs typeface="Lucida Console"/>
            </a:endParaRPr>
          </a:p>
          <a:p>
            <a:pPr>
              <a:lnSpc>
                <a:spcPct val="90000"/>
              </a:lnSpc>
              <a:spcBef>
                <a:spcPct val="0"/>
              </a:spcBef>
              <a:spcAft>
                <a:spcPct val="30000"/>
              </a:spcAft>
            </a:pPr>
            <a:r>
              <a:rPr lang="en-US" dirty="0"/>
              <a:t>With realism conditions enabled, do any instances exist in the default scopes?</a:t>
            </a:r>
          </a:p>
          <a:p>
            <a:pPr lvl="1">
              <a:lnSpc>
                <a:spcPct val="90000"/>
              </a:lnSpc>
              <a:spcBef>
                <a:spcPct val="0"/>
              </a:spcBef>
              <a:spcAft>
                <a:spcPct val="50000"/>
              </a:spcAft>
            </a:pPr>
            <a:r>
              <a:rPr lang="en-US" dirty="0"/>
              <a:t>Manipulate the scopes as necessary to obtain an instance under the realism </a:t>
            </a:r>
            <a:r>
              <a:rPr lang="en-US" dirty="0" smtClean="0"/>
              <a:t>conditions</a:t>
            </a:r>
            <a:endParaRPr lang="en-US" dirty="0"/>
          </a:p>
          <a:p>
            <a:pPr>
              <a:lnSpc>
                <a:spcPct val="90000"/>
              </a:lnSpc>
              <a:spcBef>
                <a:spcPct val="0"/>
              </a:spcBef>
              <a:spcAft>
                <a:spcPct val="50000"/>
              </a:spcAft>
            </a:pPr>
            <a:r>
              <a:rPr lang="en-US" dirty="0"/>
              <a:t>By looking at various sample instances, do you consider the model to be </a:t>
            </a:r>
            <a:r>
              <a:rPr lang="en-US" dirty="0" err="1"/>
              <a:t>underconstrained</a:t>
            </a:r>
            <a:r>
              <a:rPr lang="en-US" dirty="0"/>
              <a:t> in any way?</a:t>
            </a:r>
          </a:p>
          <a:p>
            <a:pPr>
              <a:lnSpc>
                <a:spcPct val="90000"/>
              </a:lnSpc>
              <a:spcBef>
                <a:spcPct val="0"/>
              </a:spcBef>
              <a:spcAft>
                <a:spcPct val="50000"/>
              </a:spcAft>
            </a:pPr>
            <a:r>
              <a:rPr lang="en-US" dirty="0"/>
              <a:t>Check assertions</a:t>
            </a:r>
          </a:p>
        </p:txBody>
      </p:sp>
      <p:sp>
        <p:nvSpPr>
          <p:cNvPr id="5" name="Slide Number Placeholder 4"/>
          <p:cNvSpPr>
            <a:spLocks noGrp="1"/>
          </p:cNvSpPr>
          <p:nvPr>
            <p:ph type="sldNum" sz="quarter" idx="12"/>
          </p:nvPr>
        </p:nvSpPr>
        <p:spPr/>
        <p:txBody>
          <a:bodyPr/>
          <a:lstStyle/>
          <a:p>
            <a:fld id="{40E92D98-D821-6145-ACF2-CA1184E3CCAD}" type="slidenum">
              <a:rPr lang="en-US"/>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9730" name="Rectangle 2"/>
          <p:cNvSpPr>
            <a:spLocks noGrp="1" noChangeArrowheads="1"/>
          </p:cNvSpPr>
          <p:nvPr>
            <p:ph type="title"/>
          </p:nvPr>
        </p:nvSpPr>
        <p:spPr/>
        <p:txBody>
          <a:bodyPr/>
          <a:lstStyle/>
          <a:p>
            <a:r>
              <a:rPr lang="en-US" i="1" dirty="0" smtClean="0"/>
              <a:t>Realism</a:t>
            </a:r>
            <a:r>
              <a:rPr lang="en-US" dirty="0" smtClean="0"/>
              <a:t> </a:t>
            </a:r>
            <a:r>
              <a:rPr lang="en-US" dirty="0"/>
              <a:t>constraints</a:t>
            </a:r>
          </a:p>
        </p:txBody>
      </p:sp>
      <p:sp>
        <p:nvSpPr>
          <p:cNvPr id="329731" name="Rectangle 3"/>
          <p:cNvSpPr>
            <a:spLocks noGrp="1" noChangeArrowheads="1"/>
          </p:cNvSpPr>
          <p:nvPr>
            <p:ph idx="1"/>
          </p:nvPr>
        </p:nvSpPr>
        <p:spPr>
          <a:xfrm>
            <a:off x="479425" y="1368425"/>
            <a:ext cx="8153400" cy="4876800"/>
          </a:xfrm>
        </p:spPr>
        <p:txBody>
          <a:bodyPr/>
          <a:lstStyle/>
          <a:p>
            <a:pPr>
              <a:lnSpc>
                <a:spcPct val="80000"/>
              </a:lnSpc>
              <a:spcBef>
                <a:spcPct val="0"/>
              </a:spcBef>
              <a:spcAft>
                <a:spcPct val="50000"/>
              </a:spcAft>
            </a:pPr>
            <a:r>
              <a:rPr lang="en-US" sz="2800" dirty="0"/>
              <a:t>No instances exist in the default scope</a:t>
            </a:r>
          </a:p>
          <a:p>
            <a:pPr>
              <a:lnSpc>
                <a:spcPct val="80000"/>
              </a:lnSpc>
              <a:spcBef>
                <a:spcPct val="0"/>
              </a:spcBef>
              <a:spcAft>
                <a:spcPct val="50000"/>
              </a:spcAft>
            </a:pPr>
            <a:r>
              <a:rPr lang="en-US" sz="2800" dirty="0"/>
              <a:t>Why ?</a:t>
            </a:r>
          </a:p>
          <a:p>
            <a:pPr lvl="1">
              <a:spcBef>
                <a:spcPct val="0"/>
              </a:spcBef>
            </a:pPr>
            <a:r>
              <a:rPr lang="en-US" sz="2400" dirty="0"/>
              <a:t>default scope:</a:t>
            </a:r>
          </a:p>
          <a:p>
            <a:pPr lvl="1">
              <a:spcBef>
                <a:spcPct val="0"/>
              </a:spcBef>
              <a:buFont typeface="Wingdings" charset="2"/>
              <a:buNone/>
            </a:pPr>
            <a:r>
              <a:rPr lang="en-US" sz="2400" dirty="0"/>
              <a:t>			at most 3 tuples in each top-level signature</a:t>
            </a:r>
          </a:p>
          <a:p>
            <a:pPr lvl="1">
              <a:spcBef>
                <a:spcPct val="50000"/>
              </a:spcBef>
            </a:pPr>
            <a:r>
              <a:rPr lang="en-US" sz="2400" dirty="0" smtClean="0"/>
              <a:t>entails: </a:t>
            </a:r>
            <a:r>
              <a:rPr lang="en-US" sz="2400" dirty="0">
                <a:solidFill>
                  <a:schemeClr val="accent2"/>
                </a:solidFill>
              </a:rPr>
              <a:t>at most 3 Students</a:t>
            </a:r>
          </a:p>
          <a:p>
            <a:pPr>
              <a:lnSpc>
                <a:spcPct val="80000"/>
              </a:lnSpc>
              <a:spcBef>
                <a:spcPct val="0"/>
              </a:spcBef>
              <a:spcAft>
                <a:spcPct val="50000"/>
              </a:spcAft>
              <a:buFont typeface="Wingdings" charset="2"/>
              <a:buNone/>
            </a:pPr>
            <a:endParaRPr lang="en-US" sz="2800" dirty="0">
              <a:solidFill>
                <a:schemeClr val="accent1"/>
              </a:solidFill>
            </a:endParaRPr>
          </a:p>
          <a:p>
            <a:pPr lvl="1">
              <a:spcBef>
                <a:spcPct val="0"/>
              </a:spcBef>
            </a:pPr>
            <a:r>
              <a:rPr lang="en-US" sz="2400" b="1" dirty="0">
                <a:latin typeface="Lucida Console" charset="0"/>
              </a:rPr>
              <a:t>some</a:t>
            </a:r>
            <a:r>
              <a:rPr lang="en-US" sz="2400" dirty="0">
                <a:latin typeface="Lucida Console" charset="0"/>
              </a:rPr>
              <a:t> Graduate &amp; Instructor </a:t>
            </a:r>
          </a:p>
          <a:p>
            <a:pPr lvl="1">
              <a:spcBef>
                <a:spcPct val="0"/>
              </a:spcBef>
              <a:buFont typeface="Wingdings" charset="2"/>
              <a:buNone/>
            </a:pPr>
            <a:r>
              <a:rPr lang="en-US" sz="2400" dirty="0">
                <a:latin typeface="Lucida Console" charset="0"/>
              </a:rPr>
              <a:t>	#Undergrad &gt; 2</a:t>
            </a:r>
          </a:p>
          <a:p>
            <a:pPr lvl="1">
              <a:spcBef>
                <a:spcPct val="50000"/>
              </a:spcBef>
            </a:pPr>
            <a:r>
              <a:rPr lang="en-US" sz="2400" dirty="0" smtClean="0"/>
              <a:t>entails: </a:t>
            </a:r>
            <a:r>
              <a:rPr lang="en-US" sz="2400" dirty="0" smtClean="0">
                <a:solidFill>
                  <a:srgbClr val="C0504D"/>
                </a:solidFill>
              </a:rPr>
              <a:t>at </a:t>
            </a:r>
            <a:r>
              <a:rPr lang="en-US" sz="2400" dirty="0">
                <a:solidFill>
                  <a:srgbClr val="C0504D"/>
                </a:solidFill>
              </a:rPr>
              <a:t>least 4 Students</a:t>
            </a:r>
          </a:p>
        </p:txBody>
      </p:sp>
      <p:sp>
        <p:nvSpPr>
          <p:cNvPr id="5" name="Slide Number Placeholder 4"/>
          <p:cNvSpPr>
            <a:spLocks noGrp="1"/>
          </p:cNvSpPr>
          <p:nvPr>
            <p:ph type="sldNum" sz="quarter" idx="12"/>
          </p:nvPr>
        </p:nvSpPr>
        <p:spPr/>
        <p:txBody>
          <a:bodyPr/>
          <a:lstStyle/>
          <a:p>
            <a:fld id="{C52C5F0A-5332-A94F-9B53-E50C567F1CE0}" type="slidenum">
              <a:rPr lang="en-US"/>
              <a:pPr/>
              <a:t>21</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29731">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29731">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29731">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29731">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29731">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29731">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02" name="Rectangle 2"/>
          <p:cNvSpPr>
            <a:spLocks noGrp="1" noChangeArrowheads="1"/>
          </p:cNvSpPr>
          <p:nvPr>
            <p:ph type="title"/>
          </p:nvPr>
        </p:nvSpPr>
        <p:spPr>
          <a:xfrm>
            <a:off x="330200" y="143932"/>
            <a:ext cx="8509000" cy="999067"/>
          </a:xfrm>
          <a:noFill/>
          <a:ln/>
        </p:spPr>
        <p:txBody>
          <a:bodyPr/>
          <a:lstStyle/>
          <a:p>
            <a:r>
              <a:rPr lang="en-US" i="1" dirty="0" smtClean="0"/>
              <a:t>Realism</a:t>
            </a:r>
            <a:r>
              <a:rPr lang="en-US" dirty="0" smtClean="0"/>
              <a:t> </a:t>
            </a:r>
            <a:r>
              <a:rPr lang="en-US" dirty="0"/>
              <a:t>Constraints</a:t>
            </a:r>
          </a:p>
        </p:txBody>
      </p:sp>
      <p:sp>
        <p:nvSpPr>
          <p:cNvPr id="5" name="Slide Number Placeholder 3"/>
          <p:cNvSpPr>
            <a:spLocks noGrp="1"/>
          </p:cNvSpPr>
          <p:nvPr>
            <p:ph type="sldNum" sz="quarter" idx="12"/>
          </p:nvPr>
        </p:nvSpPr>
        <p:spPr/>
        <p:txBody>
          <a:bodyPr/>
          <a:lstStyle/>
          <a:p>
            <a:fld id="{851B8951-2CEC-264D-A5F0-87C6989B55C4}" type="slidenum">
              <a:rPr lang="en-US"/>
              <a:pPr/>
              <a:t>22</a:t>
            </a:fld>
            <a:endParaRPr lang="en-US"/>
          </a:p>
        </p:txBody>
      </p:sp>
      <p:sp>
        <p:nvSpPr>
          <p:cNvPr id="358403" name="Rectangle 3"/>
          <p:cNvSpPr>
            <a:spLocks noChangeArrowheads="1"/>
          </p:cNvSpPr>
          <p:nvPr/>
        </p:nvSpPr>
        <p:spPr bwMode="auto">
          <a:xfrm>
            <a:off x="508000" y="1493838"/>
            <a:ext cx="8283575" cy="4864629"/>
          </a:xfrm>
          <a:prstGeom prst="rect">
            <a:avLst/>
          </a:prstGeom>
          <a:noFill/>
          <a:ln w="9525">
            <a:noFill/>
            <a:miter lim="800000"/>
            <a:headEnd/>
            <a:tailEnd/>
          </a:ln>
          <a:effectLst/>
        </p:spPr>
        <p:txBody>
          <a:bodyPr wrap="square">
            <a:prstTxWarp prst="textNoShape">
              <a:avLst/>
            </a:prstTxWarp>
            <a:noAutofit/>
          </a:bodyPr>
          <a:lstStyle/>
          <a:p>
            <a:pPr>
              <a:lnSpc>
                <a:spcPct val="0"/>
              </a:lnSpc>
            </a:pPr>
            <a:endParaRPr lang="en-US" dirty="0" smtClean="0"/>
          </a:p>
          <a:p>
            <a:r>
              <a:rPr lang="en-US" sz="2000" b="1" dirty="0" err="1" smtClean="0">
                <a:solidFill>
                  <a:schemeClr val="accent1"/>
                </a:solidFill>
                <a:latin typeface="Lucida Console"/>
                <a:cs typeface="Lucida Console"/>
              </a:rPr>
              <a:t>pred</a:t>
            </a:r>
            <a:r>
              <a:rPr lang="en-US" sz="2000" b="1" dirty="0" smtClean="0">
                <a:solidFill>
                  <a:schemeClr val="accent1"/>
                </a:solidFill>
                <a:latin typeface="Lucida Console"/>
                <a:cs typeface="Lucida Console"/>
              </a:rPr>
              <a:t> </a:t>
            </a:r>
            <a:r>
              <a:rPr lang="en-US" sz="2000" dirty="0" smtClean="0">
                <a:solidFill>
                  <a:schemeClr val="accent1"/>
                </a:solidFill>
                <a:latin typeface="Lucida Console"/>
                <a:cs typeface="Lucida Console"/>
              </a:rPr>
              <a:t>[] </a:t>
            </a:r>
            <a:r>
              <a:rPr lang="en-US" sz="2000" dirty="0" err="1" smtClean="0">
                <a:solidFill>
                  <a:schemeClr val="accent1"/>
                </a:solidFill>
                <a:latin typeface="Lucida Console"/>
                <a:cs typeface="Lucida Console"/>
              </a:rPr>
              <a:t>RealismConstraints</a:t>
            </a:r>
            <a:endParaRPr lang="en-US" sz="2000" dirty="0" smtClean="0">
              <a:solidFill>
                <a:schemeClr val="accent1"/>
              </a:solidFill>
              <a:latin typeface="Lucida Console"/>
              <a:cs typeface="Lucida Console"/>
            </a:endParaRPr>
          </a:p>
          <a:p>
            <a:r>
              <a:rPr lang="en-US" sz="2000" dirty="0">
                <a:solidFill>
                  <a:schemeClr val="accent1"/>
                </a:solidFill>
                <a:latin typeface="Lucida Console"/>
                <a:cs typeface="Lucida Console"/>
              </a:rPr>
              <a:t>{</a:t>
            </a:r>
          </a:p>
          <a:p>
            <a:r>
              <a:rPr lang="en-US" sz="2000" dirty="0">
                <a:solidFill>
                  <a:schemeClr val="accent1">
                    <a:lumMod val="60000"/>
                    <a:lumOff val="40000"/>
                  </a:schemeClr>
                </a:solidFill>
                <a:latin typeface="Lucida Console"/>
                <a:cs typeface="Lucida Console"/>
              </a:rPr>
              <a:t>  -- there is a graduate student </a:t>
            </a:r>
            <a:r>
              <a:rPr lang="en-US" sz="2000" dirty="0" smtClean="0">
                <a:solidFill>
                  <a:schemeClr val="accent1">
                    <a:lumMod val="60000"/>
                    <a:lumOff val="40000"/>
                  </a:schemeClr>
                </a:solidFill>
                <a:latin typeface="Lucida Console"/>
                <a:cs typeface="Lucida Console"/>
              </a:rPr>
              <a:t>who’s an instructor</a:t>
            </a:r>
            <a:endParaRPr lang="en-US" sz="2000" dirty="0">
              <a:solidFill>
                <a:schemeClr val="accent1">
                  <a:lumMod val="60000"/>
                  <a:lumOff val="40000"/>
                </a:schemeClr>
              </a:solidFill>
              <a:latin typeface="Lucida Console"/>
              <a:cs typeface="Lucida Console"/>
            </a:endParaRPr>
          </a:p>
          <a:p>
            <a:r>
              <a:rPr lang="en-US" sz="2000" dirty="0">
                <a:solidFill>
                  <a:schemeClr val="accent1"/>
                </a:solidFill>
                <a:latin typeface="Lucida Console"/>
                <a:cs typeface="Lucida Console"/>
              </a:rPr>
              <a:t>  </a:t>
            </a:r>
            <a:r>
              <a:rPr lang="en-US" sz="2000" b="1" dirty="0">
                <a:solidFill>
                  <a:schemeClr val="accent1"/>
                </a:solidFill>
                <a:latin typeface="Lucida Console"/>
                <a:cs typeface="Lucida Console"/>
              </a:rPr>
              <a:t>some</a:t>
            </a:r>
            <a:r>
              <a:rPr lang="en-US" sz="2000" dirty="0">
                <a:solidFill>
                  <a:schemeClr val="accent1"/>
                </a:solidFill>
                <a:latin typeface="Lucida Console"/>
                <a:cs typeface="Lucida Console"/>
              </a:rPr>
              <a:t> Graduate &amp; Instructor </a:t>
            </a:r>
          </a:p>
          <a:p>
            <a:endParaRPr lang="en-US" sz="2000" dirty="0">
              <a:solidFill>
                <a:schemeClr val="accent1"/>
              </a:solidFill>
              <a:latin typeface="Lucida Console"/>
              <a:cs typeface="Lucida Console"/>
            </a:endParaRPr>
          </a:p>
          <a:p>
            <a:r>
              <a:rPr lang="en-US" sz="2000" dirty="0">
                <a:solidFill>
                  <a:srgbClr val="95B3D7"/>
                </a:solidFill>
                <a:latin typeface="Lucida Console"/>
                <a:cs typeface="Lucida Console"/>
              </a:rPr>
              <a:t>  -- there are at least two courses</a:t>
            </a:r>
          </a:p>
          <a:p>
            <a:r>
              <a:rPr lang="en-US" sz="2000" dirty="0">
                <a:solidFill>
                  <a:schemeClr val="accent1"/>
                </a:solidFill>
                <a:latin typeface="Lucida Console"/>
                <a:cs typeface="Lucida Console"/>
              </a:rPr>
              <a:t>  #Course &gt; 1</a:t>
            </a:r>
          </a:p>
          <a:p>
            <a:endParaRPr lang="en-US" sz="2000" dirty="0">
              <a:solidFill>
                <a:schemeClr val="accent1"/>
              </a:solidFill>
              <a:latin typeface="Lucida Console"/>
              <a:cs typeface="Lucida Console"/>
            </a:endParaRPr>
          </a:p>
          <a:p>
            <a:r>
              <a:rPr lang="en-US" sz="2000" dirty="0">
                <a:solidFill>
                  <a:srgbClr val="95B3D7"/>
                </a:solidFill>
                <a:latin typeface="Lucida Console"/>
                <a:cs typeface="Lucida Console"/>
              </a:rPr>
              <a:t>  -- there are at least three undergraduates</a:t>
            </a:r>
          </a:p>
          <a:p>
            <a:r>
              <a:rPr lang="en-US" sz="2000" dirty="0">
                <a:solidFill>
                  <a:schemeClr val="accent1"/>
                </a:solidFill>
                <a:latin typeface="Lucida Console"/>
                <a:cs typeface="Lucida Console"/>
              </a:rPr>
              <a:t>  #Undergrad &gt; </a:t>
            </a:r>
            <a:r>
              <a:rPr lang="en-US" sz="2000" dirty="0" smtClean="0">
                <a:solidFill>
                  <a:schemeClr val="accent1"/>
                </a:solidFill>
                <a:latin typeface="Lucida Console"/>
                <a:cs typeface="Lucida Console"/>
              </a:rPr>
              <a:t>2</a:t>
            </a:r>
          </a:p>
          <a:p>
            <a:r>
              <a:rPr lang="en-US" sz="2000" dirty="0" smtClean="0">
                <a:solidFill>
                  <a:schemeClr val="accent1"/>
                </a:solidFill>
                <a:latin typeface="Lucida Console"/>
                <a:cs typeface="Lucida Console"/>
              </a:rPr>
              <a:t>}</a:t>
            </a:r>
          </a:p>
          <a:p>
            <a:endParaRPr lang="en-US" sz="2000" dirty="0" smtClean="0">
              <a:solidFill>
                <a:schemeClr val="accent1"/>
              </a:solidFill>
              <a:latin typeface="Lucida Console"/>
              <a:cs typeface="Lucida Console"/>
            </a:endParaRPr>
          </a:p>
          <a:p>
            <a:r>
              <a:rPr lang="en-US" sz="2000" dirty="0" smtClean="0">
                <a:solidFill>
                  <a:schemeClr val="accent1"/>
                </a:solidFill>
                <a:latin typeface="Lucida Console"/>
                <a:cs typeface="Lucida Console"/>
              </a:rPr>
              <a:t>run </a:t>
            </a:r>
            <a:r>
              <a:rPr lang="en-US" sz="2000" b="1" dirty="0" err="1" smtClean="0">
                <a:solidFill>
                  <a:schemeClr val="accent1"/>
                </a:solidFill>
                <a:latin typeface="Lucida Console"/>
                <a:cs typeface="Lucida Console"/>
              </a:rPr>
              <a:t>Realism</a:t>
            </a:r>
            <a:r>
              <a:rPr lang="en-US" sz="2000" dirty="0" err="1" smtClean="0">
                <a:solidFill>
                  <a:schemeClr val="accent1"/>
                </a:solidFill>
                <a:latin typeface="Lucida Console"/>
                <a:cs typeface="Lucida Console"/>
              </a:rPr>
              <a:t>Constraints</a:t>
            </a:r>
            <a:r>
              <a:rPr lang="en-US" sz="2000" dirty="0" smtClean="0">
                <a:solidFill>
                  <a:schemeClr val="accent1"/>
                </a:solidFill>
                <a:latin typeface="Lucida Console"/>
                <a:cs typeface="Lucida Console"/>
              </a:rPr>
              <a:t> </a:t>
            </a:r>
            <a:r>
              <a:rPr lang="en-US" sz="2000" b="1" dirty="0" smtClean="0">
                <a:solidFill>
                  <a:schemeClr val="accent2"/>
                </a:solidFill>
                <a:latin typeface="Lucida Console"/>
                <a:cs typeface="Lucida Console"/>
              </a:rPr>
              <a:t>for 4</a:t>
            </a:r>
          </a:p>
          <a:p>
            <a:endParaRPr lang="en-US" b="1" dirty="0" smtClean="0">
              <a:solidFill>
                <a:srgbClr val="FF0000"/>
              </a:solidFill>
              <a:latin typeface="Lucida Console"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8706" name="Rectangle 2"/>
          <p:cNvSpPr>
            <a:spLocks noGrp="1" noChangeArrowheads="1"/>
          </p:cNvSpPr>
          <p:nvPr>
            <p:ph type="title"/>
          </p:nvPr>
        </p:nvSpPr>
        <p:spPr/>
        <p:txBody>
          <a:bodyPr/>
          <a:lstStyle/>
          <a:p>
            <a:r>
              <a:rPr lang="en-US"/>
              <a:t>Instance</a:t>
            </a:r>
          </a:p>
        </p:txBody>
      </p:sp>
      <p:sp>
        <p:nvSpPr>
          <p:cNvPr id="328707" name="Rectangle 3"/>
          <p:cNvSpPr>
            <a:spLocks noGrp="1" noChangeArrowheads="1"/>
          </p:cNvSpPr>
          <p:nvPr>
            <p:ph idx="1"/>
          </p:nvPr>
        </p:nvSpPr>
        <p:spPr>
          <a:xfrm>
            <a:off x="685800" y="1406525"/>
            <a:ext cx="8153400" cy="5133975"/>
          </a:xfrm>
        </p:spPr>
        <p:txBody>
          <a:bodyPr/>
          <a:lstStyle/>
          <a:p>
            <a:pPr>
              <a:spcBef>
                <a:spcPct val="0"/>
              </a:spcBef>
              <a:spcAft>
                <a:spcPct val="80000"/>
              </a:spcAft>
              <a:buFont typeface="Wingdings" charset="2"/>
              <a:buNone/>
            </a:pPr>
            <a:r>
              <a:rPr lang="en-US" sz="1800" dirty="0"/>
              <a:t>#Undergrad &gt; 2	    #Undergrad &gt; 1</a:t>
            </a:r>
            <a:endParaRPr lang="en-US" sz="1800" dirty="0">
              <a:latin typeface="Courier New" charset="0"/>
            </a:endParaRPr>
          </a:p>
          <a:p>
            <a:pPr>
              <a:lnSpc>
                <a:spcPct val="120000"/>
              </a:lnSpc>
              <a:spcBef>
                <a:spcPct val="0"/>
              </a:spcBef>
              <a:spcAft>
                <a:spcPct val="30000"/>
              </a:spcAft>
              <a:buFont typeface="Wingdings" charset="2"/>
              <a:buNone/>
            </a:pPr>
            <a:r>
              <a:rPr lang="en-US" sz="1800" dirty="0">
                <a:latin typeface="Courier New" charset="0"/>
              </a:rPr>
              <a:t>Instance found:</a:t>
            </a:r>
          </a:p>
          <a:p>
            <a:pPr>
              <a:lnSpc>
                <a:spcPct val="120000"/>
              </a:lnSpc>
              <a:spcBef>
                <a:spcPct val="0"/>
              </a:spcBef>
              <a:buFont typeface="Wingdings" charset="2"/>
              <a:buNone/>
            </a:pPr>
            <a:r>
              <a:rPr lang="en-US" sz="1800" dirty="0">
                <a:latin typeface="Courier New" charset="0"/>
              </a:rPr>
              <a:t>Signatures:</a:t>
            </a:r>
          </a:p>
          <a:p>
            <a:pPr>
              <a:lnSpc>
                <a:spcPct val="120000"/>
              </a:lnSpc>
              <a:spcBef>
                <a:spcPct val="0"/>
              </a:spcBef>
              <a:buFont typeface="Wingdings" charset="2"/>
              <a:buNone/>
            </a:pPr>
            <a:r>
              <a:rPr lang="en-US" sz="1800" dirty="0">
                <a:latin typeface="Courier New" charset="0"/>
              </a:rPr>
              <a:t>  Course = {C0,C1}</a:t>
            </a:r>
          </a:p>
          <a:p>
            <a:pPr>
              <a:lnSpc>
                <a:spcPct val="120000"/>
              </a:lnSpc>
              <a:spcBef>
                <a:spcPct val="0"/>
              </a:spcBef>
              <a:buFont typeface="Wingdings" charset="2"/>
              <a:buNone/>
            </a:pPr>
            <a:r>
              <a:rPr lang="en-US" sz="1800" dirty="0">
                <a:latin typeface="Courier New" charset="0"/>
              </a:rPr>
              <a:t>  Person = {U0,U1,G}</a:t>
            </a:r>
          </a:p>
          <a:p>
            <a:pPr>
              <a:lnSpc>
                <a:spcPct val="120000"/>
              </a:lnSpc>
              <a:spcBef>
                <a:spcPct val="0"/>
              </a:spcBef>
              <a:buFont typeface="Wingdings" charset="2"/>
              <a:buNone/>
            </a:pPr>
            <a:r>
              <a:rPr lang="en-US" sz="1800" dirty="0">
                <a:latin typeface="Courier New" charset="0"/>
              </a:rPr>
              <a:t>  Faculty = {}</a:t>
            </a:r>
          </a:p>
          <a:p>
            <a:pPr>
              <a:lnSpc>
                <a:spcPct val="120000"/>
              </a:lnSpc>
              <a:spcBef>
                <a:spcPct val="0"/>
              </a:spcBef>
              <a:buFont typeface="Wingdings" charset="2"/>
              <a:buNone/>
            </a:pPr>
            <a:r>
              <a:rPr lang="en-US" sz="1800" dirty="0">
                <a:latin typeface="Courier New" charset="0"/>
              </a:rPr>
              <a:t>  Student = {U0,U1,G}</a:t>
            </a:r>
          </a:p>
          <a:p>
            <a:pPr>
              <a:lnSpc>
                <a:spcPct val="120000"/>
              </a:lnSpc>
              <a:spcBef>
                <a:spcPct val="0"/>
              </a:spcBef>
              <a:buFont typeface="Wingdings" charset="2"/>
              <a:buNone/>
            </a:pPr>
            <a:r>
              <a:rPr lang="en-US" sz="1800" dirty="0">
                <a:latin typeface="Courier New" charset="0"/>
              </a:rPr>
              <a:t>  Undergrad = {U0,U1}</a:t>
            </a:r>
          </a:p>
          <a:p>
            <a:pPr>
              <a:lnSpc>
                <a:spcPct val="120000"/>
              </a:lnSpc>
              <a:spcBef>
                <a:spcPct val="0"/>
              </a:spcBef>
              <a:buFont typeface="Wingdings" charset="2"/>
              <a:buNone/>
            </a:pPr>
            <a:r>
              <a:rPr lang="en-US" sz="1800" dirty="0">
                <a:latin typeface="Courier New" charset="0"/>
              </a:rPr>
              <a:t>  Graduate = {G}</a:t>
            </a:r>
          </a:p>
          <a:p>
            <a:pPr>
              <a:lnSpc>
                <a:spcPct val="120000"/>
              </a:lnSpc>
              <a:spcBef>
                <a:spcPct val="0"/>
              </a:spcBef>
              <a:buFont typeface="Wingdings" charset="2"/>
              <a:buNone/>
            </a:pPr>
            <a:r>
              <a:rPr lang="en-US" sz="1800" dirty="0">
                <a:latin typeface="Courier New" charset="0"/>
              </a:rPr>
              <a:t>  Instructor = {G}</a:t>
            </a:r>
          </a:p>
          <a:p>
            <a:pPr>
              <a:lnSpc>
                <a:spcPct val="120000"/>
              </a:lnSpc>
              <a:spcBef>
                <a:spcPct val="50000"/>
              </a:spcBef>
              <a:buFont typeface="Wingdings" charset="2"/>
              <a:buNone/>
            </a:pPr>
            <a:r>
              <a:rPr lang="en-US" sz="1800" dirty="0">
                <a:latin typeface="Courier New" charset="0"/>
              </a:rPr>
              <a:t>Relations:</a:t>
            </a:r>
          </a:p>
          <a:p>
            <a:pPr>
              <a:spcBef>
                <a:spcPct val="0"/>
              </a:spcBef>
              <a:buFont typeface="Wingdings" charset="2"/>
              <a:buNone/>
            </a:pPr>
            <a:r>
              <a:rPr lang="en-US" sz="1800" dirty="0">
                <a:latin typeface="Courier New" charset="0"/>
              </a:rPr>
              <a:t>  </a:t>
            </a:r>
            <a:r>
              <a:rPr lang="en-US" sz="1800" dirty="0" err="1">
                <a:latin typeface="Courier New" charset="0"/>
              </a:rPr>
              <a:t>taughtby</a:t>
            </a:r>
            <a:r>
              <a:rPr lang="en-US" sz="1800" dirty="0">
                <a:latin typeface="Courier New" charset="0"/>
              </a:rPr>
              <a:t> = {(C0,G),(C1,G)}</a:t>
            </a:r>
          </a:p>
          <a:p>
            <a:pPr>
              <a:lnSpc>
                <a:spcPct val="120000"/>
              </a:lnSpc>
              <a:spcBef>
                <a:spcPct val="0"/>
              </a:spcBef>
              <a:buFont typeface="Wingdings" charset="2"/>
              <a:buNone/>
            </a:pPr>
            <a:r>
              <a:rPr lang="en-US" sz="1800" dirty="0">
                <a:latin typeface="Courier New" charset="0"/>
              </a:rPr>
              <a:t>  enrolled = {(C0,U1),</a:t>
            </a:r>
            <a:r>
              <a:rPr lang="en-US" sz="1800" b="1" dirty="0">
                <a:solidFill>
                  <a:srgbClr val="FF0000"/>
                </a:solidFill>
                <a:latin typeface="Courier New" charset="0"/>
              </a:rPr>
              <a:t>(C1,U0)</a:t>
            </a:r>
            <a:r>
              <a:rPr lang="en-US" sz="1800" dirty="0">
                <a:latin typeface="Courier New" charset="0"/>
              </a:rPr>
              <a:t>}</a:t>
            </a:r>
          </a:p>
          <a:p>
            <a:pPr>
              <a:lnSpc>
                <a:spcPct val="120000"/>
              </a:lnSpc>
              <a:spcBef>
                <a:spcPct val="0"/>
              </a:spcBef>
              <a:buFont typeface="Wingdings" charset="2"/>
              <a:buNone/>
            </a:pPr>
            <a:r>
              <a:rPr lang="en-US" sz="1800" dirty="0">
                <a:latin typeface="Courier New" charset="0"/>
              </a:rPr>
              <a:t>  waitlist = {(C1,U1),</a:t>
            </a:r>
            <a:r>
              <a:rPr lang="en-US" sz="1800" b="1" dirty="0">
                <a:solidFill>
                  <a:srgbClr val="FF0000"/>
                </a:solidFill>
                <a:latin typeface="Courier New" charset="0"/>
              </a:rPr>
              <a:t>(C1,U0)</a:t>
            </a:r>
            <a:r>
              <a:rPr lang="en-US" sz="1800" dirty="0">
                <a:latin typeface="Courier New" charset="0"/>
              </a:rPr>
              <a:t>}</a:t>
            </a:r>
          </a:p>
        </p:txBody>
      </p:sp>
      <p:sp>
        <p:nvSpPr>
          <p:cNvPr id="7" name="Slide Number Placeholder 4"/>
          <p:cNvSpPr>
            <a:spLocks noGrp="1"/>
          </p:cNvSpPr>
          <p:nvPr>
            <p:ph type="sldNum" sz="quarter" idx="12"/>
          </p:nvPr>
        </p:nvSpPr>
        <p:spPr/>
        <p:txBody>
          <a:bodyPr/>
          <a:lstStyle/>
          <a:p>
            <a:fld id="{FAE43D17-6E4D-7248-9C2F-A6B310881BB6}" type="slidenum">
              <a:rPr lang="en-US"/>
              <a:pPr/>
              <a:t>23</a:t>
            </a:fld>
            <a:endParaRPr lang="en-US"/>
          </a:p>
        </p:txBody>
      </p:sp>
      <p:sp>
        <p:nvSpPr>
          <p:cNvPr id="328708" name="Text Box 4"/>
          <p:cNvSpPr txBox="1">
            <a:spLocks noChangeArrowheads="1"/>
          </p:cNvSpPr>
          <p:nvPr/>
        </p:nvSpPr>
        <p:spPr bwMode="auto">
          <a:xfrm>
            <a:off x="4784725" y="3498850"/>
            <a:ext cx="3622675" cy="822325"/>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a:solidFill>
                  <a:srgbClr val="FF0000"/>
                </a:solidFill>
              </a:rPr>
              <a:t>Need to relate enrollment and waiting lists</a:t>
            </a:r>
          </a:p>
        </p:txBody>
      </p:sp>
      <p:sp>
        <p:nvSpPr>
          <p:cNvPr id="328709" name="Line 5"/>
          <p:cNvSpPr>
            <a:spLocks noChangeShapeType="1"/>
          </p:cNvSpPr>
          <p:nvPr/>
        </p:nvSpPr>
        <p:spPr bwMode="auto">
          <a:xfrm>
            <a:off x="714375" y="1600200"/>
            <a:ext cx="1714500" cy="0"/>
          </a:xfrm>
          <a:prstGeom prst="line">
            <a:avLst/>
          </a:prstGeom>
          <a:noFill/>
          <a:ln w="38100">
            <a:solidFill>
              <a:srgbClr val="FF0000"/>
            </a:solidFill>
            <a:miter lim="800000"/>
            <a:headEnd/>
            <a:tailEnd/>
          </a:ln>
          <a:effectLst/>
        </p:spPr>
        <p:txBody>
          <a:bodyPr wrap="none">
            <a:prstTxWarp prst="textNoShape">
              <a:avLst/>
            </a:prstTxWarp>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2870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8708" grpId="0"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1778" name="Rectangle 2"/>
          <p:cNvSpPr>
            <a:spLocks noGrp="1" noChangeArrowheads="1"/>
          </p:cNvSpPr>
          <p:nvPr>
            <p:ph type="title"/>
          </p:nvPr>
        </p:nvSpPr>
        <p:spPr/>
        <p:txBody>
          <a:bodyPr/>
          <a:lstStyle/>
          <a:p>
            <a:r>
              <a:rPr lang="en-US" dirty="0"/>
              <a:t>Counter-</a:t>
            </a:r>
            <a:r>
              <a:rPr lang="en-US" dirty="0" smtClean="0"/>
              <a:t>example to assertion</a:t>
            </a:r>
            <a:endParaRPr lang="en-US" dirty="0"/>
          </a:p>
        </p:txBody>
      </p:sp>
      <p:sp>
        <p:nvSpPr>
          <p:cNvPr id="331779" name="Rectangle 3"/>
          <p:cNvSpPr>
            <a:spLocks noGrp="1" noChangeArrowheads="1"/>
          </p:cNvSpPr>
          <p:nvPr>
            <p:ph idx="1"/>
          </p:nvPr>
        </p:nvSpPr>
        <p:spPr>
          <a:xfrm>
            <a:off x="517525" y="1435100"/>
            <a:ext cx="8153400" cy="4876800"/>
          </a:xfrm>
        </p:spPr>
        <p:txBody>
          <a:bodyPr/>
          <a:lstStyle/>
          <a:p>
            <a:pPr>
              <a:spcBef>
                <a:spcPct val="50000"/>
              </a:spcBef>
              <a:buFont typeface="Wingdings" charset="2"/>
              <a:buNone/>
            </a:pPr>
            <a:r>
              <a:rPr lang="en-US" sz="1800" dirty="0">
                <a:latin typeface="Courier New" charset="0"/>
              </a:rPr>
              <a:t>Analyzing </a:t>
            </a:r>
            <a:r>
              <a:rPr lang="en-US" sz="1800" b="1" dirty="0" err="1">
                <a:latin typeface="Courier New" charset="0"/>
              </a:rPr>
              <a:t>NoEnrolledAndWaiting</a:t>
            </a:r>
            <a:r>
              <a:rPr lang="en-US" sz="1800" dirty="0">
                <a:latin typeface="Courier New" charset="0"/>
              </a:rPr>
              <a:t> ...</a:t>
            </a:r>
          </a:p>
          <a:p>
            <a:pPr>
              <a:spcBef>
                <a:spcPct val="50000"/>
              </a:spcBef>
              <a:buFont typeface="Wingdings" charset="2"/>
              <a:buNone/>
            </a:pPr>
            <a:r>
              <a:rPr lang="en-US" sz="1800" dirty="0">
                <a:latin typeface="Courier New" charset="0"/>
              </a:rPr>
              <a:t>Counterexample found:</a:t>
            </a:r>
          </a:p>
          <a:p>
            <a:pPr>
              <a:spcBef>
                <a:spcPct val="50000"/>
              </a:spcBef>
              <a:buFont typeface="Wingdings" charset="2"/>
              <a:buNone/>
            </a:pPr>
            <a:r>
              <a:rPr lang="en-US" sz="1800" dirty="0">
                <a:latin typeface="Courier New" charset="0"/>
              </a:rPr>
              <a:t>Signatures:</a:t>
            </a:r>
          </a:p>
          <a:p>
            <a:pPr>
              <a:spcBef>
                <a:spcPct val="0"/>
              </a:spcBef>
              <a:buFont typeface="Wingdings" charset="2"/>
              <a:buNone/>
            </a:pPr>
            <a:r>
              <a:rPr lang="en-US" sz="1800" dirty="0">
                <a:latin typeface="Courier New" charset="0"/>
              </a:rPr>
              <a:t>  Course = {C}</a:t>
            </a:r>
          </a:p>
          <a:p>
            <a:pPr>
              <a:spcBef>
                <a:spcPct val="0"/>
              </a:spcBef>
              <a:buFont typeface="Wingdings" charset="2"/>
              <a:buNone/>
            </a:pPr>
            <a:r>
              <a:rPr lang="en-US" sz="1800" dirty="0">
                <a:latin typeface="Courier New" charset="0"/>
              </a:rPr>
              <a:t>  Person = {G0,G1,F}</a:t>
            </a:r>
          </a:p>
          <a:p>
            <a:pPr>
              <a:spcBef>
                <a:spcPct val="0"/>
              </a:spcBef>
              <a:buFont typeface="Wingdings" charset="2"/>
              <a:buNone/>
            </a:pPr>
            <a:r>
              <a:rPr lang="en-US" sz="1800" dirty="0">
                <a:latin typeface="Courier New" charset="0"/>
              </a:rPr>
              <a:t>  Faculty = {F}</a:t>
            </a:r>
          </a:p>
          <a:p>
            <a:pPr>
              <a:spcBef>
                <a:spcPct val="0"/>
              </a:spcBef>
              <a:buFont typeface="Wingdings" charset="2"/>
              <a:buNone/>
            </a:pPr>
            <a:r>
              <a:rPr lang="en-US" sz="1800" dirty="0">
                <a:latin typeface="Courier New" charset="0"/>
              </a:rPr>
              <a:t>  Student = {G0,G1}</a:t>
            </a:r>
          </a:p>
          <a:p>
            <a:pPr>
              <a:spcBef>
                <a:spcPct val="0"/>
              </a:spcBef>
              <a:buFont typeface="Wingdings" charset="2"/>
              <a:buNone/>
            </a:pPr>
            <a:r>
              <a:rPr lang="en-US" sz="1800" dirty="0">
                <a:latin typeface="Courier New" charset="0"/>
              </a:rPr>
              <a:t>  Undergrad = {}</a:t>
            </a:r>
          </a:p>
          <a:p>
            <a:pPr>
              <a:spcBef>
                <a:spcPct val="0"/>
              </a:spcBef>
              <a:buFont typeface="Wingdings" charset="2"/>
              <a:buNone/>
            </a:pPr>
            <a:r>
              <a:rPr lang="en-US" sz="1800" dirty="0">
                <a:latin typeface="Courier New" charset="0"/>
              </a:rPr>
              <a:t>  Graduate = {G0,G1}</a:t>
            </a:r>
          </a:p>
          <a:p>
            <a:pPr>
              <a:spcBef>
                <a:spcPct val="0"/>
              </a:spcBef>
              <a:buFont typeface="Wingdings" charset="2"/>
              <a:buNone/>
            </a:pPr>
            <a:r>
              <a:rPr lang="en-US" sz="1800" dirty="0">
                <a:latin typeface="Courier New" charset="0"/>
              </a:rPr>
              <a:t>  Instructor = {G0,G1}</a:t>
            </a:r>
          </a:p>
          <a:p>
            <a:pPr>
              <a:spcBef>
                <a:spcPct val="50000"/>
              </a:spcBef>
              <a:buFont typeface="Wingdings" charset="2"/>
              <a:buNone/>
            </a:pPr>
            <a:r>
              <a:rPr lang="en-US" sz="1800" dirty="0">
                <a:latin typeface="Courier New" charset="0"/>
              </a:rPr>
              <a:t>Relations:</a:t>
            </a:r>
          </a:p>
          <a:p>
            <a:pPr>
              <a:spcBef>
                <a:spcPct val="0"/>
              </a:spcBef>
              <a:buFont typeface="Wingdings" charset="2"/>
              <a:buNone/>
            </a:pPr>
            <a:r>
              <a:rPr lang="en-US" sz="1800" dirty="0">
                <a:latin typeface="Courier New" charset="0"/>
              </a:rPr>
              <a:t>  </a:t>
            </a:r>
            <a:r>
              <a:rPr lang="en-US" sz="1800" dirty="0" err="1">
                <a:latin typeface="Courier New" charset="0"/>
              </a:rPr>
              <a:t>taughtby</a:t>
            </a:r>
            <a:r>
              <a:rPr lang="en-US" sz="1800" dirty="0">
                <a:latin typeface="Courier New" charset="0"/>
              </a:rPr>
              <a:t> = {(C,G0)}</a:t>
            </a:r>
          </a:p>
          <a:p>
            <a:pPr>
              <a:spcBef>
                <a:spcPct val="0"/>
              </a:spcBef>
              <a:buFont typeface="Wingdings" charset="2"/>
              <a:buNone/>
            </a:pPr>
            <a:r>
              <a:rPr lang="en-US" sz="1800" dirty="0">
                <a:latin typeface="Courier New" charset="0"/>
              </a:rPr>
              <a:t>  enrolled = {</a:t>
            </a:r>
            <a:r>
              <a:rPr lang="en-US" sz="1800" b="1" dirty="0">
                <a:solidFill>
                  <a:srgbClr val="FF0000"/>
                </a:solidFill>
                <a:latin typeface="Courier New" charset="0"/>
              </a:rPr>
              <a:t>(C,G1)</a:t>
            </a:r>
            <a:r>
              <a:rPr lang="en-US" sz="1800" dirty="0">
                <a:latin typeface="Courier New" charset="0"/>
              </a:rPr>
              <a:t>}</a:t>
            </a:r>
          </a:p>
          <a:p>
            <a:pPr>
              <a:spcBef>
                <a:spcPct val="0"/>
              </a:spcBef>
              <a:buFont typeface="Wingdings" charset="2"/>
              <a:buNone/>
            </a:pPr>
            <a:r>
              <a:rPr lang="en-US" sz="1800" dirty="0">
                <a:latin typeface="Courier New" charset="0"/>
              </a:rPr>
              <a:t>  waitlist = {</a:t>
            </a:r>
            <a:r>
              <a:rPr lang="en-US" sz="1800" b="1" dirty="0">
                <a:solidFill>
                  <a:srgbClr val="FF0000"/>
                </a:solidFill>
                <a:latin typeface="Courier New" charset="0"/>
              </a:rPr>
              <a:t>(C,G1)</a:t>
            </a:r>
            <a:r>
              <a:rPr lang="en-US" sz="1800" dirty="0">
                <a:latin typeface="Courier New" charset="0"/>
              </a:rPr>
              <a:t>}</a:t>
            </a:r>
          </a:p>
          <a:p>
            <a:pPr>
              <a:lnSpc>
                <a:spcPct val="90000"/>
              </a:lnSpc>
              <a:buFont typeface="Wingdings" charset="2"/>
              <a:buNone/>
            </a:pPr>
            <a:endParaRPr lang="en-US" sz="1800" dirty="0"/>
          </a:p>
        </p:txBody>
      </p:sp>
      <p:sp>
        <p:nvSpPr>
          <p:cNvPr id="5" name="Slide Number Placeholder 4"/>
          <p:cNvSpPr>
            <a:spLocks noGrp="1"/>
          </p:cNvSpPr>
          <p:nvPr>
            <p:ph type="sldNum" sz="quarter" idx="12"/>
          </p:nvPr>
        </p:nvSpPr>
        <p:spPr/>
        <p:txBody>
          <a:bodyPr/>
          <a:lstStyle/>
          <a:p>
            <a:fld id="{9E57C1A8-BE37-B243-A06A-B1B367AA298C}" type="slidenum">
              <a:rPr lang="en-US"/>
              <a:pPr/>
              <a:t>24</a:t>
            </a:fld>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3522" name="Rectangle 2"/>
          <p:cNvSpPr>
            <a:spLocks noGrp="1" noChangeArrowheads="1"/>
          </p:cNvSpPr>
          <p:nvPr>
            <p:ph type="title"/>
          </p:nvPr>
        </p:nvSpPr>
        <p:spPr/>
        <p:txBody>
          <a:bodyPr/>
          <a:lstStyle/>
          <a:p>
            <a:r>
              <a:rPr lang="en-US"/>
              <a:t>Academia Assertions</a:t>
            </a:r>
          </a:p>
        </p:txBody>
      </p:sp>
      <p:sp>
        <p:nvSpPr>
          <p:cNvPr id="363523" name="Rectangle 3"/>
          <p:cNvSpPr>
            <a:spLocks noGrp="1" noChangeArrowheads="1"/>
          </p:cNvSpPr>
          <p:nvPr>
            <p:ph idx="1"/>
          </p:nvPr>
        </p:nvSpPr>
        <p:spPr/>
        <p:txBody>
          <a:bodyPr/>
          <a:lstStyle/>
          <a:p>
            <a:pPr>
              <a:spcBef>
                <a:spcPct val="0"/>
              </a:spcBef>
              <a:spcAft>
                <a:spcPct val="30000"/>
              </a:spcAft>
            </a:pPr>
            <a:r>
              <a:rPr lang="en-US" dirty="0"/>
              <a:t>No </a:t>
            </a:r>
            <a:r>
              <a:rPr lang="en-US" i="1" dirty="0">
                <a:solidFill>
                  <a:srgbClr val="C0504D"/>
                </a:solidFill>
              </a:rPr>
              <a:t>student</a:t>
            </a:r>
            <a:r>
              <a:rPr lang="en-US" dirty="0">
                <a:solidFill>
                  <a:srgbClr val="C0504D"/>
                </a:solidFill>
              </a:rPr>
              <a:t> </a:t>
            </a:r>
            <a:r>
              <a:rPr lang="en-US" dirty="0"/>
              <a:t>is enrolled and on the waitlist for the same </a:t>
            </a:r>
            <a:r>
              <a:rPr lang="en-US" i="1" dirty="0" smtClean="0">
                <a:solidFill>
                  <a:srgbClr val="C0504D"/>
                </a:solidFill>
              </a:rPr>
              <a:t>course</a:t>
            </a:r>
            <a:endParaRPr lang="en-US" dirty="0">
              <a:solidFill>
                <a:srgbClr val="C0504D"/>
              </a:solidFill>
            </a:endParaRPr>
          </a:p>
          <a:p>
            <a:pPr lvl="1">
              <a:spcAft>
                <a:spcPct val="20000"/>
              </a:spcAft>
            </a:pPr>
            <a:r>
              <a:rPr lang="en-US" dirty="0"/>
              <a:t>A counterexample has been </a:t>
            </a:r>
            <a:r>
              <a:rPr lang="en-US" dirty="0" smtClean="0"/>
              <a:t>found, hence </a:t>
            </a:r>
            <a:endParaRPr lang="en-US" dirty="0"/>
          </a:p>
          <a:p>
            <a:pPr lvl="1">
              <a:spcBef>
                <a:spcPct val="0"/>
              </a:spcBef>
              <a:buFont typeface="Wingdings" charset="2"/>
              <a:buNone/>
            </a:pPr>
            <a:r>
              <a:rPr lang="en-US" dirty="0" smtClean="0">
                <a:solidFill>
                  <a:srgbClr val="C0504D"/>
                </a:solidFill>
              </a:rPr>
              <a:t>       we </a:t>
            </a:r>
            <a:r>
              <a:rPr lang="en-US" dirty="0">
                <a:solidFill>
                  <a:srgbClr val="C0504D"/>
                </a:solidFill>
              </a:rPr>
              <a:t>transform this </a:t>
            </a:r>
            <a:r>
              <a:rPr lang="en-US" dirty="0" smtClean="0">
                <a:solidFill>
                  <a:srgbClr val="C0504D"/>
                </a:solidFill>
              </a:rPr>
              <a:t>assertion </a:t>
            </a:r>
            <a:r>
              <a:rPr lang="en-US" dirty="0">
                <a:solidFill>
                  <a:srgbClr val="C0504D"/>
                </a:solidFill>
              </a:rPr>
              <a:t>into a fact</a:t>
            </a:r>
          </a:p>
          <a:p>
            <a:pPr>
              <a:spcBef>
                <a:spcPct val="0"/>
              </a:spcBef>
              <a:buFont typeface="Wingdings" charset="2"/>
              <a:buNone/>
            </a:pPr>
            <a:endParaRPr lang="en-US" dirty="0"/>
          </a:p>
          <a:p>
            <a:pPr>
              <a:spcBef>
                <a:spcPct val="0"/>
              </a:spcBef>
            </a:pPr>
            <a:r>
              <a:rPr lang="en-US" dirty="0"/>
              <a:t>No </a:t>
            </a:r>
            <a:r>
              <a:rPr lang="en-US" i="1" dirty="0">
                <a:solidFill>
                  <a:srgbClr val="C0504D"/>
                </a:solidFill>
              </a:rPr>
              <a:t>instructor</a:t>
            </a:r>
            <a:r>
              <a:rPr lang="en-US" dirty="0">
                <a:solidFill>
                  <a:srgbClr val="C0504D"/>
                </a:solidFill>
              </a:rPr>
              <a:t> </a:t>
            </a:r>
            <a:r>
              <a:rPr lang="en-US" dirty="0"/>
              <a:t>is on the waitlist for a </a:t>
            </a:r>
            <a:r>
              <a:rPr lang="en-US" i="1" dirty="0">
                <a:solidFill>
                  <a:srgbClr val="C0504D"/>
                </a:solidFill>
              </a:rPr>
              <a:t>course</a:t>
            </a:r>
            <a:r>
              <a:rPr lang="en-US" dirty="0">
                <a:solidFill>
                  <a:srgbClr val="C0504D"/>
                </a:solidFill>
              </a:rPr>
              <a:t> </a:t>
            </a:r>
            <a:r>
              <a:rPr lang="en-US" dirty="0"/>
              <a:t>that he/she </a:t>
            </a:r>
            <a:r>
              <a:rPr lang="en-US" dirty="0" smtClean="0"/>
              <a:t>teaches</a:t>
            </a:r>
            <a:endParaRPr lang="en-US" dirty="0"/>
          </a:p>
          <a:p>
            <a:pPr lvl="1">
              <a:spcAft>
                <a:spcPct val="50000"/>
              </a:spcAft>
            </a:pPr>
            <a:r>
              <a:rPr lang="en-US" dirty="0"/>
              <a:t>No counterexample</a:t>
            </a:r>
          </a:p>
        </p:txBody>
      </p:sp>
      <p:sp>
        <p:nvSpPr>
          <p:cNvPr id="5" name="Slide Number Placeholder 4"/>
          <p:cNvSpPr>
            <a:spLocks noGrp="1"/>
          </p:cNvSpPr>
          <p:nvPr>
            <p:ph type="sldNum" sz="quarter" idx="12"/>
          </p:nvPr>
        </p:nvSpPr>
        <p:spPr/>
        <p:txBody>
          <a:bodyPr/>
          <a:lstStyle/>
          <a:p>
            <a:fld id="{DB274489-BF66-C44E-9274-CC5F09D590EC}" type="slidenum">
              <a:rPr lang="en-US"/>
              <a:pPr/>
              <a:t>25</a:t>
            </a:fld>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9426" name="Rectangle 2"/>
          <p:cNvSpPr>
            <a:spLocks noGrp="1" noChangeArrowheads="1"/>
          </p:cNvSpPr>
          <p:nvPr>
            <p:ph type="title"/>
          </p:nvPr>
        </p:nvSpPr>
        <p:spPr/>
        <p:txBody>
          <a:bodyPr/>
          <a:lstStyle/>
          <a:p>
            <a:r>
              <a:rPr lang="en-US"/>
              <a:t>Academia Assertions</a:t>
            </a:r>
          </a:p>
        </p:txBody>
      </p:sp>
      <p:sp>
        <p:nvSpPr>
          <p:cNvPr id="359427" name="Rectangle 3"/>
          <p:cNvSpPr>
            <a:spLocks noGrp="1" noChangeArrowheads="1"/>
          </p:cNvSpPr>
          <p:nvPr>
            <p:ph idx="1"/>
          </p:nvPr>
        </p:nvSpPr>
        <p:spPr/>
        <p:txBody>
          <a:bodyPr/>
          <a:lstStyle/>
          <a:p>
            <a:pPr>
              <a:spcBef>
                <a:spcPct val="0"/>
              </a:spcBef>
              <a:spcAft>
                <a:spcPct val="20000"/>
              </a:spcAft>
            </a:pPr>
            <a:r>
              <a:rPr lang="en-US" sz="2400" i="1" dirty="0" err="1">
                <a:solidFill>
                  <a:schemeClr val="accent1"/>
                </a:solidFill>
                <a:latin typeface="Lucida Console"/>
                <a:cs typeface="Lucida Console"/>
              </a:rPr>
              <a:t>NoWaitingTeacher</a:t>
            </a:r>
            <a:r>
              <a:rPr lang="en-US" sz="2400" dirty="0">
                <a:solidFill>
                  <a:schemeClr val="accent1"/>
                </a:solidFill>
              </a:rPr>
              <a:t> </a:t>
            </a:r>
            <a:r>
              <a:rPr lang="en-US" sz="2800" dirty="0" smtClean="0"/>
              <a:t>assertion</a:t>
            </a:r>
            <a:endParaRPr lang="en-US" sz="2800" dirty="0"/>
          </a:p>
          <a:p>
            <a:pPr lvl="1">
              <a:spcBef>
                <a:spcPct val="0"/>
              </a:spcBef>
              <a:spcAft>
                <a:spcPct val="20000"/>
              </a:spcAft>
            </a:pPr>
            <a:r>
              <a:rPr lang="en-US" sz="2400" dirty="0"/>
              <a:t>No counterexample within the default scope</a:t>
            </a:r>
          </a:p>
          <a:p>
            <a:pPr lvl="1">
              <a:spcBef>
                <a:spcPct val="0"/>
              </a:spcBef>
              <a:spcAft>
                <a:spcPct val="50000"/>
              </a:spcAft>
            </a:pPr>
            <a:r>
              <a:rPr lang="en-US" sz="2400" dirty="0"/>
              <a:t>No counterexample within the scope 4, 5, 6, </a:t>
            </a:r>
            <a:r>
              <a:rPr lang="en-US" sz="2400" dirty="0" smtClean="0"/>
              <a:t>10</a:t>
            </a:r>
          </a:p>
          <a:p>
            <a:pPr>
              <a:spcBef>
                <a:spcPct val="0"/>
              </a:spcBef>
              <a:spcAft>
                <a:spcPct val="20000"/>
              </a:spcAft>
            </a:pPr>
            <a:r>
              <a:rPr lang="en-US" sz="2800" dirty="0" smtClean="0"/>
              <a:t>Can we conclude that the assertion is valid?</a:t>
            </a:r>
            <a:endParaRPr lang="en-US" sz="2800" dirty="0"/>
          </a:p>
          <a:p>
            <a:pPr lvl="1">
              <a:spcBef>
                <a:spcPct val="0"/>
              </a:spcBef>
              <a:spcAft>
                <a:spcPct val="50000"/>
              </a:spcAft>
            </a:pPr>
            <a:r>
              <a:rPr lang="en-US" sz="2400" dirty="0" smtClean="0"/>
              <a:t>No! (It might have </a:t>
            </a:r>
            <a:r>
              <a:rPr lang="en-US" sz="2400" dirty="0" err="1" smtClean="0"/>
              <a:t>conterexamples</a:t>
            </a:r>
            <a:r>
              <a:rPr lang="en-US" sz="2400" dirty="0" smtClean="0"/>
              <a:t> but out of scope)</a:t>
            </a:r>
            <a:endParaRPr lang="en-US" sz="2400" dirty="0"/>
          </a:p>
          <a:p>
            <a:pPr>
              <a:spcBef>
                <a:spcPct val="0"/>
              </a:spcBef>
              <a:spcAft>
                <a:spcPct val="20000"/>
              </a:spcAft>
            </a:pPr>
            <a:r>
              <a:rPr lang="en-US" sz="2800" dirty="0" smtClean="0"/>
              <a:t>But we take comfort in the</a:t>
            </a:r>
          </a:p>
          <a:p>
            <a:pPr lvl="1">
              <a:spcBef>
                <a:spcPct val="0"/>
              </a:spcBef>
              <a:spcAft>
                <a:spcPct val="50000"/>
              </a:spcAft>
            </a:pPr>
            <a:r>
              <a:rPr lang="en-US" sz="2400" dirty="0" smtClean="0">
                <a:solidFill>
                  <a:schemeClr val="accent2"/>
                </a:solidFill>
              </a:rPr>
              <a:t>small </a:t>
            </a:r>
            <a:r>
              <a:rPr lang="en-US" sz="2400" dirty="0">
                <a:solidFill>
                  <a:schemeClr val="accent2"/>
                </a:solidFill>
              </a:rPr>
              <a:t>scope hypothesis</a:t>
            </a:r>
            <a:r>
              <a:rPr lang="en-US" sz="2400" dirty="0"/>
              <a:t>: if an assertion is not valid, it probably has a small counter-</a:t>
            </a:r>
            <a:r>
              <a:rPr lang="en-US" sz="2400" dirty="0" smtClean="0"/>
              <a:t>example</a:t>
            </a:r>
            <a:endParaRPr lang="en-US" sz="2400" dirty="0"/>
          </a:p>
        </p:txBody>
      </p:sp>
      <p:sp>
        <p:nvSpPr>
          <p:cNvPr id="5" name="Slide Number Placeholder 4"/>
          <p:cNvSpPr>
            <a:spLocks noGrp="1"/>
          </p:cNvSpPr>
          <p:nvPr>
            <p:ph type="sldNum" sz="quarter" idx="12"/>
          </p:nvPr>
        </p:nvSpPr>
        <p:spPr/>
        <p:txBody>
          <a:bodyPr/>
          <a:lstStyle/>
          <a:p>
            <a:fld id="{87B80F51-5636-444E-AFEB-53D602E6745B}" type="slidenum">
              <a:rPr lang="en-US"/>
              <a:pPr/>
              <a:t>26</a:t>
            </a:fld>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3698" name="Rectangle 2"/>
          <p:cNvSpPr>
            <a:spLocks noGrp="1" noChangeArrowheads="1"/>
          </p:cNvSpPr>
          <p:nvPr>
            <p:ph type="title"/>
          </p:nvPr>
        </p:nvSpPr>
        <p:spPr/>
        <p:txBody>
          <a:bodyPr/>
          <a:lstStyle/>
          <a:p>
            <a:r>
              <a:rPr lang="en-US" dirty="0"/>
              <a:t>Why </a:t>
            </a:r>
            <a:r>
              <a:rPr lang="en-US" i="1" dirty="0" err="1"/>
              <a:t>NoWaitingTeacher</a:t>
            </a:r>
            <a:r>
              <a:rPr lang="en-US" i="1" dirty="0"/>
              <a:t>  </a:t>
            </a:r>
            <a:r>
              <a:rPr lang="en-US" dirty="0" smtClean="0"/>
              <a:t>holds</a:t>
            </a:r>
            <a:endParaRPr lang="en-US" dirty="0"/>
          </a:p>
        </p:txBody>
      </p:sp>
      <p:sp>
        <p:nvSpPr>
          <p:cNvPr id="413699" name="Rectangle 3"/>
          <p:cNvSpPr>
            <a:spLocks noGrp="1" noChangeArrowheads="1"/>
          </p:cNvSpPr>
          <p:nvPr>
            <p:ph idx="1"/>
          </p:nvPr>
        </p:nvSpPr>
        <p:spPr>
          <a:xfrm>
            <a:off x="590550" y="1524000"/>
            <a:ext cx="8248650" cy="4876800"/>
          </a:xfrm>
        </p:spPr>
        <p:txBody>
          <a:bodyPr/>
          <a:lstStyle/>
          <a:p>
            <a:pPr>
              <a:spcBef>
                <a:spcPct val="0"/>
              </a:spcBef>
              <a:spcAft>
                <a:spcPct val="30000"/>
              </a:spcAft>
            </a:pPr>
            <a:r>
              <a:rPr lang="en-US" sz="2800" dirty="0"/>
              <a:t>Assertion</a:t>
            </a:r>
          </a:p>
          <a:p>
            <a:pPr>
              <a:buFont typeface="Wingdings" charset="2"/>
              <a:buNone/>
            </a:pPr>
            <a:r>
              <a:rPr lang="en-US" sz="2200" dirty="0">
                <a:solidFill>
                  <a:schemeClr val="accent1">
                    <a:lumMod val="60000"/>
                    <a:lumOff val="40000"/>
                  </a:schemeClr>
                </a:solidFill>
              </a:rPr>
              <a:t>-- no instructor is on the waitlist for a course that he/she teaches</a:t>
            </a:r>
          </a:p>
          <a:p>
            <a:pPr>
              <a:buFont typeface="Wingdings" charset="2"/>
              <a:buNone/>
            </a:pPr>
            <a:r>
              <a:rPr lang="en-US" sz="2000" b="1" dirty="0">
                <a:solidFill>
                  <a:schemeClr val="accent1"/>
                </a:solidFill>
                <a:latin typeface="Lucida Console" charset="0"/>
              </a:rPr>
              <a:t>assert</a:t>
            </a:r>
            <a:r>
              <a:rPr lang="en-US" sz="2000" dirty="0">
                <a:solidFill>
                  <a:schemeClr val="accent1"/>
                </a:solidFill>
                <a:latin typeface="Lucida Console" charset="0"/>
              </a:rPr>
              <a:t> </a:t>
            </a:r>
            <a:r>
              <a:rPr lang="en-US" sz="2000" dirty="0" err="1">
                <a:solidFill>
                  <a:schemeClr val="accent1"/>
                </a:solidFill>
                <a:latin typeface="Lucida Console" charset="0"/>
              </a:rPr>
              <a:t>NoWaitingTeacher</a:t>
            </a:r>
            <a:r>
              <a:rPr lang="en-US" sz="2000" dirty="0">
                <a:solidFill>
                  <a:schemeClr val="accent1"/>
                </a:solidFill>
                <a:latin typeface="Lucida Console" charset="0"/>
              </a:rPr>
              <a:t> {</a:t>
            </a:r>
          </a:p>
          <a:p>
            <a:pPr>
              <a:buFont typeface="Wingdings" charset="2"/>
              <a:buNone/>
            </a:pPr>
            <a:r>
              <a:rPr lang="en-US" sz="2000" dirty="0">
                <a:solidFill>
                  <a:schemeClr val="accent1"/>
                </a:solidFill>
                <a:latin typeface="Lucida Console" charset="0"/>
              </a:rPr>
              <a:t>  </a:t>
            </a:r>
            <a:r>
              <a:rPr lang="en-US" sz="2000" b="1" dirty="0">
                <a:solidFill>
                  <a:schemeClr val="accent1"/>
                </a:solidFill>
                <a:latin typeface="Lucida Console" charset="0"/>
              </a:rPr>
              <a:t>all</a:t>
            </a:r>
            <a:r>
              <a:rPr lang="en-US" sz="2000" dirty="0">
                <a:solidFill>
                  <a:schemeClr val="accent1"/>
                </a:solidFill>
                <a:latin typeface="Lucida Console" charset="0"/>
              </a:rPr>
              <a:t> </a:t>
            </a:r>
            <a:r>
              <a:rPr lang="en-US" sz="2000" dirty="0" err="1">
                <a:solidFill>
                  <a:schemeClr val="accent1"/>
                </a:solidFill>
                <a:latin typeface="Lucida Console" charset="0"/>
              </a:rPr>
              <a:t>c</a:t>
            </a:r>
            <a:r>
              <a:rPr lang="en-US" sz="2000" dirty="0">
                <a:solidFill>
                  <a:schemeClr val="accent1"/>
                </a:solidFill>
                <a:latin typeface="Lucida Console" charset="0"/>
              </a:rPr>
              <a:t>: Course | </a:t>
            </a:r>
            <a:r>
              <a:rPr lang="en-US" sz="2000" b="1" dirty="0">
                <a:solidFill>
                  <a:schemeClr val="accent1"/>
                </a:solidFill>
                <a:latin typeface="Lucida Console" charset="0"/>
              </a:rPr>
              <a:t>no</a:t>
            </a:r>
            <a:r>
              <a:rPr lang="en-US" sz="2000" dirty="0">
                <a:solidFill>
                  <a:schemeClr val="accent1"/>
                </a:solidFill>
                <a:latin typeface="Lucida Console" charset="0"/>
              </a:rPr>
              <a:t> (</a:t>
            </a:r>
            <a:r>
              <a:rPr lang="en-US" sz="2000" dirty="0" err="1">
                <a:solidFill>
                  <a:schemeClr val="accent1"/>
                </a:solidFill>
                <a:latin typeface="Lucida Console" charset="0"/>
              </a:rPr>
              <a:t>c.taughtby</a:t>
            </a:r>
            <a:r>
              <a:rPr lang="en-US" sz="2000" dirty="0">
                <a:solidFill>
                  <a:schemeClr val="accent1"/>
                </a:solidFill>
                <a:latin typeface="Lucida Console" charset="0"/>
              </a:rPr>
              <a:t> &amp; </a:t>
            </a:r>
            <a:r>
              <a:rPr lang="en-US" sz="2000" dirty="0" err="1">
                <a:solidFill>
                  <a:schemeClr val="accent1"/>
                </a:solidFill>
                <a:latin typeface="Lucida Console" charset="0"/>
              </a:rPr>
              <a:t>c.waitlist</a:t>
            </a:r>
            <a:r>
              <a:rPr lang="en-US" sz="2000" dirty="0">
                <a:solidFill>
                  <a:schemeClr val="accent1"/>
                </a:solidFill>
                <a:latin typeface="Lucida Console" charset="0"/>
              </a:rPr>
              <a:t>)</a:t>
            </a:r>
          </a:p>
          <a:p>
            <a:pPr>
              <a:buFont typeface="Wingdings" charset="2"/>
              <a:buNone/>
            </a:pPr>
            <a:r>
              <a:rPr lang="en-US" sz="2000" dirty="0">
                <a:solidFill>
                  <a:schemeClr val="accent1"/>
                </a:solidFill>
                <a:latin typeface="Lucida Console" charset="0"/>
              </a:rPr>
              <a:t>}</a:t>
            </a:r>
          </a:p>
          <a:p>
            <a:pPr>
              <a:buFont typeface="Wingdings" charset="2"/>
              <a:buNone/>
            </a:pPr>
            <a:endParaRPr lang="en-US" sz="1600" dirty="0">
              <a:latin typeface="Lucida Console" charset="0"/>
            </a:endParaRPr>
          </a:p>
          <a:p>
            <a:pPr>
              <a:spcBef>
                <a:spcPct val="0"/>
              </a:spcBef>
              <a:spcAft>
                <a:spcPct val="30000"/>
              </a:spcAft>
            </a:pPr>
            <a:r>
              <a:rPr lang="en-US" sz="2800" dirty="0" smtClean="0"/>
              <a:t>Facts</a:t>
            </a:r>
          </a:p>
          <a:p>
            <a:pPr>
              <a:spcAft>
                <a:spcPts val="192"/>
              </a:spcAft>
              <a:buNone/>
            </a:pPr>
            <a:r>
              <a:rPr lang="en-US" sz="2200" dirty="0" smtClean="0">
                <a:solidFill>
                  <a:schemeClr val="accent1">
                    <a:lumMod val="60000"/>
                    <a:lumOff val="40000"/>
                  </a:schemeClr>
                </a:solidFill>
              </a:rPr>
              <a:t>-- (</a:t>
            </a:r>
            <a:r>
              <a:rPr lang="en-US" sz="2200" dirty="0" err="1" smtClean="0">
                <a:solidFill>
                  <a:schemeClr val="accent1">
                    <a:lumMod val="60000"/>
                    <a:lumOff val="40000"/>
                  </a:schemeClr>
                </a:solidFill>
              </a:rPr>
              <a:t>i</a:t>
            </a:r>
            <a:r>
              <a:rPr lang="en-US" sz="2200" dirty="0" smtClean="0">
                <a:solidFill>
                  <a:schemeClr val="accent1">
                    <a:lumMod val="60000"/>
                    <a:lumOff val="40000"/>
                  </a:schemeClr>
                </a:solidFill>
              </a:rPr>
              <a:t>) faculty are not students and (ii) graduate students do not </a:t>
            </a:r>
          </a:p>
          <a:p>
            <a:pPr>
              <a:spcAft>
                <a:spcPts val="192"/>
              </a:spcAft>
              <a:buNone/>
            </a:pPr>
            <a:r>
              <a:rPr lang="en-US" sz="2200" dirty="0" smtClean="0">
                <a:solidFill>
                  <a:schemeClr val="accent1">
                    <a:lumMod val="60000"/>
                    <a:lumOff val="40000"/>
                  </a:schemeClr>
                </a:solidFill>
              </a:rPr>
              <a:t>-- teach courses they are enrolled in or waiting to enroll in</a:t>
            </a:r>
          </a:p>
          <a:p>
            <a:pPr>
              <a:buFont typeface="Wingdings" charset="2"/>
              <a:buNone/>
            </a:pPr>
            <a:r>
              <a:rPr lang="en-US" sz="2000" b="1" dirty="0" smtClean="0">
                <a:solidFill>
                  <a:schemeClr val="accent1"/>
                </a:solidFill>
                <a:latin typeface="Lucida Console" charset="0"/>
              </a:rPr>
              <a:t>all</a:t>
            </a:r>
            <a:r>
              <a:rPr lang="en-US" sz="2000" dirty="0" smtClean="0">
                <a:solidFill>
                  <a:schemeClr val="accent1"/>
                </a:solidFill>
                <a:latin typeface="Lucida Console" charset="0"/>
              </a:rPr>
              <a:t> </a:t>
            </a:r>
            <a:r>
              <a:rPr lang="en-US" sz="2000" dirty="0" err="1">
                <a:solidFill>
                  <a:schemeClr val="accent1"/>
                </a:solidFill>
                <a:latin typeface="Lucida Console" charset="0"/>
              </a:rPr>
              <a:t>c</a:t>
            </a:r>
            <a:r>
              <a:rPr lang="en-US" sz="2000" dirty="0">
                <a:solidFill>
                  <a:schemeClr val="accent1"/>
                </a:solidFill>
                <a:latin typeface="Lucida Console" charset="0"/>
              </a:rPr>
              <a:t>: Course | </a:t>
            </a:r>
          </a:p>
          <a:p>
            <a:pPr>
              <a:buFont typeface="Wingdings" charset="2"/>
              <a:buNone/>
            </a:pPr>
            <a:r>
              <a:rPr lang="en-US" sz="2000" dirty="0">
                <a:solidFill>
                  <a:schemeClr val="accent1"/>
                </a:solidFill>
                <a:latin typeface="Lucida Console" charset="0"/>
              </a:rPr>
              <a:t>	</a:t>
            </a:r>
            <a:r>
              <a:rPr lang="en-US" sz="2000" dirty="0" err="1">
                <a:solidFill>
                  <a:schemeClr val="accent1"/>
                </a:solidFill>
                <a:latin typeface="Lucida Console" charset="0"/>
              </a:rPr>
              <a:t>c.taughtby</a:t>
            </a:r>
            <a:r>
              <a:rPr lang="en-US" sz="2000" dirty="0">
                <a:solidFill>
                  <a:schemeClr val="accent1"/>
                </a:solidFill>
                <a:latin typeface="Lucida Console" charset="0"/>
              </a:rPr>
              <a:t> </a:t>
            </a:r>
            <a:r>
              <a:rPr lang="en-US" sz="2000" b="1" dirty="0">
                <a:solidFill>
                  <a:schemeClr val="accent1"/>
                </a:solidFill>
                <a:latin typeface="Lucida Console" charset="0"/>
              </a:rPr>
              <a:t>!in</a:t>
            </a:r>
            <a:r>
              <a:rPr lang="en-US" sz="2000" dirty="0">
                <a:solidFill>
                  <a:schemeClr val="accent1"/>
                </a:solidFill>
                <a:latin typeface="Lucida Console" charset="0"/>
              </a:rPr>
              <a:t> </a:t>
            </a:r>
            <a:r>
              <a:rPr lang="en-US" sz="2000" dirty="0" err="1">
                <a:solidFill>
                  <a:schemeClr val="accent1"/>
                </a:solidFill>
                <a:latin typeface="Lucida Console" charset="0"/>
              </a:rPr>
              <a:t>c.enrolled</a:t>
            </a:r>
            <a:r>
              <a:rPr lang="en-US" sz="2000" dirty="0">
                <a:solidFill>
                  <a:schemeClr val="accent1"/>
                </a:solidFill>
                <a:latin typeface="Lucida Console" charset="0"/>
              </a:rPr>
              <a:t> + </a:t>
            </a:r>
            <a:r>
              <a:rPr lang="en-US" sz="2000" dirty="0" err="1">
                <a:solidFill>
                  <a:schemeClr val="accent1"/>
                </a:solidFill>
                <a:latin typeface="Lucida Console" charset="0"/>
              </a:rPr>
              <a:t>c.waitlist</a:t>
            </a:r>
            <a:endParaRPr lang="en-US" sz="2000" dirty="0">
              <a:solidFill>
                <a:schemeClr val="accent1"/>
              </a:solidFill>
              <a:latin typeface="Lucida Console" charset="0"/>
            </a:endParaRPr>
          </a:p>
          <a:p>
            <a:pPr>
              <a:buFont typeface="Wingdings" charset="2"/>
              <a:buNone/>
            </a:pPr>
            <a:endParaRPr lang="en-US" sz="1800" dirty="0"/>
          </a:p>
        </p:txBody>
      </p:sp>
      <p:sp>
        <p:nvSpPr>
          <p:cNvPr id="5" name="Slide Number Placeholder 4"/>
          <p:cNvSpPr>
            <a:spLocks noGrp="1"/>
          </p:cNvSpPr>
          <p:nvPr>
            <p:ph type="sldNum" sz="quarter" idx="12"/>
          </p:nvPr>
        </p:nvSpPr>
        <p:spPr/>
        <p:txBody>
          <a:bodyPr/>
          <a:lstStyle/>
          <a:p>
            <a:fld id="{23D8F4A0-1263-EB45-B591-AA7BCB475A8C}" type="slidenum">
              <a:rPr lang="en-US"/>
              <a:pPr/>
              <a:t>27</a:t>
            </a:fld>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0754" name="Rectangle 2"/>
          <p:cNvSpPr>
            <a:spLocks noGrp="1" noChangeArrowheads="1"/>
          </p:cNvSpPr>
          <p:nvPr>
            <p:ph type="title"/>
          </p:nvPr>
        </p:nvSpPr>
        <p:spPr/>
        <p:txBody>
          <a:bodyPr/>
          <a:lstStyle/>
          <a:p>
            <a:r>
              <a:rPr lang="en-US"/>
              <a:t>Extension 1</a:t>
            </a:r>
          </a:p>
        </p:txBody>
      </p:sp>
      <p:sp>
        <p:nvSpPr>
          <p:cNvPr id="330755" name="Rectangle 3"/>
          <p:cNvSpPr>
            <a:spLocks noGrp="1" noChangeArrowheads="1"/>
          </p:cNvSpPr>
          <p:nvPr>
            <p:ph idx="1"/>
          </p:nvPr>
        </p:nvSpPr>
        <p:spPr/>
        <p:txBody>
          <a:bodyPr/>
          <a:lstStyle/>
          <a:p>
            <a:r>
              <a:rPr lang="en-US"/>
              <a:t>Add an attribute for students</a:t>
            </a:r>
          </a:p>
          <a:p>
            <a:pPr lvl="1"/>
            <a:r>
              <a:rPr lang="en-US"/>
              <a:t>Unique ID numbers</a:t>
            </a:r>
          </a:p>
          <a:p>
            <a:pPr lvl="1">
              <a:spcAft>
                <a:spcPct val="30000"/>
              </a:spcAft>
            </a:pPr>
            <a:r>
              <a:rPr lang="en-US"/>
              <a:t>This requires a new signature</a:t>
            </a:r>
          </a:p>
          <a:p>
            <a:pPr>
              <a:spcAft>
                <a:spcPct val="30000"/>
              </a:spcAft>
            </a:pPr>
            <a:r>
              <a:rPr lang="en-US"/>
              <a:t>Add student transcripts</a:t>
            </a:r>
          </a:p>
          <a:p>
            <a:pPr>
              <a:spcAft>
                <a:spcPct val="30000"/>
              </a:spcAft>
            </a:pPr>
            <a:r>
              <a:rPr lang="en-US"/>
              <a:t>Add prerequisite structure for courses</a:t>
            </a:r>
          </a:p>
        </p:txBody>
      </p:sp>
      <p:sp>
        <p:nvSpPr>
          <p:cNvPr id="5" name="Slide Number Placeholder 4"/>
          <p:cNvSpPr>
            <a:spLocks noGrp="1"/>
          </p:cNvSpPr>
          <p:nvPr>
            <p:ph type="sldNum" sz="quarter" idx="12"/>
          </p:nvPr>
        </p:nvSpPr>
        <p:spPr/>
        <p:txBody>
          <a:bodyPr/>
          <a:lstStyle/>
          <a:p>
            <a:fld id="{78688B81-6695-CB49-A74A-0061E167FA00}" type="slidenum">
              <a:rPr lang="en-US"/>
              <a:pPr/>
              <a:t>28</a:t>
            </a:fld>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0450" name="Rectangle 2"/>
          <p:cNvSpPr>
            <a:spLocks noGrp="1" noChangeArrowheads="1"/>
          </p:cNvSpPr>
          <p:nvPr>
            <p:ph type="title"/>
          </p:nvPr>
        </p:nvSpPr>
        <p:spPr/>
        <p:txBody>
          <a:bodyPr/>
          <a:lstStyle/>
          <a:p>
            <a:r>
              <a:rPr lang="en-US"/>
              <a:t>New Relations</a:t>
            </a:r>
          </a:p>
        </p:txBody>
      </p:sp>
      <p:sp>
        <p:nvSpPr>
          <p:cNvPr id="5" name="Slide Number Placeholder 3"/>
          <p:cNvSpPr>
            <a:spLocks noGrp="1"/>
          </p:cNvSpPr>
          <p:nvPr>
            <p:ph type="sldNum" sz="quarter" idx="12"/>
          </p:nvPr>
        </p:nvSpPr>
        <p:spPr/>
        <p:txBody>
          <a:bodyPr/>
          <a:lstStyle/>
          <a:p>
            <a:fld id="{8C4F14D0-B32D-1C46-ABB7-AA79B0C3B4AC}" type="slidenum">
              <a:rPr lang="en-US"/>
              <a:pPr/>
              <a:t>29</a:t>
            </a:fld>
            <a:endParaRPr lang="en-US"/>
          </a:p>
        </p:txBody>
      </p:sp>
      <p:sp>
        <p:nvSpPr>
          <p:cNvPr id="360451" name="Rectangle 3"/>
          <p:cNvSpPr>
            <a:spLocks noChangeArrowheads="1"/>
          </p:cNvSpPr>
          <p:nvPr/>
        </p:nvSpPr>
        <p:spPr bwMode="auto">
          <a:xfrm>
            <a:off x="739775" y="1401763"/>
            <a:ext cx="8004175" cy="5072062"/>
          </a:xfrm>
          <a:prstGeom prst="rect">
            <a:avLst/>
          </a:prstGeom>
          <a:noFill/>
          <a:ln w="9525">
            <a:noFill/>
            <a:miter lim="800000"/>
            <a:headEnd/>
            <a:tailEnd/>
          </a:ln>
          <a:effectLst/>
        </p:spPr>
        <p:txBody>
          <a:bodyPr>
            <a:prstTxWarp prst="textNoShape">
              <a:avLst/>
            </a:prstTxWarp>
            <a:spAutoFit/>
          </a:bodyPr>
          <a:lstStyle/>
          <a:p>
            <a:pPr>
              <a:spcAft>
                <a:spcPct val="30000"/>
              </a:spcAft>
            </a:pPr>
            <a:r>
              <a:rPr lang="en-US" sz="2300" b="1" dirty="0">
                <a:solidFill>
                  <a:schemeClr val="accent2"/>
                </a:solidFill>
                <a:latin typeface="Lucida Console" charset="0"/>
              </a:rPr>
              <a:t>sig</a:t>
            </a:r>
            <a:r>
              <a:rPr lang="en-US" sz="2300" dirty="0">
                <a:solidFill>
                  <a:schemeClr val="accent2"/>
                </a:solidFill>
                <a:latin typeface="Lucida Console" charset="0"/>
              </a:rPr>
              <a:t> Id {}</a:t>
            </a:r>
          </a:p>
          <a:p>
            <a:r>
              <a:rPr lang="en-US" sz="2300" b="1" dirty="0">
                <a:solidFill>
                  <a:schemeClr val="accent1"/>
                </a:solidFill>
                <a:latin typeface="Lucida Console" charset="0"/>
              </a:rPr>
              <a:t>abstract</a:t>
            </a:r>
            <a:r>
              <a:rPr lang="en-US" sz="2300" dirty="0">
                <a:solidFill>
                  <a:schemeClr val="accent1"/>
                </a:solidFill>
                <a:latin typeface="Lucida Console" charset="0"/>
              </a:rPr>
              <a:t> </a:t>
            </a:r>
            <a:r>
              <a:rPr lang="en-US" sz="2300" b="1" dirty="0">
                <a:solidFill>
                  <a:schemeClr val="accent1"/>
                </a:solidFill>
                <a:latin typeface="Lucida Console" charset="0"/>
              </a:rPr>
              <a:t>sig</a:t>
            </a:r>
            <a:r>
              <a:rPr lang="en-US" sz="2300" dirty="0">
                <a:solidFill>
                  <a:schemeClr val="accent1"/>
                </a:solidFill>
                <a:latin typeface="Lucida Console" charset="0"/>
              </a:rPr>
              <a:t> Student </a:t>
            </a:r>
            <a:r>
              <a:rPr lang="en-US" sz="2300" b="1" dirty="0">
                <a:solidFill>
                  <a:schemeClr val="accent1"/>
                </a:solidFill>
                <a:latin typeface="Lucida Console" charset="0"/>
              </a:rPr>
              <a:t>extends</a:t>
            </a:r>
            <a:r>
              <a:rPr lang="en-US" sz="2300" dirty="0">
                <a:solidFill>
                  <a:schemeClr val="accent1"/>
                </a:solidFill>
                <a:latin typeface="Lucida Console" charset="0"/>
              </a:rPr>
              <a:t> Person {</a:t>
            </a:r>
          </a:p>
          <a:p>
            <a:r>
              <a:rPr lang="en-US" sz="2300" dirty="0">
                <a:solidFill>
                  <a:schemeClr val="accent1"/>
                </a:solidFill>
                <a:latin typeface="Lucida Console" charset="0"/>
              </a:rPr>
              <a:t>  </a:t>
            </a:r>
            <a:r>
              <a:rPr lang="en-US" sz="2300" dirty="0">
                <a:solidFill>
                  <a:srgbClr val="C0504D"/>
                </a:solidFill>
                <a:latin typeface="Lucida Console" charset="0"/>
              </a:rPr>
              <a:t>id: </a:t>
            </a:r>
            <a:r>
              <a:rPr lang="en-US" sz="2300" b="1" dirty="0">
                <a:solidFill>
                  <a:srgbClr val="C0504D"/>
                </a:solidFill>
                <a:latin typeface="Lucida Console" charset="0"/>
              </a:rPr>
              <a:t>one</a:t>
            </a:r>
            <a:r>
              <a:rPr lang="en-US" sz="2300" dirty="0">
                <a:solidFill>
                  <a:srgbClr val="C0504D"/>
                </a:solidFill>
                <a:latin typeface="Lucida Console" charset="0"/>
              </a:rPr>
              <a:t> Id,</a:t>
            </a:r>
          </a:p>
          <a:p>
            <a:r>
              <a:rPr lang="en-US" sz="2300" dirty="0">
                <a:solidFill>
                  <a:srgbClr val="C0504D"/>
                </a:solidFill>
                <a:latin typeface="Lucida Console" charset="0"/>
              </a:rPr>
              <a:t>  transcript: </a:t>
            </a:r>
            <a:r>
              <a:rPr lang="en-US" sz="2300" b="1" dirty="0">
                <a:solidFill>
                  <a:srgbClr val="C0504D"/>
                </a:solidFill>
                <a:latin typeface="Lucida Console" charset="0"/>
              </a:rPr>
              <a:t>set</a:t>
            </a:r>
            <a:r>
              <a:rPr lang="en-US" sz="2300" dirty="0">
                <a:solidFill>
                  <a:srgbClr val="C0504D"/>
                </a:solidFill>
                <a:latin typeface="Lucida Console" charset="0"/>
              </a:rPr>
              <a:t> Course</a:t>
            </a:r>
          </a:p>
          <a:p>
            <a:pPr>
              <a:spcAft>
                <a:spcPct val="30000"/>
              </a:spcAft>
            </a:pPr>
            <a:r>
              <a:rPr lang="en-US" sz="2300" dirty="0">
                <a:solidFill>
                  <a:schemeClr val="accent1"/>
                </a:solidFill>
                <a:latin typeface="Lucida Console" charset="0"/>
              </a:rPr>
              <a:t>}</a:t>
            </a:r>
          </a:p>
          <a:p>
            <a:pPr>
              <a:spcAft>
                <a:spcPct val="30000"/>
              </a:spcAft>
            </a:pPr>
            <a:r>
              <a:rPr lang="en-US" sz="2300" b="1" dirty="0">
                <a:solidFill>
                  <a:schemeClr val="accent1"/>
                </a:solidFill>
                <a:latin typeface="Lucida Console" charset="0"/>
              </a:rPr>
              <a:t>sig</a:t>
            </a:r>
            <a:r>
              <a:rPr lang="en-US" sz="2300" dirty="0">
                <a:solidFill>
                  <a:schemeClr val="accent1"/>
                </a:solidFill>
                <a:latin typeface="Lucida Console" charset="0"/>
              </a:rPr>
              <a:t> Graduate, Undergrad </a:t>
            </a:r>
            <a:r>
              <a:rPr lang="en-US" sz="2300" b="1" dirty="0">
                <a:solidFill>
                  <a:schemeClr val="accent1"/>
                </a:solidFill>
                <a:latin typeface="Lucida Console" charset="0"/>
              </a:rPr>
              <a:t>extends</a:t>
            </a:r>
            <a:r>
              <a:rPr lang="en-US" sz="2300" dirty="0">
                <a:solidFill>
                  <a:schemeClr val="accent1"/>
                </a:solidFill>
                <a:latin typeface="Lucida Console" charset="0"/>
              </a:rPr>
              <a:t> Student {}</a:t>
            </a:r>
          </a:p>
          <a:p>
            <a:pPr>
              <a:spcAft>
                <a:spcPct val="30000"/>
              </a:spcAft>
            </a:pPr>
            <a:r>
              <a:rPr lang="en-US" sz="2300" b="1" dirty="0">
                <a:solidFill>
                  <a:schemeClr val="accent1"/>
                </a:solidFill>
                <a:latin typeface="Lucida Console" charset="0"/>
              </a:rPr>
              <a:t>sig</a:t>
            </a:r>
            <a:r>
              <a:rPr lang="en-US" sz="2300" dirty="0">
                <a:solidFill>
                  <a:schemeClr val="accent1"/>
                </a:solidFill>
                <a:latin typeface="Lucida Console" charset="0"/>
              </a:rPr>
              <a:t> Instructor </a:t>
            </a:r>
            <a:r>
              <a:rPr lang="en-US" sz="2300" b="1" dirty="0">
                <a:solidFill>
                  <a:schemeClr val="accent1"/>
                </a:solidFill>
                <a:latin typeface="Lucida Console" charset="0"/>
              </a:rPr>
              <a:t>in</a:t>
            </a:r>
            <a:r>
              <a:rPr lang="en-US" sz="2300" dirty="0">
                <a:solidFill>
                  <a:schemeClr val="accent1"/>
                </a:solidFill>
                <a:latin typeface="Lucida Console" charset="0"/>
              </a:rPr>
              <a:t> Person {}</a:t>
            </a:r>
          </a:p>
          <a:p>
            <a:r>
              <a:rPr lang="en-US" sz="2300" b="1" dirty="0">
                <a:solidFill>
                  <a:schemeClr val="accent1"/>
                </a:solidFill>
                <a:latin typeface="Lucida Console" charset="0"/>
              </a:rPr>
              <a:t>sig</a:t>
            </a:r>
            <a:r>
              <a:rPr lang="en-US" sz="2300" dirty="0">
                <a:solidFill>
                  <a:schemeClr val="accent1"/>
                </a:solidFill>
                <a:latin typeface="Lucida Console" charset="0"/>
              </a:rPr>
              <a:t> Course {</a:t>
            </a:r>
          </a:p>
          <a:p>
            <a:r>
              <a:rPr lang="en-US" sz="2300" dirty="0">
                <a:solidFill>
                  <a:schemeClr val="accent1"/>
                </a:solidFill>
                <a:latin typeface="Lucida Console" charset="0"/>
              </a:rPr>
              <a:t>  </a:t>
            </a:r>
            <a:r>
              <a:rPr lang="en-US" sz="2300" dirty="0" err="1">
                <a:solidFill>
                  <a:schemeClr val="accent1"/>
                </a:solidFill>
                <a:latin typeface="Lucida Console" charset="0"/>
              </a:rPr>
              <a:t>taughtby</a:t>
            </a:r>
            <a:r>
              <a:rPr lang="en-US" sz="2300" dirty="0">
                <a:solidFill>
                  <a:schemeClr val="accent1"/>
                </a:solidFill>
                <a:latin typeface="Lucida Console" charset="0"/>
              </a:rPr>
              <a:t>: </a:t>
            </a:r>
            <a:r>
              <a:rPr lang="en-US" sz="2300" b="1" dirty="0">
                <a:solidFill>
                  <a:schemeClr val="accent1"/>
                </a:solidFill>
                <a:latin typeface="Lucida Console" charset="0"/>
              </a:rPr>
              <a:t>one</a:t>
            </a:r>
            <a:r>
              <a:rPr lang="en-US" sz="2300" dirty="0">
                <a:solidFill>
                  <a:schemeClr val="accent1"/>
                </a:solidFill>
                <a:latin typeface="Lucida Console" charset="0"/>
              </a:rPr>
              <a:t> Instructor,</a:t>
            </a:r>
          </a:p>
          <a:p>
            <a:r>
              <a:rPr lang="en-US" sz="2300" dirty="0">
                <a:solidFill>
                  <a:schemeClr val="accent1"/>
                </a:solidFill>
                <a:latin typeface="Lucida Console" charset="0"/>
              </a:rPr>
              <a:t>  enrolled: </a:t>
            </a:r>
            <a:r>
              <a:rPr lang="en-US" sz="2300" b="1" dirty="0">
                <a:solidFill>
                  <a:schemeClr val="accent1"/>
                </a:solidFill>
                <a:latin typeface="Lucida Console" charset="0"/>
              </a:rPr>
              <a:t>some</a:t>
            </a:r>
            <a:r>
              <a:rPr lang="en-US" sz="2300" dirty="0">
                <a:solidFill>
                  <a:schemeClr val="accent1"/>
                </a:solidFill>
                <a:latin typeface="Lucida Console" charset="0"/>
              </a:rPr>
              <a:t> Student,</a:t>
            </a:r>
          </a:p>
          <a:p>
            <a:r>
              <a:rPr lang="en-US" sz="2300" dirty="0">
                <a:solidFill>
                  <a:schemeClr val="accent1"/>
                </a:solidFill>
                <a:latin typeface="Lucida Console" charset="0"/>
              </a:rPr>
              <a:t>  waitlist: </a:t>
            </a:r>
            <a:r>
              <a:rPr lang="en-US" sz="2300" b="1" dirty="0">
                <a:solidFill>
                  <a:schemeClr val="accent1"/>
                </a:solidFill>
                <a:latin typeface="Lucida Console" charset="0"/>
              </a:rPr>
              <a:t>set</a:t>
            </a:r>
            <a:r>
              <a:rPr lang="en-US" sz="2300" dirty="0">
                <a:solidFill>
                  <a:schemeClr val="accent1"/>
                </a:solidFill>
                <a:latin typeface="Lucida Console" charset="0"/>
              </a:rPr>
              <a:t> Student, </a:t>
            </a:r>
          </a:p>
          <a:p>
            <a:r>
              <a:rPr lang="en-US" sz="2300" dirty="0">
                <a:solidFill>
                  <a:srgbClr val="C0504D"/>
                </a:solidFill>
                <a:latin typeface="Lucida Console" charset="0"/>
              </a:rPr>
              <a:t>  prerequisites: </a:t>
            </a:r>
            <a:r>
              <a:rPr lang="en-US" sz="2300" b="1" dirty="0">
                <a:solidFill>
                  <a:srgbClr val="C0504D"/>
                </a:solidFill>
                <a:latin typeface="Lucida Console" charset="0"/>
              </a:rPr>
              <a:t>set</a:t>
            </a:r>
            <a:r>
              <a:rPr lang="en-US" sz="2300" dirty="0">
                <a:solidFill>
                  <a:srgbClr val="C0504D"/>
                </a:solidFill>
                <a:latin typeface="Lucida Console" charset="0"/>
              </a:rPr>
              <a:t> Course</a:t>
            </a:r>
          </a:p>
          <a:p>
            <a:r>
              <a:rPr lang="en-US" sz="2300" dirty="0">
                <a:solidFill>
                  <a:schemeClr val="accent1"/>
                </a:solidFill>
                <a:latin typeface="Lucida Console" charset="0"/>
              </a:rPr>
              <a:t>}</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5634" name="Rectangle 2"/>
          <p:cNvSpPr>
            <a:spLocks noGrp="1" noChangeArrowheads="1"/>
          </p:cNvSpPr>
          <p:nvPr>
            <p:ph type="title"/>
          </p:nvPr>
        </p:nvSpPr>
        <p:spPr/>
        <p:txBody>
          <a:bodyPr/>
          <a:lstStyle/>
          <a:p>
            <a:r>
              <a:rPr lang="en-US"/>
              <a:t>Strategy</a:t>
            </a:r>
          </a:p>
        </p:txBody>
      </p:sp>
      <p:sp>
        <p:nvSpPr>
          <p:cNvPr id="325635" name="Rectangle 3"/>
          <p:cNvSpPr>
            <a:spLocks noGrp="1" noChangeArrowheads="1"/>
          </p:cNvSpPr>
          <p:nvPr>
            <p:ph idx="1"/>
          </p:nvPr>
        </p:nvSpPr>
        <p:spPr>
          <a:xfrm>
            <a:off x="524933" y="1540933"/>
            <a:ext cx="8453966" cy="4593166"/>
          </a:xfrm>
        </p:spPr>
        <p:txBody>
          <a:bodyPr>
            <a:normAutofit/>
          </a:bodyPr>
          <a:lstStyle/>
          <a:p>
            <a:pPr>
              <a:lnSpc>
                <a:spcPct val="90000"/>
              </a:lnSpc>
            </a:pPr>
            <a:r>
              <a:rPr lang="en-US" sz="3600" dirty="0"/>
              <a:t>Build and validate your model incrementally</a:t>
            </a:r>
          </a:p>
          <a:p>
            <a:pPr lvl="1">
              <a:lnSpc>
                <a:spcPct val="90000"/>
              </a:lnSpc>
            </a:pPr>
            <a:r>
              <a:rPr lang="en-US" sz="3200" dirty="0"/>
              <a:t>Start with basic signatures and fields</a:t>
            </a:r>
          </a:p>
          <a:p>
            <a:pPr lvl="1">
              <a:lnSpc>
                <a:spcPct val="90000"/>
              </a:lnSpc>
            </a:pPr>
            <a:r>
              <a:rPr lang="en-US" sz="3200" dirty="0"/>
              <a:t>Add basic constraints</a:t>
            </a:r>
          </a:p>
          <a:p>
            <a:pPr lvl="1">
              <a:lnSpc>
                <a:spcPct val="90000"/>
              </a:lnSpc>
            </a:pPr>
            <a:r>
              <a:rPr lang="en-US" sz="3200" dirty="0"/>
              <a:t>Instantiate the model and study the results</a:t>
            </a:r>
          </a:p>
          <a:p>
            <a:pPr lvl="1">
              <a:lnSpc>
                <a:spcPct val="90000"/>
              </a:lnSpc>
            </a:pPr>
            <a:r>
              <a:rPr lang="en-US" sz="3200" dirty="0"/>
              <a:t>Probe the model with </a:t>
            </a:r>
            <a:r>
              <a:rPr lang="en-US" sz="3200" dirty="0" smtClean="0"/>
              <a:t>assertions</a:t>
            </a:r>
            <a:endParaRPr lang="en-US" sz="3200" dirty="0"/>
          </a:p>
        </p:txBody>
      </p:sp>
      <p:sp>
        <p:nvSpPr>
          <p:cNvPr id="5" name="Slide Number Placeholder 4"/>
          <p:cNvSpPr>
            <a:spLocks noGrp="1"/>
          </p:cNvSpPr>
          <p:nvPr>
            <p:ph type="sldNum" sz="quarter" idx="12"/>
          </p:nvPr>
        </p:nvSpPr>
        <p:spPr/>
        <p:txBody>
          <a:bodyPr/>
          <a:lstStyle/>
          <a:p>
            <a:fld id="{5F41284E-52FE-EF4F-9AAD-2D760FFB51A1}" type="slidenum">
              <a:rPr lang="en-US"/>
              <a:pPr/>
              <a:t>3</a:t>
            </a:fld>
            <a:endParaRPr lang="en-US"/>
          </a:p>
        </p:txBody>
      </p:sp>
    </p:spTree>
    <p:extLst>
      <p:ext uri="{BB962C8B-B14F-4D97-AF65-F5344CB8AC3E}">
        <p14:creationId xmlns:p14="http://schemas.microsoft.com/office/powerpoint/2010/main" val="390355118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4850" name="Rectangle 2"/>
          <p:cNvSpPr>
            <a:spLocks noGrp="1" noChangeArrowheads="1"/>
          </p:cNvSpPr>
          <p:nvPr>
            <p:ph type="title"/>
          </p:nvPr>
        </p:nvSpPr>
        <p:spPr/>
        <p:txBody>
          <a:bodyPr/>
          <a:lstStyle/>
          <a:p>
            <a:r>
              <a:rPr lang="en-US"/>
              <a:t>New Constraints</a:t>
            </a:r>
          </a:p>
        </p:txBody>
      </p:sp>
      <p:sp>
        <p:nvSpPr>
          <p:cNvPr id="334851" name="Rectangle 3"/>
          <p:cNvSpPr>
            <a:spLocks noGrp="1" noChangeArrowheads="1"/>
          </p:cNvSpPr>
          <p:nvPr>
            <p:ph idx="1"/>
          </p:nvPr>
        </p:nvSpPr>
        <p:spPr>
          <a:xfrm>
            <a:off x="457200" y="1441450"/>
            <a:ext cx="7958667" cy="4876800"/>
          </a:xfrm>
        </p:spPr>
        <p:txBody>
          <a:bodyPr/>
          <a:lstStyle/>
          <a:p>
            <a:pPr>
              <a:lnSpc>
                <a:spcPct val="90000"/>
              </a:lnSpc>
              <a:spcBef>
                <a:spcPct val="0"/>
              </a:spcBef>
              <a:spcAft>
                <a:spcPct val="20000"/>
              </a:spcAft>
            </a:pPr>
            <a:r>
              <a:rPr lang="en-US" sz="2800" dirty="0"/>
              <a:t>Each Student is identified by one unique ID</a:t>
            </a:r>
          </a:p>
          <a:p>
            <a:pPr lvl="1">
              <a:lnSpc>
                <a:spcPct val="90000"/>
              </a:lnSpc>
              <a:spcBef>
                <a:spcPct val="0"/>
              </a:spcBef>
              <a:spcAft>
                <a:spcPct val="20000"/>
              </a:spcAft>
            </a:pPr>
            <a:r>
              <a:rPr lang="en-US" sz="2400" dirty="0">
                <a:solidFill>
                  <a:srgbClr val="C0504D"/>
                </a:solidFill>
              </a:rPr>
              <a:t>Exactly one ID per Student </a:t>
            </a:r>
          </a:p>
          <a:p>
            <a:pPr lvl="1">
              <a:lnSpc>
                <a:spcPct val="90000"/>
              </a:lnSpc>
              <a:spcBef>
                <a:spcPct val="0"/>
              </a:spcBef>
              <a:spcAft>
                <a:spcPct val="20000"/>
              </a:spcAft>
              <a:buFont typeface="Wingdings" charset="2"/>
              <a:buNone/>
            </a:pPr>
            <a:r>
              <a:rPr lang="en-US" sz="2400" dirty="0"/>
              <a:t>			already enforced by multiplicities</a:t>
            </a:r>
          </a:p>
          <a:p>
            <a:pPr lvl="1">
              <a:lnSpc>
                <a:spcPct val="90000"/>
              </a:lnSpc>
              <a:spcBef>
                <a:spcPct val="0"/>
              </a:spcBef>
              <a:spcAft>
                <a:spcPct val="30000"/>
              </a:spcAft>
            </a:pPr>
            <a:r>
              <a:rPr lang="en-US" sz="2400" dirty="0">
                <a:solidFill>
                  <a:srgbClr val="C0504D"/>
                </a:solidFill>
              </a:rPr>
              <a:t>No two distinct students have the same ID</a:t>
            </a:r>
          </a:p>
          <a:p>
            <a:pPr lvl="1">
              <a:lnSpc>
                <a:spcPct val="90000"/>
              </a:lnSpc>
              <a:spcBef>
                <a:spcPct val="0"/>
              </a:spcBef>
              <a:spcAft>
                <a:spcPct val="30000"/>
              </a:spcAft>
              <a:buFont typeface="Wingdings" charset="2"/>
              <a:buNone/>
            </a:pPr>
            <a:r>
              <a:rPr lang="en-US" sz="2400" dirty="0"/>
              <a:t>			has to be specified </a:t>
            </a:r>
            <a:r>
              <a:rPr lang="en-US" sz="2400" dirty="0" smtClean="0"/>
              <a:t>as a </a:t>
            </a:r>
            <a:r>
              <a:rPr lang="en-US" sz="2400" dirty="0"/>
              <a:t>fact</a:t>
            </a:r>
            <a:endParaRPr lang="en-US" sz="2400" dirty="0" smtClean="0"/>
          </a:p>
          <a:p>
            <a:pPr>
              <a:lnSpc>
                <a:spcPct val="90000"/>
              </a:lnSpc>
              <a:spcAft>
                <a:spcPct val="30000"/>
              </a:spcAft>
            </a:pPr>
            <a:r>
              <a:rPr lang="en-US" sz="2800" dirty="0" smtClean="0"/>
              <a:t>A student’s transcript contains a course only if it contains the course’s prerequisites</a:t>
            </a:r>
            <a:endParaRPr lang="en-US" sz="2800" dirty="0"/>
          </a:p>
          <a:p>
            <a:pPr>
              <a:lnSpc>
                <a:spcPct val="90000"/>
              </a:lnSpc>
              <a:spcAft>
                <a:spcPct val="30000"/>
              </a:spcAft>
            </a:pPr>
            <a:r>
              <a:rPr lang="en-US" sz="2800" dirty="0"/>
              <a:t>A course does not have itself as a </a:t>
            </a:r>
            <a:r>
              <a:rPr lang="en-US" sz="2800" dirty="0" smtClean="0"/>
              <a:t>prerequisite</a:t>
            </a:r>
            <a:endParaRPr lang="en-US" sz="2800" dirty="0"/>
          </a:p>
          <a:p>
            <a:pPr>
              <a:lnSpc>
                <a:spcPct val="90000"/>
              </a:lnSpc>
              <a:spcAft>
                <a:spcPct val="30000"/>
              </a:spcAft>
            </a:pPr>
            <a:r>
              <a:rPr lang="en-US" sz="2800" dirty="0"/>
              <a:t>Realism: there exists a course with prerequisites</a:t>
            </a:r>
            <a:r>
              <a:rPr lang="en-US" sz="2800" dirty="0" smtClean="0"/>
              <a:t> and with students enrolled</a:t>
            </a:r>
            <a:endParaRPr lang="en-US" sz="2800" dirty="0"/>
          </a:p>
        </p:txBody>
      </p:sp>
      <p:sp>
        <p:nvSpPr>
          <p:cNvPr id="5" name="Slide Number Placeholder 4"/>
          <p:cNvSpPr>
            <a:spLocks noGrp="1"/>
          </p:cNvSpPr>
          <p:nvPr>
            <p:ph type="sldNum" sz="quarter" idx="12"/>
          </p:nvPr>
        </p:nvSpPr>
        <p:spPr/>
        <p:txBody>
          <a:bodyPr/>
          <a:lstStyle/>
          <a:p>
            <a:fld id="{5281556B-65E0-8C40-A3D8-93740763EF2F}" type="slidenum">
              <a:rPr lang="en-US"/>
              <a:pPr/>
              <a:t>30</a:t>
            </a:fld>
            <a:endParaRPr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5874" name="Rectangle 2"/>
          <p:cNvSpPr>
            <a:spLocks noGrp="1" noChangeArrowheads="1"/>
          </p:cNvSpPr>
          <p:nvPr>
            <p:ph type="title"/>
          </p:nvPr>
        </p:nvSpPr>
        <p:spPr/>
        <p:txBody>
          <a:bodyPr/>
          <a:lstStyle/>
          <a:p>
            <a:r>
              <a:rPr lang="en-US"/>
              <a:t>Academia Constraints</a:t>
            </a:r>
          </a:p>
        </p:txBody>
      </p:sp>
      <p:sp>
        <p:nvSpPr>
          <p:cNvPr id="7" name="Slide Number Placeholder 3"/>
          <p:cNvSpPr>
            <a:spLocks noGrp="1"/>
          </p:cNvSpPr>
          <p:nvPr>
            <p:ph type="sldNum" sz="quarter" idx="12"/>
          </p:nvPr>
        </p:nvSpPr>
        <p:spPr/>
        <p:txBody>
          <a:bodyPr/>
          <a:lstStyle/>
          <a:p>
            <a:fld id="{36E7A90B-4854-474F-AFEA-6DB5BF8BBCA2}" type="slidenum">
              <a:rPr lang="en-US"/>
              <a:pPr/>
              <a:t>31</a:t>
            </a:fld>
            <a:endParaRPr lang="en-US"/>
          </a:p>
        </p:txBody>
      </p:sp>
      <p:sp>
        <p:nvSpPr>
          <p:cNvPr id="335875" name="Rectangle 3"/>
          <p:cNvSpPr>
            <a:spLocks noChangeArrowheads="1"/>
          </p:cNvSpPr>
          <p:nvPr/>
        </p:nvSpPr>
        <p:spPr bwMode="auto">
          <a:xfrm>
            <a:off x="444500" y="1231900"/>
            <a:ext cx="8486775" cy="5355313"/>
          </a:xfrm>
          <a:prstGeom prst="rect">
            <a:avLst/>
          </a:prstGeom>
          <a:noFill/>
          <a:ln w="9525">
            <a:noFill/>
            <a:miter lim="800000"/>
            <a:headEnd/>
            <a:tailEnd/>
          </a:ln>
          <a:effectLst/>
        </p:spPr>
        <p:txBody>
          <a:bodyPr>
            <a:prstTxWarp prst="textNoShape">
              <a:avLst/>
            </a:prstTxWarp>
            <a:spAutoFit/>
          </a:bodyPr>
          <a:lstStyle/>
          <a:p>
            <a:r>
              <a:rPr lang="en-US" sz="1800" b="1" dirty="0">
                <a:solidFill>
                  <a:schemeClr val="accent1"/>
                </a:solidFill>
                <a:latin typeface="Lucida Console"/>
                <a:cs typeface="Lucida Console"/>
              </a:rPr>
              <a:t>fact</a:t>
            </a:r>
            <a:r>
              <a:rPr lang="en-US" sz="1800" dirty="0">
                <a:solidFill>
                  <a:schemeClr val="accent1"/>
                </a:solidFill>
                <a:latin typeface="Lucida Console"/>
                <a:cs typeface="Lucida Console"/>
              </a:rPr>
              <a:t> {</a:t>
            </a:r>
          </a:p>
          <a:p>
            <a:pPr>
              <a:lnSpc>
                <a:spcPct val="120000"/>
              </a:lnSpc>
              <a:spcAft>
                <a:spcPct val="30000"/>
              </a:spcAft>
            </a:pPr>
            <a:r>
              <a:rPr lang="en-US" sz="1800" dirty="0">
                <a:solidFill>
                  <a:schemeClr val="accent1"/>
                </a:solidFill>
                <a:latin typeface="Lucida Console"/>
                <a:cs typeface="Lucida Console"/>
              </a:rPr>
              <a:t> ...</a:t>
            </a:r>
          </a:p>
          <a:p>
            <a:r>
              <a:rPr lang="en-US" sz="1800" dirty="0">
                <a:solidFill>
                  <a:schemeClr val="accent1">
                    <a:lumMod val="60000"/>
                    <a:lumOff val="40000"/>
                  </a:schemeClr>
                </a:solidFill>
                <a:latin typeface="Lucida Console"/>
                <a:cs typeface="Lucida Console"/>
              </a:rPr>
              <a:t>  --</a:t>
            </a:r>
            <a:r>
              <a:rPr lang="en-US" sz="1800" dirty="0" smtClean="0">
                <a:solidFill>
                  <a:schemeClr val="accent1">
                    <a:lumMod val="60000"/>
                    <a:lumOff val="40000"/>
                  </a:schemeClr>
                </a:solidFill>
                <a:latin typeface="Lucida Console"/>
                <a:cs typeface="Lucida Console"/>
              </a:rPr>
              <a:t> A student’s transcript contains a course only</a:t>
            </a:r>
          </a:p>
          <a:p>
            <a:r>
              <a:rPr lang="en-US" sz="1800" dirty="0">
                <a:solidFill>
                  <a:schemeClr val="accent1">
                    <a:lumMod val="60000"/>
                    <a:lumOff val="40000"/>
                  </a:schemeClr>
                </a:solidFill>
                <a:latin typeface="Lucida Console"/>
                <a:cs typeface="Lucida Console"/>
              </a:rPr>
              <a:t> </a:t>
            </a:r>
            <a:r>
              <a:rPr lang="en-US" sz="1800" dirty="0" smtClean="0">
                <a:solidFill>
                  <a:schemeClr val="accent1">
                    <a:lumMod val="60000"/>
                    <a:lumOff val="40000"/>
                  </a:schemeClr>
                </a:solidFill>
                <a:latin typeface="Lucida Console"/>
                <a:cs typeface="Lucida Console"/>
              </a:rPr>
              <a:t> -- if it contains the course’s prerequisites</a:t>
            </a:r>
          </a:p>
          <a:p>
            <a:r>
              <a:rPr lang="en-US" sz="1800" dirty="0" smtClean="0">
                <a:solidFill>
                  <a:schemeClr val="accent1"/>
                </a:solidFill>
                <a:latin typeface="Lucida Console"/>
                <a:cs typeface="Lucida Console"/>
              </a:rPr>
              <a:t>  </a:t>
            </a:r>
            <a:r>
              <a:rPr lang="en-US" sz="1800" b="1" dirty="0" smtClean="0">
                <a:solidFill>
                  <a:schemeClr val="accent1"/>
                </a:solidFill>
                <a:latin typeface="Lucida Console"/>
                <a:cs typeface="Lucida Console"/>
              </a:rPr>
              <a:t>all</a:t>
            </a:r>
            <a:r>
              <a:rPr lang="en-US" sz="1800" dirty="0" smtClean="0">
                <a:solidFill>
                  <a:schemeClr val="accent1"/>
                </a:solidFill>
                <a:latin typeface="Lucida Console"/>
                <a:cs typeface="Lucida Console"/>
              </a:rPr>
              <a:t> </a:t>
            </a:r>
            <a:r>
              <a:rPr lang="en-US" sz="1800" dirty="0" err="1" smtClean="0">
                <a:solidFill>
                  <a:schemeClr val="accent1"/>
                </a:solidFill>
                <a:latin typeface="Lucida Console"/>
                <a:cs typeface="Lucida Console"/>
              </a:rPr>
              <a:t>s</a:t>
            </a:r>
            <a:r>
              <a:rPr lang="en-US" sz="1800" dirty="0" smtClean="0">
                <a:solidFill>
                  <a:schemeClr val="accent1"/>
                </a:solidFill>
                <a:latin typeface="Lucida Console"/>
                <a:cs typeface="Lucida Console"/>
              </a:rPr>
              <a:t>: Student |</a:t>
            </a:r>
          </a:p>
          <a:p>
            <a:r>
              <a:rPr lang="en-US" sz="1800" dirty="0" smtClean="0">
                <a:solidFill>
                  <a:schemeClr val="accent1"/>
                </a:solidFill>
                <a:latin typeface="Lucida Console"/>
                <a:cs typeface="Lucida Console"/>
              </a:rPr>
              <a:t>	</a:t>
            </a:r>
            <a:r>
              <a:rPr lang="en-US" sz="1800" dirty="0" err="1">
                <a:solidFill>
                  <a:schemeClr val="accent1"/>
                </a:solidFill>
                <a:latin typeface="Lucida Console"/>
                <a:cs typeface="Lucida Console"/>
              </a:rPr>
              <a:t>s.transcript.prerequisites</a:t>
            </a:r>
            <a:r>
              <a:rPr lang="en-US" sz="1800" dirty="0">
                <a:solidFill>
                  <a:schemeClr val="accent1"/>
                </a:solidFill>
                <a:latin typeface="Lucida Console"/>
                <a:cs typeface="Lucida Console"/>
              </a:rPr>
              <a:t> </a:t>
            </a:r>
            <a:r>
              <a:rPr lang="en-US" sz="1800" b="1" dirty="0">
                <a:solidFill>
                  <a:schemeClr val="accent1"/>
                </a:solidFill>
                <a:latin typeface="Lucida Console"/>
                <a:cs typeface="Lucida Console"/>
              </a:rPr>
              <a:t>in</a:t>
            </a:r>
            <a:r>
              <a:rPr lang="en-US" sz="1800" dirty="0">
                <a:solidFill>
                  <a:schemeClr val="accent1"/>
                </a:solidFill>
                <a:latin typeface="Lucida Console"/>
                <a:cs typeface="Lucida Console"/>
              </a:rPr>
              <a:t> </a:t>
            </a:r>
            <a:r>
              <a:rPr lang="en-US" sz="1800" dirty="0" err="1">
                <a:solidFill>
                  <a:schemeClr val="accent1"/>
                </a:solidFill>
                <a:latin typeface="Lucida Console"/>
                <a:cs typeface="Lucida Console"/>
              </a:rPr>
              <a:t>s.transcript</a:t>
            </a:r>
            <a:endParaRPr lang="en-US" sz="1800" dirty="0">
              <a:solidFill>
                <a:schemeClr val="accent1"/>
              </a:solidFill>
              <a:latin typeface="Lucida Console"/>
              <a:cs typeface="Lucida Console"/>
            </a:endParaRPr>
          </a:p>
          <a:p>
            <a:endParaRPr lang="en-US" sz="1800" dirty="0">
              <a:solidFill>
                <a:schemeClr val="accent1"/>
              </a:solidFill>
              <a:latin typeface="Lucida Console"/>
              <a:cs typeface="Lucida Console"/>
            </a:endParaRPr>
          </a:p>
          <a:p>
            <a:r>
              <a:rPr lang="en-US" sz="1800" dirty="0">
                <a:solidFill>
                  <a:schemeClr val="accent1"/>
                </a:solidFill>
                <a:latin typeface="Lucida Console"/>
                <a:cs typeface="Lucida Console"/>
              </a:rPr>
              <a:t>  -- A course does not have itself as a prerequisite</a:t>
            </a:r>
          </a:p>
          <a:p>
            <a:r>
              <a:rPr lang="en-US" sz="1800" dirty="0">
                <a:solidFill>
                  <a:schemeClr val="accent1"/>
                </a:solidFill>
                <a:latin typeface="Lucida Console"/>
                <a:cs typeface="Lucida Console"/>
              </a:rPr>
              <a:t>  </a:t>
            </a:r>
            <a:r>
              <a:rPr lang="en-US" sz="1800" b="1" dirty="0">
                <a:solidFill>
                  <a:schemeClr val="accent1"/>
                </a:solidFill>
                <a:latin typeface="Lucida Console"/>
                <a:cs typeface="Lucida Console"/>
              </a:rPr>
              <a:t>all</a:t>
            </a:r>
            <a:r>
              <a:rPr lang="en-US" sz="1800" dirty="0">
                <a:solidFill>
                  <a:schemeClr val="accent1"/>
                </a:solidFill>
                <a:latin typeface="Lucida Console"/>
                <a:cs typeface="Lucida Console"/>
              </a:rPr>
              <a:t> </a:t>
            </a:r>
            <a:r>
              <a:rPr lang="en-US" sz="1800" dirty="0" err="1">
                <a:solidFill>
                  <a:schemeClr val="accent1"/>
                </a:solidFill>
                <a:latin typeface="Lucida Console"/>
                <a:cs typeface="Lucida Console"/>
              </a:rPr>
              <a:t>c</a:t>
            </a:r>
            <a:r>
              <a:rPr lang="en-US" sz="1800" dirty="0">
                <a:solidFill>
                  <a:schemeClr val="accent1"/>
                </a:solidFill>
                <a:latin typeface="Lucida Console"/>
                <a:cs typeface="Lucida Console"/>
              </a:rPr>
              <a:t>: Course | </a:t>
            </a:r>
            <a:r>
              <a:rPr lang="en-US" sz="1800" dirty="0" err="1">
                <a:solidFill>
                  <a:schemeClr val="accent1"/>
                </a:solidFill>
                <a:latin typeface="Lucida Console"/>
                <a:cs typeface="Lucida Console"/>
              </a:rPr>
              <a:t>c</a:t>
            </a:r>
            <a:r>
              <a:rPr lang="en-US" sz="1800" dirty="0">
                <a:solidFill>
                  <a:schemeClr val="accent1"/>
                </a:solidFill>
                <a:latin typeface="Lucida Console"/>
                <a:cs typeface="Lucida Console"/>
              </a:rPr>
              <a:t> </a:t>
            </a:r>
            <a:r>
              <a:rPr lang="en-US" sz="1800" b="1" dirty="0">
                <a:solidFill>
                  <a:schemeClr val="accent1"/>
                </a:solidFill>
                <a:latin typeface="Lucida Console"/>
                <a:cs typeface="Lucida Console"/>
              </a:rPr>
              <a:t>!in</a:t>
            </a:r>
            <a:r>
              <a:rPr lang="en-US" sz="1800" dirty="0">
                <a:solidFill>
                  <a:schemeClr val="accent1"/>
                </a:solidFill>
                <a:latin typeface="Lucida Console"/>
                <a:cs typeface="Lucida Console"/>
              </a:rPr>
              <a:t> </a:t>
            </a:r>
            <a:r>
              <a:rPr lang="en-US" sz="1800" dirty="0" err="1">
                <a:solidFill>
                  <a:schemeClr val="accent1"/>
                </a:solidFill>
                <a:latin typeface="Lucida Console"/>
                <a:cs typeface="Lucida Console"/>
              </a:rPr>
              <a:t>c.prerequisites</a:t>
            </a:r>
            <a:endParaRPr lang="en-US" sz="1800" dirty="0">
              <a:solidFill>
                <a:schemeClr val="accent1"/>
              </a:solidFill>
              <a:latin typeface="Lucida Console"/>
              <a:cs typeface="Lucida Console"/>
            </a:endParaRPr>
          </a:p>
          <a:p>
            <a:r>
              <a:rPr lang="en-US" sz="1800" dirty="0">
                <a:solidFill>
                  <a:schemeClr val="accent1"/>
                </a:solidFill>
                <a:latin typeface="Lucida Console"/>
                <a:cs typeface="Lucida Console"/>
              </a:rPr>
              <a:t>}</a:t>
            </a:r>
          </a:p>
          <a:p>
            <a:endParaRPr lang="en-US" sz="1800" dirty="0">
              <a:solidFill>
                <a:schemeClr val="accent1"/>
              </a:solidFill>
              <a:latin typeface="Lucida Console"/>
              <a:cs typeface="Lucida Console"/>
            </a:endParaRPr>
          </a:p>
          <a:p>
            <a:r>
              <a:rPr lang="en-US" sz="1800" b="1" dirty="0">
                <a:solidFill>
                  <a:schemeClr val="accent1"/>
                </a:solidFill>
                <a:latin typeface="Lucida Console"/>
                <a:cs typeface="Lucida Console"/>
              </a:rPr>
              <a:t>run</a:t>
            </a:r>
            <a:r>
              <a:rPr lang="en-US" sz="1800" dirty="0">
                <a:solidFill>
                  <a:schemeClr val="accent1"/>
                </a:solidFill>
                <a:latin typeface="Lucida Console"/>
                <a:cs typeface="Lucida Console"/>
              </a:rPr>
              <a:t> {</a:t>
            </a:r>
          </a:p>
          <a:p>
            <a:pPr>
              <a:lnSpc>
                <a:spcPct val="120000"/>
              </a:lnSpc>
              <a:spcAft>
                <a:spcPct val="30000"/>
              </a:spcAft>
            </a:pPr>
            <a:r>
              <a:rPr lang="en-US" sz="1800" dirty="0">
                <a:solidFill>
                  <a:schemeClr val="accent1"/>
                </a:solidFill>
                <a:latin typeface="Lucida Console"/>
                <a:cs typeface="Lucida Console"/>
              </a:rPr>
              <a:t>  ...</a:t>
            </a:r>
          </a:p>
          <a:p>
            <a:r>
              <a:rPr lang="en-US" sz="1800" dirty="0">
                <a:solidFill>
                  <a:schemeClr val="accent1"/>
                </a:solidFill>
                <a:latin typeface="Lucida Console"/>
                <a:cs typeface="Lucida Console"/>
              </a:rPr>
              <a:t>  -</a:t>
            </a:r>
            <a:r>
              <a:rPr lang="en-US" sz="1800" dirty="0" smtClean="0">
                <a:solidFill>
                  <a:schemeClr val="accent1"/>
                </a:solidFill>
                <a:latin typeface="Lucida Console"/>
                <a:cs typeface="Lucida Console"/>
              </a:rPr>
              <a:t>- there is a course with prerequisites and </a:t>
            </a:r>
          </a:p>
          <a:p>
            <a:r>
              <a:rPr lang="en-US" sz="1800" dirty="0">
                <a:solidFill>
                  <a:schemeClr val="accent1"/>
                </a:solidFill>
                <a:latin typeface="Lucida Console"/>
                <a:cs typeface="Lucida Console"/>
              </a:rPr>
              <a:t> </a:t>
            </a:r>
            <a:r>
              <a:rPr lang="en-US" sz="1800" dirty="0" smtClean="0">
                <a:solidFill>
                  <a:schemeClr val="accent1"/>
                </a:solidFill>
                <a:latin typeface="Lucida Console"/>
                <a:cs typeface="Lucida Console"/>
              </a:rPr>
              <a:t> -- enrolled students</a:t>
            </a:r>
          </a:p>
          <a:p>
            <a:r>
              <a:rPr lang="en-US" sz="1800" dirty="0" smtClean="0">
                <a:solidFill>
                  <a:schemeClr val="accent1"/>
                </a:solidFill>
                <a:latin typeface="Lucida Console"/>
                <a:cs typeface="Lucida Console"/>
              </a:rPr>
              <a:t>  </a:t>
            </a:r>
            <a:r>
              <a:rPr lang="en-US" sz="1800" b="1" dirty="0">
                <a:solidFill>
                  <a:schemeClr val="accent1"/>
                </a:solidFill>
                <a:latin typeface="Lucida Console"/>
                <a:cs typeface="Lucida Console"/>
              </a:rPr>
              <a:t>some</a:t>
            </a:r>
            <a:r>
              <a:rPr lang="en-US" sz="1800" dirty="0">
                <a:solidFill>
                  <a:schemeClr val="accent1"/>
                </a:solidFill>
                <a:latin typeface="Lucida Console"/>
                <a:cs typeface="Lucida Console"/>
              </a:rPr>
              <a:t> c: Course |</a:t>
            </a:r>
          </a:p>
          <a:p>
            <a:r>
              <a:rPr lang="en-US" sz="1800" dirty="0">
                <a:solidFill>
                  <a:schemeClr val="accent1"/>
                </a:solidFill>
                <a:latin typeface="Lucida Console"/>
                <a:cs typeface="Lucida Console"/>
              </a:rPr>
              <a:t>	</a:t>
            </a:r>
            <a:r>
              <a:rPr lang="en-US" sz="1800" b="1" dirty="0">
                <a:solidFill>
                  <a:schemeClr val="accent1"/>
                </a:solidFill>
                <a:latin typeface="Lucida Console"/>
                <a:cs typeface="Lucida Console"/>
              </a:rPr>
              <a:t>some</a:t>
            </a:r>
            <a:r>
              <a:rPr lang="en-US" sz="1800" dirty="0">
                <a:solidFill>
                  <a:schemeClr val="accent1"/>
                </a:solidFill>
                <a:latin typeface="Lucida Console"/>
                <a:cs typeface="Lucida Console"/>
              </a:rPr>
              <a:t> </a:t>
            </a:r>
            <a:r>
              <a:rPr lang="en-US" sz="1800" dirty="0" err="1">
                <a:solidFill>
                  <a:schemeClr val="accent1"/>
                </a:solidFill>
                <a:latin typeface="Lucida Console"/>
                <a:cs typeface="Lucida Console"/>
              </a:rPr>
              <a:t>c.prerequisites</a:t>
            </a:r>
            <a:r>
              <a:rPr lang="en-US" sz="1800" dirty="0">
                <a:solidFill>
                  <a:schemeClr val="accent1"/>
                </a:solidFill>
                <a:latin typeface="Lucida Console"/>
                <a:cs typeface="Lucida Console"/>
              </a:rPr>
              <a:t> </a:t>
            </a:r>
            <a:r>
              <a:rPr lang="en-US" sz="1800" b="1" dirty="0">
                <a:solidFill>
                  <a:schemeClr val="accent1"/>
                </a:solidFill>
                <a:latin typeface="Lucida Console"/>
                <a:cs typeface="Lucida Console"/>
              </a:rPr>
              <a:t>and</a:t>
            </a:r>
            <a:r>
              <a:rPr lang="en-US" sz="1800" dirty="0">
                <a:solidFill>
                  <a:schemeClr val="accent1"/>
                </a:solidFill>
                <a:latin typeface="Lucida Console"/>
                <a:cs typeface="Lucida Console"/>
              </a:rPr>
              <a:t> </a:t>
            </a:r>
            <a:r>
              <a:rPr lang="en-US" sz="1800" b="1" dirty="0">
                <a:solidFill>
                  <a:schemeClr val="accent1"/>
                </a:solidFill>
                <a:latin typeface="Lucida Console"/>
                <a:cs typeface="Lucida Console"/>
              </a:rPr>
              <a:t>some</a:t>
            </a:r>
            <a:r>
              <a:rPr lang="en-US" sz="1800" dirty="0">
                <a:solidFill>
                  <a:schemeClr val="accent1"/>
                </a:solidFill>
                <a:latin typeface="Lucida Console"/>
                <a:cs typeface="Lucida Console"/>
              </a:rPr>
              <a:t> </a:t>
            </a:r>
            <a:r>
              <a:rPr lang="en-US" sz="1800" dirty="0" err="1">
                <a:solidFill>
                  <a:schemeClr val="accent1"/>
                </a:solidFill>
                <a:latin typeface="Lucida Console"/>
                <a:cs typeface="Lucida Console"/>
              </a:rPr>
              <a:t>c.enrolled</a:t>
            </a:r>
            <a:endParaRPr lang="en-US" sz="1800" dirty="0">
              <a:solidFill>
                <a:schemeClr val="accent1"/>
              </a:solidFill>
              <a:latin typeface="Lucida Console"/>
              <a:cs typeface="Lucida Console"/>
            </a:endParaRPr>
          </a:p>
          <a:p>
            <a:r>
              <a:rPr lang="en-US" sz="1800" dirty="0">
                <a:solidFill>
                  <a:schemeClr val="accent1"/>
                </a:solidFill>
                <a:latin typeface="Lucida Console"/>
                <a:cs typeface="Lucida Console"/>
              </a:rPr>
              <a:t>}</a:t>
            </a:r>
          </a:p>
        </p:txBody>
      </p:sp>
      <p:sp>
        <p:nvSpPr>
          <p:cNvPr id="335880" name="Line 8"/>
          <p:cNvSpPr>
            <a:spLocks noChangeShapeType="1"/>
          </p:cNvSpPr>
          <p:nvPr/>
        </p:nvSpPr>
        <p:spPr bwMode="auto">
          <a:xfrm>
            <a:off x="764117" y="3783543"/>
            <a:ext cx="5204883" cy="1058"/>
          </a:xfrm>
          <a:prstGeom prst="line">
            <a:avLst/>
          </a:prstGeom>
          <a:noFill/>
          <a:ln w="38100">
            <a:solidFill>
              <a:schemeClr val="accent2"/>
            </a:solidFill>
            <a:miter lim="800000"/>
            <a:headEnd/>
            <a:tailEnd/>
          </a:ln>
          <a:effectLst/>
        </p:spPr>
        <p:txBody>
          <a:bodyPr wrap="none">
            <a:prstTxWarp prst="textNoShape">
              <a:avLst/>
            </a:prstTxWarp>
          </a:bodyPr>
          <a:lstStyle/>
          <a:p>
            <a:endParaRPr lang="en-US"/>
          </a:p>
        </p:txBody>
      </p:sp>
      <p:sp>
        <p:nvSpPr>
          <p:cNvPr id="335881" name="Text Box 9"/>
          <p:cNvSpPr txBox="1">
            <a:spLocks noChangeArrowheads="1"/>
          </p:cNvSpPr>
          <p:nvPr/>
        </p:nvSpPr>
        <p:spPr bwMode="auto">
          <a:xfrm>
            <a:off x="6182783" y="3662892"/>
            <a:ext cx="1813392" cy="400110"/>
          </a:xfrm>
          <a:prstGeom prst="rect">
            <a:avLst/>
          </a:prstGeom>
          <a:noFill/>
          <a:ln w="9525">
            <a:noFill/>
            <a:miter lim="800000"/>
            <a:headEnd/>
            <a:tailEnd/>
          </a:ln>
          <a:effectLst/>
        </p:spPr>
        <p:txBody>
          <a:bodyPr wrap="none">
            <a:prstTxWarp prst="textNoShape">
              <a:avLst/>
            </a:prstTxWarp>
            <a:spAutoFit/>
          </a:bodyPr>
          <a:lstStyle/>
          <a:p>
            <a:r>
              <a:rPr lang="en-US" sz="2000" i="1" dirty="0">
                <a:solidFill>
                  <a:schemeClr val="accent2"/>
                </a:solidFill>
              </a:rPr>
              <a:t>not sufficient!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3588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3588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5880" grpId="0" animBg="1"/>
      <p:bldP spid="335881"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2498" name="Rectangle 2"/>
          <p:cNvSpPr>
            <a:spLocks noGrp="1" noChangeArrowheads="1"/>
          </p:cNvSpPr>
          <p:nvPr>
            <p:ph type="title"/>
          </p:nvPr>
        </p:nvSpPr>
        <p:spPr/>
        <p:txBody>
          <a:bodyPr/>
          <a:lstStyle/>
          <a:p>
            <a:r>
              <a:rPr lang="en-US"/>
              <a:t>Academia Constraints</a:t>
            </a:r>
          </a:p>
        </p:txBody>
      </p:sp>
      <p:sp>
        <p:nvSpPr>
          <p:cNvPr id="5" name="Slide Number Placeholder 3"/>
          <p:cNvSpPr>
            <a:spLocks noGrp="1"/>
          </p:cNvSpPr>
          <p:nvPr>
            <p:ph type="sldNum" sz="quarter" idx="12"/>
          </p:nvPr>
        </p:nvSpPr>
        <p:spPr/>
        <p:txBody>
          <a:bodyPr/>
          <a:lstStyle/>
          <a:p>
            <a:fld id="{E9C11827-3D9A-7A48-9D94-0DFF1FB9EAE2}" type="slidenum">
              <a:rPr lang="en-US"/>
              <a:pPr/>
              <a:t>32</a:t>
            </a:fld>
            <a:endParaRPr lang="en-US"/>
          </a:p>
        </p:txBody>
      </p:sp>
      <p:sp>
        <p:nvSpPr>
          <p:cNvPr id="362499" name="Rectangle 3"/>
          <p:cNvSpPr>
            <a:spLocks noChangeArrowheads="1"/>
          </p:cNvSpPr>
          <p:nvPr/>
        </p:nvSpPr>
        <p:spPr bwMode="auto">
          <a:xfrm>
            <a:off x="444500" y="1231900"/>
            <a:ext cx="8486775" cy="5155258"/>
          </a:xfrm>
          <a:prstGeom prst="rect">
            <a:avLst/>
          </a:prstGeom>
          <a:noFill/>
          <a:ln w="9525">
            <a:noFill/>
            <a:miter lim="800000"/>
            <a:headEnd/>
            <a:tailEnd/>
          </a:ln>
          <a:effectLst/>
        </p:spPr>
        <p:txBody>
          <a:bodyPr>
            <a:prstTxWarp prst="textNoShape">
              <a:avLst/>
            </a:prstTxWarp>
            <a:spAutoFit/>
          </a:bodyPr>
          <a:lstStyle/>
          <a:p>
            <a:r>
              <a:rPr lang="en-US" sz="1800" b="1" dirty="0">
                <a:solidFill>
                  <a:schemeClr val="accent1"/>
                </a:solidFill>
                <a:latin typeface="Lucida Console"/>
                <a:cs typeface="Lucida Console"/>
              </a:rPr>
              <a:t>fact</a:t>
            </a:r>
            <a:r>
              <a:rPr lang="en-US" sz="1800" dirty="0">
                <a:solidFill>
                  <a:schemeClr val="accent1"/>
                </a:solidFill>
                <a:latin typeface="Lucida Console"/>
                <a:cs typeface="Lucida Console"/>
              </a:rPr>
              <a:t> {</a:t>
            </a:r>
          </a:p>
          <a:p>
            <a:pPr>
              <a:lnSpc>
                <a:spcPct val="120000"/>
              </a:lnSpc>
              <a:spcAft>
                <a:spcPct val="30000"/>
              </a:spcAft>
            </a:pPr>
            <a:r>
              <a:rPr lang="en-US" sz="1800" dirty="0">
                <a:solidFill>
                  <a:schemeClr val="accent1"/>
                </a:solidFill>
                <a:latin typeface="Lucida Console"/>
                <a:cs typeface="Lucida Console"/>
              </a:rPr>
              <a:t> ...</a:t>
            </a:r>
            <a:endParaRPr lang="en-US" sz="1800" dirty="0" smtClean="0">
              <a:solidFill>
                <a:schemeClr val="accent1"/>
              </a:solidFill>
              <a:latin typeface="Lucida Console"/>
              <a:cs typeface="Lucida Console"/>
            </a:endParaRPr>
          </a:p>
          <a:p>
            <a:r>
              <a:rPr lang="en-US" sz="1800" dirty="0" smtClean="0">
                <a:solidFill>
                  <a:schemeClr val="accent1"/>
                </a:solidFill>
                <a:latin typeface="Lucida Console"/>
                <a:cs typeface="Lucida Console"/>
              </a:rPr>
              <a:t>  </a:t>
            </a:r>
            <a:r>
              <a:rPr lang="en-US" sz="1800" dirty="0" smtClean="0">
                <a:solidFill>
                  <a:schemeClr val="accent1">
                    <a:lumMod val="60000"/>
                    <a:lumOff val="40000"/>
                  </a:schemeClr>
                </a:solidFill>
                <a:latin typeface="Lucida Console"/>
                <a:cs typeface="Lucida Console"/>
              </a:rPr>
              <a:t>-- A student’s transcript contains a course </a:t>
            </a:r>
            <a:r>
              <a:rPr lang="en-US" sz="1800" dirty="0">
                <a:solidFill>
                  <a:schemeClr val="accent1">
                    <a:lumMod val="60000"/>
                    <a:lumOff val="40000"/>
                  </a:schemeClr>
                </a:solidFill>
                <a:latin typeface="Lucida Console"/>
                <a:cs typeface="Lucida Console"/>
              </a:rPr>
              <a:t>only </a:t>
            </a:r>
            <a:endParaRPr lang="en-US" sz="1800" dirty="0" smtClean="0">
              <a:solidFill>
                <a:schemeClr val="accent1">
                  <a:lumMod val="60000"/>
                  <a:lumOff val="40000"/>
                </a:schemeClr>
              </a:solidFill>
              <a:latin typeface="Lucida Console"/>
              <a:cs typeface="Lucida Console"/>
            </a:endParaRPr>
          </a:p>
          <a:p>
            <a:r>
              <a:rPr lang="en-US" sz="1800" dirty="0">
                <a:solidFill>
                  <a:schemeClr val="accent1">
                    <a:lumMod val="60000"/>
                    <a:lumOff val="40000"/>
                  </a:schemeClr>
                </a:solidFill>
                <a:latin typeface="Lucida Console"/>
                <a:cs typeface="Lucida Console"/>
              </a:rPr>
              <a:t> </a:t>
            </a:r>
            <a:r>
              <a:rPr lang="en-US" sz="1800" dirty="0" smtClean="0">
                <a:solidFill>
                  <a:schemeClr val="accent1">
                    <a:lumMod val="60000"/>
                    <a:lumOff val="40000"/>
                  </a:schemeClr>
                </a:solidFill>
                <a:latin typeface="Lucida Console"/>
                <a:cs typeface="Lucida Console"/>
              </a:rPr>
              <a:t> -- if </a:t>
            </a:r>
            <a:r>
              <a:rPr lang="en-US" sz="1800" dirty="0">
                <a:solidFill>
                  <a:schemeClr val="accent1">
                    <a:lumMod val="60000"/>
                    <a:lumOff val="40000"/>
                  </a:schemeClr>
                </a:solidFill>
                <a:latin typeface="Lucida Console"/>
                <a:cs typeface="Lucida Console"/>
              </a:rPr>
              <a:t>it </a:t>
            </a:r>
            <a:r>
              <a:rPr lang="en-US" sz="1800" dirty="0" smtClean="0">
                <a:solidFill>
                  <a:schemeClr val="accent1">
                    <a:lumMod val="60000"/>
                    <a:lumOff val="40000"/>
                  </a:schemeClr>
                </a:solidFill>
                <a:latin typeface="Lucida Console"/>
                <a:cs typeface="Lucida Console"/>
              </a:rPr>
              <a:t>contains the course’s prerequisites</a:t>
            </a:r>
          </a:p>
          <a:p>
            <a:r>
              <a:rPr lang="en-US" sz="1800" dirty="0" smtClean="0">
                <a:solidFill>
                  <a:schemeClr val="accent1"/>
                </a:solidFill>
                <a:latin typeface="Lucida Console"/>
                <a:cs typeface="Lucida Console"/>
              </a:rPr>
              <a:t>  </a:t>
            </a:r>
            <a:r>
              <a:rPr lang="en-US" sz="1800" b="1" dirty="0">
                <a:solidFill>
                  <a:schemeClr val="accent1"/>
                </a:solidFill>
                <a:latin typeface="Lucida Console"/>
                <a:cs typeface="Lucida Console"/>
              </a:rPr>
              <a:t>all</a:t>
            </a:r>
            <a:r>
              <a:rPr lang="en-US" sz="1800" dirty="0">
                <a:solidFill>
                  <a:schemeClr val="accent1"/>
                </a:solidFill>
                <a:latin typeface="Lucida Console"/>
                <a:cs typeface="Lucida Console"/>
              </a:rPr>
              <a:t> </a:t>
            </a:r>
            <a:r>
              <a:rPr lang="en-US" sz="1800" dirty="0" err="1">
                <a:solidFill>
                  <a:schemeClr val="accent1"/>
                </a:solidFill>
                <a:latin typeface="Lucida Console"/>
                <a:cs typeface="Lucida Console"/>
              </a:rPr>
              <a:t>s</a:t>
            </a:r>
            <a:r>
              <a:rPr lang="en-US" sz="1800" dirty="0">
                <a:solidFill>
                  <a:schemeClr val="accent1"/>
                </a:solidFill>
                <a:latin typeface="Lucida Console"/>
                <a:cs typeface="Lucida Console"/>
              </a:rPr>
              <a:t>: Student |</a:t>
            </a:r>
          </a:p>
          <a:p>
            <a:r>
              <a:rPr lang="en-US" sz="1800" dirty="0">
                <a:solidFill>
                  <a:schemeClr val="accent1"/>
                </a:solidFill>
                <a:latin typeface="Lucida Console"/>
                <a:cs typeface="Lucida Console"/>
              </a:rPr>
              <a:t>	</a:t>
            </a:r>
            <a:r>
              <a:rPr lang="en-US" sz="1800" dirty="0" err="1">
                <a:solidFill>
                  <a:schemeClr val="accent1"/>
                </a:solidFill>
                <a:latin typeface="Lucida Console"/>
                <a:cs typeface="Lucida Console"/>
              </a:rPr>
              <a:t>s.transcript.prerequisites</a:t>
            </a:r>
            <a:r>
              <a:rPr lang="en-US" sz="1800" dirty="0">
                <a:solidFill>
                  <a:schemeClr val="accent1"/>
                </a:solidFill>
                <a:latin typeface="Lucida Console"/>
                <a:cs typeface="Lucida Console"/>
              </a:rPr>
              <a:t> </a:t>
            </a:r>
            <a:r>
              <a:rPr lang="en-US" sz="1800" b="1" dirty="0">
                <a:solidFill>
                  <a:schemeClr val="accent1"/>
                </a:solidFill>
                <a:latin typeface="Lucida Console"/>
                <a:cs typeface="Lucida Console"/>
              </a:rPr>
              <a:t>in</a:t>
            </a:r>
            <a:r>
              <a:rPr lang="en-US" sz="1800" dirty="0">
                <a:solidFill>
                  <a:schemeClr val="accent1"/>
                </a:solidFill>
                <a:latin typeface="Lucida Console"/>
                <a:cs typeface="Lucida Console"/>
              </a:rPr>
              <a:t> </a:t>
            </a:r>
            <a:r>
              <a:rPr lang="en-US" sz="1800" dirty="0" err="1">
                <a:solidFill>
                  <a:schemeClr val="accent1"/>
                </a:solidFill>
                <a:latin typeface="Lucida Console"/>
                <a:cs typeface="Lucida Console"/>
              </a:rPr>
              <a:t>s.transcript</a:t>
            </a:r>
            <a:endParaRPr lang="en-US" sz="1800" dirty="0">
              <a:solidFill>
                <a:schemeClr val="accent1"/>
              </a:solidFill>
              <a:latin typeface="Lucida Console"/>
              <a:cs typeface="Lucida Console"/>
            </a:endParaRPr>
          </a:p>
          <a:p>
            <a:endParaRPr lang="en-US" sz="1400" dirty="0">
              <a:solidFill>
                <a:schemeClr val="accent1"/>
              </a:solidFill>
              <a:latin typeface="Lucida Console"/>
              <a:cs typeface="Lucida Console"/>
            </a:endParaRPr>
          </a:p>
          <a:p>
            <a:r>
              <a:rPr lang="en-US" sz="1800" dirty="0">
                <a:solidFill>
                  <a:srgbClr val="95B3D7"/>
                </a:solidFill>
                <a:latin typeface="Lucida Console"/>
                <a:cs typeface="Lucida Console"/>
              </a:rPr>
              <a:t>  -- There are no cycles in the prerequisite </a:t>
            </a:r>
            <a:r>
              <a:rPr lang="en-US" sz="1800" dirty="0" smtClean="0">
                <a:solidFill>
                  <a:srgbClr val="95B3D7"/>
                </a:solidFill>
                <a:latin typeface="Lucida Console"/>
                <a:cs typeface="Lucida Console"/>
              </a:rPr>
              <a:t>dependencies</a:t>
            </a:r>
            <a:r>
              <a:rPr lang="en-US" sz="2000" dirty="0" smtClean="0">
                <a:solidFill>
                  <a:srgbClr val="95B3D7"/>
                </a:solidFill>
                <a:latin typeface="Lucida Console"/>
                <a:cs typeface="Lucida Console"/>
              </a:rPr>
              <a:t> </a:t>
            </a:r>
            <a:endParaRPr lang="en-US" sz="2000" dirty="0">
              <a:solidFill>
                <a:srgbClr val="95B3D7"/>
              </a:solidFill>
              <a:latin typeface="Lucida Console"/>
              <a:cs typeface="Lucida Console"/>
            </a:endParaRPr>
          </a:p>
          <a:p>
            <a:r>
              <a:rPr lang="en-US" sz="1800" dirty="0">
                <a:solidFill>
                  <a:schemeClr val="accent1"/>
                </a:solidFill>
                <a:latin typeface="Lucida Console"/>
                <a:cs typeface="Lucida Console"/>
              </a:rPr>
              <a:t>  </a:t>
            </a:r>
            <a:r>
              <a:rPr lang="en-US" sz="1800" b="1" dirty="0">
                <a:solidFill>
                  <a:schemeClr val="accent1"/>
                </a:solidFill>
                <a:latin typeface="Lucida Console"/>
                <a:cs typeface="Lucida Console"/>
              </a:rPr>
              <a:t>all</a:t>
            </a:r>
            <a:r>
              <a:rPr lang="en-US" sz="1800" dirty="0">
                <a:solidFill>
                  <a:schemeClr val="accent1"/>
                </a:solidFill>
                <a:latin typeface="Lucida Console"/>
                <a:cs typeface="Lucida Console"/>
              </a:rPr>
              <a:t> </a:t>
            </a:r>
            <a:r>
              <a:rPr lang="en-US" sz="1800" dirty="0" err="1">
                <a:solidFill>
                  <a:schemeClr val="accent1"/>
                </a:solidFill>
                <a:latin typeface="Lucida Console"/>
                <a:cs typeface="Lucida Console"/>
              </a:rPr>
              <a:t>c</a:t>
            </a:r>
            <a:r>
              <a:rPr lang="en-US" sz="1800" dirty="0">
                <a:solidFill>
                  <a:schemeClr val="accent1"/>
                </a:solidFill>
                <a:latin typeface="Lucida Console"/>
                <a:cs typeface="Lucida Console"/>
              </a:rPr>
              <a:t>: Course | </a:t>
            </a:r>
            <a:r>
              <a:rPr lang="en-US" sz="1800" dirty="0" err="1">
                <a:solidFill>
                  <a:schemeClr val="accent1"/>
                </a:solidFill>
                <a:latin typeface="Lucida Console"/>
                <a:cs typeface="Lucida Console"/>
              </a:rPr>
              <a:t>c</a:t>
            </a:r>
            <a:r>
              <a:rPr lang="en-US" sz="1800" dirty="0">
                <a:solidFill>
                  <a:schemeClr val="accent1"/>
                </a:solidFill>
                <a:latin typeface="Lucida Console"/>
                <a:cs typeface="Lucida Console"/>
              </a:rPr>
              <a:t> </a:t>
            </a:r>
            <a:r>
              <a:rPr lang="en-US" sz="1800" b="1" dirty="0">
                <a:solidFill>
                  <a:schemeClr val="accent1"/>
                </a:solidFill>
                <a:latin typeface="Lucida Console"/>
                <a:cs typeface="Lucida Console"/>
              </a:rPr>
              <a:t>!in</a:t>
            </a:r>
            <a:r>
              <a:rPr lang="en-US" sz="1800" dirty="0">
                <a:solidFill>
                  <a:schemeClr val="accent1"/>
                </a:solidFill>
                <a:latin typeface="Lucida Console"/>
                <a:cs typeface="Lucida Console"/>
              </a:rPr>
              <a:t> </a:t>
            </a:r>
            <a:r>
              <a:rPr lang="en-US" sz="1800" dirty="0" err="1">
                <a:solidFill>
                  <a:schemeClr val="accent1"/>
                </a:solidFill>
                <a:latin typeface="Lucida Console"/>
                <a:cs typeface="Lucida Console"/>
              </a:rPr>
              <a:t>c.^prerequisites</a:t>
            </a:r>
            <a:endParaRPr lang="en-US" sz="1800" dirty="0">
              <a:solidFill>
                <a:schemeClr val="accent1"/>
              </a:solidFill>
              <a:latin typeface="Lucida Console"/>
              <a:cs typeface="Lucida Console"/>
            </a:endParaRPr>
          </a:p>
          <a:p>
            <a:r>
              <a:rPr lang="en-US" sz="1800" dirty="0">
                <a:solidFill>
                  <a:schemeClr val="accent1"/>
                </a:solidFill>
                <a:latin typeface="Lucida Console"/>
                <a:cs typeface="Lucida Console"/>
              </a:rPr>
              <a:t>}</a:t>
            </a:r>
          </a:p>
          <a:p>
            <a:endParaRPr lang="en-US" sz="700" dirty="0">
              <a:solidFill>
                <a:schemeClr val="accent1"/>
              </a:solidFill>
              <a:latin typeface="Lucida Console"/>
              <a:cs typeface="Lucida Console"/>
            </a:endParaRPr>
          </a:p>
          <a:p>
            <a:r>
              <a:rPr lang="en-US" sz="1800" b="1" dirty="0">
                <a:solidFill>
                  <a:schemeClr val="accent1"/>
                </a:solidFill>
                <a:latin typeface="Lucida Console"/>
                <a:cs typeface="Lucida Console"/>
              </a:rPr>
              <a:t>run</a:t>
            </a:r>
            <a:r>
              <a:rPr lang="en-US" sz="1800" dirty="0">
                <a:solidFill>
                  <a:schemeClr val="accent1"/>
                </a:solidFill>
                <a:latin typeface="Lucida Console"/>
                <a:cs typeface="Lucida Console"/>
              </a:rPr>
              <a:t> {</a:t>
            </a:r>
          </a:p>
          <a:p>
            <a:pPr>
              <a:lnSpc>
                <a:spcPct val="120000"/>
              </a:lnSpc>
              <a:spcAft>
                <a:spcPct val="30000"/>
              </a:spcAft>
            </a:pPr>
            <a:r>
              <a:rPr lang="en-US" sz="1800" dirty="0">
                <a:solidFill>
                  <a:schemeClr val="accent1"/>
                </a:solidFill>
                <a:latin typeface="Lucida Console"/>
                <a:cs typeface="Lucida Console"/>
              </a:rPr>
              <a:t>  ...</a:t>
            </a:r>
            <a:endParaRPr lang="en-US" sz="1800" dirty="0" smtClean="0">
              <a:solidFill>
                <a:schemeClr val="accent1"/>
              </a:solidFill>
              <a:latin typeface="Lucida Console"/>
              <a:cs typeface="Lucida Console"/>
            </a:endParaRPr>
          </a:p>
          <a:p>
            <a:r>
              <a:rPr lang="en-US" sz="1800" dirty="0">
                <a:solidFill>
                  <a:srgbClr val="95B3D7"/>
                </a:solidFill>
                <a:latin typeface="Lucida Console"/>
                <a:cs typeface="Lucida Console"/>
              </a:rPr>
              <a:t> </a:t>
            </a:r>
            <a:r>
              <a:rPr lang="en-US" sz="1800" dirty="0" smtClean="0">
                <a:solidFill>
                  <a:srgbClr val="95B3D7"/>
                </a:solidFill>
                <a:latin typeface="Lucida Console"/>
                <a:cs typeface="Lucida Console"/>
              </a:rPr>
              <a:t> -</a:t>
            </a:r>
            <a:r>
              <a:rPr lang="en-US" sz="1800" dirty="0">
                <a:solidFill>
                  <a:srgbClr val="95B3D7"/>
                </a:solidFill>
                <a:latin typeface="Lucida Console"/>
                <a:cs typeface="Lucida Console"/>
              </a:rPr>
              <a:t>- </a:t>
            </a:r>
            <a:r>
              <a:rPr lang="en-US" sz="1800" dirty="0" smtClean="0">
                <a:solidFill>
                  <a:srgbClr val="95B3D7"/>
                </a:solidFill>
                <a:latin typeface="Lucida Console"/>
                <a:cs typeface="Lucida Console"/>
              </a:rPr>
              <a:t>there </a:t>
            </a:r>
            <a:r>
              <a:rPr lang="en-US" sz="1800" dirty="0">
                <a:solidFill>
                  <a:srgbClr val="95B3D7"/>
                </a:solidFill>
                <a:latin typeface="Lucida Console"/>
                <a:cs typeface="Lucida Console"/>
              </a:rPr>
              <a:t>is a course with prerequisites </a:t>
            </a:r>
            <a:r>
              <a:rPr lang="en-US" sz="1800" dirty="0" smtClean="0">
                <a:solidFill>
                  <a:srgbClr val="95B3D7"/>
                </a:solidFill>
                <a:latin typeface="Lucida Console"/>
                <a:cs typeface="Lucida Console"/>
              </a:rPr>
              <a:t>and</a:t>
            </a:r>
          </a:p>
          <a:p>
            <a:r>
              <a:rPr lang="en-US" sz="1800" dirty="0">
                <a:solidFill>
                  <a:srgbClr val="95B3D7"/>
                </a:solidFill>
                <a:latin typeface="Lucida Console"/>
                <a:cs typeface="Lucida Console"/>
              </a:rPr>
              <a:t> </a:t>
            </a:r>
            <a:r>
              <a:rPr lang="en-US" sz="1800" dirty="0" smtClean="0">
                <a:solidFill>
                  <a:srgbClr val="95B3D7"/>
                </a:solidFill>
                <a:latin typeface="Lucida Console"/>
                <a:cs typeface="Lucida Console"/>
              </a:rPr>
              <a:t> -- </a:t>
            </a:r>
            <a:r>
              <a:rPr lang="en-US" sz="1800" dirty="0">
                <a:solidFill>
                  <a:srgbClr val="95B3D7"/>
                </a:solidFill>
                <a:latin typeface="Lucida Console"/>
                <a:cs typeface="Lucida Console"/>
              </a:rPr>
              <a:t>enrolled </a:t>
            </a:r>
            <a:r>
              <a:rPr lang="en-US" sz="1800" dirty="0" smtClean="0">
                <a:solidFill>
                  <a:srgbClr val="95B3D7"/>
                </a:solidFill>
                <a:latin typeface="Lucida Console"/>
                <a:cs typeface="Lucida Console"/>
              </a:rPr>
              <a:t>students</a:t>
            </a:r>
          </a:p>
          <a:p>
            <a:r>
              <a:rPr lang="en-US" sz="1800" dirty="0" smtClean="0">
                <a:solidFill>
                  <a:schemeClr val="accent1"/>
                </a:solidFill>
                <a:latin typeface="Lucida Console"/>
                <a:cs typeface="Lucida Console"/>
              </a:rPr>
              <a:t>  </a:t>
            </a:r>
            <a:r>
              <a:rPr lang="en-US" sz="1800" b="1" dirty="0">
                <a:solidFill>
                  <a:schemeClr val="accent1"/>
                </a:solidFill>
                <a:latin typeface="Lucida Console"/>
                <a:cs typeface="Lucida Console"/>
              </a:rPr>
              <a:t>some</a:t>
            </a:r>
            <a:r>
              <a:rPr lang="en-US" sz="1800" dirty="0">
                <a:solidFill>
                  <a:schemeClr val="accent1"/>
                </a:solidFill>
                <a:latin typeface="Lucida Console"/>
                <a:cs typeface="Lucida Console"/>
              </a:rPr>
              <a:t> c: Course |</a:t>
            </a:r>
          </a:p>
          <a:p>
            <a:r>
              <a:rPr lang="en-US" sz="1800" dirty="0">
                <a:solidFill>
                  <a:schemeClr val="accent1"/>
                </a:solidFill>
                <a:latin typeface="Lucida Console"/>
                <a:cs typeface="Lucida Console"/>
              </a:rPr>
              <a:t>	</a:t>
            </a:r>
            <a:r>
              <a:rPr lang="en-US" sz="1800" b="1" dirty="0">
                <a:solidFill>
                  <a:schemeClr val="accent1"/>
                </a:solidFill>
                <a:latin typeface="Lucida Console"/>
                <a:cs typeface="Lucida Console"/>
              </a:rPr>
              <a:t>some</a:t>
            </a:r>
            <a:r>
              <a:rPr lang="en-US" sz="1800" dirty="0">
                <a:solidFill>
                  <a:schemeClr val="accent1"/>
                </a:solidFill>
                <a:latin typeface="Lucida Console"/>
                <a:cs typeface="Lucida Console"/>
              </a:rPr>
              <a:t> </a:t>
            </a:r>
            <a:r>
              <a:rPr lang="en-US" sz="1800" dirty="0" err="1">
                <a:solidFill>
                  <a:schemeClr val="accent1"/>
                </a:solidFill>
                <a:latin typeface="Lucida Console"/>
                <a:cs typeface="Lucida Console"/>
              </a:rPr>
              <a:t>c.prerequisites</a:t>
            </a:r>
            <a:r>
              <a:rPr lang="en-US" sz="1800" dirty="0">
                <a:solidFill>
                  <a:schemeClr val="accent1"/>
                </a:solidFill>
                <a:latin typeface="Lucida Console"/>
                <a:cs typeface="Lucida Console"/>
              </a:rPr>
              <a:t> </a:t>
            </a:r>
            <a:r>
              <a:rPr lang="en-US" sz="1800" b="1" dirty="0">
                <a:solidFill>
                  <a:schemeClr val="accent1"/>
                </a:solidFill>
                <a:latin typeface="Lucida Console"/>
                <a:cs typeface="Lucida Console"/>
              </a:rPr>
              <a:t>and</a:t>
            </a:r>
            <a:r>
              <a:rPr lang="en-US" sz="1800" dirty="0">
                <a:solidFill>
                  <a:schemeClr val="accent1"/>
                </a:solidFill>
                <a:latin typeface="Lucida Console"/>
                <a:cs typeface="Lucida Console"/>
              </a:rPr>
              <a:t> </a:t>
            </a:r>
            <a:r>
              <a:rPr lang="en-US" sz="1800" b="1" dirty="0">
                <a:solidFill>
                  <a:schemeClr val="accent1"/>
                </a:solidFill>
                <a:latin typeface="Lucida Console"/>
                <a:cs typeface="Lucida Console"/>
              </a:rPr>
              <a:t>some</a:t>
            </a:r>
            <a:r>
              <a:rPr lang="en-US" sz="1800" dirty="0">
                <a:solidFill>
                  <a:schemeClr val="accent1"/>
                </a:solidFill>
                <a:latin typeface="Lucida Console"/>
                <a:cs typeface="Lucida Console"/>
              </a:rPr>
              <a:t> </a:t>
            </a:r>
            <a:r>
              <a:rPr lang="en-US" sz="1800" dirty="0" err="1">
                <a:solidFill>
                  <a:schemeClr val="accent1"/>
                </a:solidFill>
                <a:latin typeface="Lucida Console"/>
                <a:cs typeface="Lucida Console"/>
              </a:rPr>
              <a:t>c.enrolled</a:t>
            </a:r>
            <a:endParaRPr lang="en-US" sz="1800" dirty="0">
              <a:solidFill>
                <a:schemeClr val="accent1"/>
              </a:solidFill>
              <a:latin typeface="Lucida Console"/>
              <a:cs typeface="Lucida Console"/>
            </a:endParaRPr>
          </a:p>
          <a:p>
            <a:r>
              <a:rPr lang="en-US" sz="1800" dirty="0">
                <a:solidFill>
                  <a:schemeClr val="accent1"/>
                </a:solidFill>
                <a:latin typeface="Lucida Console"/>
                <a:cs typeface="Lucida Console"/>
              </a:rPr>
              <a:t>}</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22" name="Rectangle 2"/>
          <p:cNvSpPr>
            <a:spLocks noGrp="1" noChangeArrowheads="1"/>
          </p:cNvSpPr>
          <p:nvPr>
            <p:ph type="title"/>
          </p:nvPr>
        </p:nvSpPr>
        <p:spPr/>
        <p:txBody>
          <a:bodyPr/>
          <a:lstStyle/>
          <a:p>
            <a:r>
              <a:rPr lang="en-US"/>
              <a:t>Academia Assertions</a:t>
            </a:r>
          </a:p>
        </p:txBody>
      </p:sp>
      <p:sp>
        <p:nvSpPr>
          <p:cNvPr id="337923" name="Rectangle 3"/>
          <p:cNvSpPr>
            <a:spLocks noGrp="1" noChangeArrowheads="1"/>
          </p:cNvSpPr>
          <p:nvPr>
            <p:ph idx="1"/>
          </p:nvPr>
        </p:nvSpPr>
        <p:spPr>
          <a:xfrm>
            <a:off x="685800" y="1524000"/>
            <a:ext cx="8153400" cy="4483100"/>
          </a:xfrm>
        </p:spPr>
        <p:txBody>
          <a:bodyPr/>
          <a:lstStyle/>
          <a:p>
            <a:pPr>
              <a:buFont typeface="Wingdings" charset="2"/>
              <a:buNone/>
            </a:pPr>
            <a:endParaRPr lang="en-US" sz="1200" dirty="0" smtClean="0"/>
          </a:p>
          <a:p>
            <a:r>
              <a:rPr lang="en-US" dirty="0" smtClean="0"/>
              <a:t>Students </a:t>
            </a:r>
            <a:r>
              <a:rPr lang="en-US" dirty="0"/>
              <a:t>can only wait to be in a course for which they already have  the prerequisites</a:t>
            </a:r>
          </a:p>
          <a:p>
            <a:pPr>
              <a:buFont typeface="Wingdings" charset="2"/>
              <a:buNone/>
            </a:pPr>
            <a:endParaRPr lang="en-US" dirty="0"/>
          </a:p>
          <a:p>
            <a:pPr>
              <a:buFont typeface="Wingdings" charset="2"/>
              <a:buNone/>
            </a:pPr>
            <a:r>
              <a:rPr lang="en-US" sz="2200" b="1" dirty="0">
                <a:solidFill>
                  <a:schemeClr val="accent1"/>
                </a:solidFill>
                <a:latin typeface="Lucida Console" charset="0"/>
              </a:rPr>
              <a:t>assert</a:t>
            </a:r>
            <a:r>
              <a:rPr lang="en-US" sz="2200" dirty="0">
                <a:solidFill>
                  <a:schemeClr val="accent1"/>
                </a:solidFill>
                <a:latin typeface="Lucida Console" charset="0"/>
              </a:rPr>
              <a:t> </a:t>
            </a:r>
            <a:r>
              <a:rPr lang="en-US" sz="2200" dirty="0" err="1">
                <a:solidFill>
                  <a:schemeClr val="accent1"/>
                </a:solidFill>
                <a:latin typeface="Lucida Console" charset="0"/>
              </a:rPr>
              <a:t>AllWaitsHavePrereqs</a:t>
            </a:r>
            <a:r>
              <a:rPr lang="en-US" sz="2200" dirty="0">
                <a:solidFill>
                  <a:schemeClr val="accent1"/>
                </a:solidFill>
                <a:latin typeface="Lucida Console" charset="0"/>
              </a:rPr>
              <a:t> {</a:t>
            </a:r>
          </a:p>
          <a:p>
            <a:pPr>
              <a:buFont typeface="Wingdings" charset="2"/>
              <a:buNone/>
            </a:pPr>
            <a:r>
              <a:rPr lang="en-US" sz="2200" dirty="0">
                <a:solidFill>
                  <a:schemeClr val="accent1"/>
                </a:solidFill>
                <a:latin typeface="Lucida Console" charset="0"/>
              </a:rPr>
              <a:t>  </a:t>
            </a:r>
            <a:r>
              <a:rPr lang="en-US" sz="2200" b="1" dirty="0">
                <a:solidFill>
                  <a:schemeClr val="accent1"/>
                </a:solidFill>
                <a:latin typeface="Lucida Console" charset="0"/>
              </a:rPr>
              <a:t>all</a:t>
            </a:r>
            <a:r>
              <a:rPr lang="en-US" sz="2200" dirty="0">
                <a:solidFill>
                  <a:schemeClr val="accent1"/>
                </a:solidFill>
                <a:latin typeface="Lucida Console" charset="0"/>
              </a:rPr>
              <a:t> </a:t>
            </a:r>
            <a:r>
              <a:rPr lang="en-US" sz="2200" dirty="0" err="1">
                <a:solidFill>
                  <a:schemeClr val="accent1"/>
                </a:solidFill>
                <a:latin typeface="Lucida Console" charset="0"/>
              </a:rPr>
              <a:t>s</a:t>
            </a:r>
            <a:r>
              <a:rPr lang="en-US" sz="2200" dirty="0">
                <a:solidFill>
                  <a:schemeClr val="accent1"/>
                </a:solidFill>
                <a:latin typeface="Lucida Console" charset="0"/>
              </a:rPr>
              <a:t>: Student | </a:t>
            </a:r>
          </a:p>
          <a:p>
            <a:pPr>
              <a:buFont typeface="Wingdings" charset="2"/>
              <a:buNone/>
            </a:pPr>
            <a:r>
              <a:rPr lang="en-US" sz="2200" dirty="0">
                <a:solidFill>
                  <a:schemeClr val="accent1"/>
                </a:solidFill>
                <a:latin typeface="Lucida Console" charset="0"/>
              </a:rPr>
              <a:t>	   (</a:t>
            </a:r>
            <a:r>
              <a:rPr lang="en-US" sz="2200" dirty="0" err="1">
                <a:solidFill>
                  <a:schemeClr val="accent1"/>
                </a:solidFill>
                <a:latin typeface="Lucida Console" charset="0"/>
              </a:rPr>
              <a:t>waitlist.s).prerequisites</a:t>
            </a:r>
            <a:r>
              <a:rPr lang="en-US" sz="2200" dirty="0">
                <a:solidFill>
                  <a:schemeClr val="accent1"/>
                </a:solidFill>
                <a:latin typeface="Lucida Console" charset="0"/>
              </a:rPr>
              <a:t> </a:t>
            </a:r>
            <a:r>
              <a:rPr lang="en-US" sz="2200" b="1" dirty="0">
                <a:solidFill>
                  <a:schemeClr val="accent1"/>
                </a:solidFill>
                <a:latin typeface="Lucida Console" charset="0"/>
              </a:rPr>
              <a:t>in</a:t>
            </a:r>
            <a:r>
              <a:rPr lang="en-US" sz="2200" dirty="0">
                <a:solidFill>
                  <a:schemeClr val="accent1"/>
                </a:solidFill>
                <a:latin typeface="Lucida Console" charset="0"/>
              </a:rPr>
              <a:t> </a:t>
            </a:r>
            <a:r>
              <a:rPr lang="en-US" sz="2200" dirty="0" err="1">
                <a:solidFill>
                  <a:schemeClr val="accent1"/>
                </a:solidFill>
                <a:latin typeface="Lucida Console" charset="0"/>
              </a:rPr>
              <a:t>s.transcript</a:t>
            </a:r>
            <a:endParaRPr lang="en-US" sz="2200" dirty="0">
              <a:solidFill>
                <a:schemeClr val="accent1"/>
              </a:solidFill>
              <a:latin typeface="Lucida Console" charset="0"/>
            </a:endParaRPr>
          </a:p>
          <a:p>
            <a:pPr>
              <a:buFont typeface="Wingdings" charset="2"/>
              <a:buNone/>
            </a:pPr>
            <a:r>
              <a:rPr lang="en-US" sz="2200" dirty="0">
                <a:solidFill>
                  <a:schemeClr val="accent1"/>
                </a:solidFill>
                <a:latin typeface="Lucida Console" charset="0"/>
              </a:rPr>
              <a:t>}</a:t>
            </a:r>
          </a:p>
        </p:txBody>
      </p:sp>
      <p:sp>
        <p:nvSpPr>
          <p:cNvPr id="5" name="Slide Number Placeholder 4"/>
          <p:cNvSpPr>
            <a:spLocks noGrp="1"/>
          </p:cNvSpPr>
          <p:nvPr>
            <p:ph type="sldNum" sz="quarter" idx="12"/>
          </p:nvPr>
        </p:nvSpPr>
        <p:spPr/>
        <p:txBody>
          <a:bodyPr/>
          <a:lstStyle/>
          <a:p>
            <a:fld id="{7F2D8339-CD4D-B344-892C-70FBE4881459}" type="slidenum">
              <a:rPr lang="en-US"/>
              <a:pPr/>
              <a:t>33</a:t>
            </a:fld>
            <a:endParaRPr 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6898" name="Rectangle 2"/>
          <p:cNvSpPr>
            <a:spLocks noGrp="1" noChangeArrowheads="1"/>
          </p:cNvSpPr>
          <p:nvPr>
            <p:ph type="title"/>
          </p:nvPr>
        </p:nvSpPr>
        <p:spPr>
          <a:xfrm>
            <a:off x="330200" y="0"/>
            <a:ext cx="8509000" cy="1143000"/>
          </a:xfrm>
        </p:spPr>
        <p:txBody>
          <a:bodyPr/>
          <a:lstStyle/>
          <a:p>
            <a:r>
              <a:rPr lang="en-US" dirty="0"/>
              <a:t>Exercises</a:t>
            </a:r>
          </a:p>
        </p:txBody>
      </p:sp>
      <p:sp>
        <p:nvSpPr>
          <p:cNvPr id="336899" name="Rectangle 3"/>
          <p:cNvSpPr>
            <a:spLocks noGrp="1" noChangeArrowheads="1"/>
          </p:cNvSpPr>
          <p:nvPr>
            <p:ph idx="1"/>
          </p:nvPr>
        </p:nvSpPr>
        <p:spPr>
          <a:xfrm>
            <a:off x="685800" y="1524000"/>
            <a:ext cx="8001000" cy="4876800"/>
          </a:xfrm>
        </p:spPr>
        <p:txBody>
          <a:bodyPr/>
          <a:lstStyle/>
          <a:p>
            <a:pPr>
              <a:spcBef>
                <a:spcPct val="0"/>
              </a:spcBef>
              <a:spcAft>
                <a:spcPct val="30000"/>
              </a:spcAft>
            </a:pPr>
            <a:r>
              <a:rPr lang="en-US" dirty="0"/>
              <a:t>Load </a:t>
            </a:r>
            <a:r>
              <a:rPr lang="en-US" dirty="0">
                <a:latin typeface="Lucida Console"/>
                <a:cs typeface="Lucida Console"/>
              </a:rPr>
              <a:t>academia-2.als</a:t>
            </a:r>
          </a:p>
          <a:p>
            <a:pPr>
              <a:spcBef>
                <a:spcPct val="0"/>
              </a:spcBef>
            </a:pPr>
            <a:r>
              <a:rPr lang="en-US" dirty="0"/>
              <a:t>With realism conditions enabled, do any instances exist in the default scopes?</a:t>
            </a:r>
          </a:p>
          <a:p>
            <a:pPr lvl="1">
              <a:spcBef>
                <a:spcPct val="0"/>
              </a:spcBef>
              <a:spcAft>
                <a:spcPct val="30000"/>
              </a:spcAft>
            </a:pPr>
            <a:r>
              <a:rPr lang="en-US" dirty="0"/>
              <a:t>Manipulate the scopes as necessary to obtain an instance under the realism </a:t>
            </a:r>
            <a:r>
              <a:rPr lang="en-US" dirty="0" smtClean="0"/>
              <a:t>conditions</a:t>
            </a:r>
            <a:endParaRPr lang="en-US" dirty="0"/>
          </a:p>
          <a:p>
            <a:pPr>
              <a:spcBef>
                <a:spcPct val="0"/>
              </a:spcBef>
            </a:pPr>
            <a:r>
              <a:rPr lang="en-US" dirty="0"/>
              <a:t>By looking at various sample instances, do you consider the model to be </a:t>
            </a:r>
            <a:r>
              <a:rPr lang="en-US" dirty="0" err="1"/>
              <a:t>underconstrained</a:t>
            </a:r>
            <a:r>
              <a:rPr lang="en-US" dirty="0"/>
              <a:t> in any way?</a:t>
            </a:r>
          </a:p>
        </p:txBody>
      </p:sp>
      <p:sp>
        <p:nvSpPr>
          <p:cNvPr id="5" name="Slide Number Placeholder 4"/>
          <p:cNvSpPr>
            <a:spLocks noGrp="1"/>
          </p:cNvSpPr>
          <p:nvPr>
            <p:ph type="sldNum" sz="quarter" idx="12"/>
          </p:nvPr>
        </p:nvSpPr>
        <p:spPr/>
        <p:txBody>
          <a:bodyPr/>
          <a:lstStyle/>
          <a:p>
            <a:fld id="{ABA22DDB-D4A7-5F40-8DF7-75576EA2CA24}" type="slidenum">
              <a:rPr lang="en-US"/>
              <a:pPr/>
              <a:t>34</a:t>
            </a:fld>
            <a:endParaRPr 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9970" name="Rectangle 2"/>
          <p:cNvSpPr>
            <a:spLocks noGrp="1" noChangeArrowheads="1"/>
          </p:cNvSpPr>
          <p:nvPr>
            <p:ph type="title"/>
          </p:nvPr>
        </p:nvSpPr>
        <p:spPr/>
        <p:txBody>
          <a:bodyPr/>
          <a:lstStyle/>
          <a:p>
            <a:r>
              <a:rPr lang="en-US"/>
              <a:t>Counter-example</a:t>
            </a:r>
          </a:p>
        </p:txBody>
      </p:sp>
      <p:sp>
        <p:nvSpPr>
          <p:cNvPr id="339971" name="Rectangle 3"/>
          <p:cNvSpPr>
            <a:spLocks noGrp="1" noChangeArrowheads="1"/>
          </p:cNvSpPr>
          <p:nvPr>
            <p:ph idx="1"/>
          </p:nvPr>
        </p:nvSpPr>
        <p:spPr>
          <a:xfrm>
            <a:off x="546100" y="1168400"/>
            <a:ext cx="5645150" cy="5448300"/>
          </a:xfrm>
        </p:spPr>
        <p:txBody>
          <a:bodyPr/>
          <a:lstStyle/>
          <a:p>
            <a:pPr>
              <a:spcBef>
                <a:spcPct val="0"/>
              </a:spcBef>
              <a:spcAft>
                <a:spcPct val="30000"/>
              </a:spcAft>
              <a:buFont typeface="Wingdings" charset="2"/>
              <a:buNone/>
            </a:pPr>
            <a:r>
              <a:rPr lang="en-US" sz="1800">
                <a:latin typeface="Courier New" charset="0"/>
              </a:rPr>
              <a:t>Analyzing </a:t>
            </a:r>
            <a:r>
              <a:rPr lang="en-US" sz="1800" b="1">
                <a:latin typeface="Courier New" charset="0"/>
              </a:rPr>
              <a:t>AllWaitsHavePrereqs</a:t>
            </a:r>
            <a:r>
              <a:rPr lang="en-US" sz="1800">
                <a:latin typeface="Courier New" charset="0"/>
              </a:rPr>
              <a:t> ...</a:t>
            </a:r>
          </a:p>
          <a:p>
            <a:pPr>
              <a:spcBef>
                <a:spcPct val="0"/>
              </a:spcBef>
              <a:spcAft>
                <a:spcPct val="30000"/>
              </a:spcAft>
              <a:buFont typeface="Wingdings" charset="2"/>
              <a:buNone/>
            </a:pPr>
            <a:r>
              <a:rPr lang="en-US" sz="1800">
                <a:latin typeface="Courier New" charset="0"/>
              </a:rPr>
              <a:t>Counterexample found:</a:t>
            </a:r>
          </a:p>
          <a:p>
            <a:pPr>
              <a:spcBef>
                <a:spcPct val="0"/>
              </a:spcBef>
              <a:buFont typeface="Wingdings" charset="2"/>
              <a:buNone/>
            </a:pPr>
            <a:r>
              <a:rPr lang="en-US" sz="1800">
                <a:latin typeface="Courier New" charset="0"/>
              </a:rPr>
              <a:t>Signatures:</a:t>
            </a:r>
          </a:p>
          <a:p>
            <a:pPr>
              <a:spcBef>
                <a:spcPct val="0"/>
              </a:spcBef>
              <a:buFont typeface="Wingdings" charset="2"/>
              <a:buNone/>
            </a:pPr>
            <a:r>
              <a:rPr lang="en-US" sz="1800">
                <a:latin typeface="Courier New" charset="0"/>
              </a:rPr>
              <a:t>  Id = {Id0,Id1,Id2}</a:t>
            </a:r>
          </a:p>
          <a:p>
            <a:pPr>
              <a:spcBef>
                <a:spcPct val="0"/>
              </a:spcBef>
              <a:buFont typeface="Wingdings" charset="2"/>
              <a:buNone/>
            </a:pPr>
            <a:r>
              <a:rPr lang="en-US" sz="1800">
                <a:latin typeface="Courier New" charset="0"/>
              </a:rPr>
              <a:t>  Course = {C0,C1}</a:t>
            </a:r>
          </a:p>
          <a:p>
            <a:pPr>
              <a:spcBef>
                <a:spcPct val="0"/>
              </a:spcBef>
              <a:buFont typeface="Wingdings" charset="2"/>
              <a:buNone/>
            </a:pPr>
            <a:r>
              <a:rPr lang="en-US" sz="1800">
                <a:latin typeface="Courier New" charset="0"/>
              </a:rPr>
              <a:t>  Person = {U,G0,G1}</a:t>
            </a:r>
          </a:p>
          <a:p>
            <a:pPr>
              <a:spcBef>
                <a:spcPct val="0"/>
              </a:spcBef>
              <a:buFont typeface="Wingdings" charset="2"/>
              <a:buNone/>
            </a:pPr>
            <a:r>
              <a:rPr lang="en-US" sz="1800">
                <a:latin typeface="Courier New" charset="0"/>
              </a:rPr>
              <a:t>  Faculty = {}</a:t>
            </a:r>
          </a:p>
          <a:p>
            <a:pPr>
              <a:spcBef>
                <a:spcPct val="0"/>
              </a:spcBef>
              <a:buFont typeface="Wingdings" charset="2"/>
              <a:buNone/>
            </a:pPr>
            <a:r>
              <a:rPr lang="en-US" sz="1800">
                <a:latin typeface="Courier New" charset="0"/>
              </a:rPr>
              <a:t>  Student = {U,G0,G1}</a:t>
            </a:r>
          </a:p>
          <a:p>
            <a:pPr>
              <a:spcBef>
                <a:spcPct val="0"/>
              </a:spcBef>
              <a:buFont typeface="Wingdings" charset="2"/>
              <a:buNone/>
            </a:pPr>
            <a:r>
              <a:rPr lang="en-US" sz="1800">
                <a:latin typeface="Courier New" charset="0"/>
              </a:rPr>
              <a:t>  Undergrad = {U}</a:t>
            </a:r>
          </a:p>
          <a:p>
            <a:pPr>
              <a:spcBef>
                <a:spcPct val="0"/>
              </a:spcBef>
              <a:buFont typeface="Wingdings" charset="2"/>
              <a:buNone/>
            </a:pPr>
            <a:r>
              <a:rPr lang="en-US" sz="1800">
                <a:latin typeface="Courier New" charset="0"/>
              </a:rPr>
              <a:t>  Graduate = {G0,G1}</a:t>
            </a:r>
          </a:p>
          <a:p>
            <a:pPr>
              <a:spcBef>
                <a:spcPct val="0"/>
              </a:spcBef>
              <a:spcAft>
                <a:spcPct val="30000"/>
              </a:spcAft>
              <a:buFont typeface="Wingdings" charset="2"/>
              <a:buNone/>
            </a:pPr>
            <a:r>
              <a:rPr lang="en-US" sz="1800">
                <a:latin typeface="Courier New" charset="0"/>
              </a:rPr>
              <a:t>  Instructor = {G0,G1}</a:t>
            </a:r>
          </a:p>
          <a:p>
            <a:pPr>
              <a:spcBef>
                <a:spcPct val="0"/>
              </a:spcBef>
              <a:buFont typeface="Wingdings" charset="2"/>
              <a:buNone/>
            </a:pPr>
            <a:r>
              <a:rPr lang="en-US" sz="1800">
                <a:latin typeface="Courier New" charset="0"/>
              </a:rPr>
              <a:t>Relations:</a:t>
            </a:r>
          </a:p>
          <a:p>
            <a:pPr>
              <a:spcBef>
                <a:spcPct val="0"/>
              </a:spcBef>
              <a:buFont typeface="Wingdings" charset="2"/>
              <a:buNone/>
            </a:pPr>
            <a:r>
              <a:rPr lang="en-US" sz="1800">
                <a:latin typeface="Courier New" charset="0"/>
              </a:rPr>
              <a:t>  taughtby = {(C0,G0),(C1,G0)}</a:t>
            </a:r>
          </a:p>
          <a:p>
            <a:pPr>
              <a:spcBef>
                <a:spcPct val="0"/>
              </a:spcBef>
              <a:buFont typeface="Wingdings" charset="2"/>
              <a:buNone/>
            </a:pPr>
            <a:r>
              <a:rPr lang="en-US" sz="1800">
                <a:latin typeface="Courier New" charset="0"/>
              </a:rPr>
              <a:t>  enrolled = {(C0,U),(C1,G1)}</a:t>
            </a:r>
          </a:p>
          <a:p>
            <a:pPr>
              <a:spcBef>
                <a:spcPct val="0"/>
              </a:spcBef>
              <a:buFont typeface="Wingdings" charset="2"/>
              <a:buNone/>
            </a:pPr>
            <a:r>
              <a:rPr lang="en-US" sz="1800">
                <a:latin typeface="Courier New" charset="0"/>
              </a:rPr>
              <a:t>  waitlist = {</a:t>
            </a:r>
            <a:r>
              <a:rPr lang="en-US" sz="1800" b="1">
                <a:solidFill>
                  <a:srgbClr val="0000CC"/>
                </a:solidFill>
                <a:latin typeface="Courier New" charset="0"/>
              </a:rPr>
              <a:t>(C1,U)</a:t>
            </a:r>
            <a:r>
              <a:rPr lang="en-US" sz="1800">
                <a:latin typeface="Courier New" charset="0"/>
              </a:rPr>
              <a:t>}</a:t>
            </a:r>
          </a:p>
          <a:p>
            <a:pPr>
              <a:spcBef>
                <a:spcPct val="0"/>
              </a:spcBef>
              <a:buFont typeface="Wingdings" charset="2"/>
              <a:buNone/>
            </a:pPr>
            <a:r>
              <a:rPr lang="en-US" sz="1800">
                <a:latin typeface="Courier New" charset="0"/>
              </a:rPr>
              <a:t>  prerequisites = {</a:t>
            </a:r>
            <a:r>
              <a:rPr lang="en-US" sz="1800" b="1">
                <a:solidFill>
                  <a:srgbClr val="3399FF"/>
                </a:solidFill>
                <a:latin typeface="Courier New" charset="0"/>
              </a:rPr>
              <a:t>(C1,C0)</a:t>
            </a:r>
            <a:r>
              <a:rPr lang="en-US" sz="1800">
                <a:latin typeface="Courier New" charset="0"/>
              </a:rPr>
              <a:t>}</a:t>
            </a:r>
          </a:p>
          <a:p>
            <a:pPr>
              <a:spcBef>
                <a:spcPct val="0"/>
              </a:spcBef>
              <a:buFont typeface="Wingdings" charset="2"/>
              <a:buNone/>
            </a:pPr>
            <a:r>
              <a:rPr lang="en-US" sz="1800">
                <a:latin typeface="Courier New" charset="0"/>
              </a:rPr>
              <a:t>  transcript = {(G1,C0)}</a:t>
            </a:r>
          </a:p>
          <a:p>
            <a:pPr>
              <a:spcBef>
                <a:spcPct val="0"/>
              </a:spcBef>
              <a:buFont typeface="Wingdings" charset="2"/>
              <a:buNone/>
            </a:pPr>
            <a:r>
              <a:rPr lang="en-US" sz="1800">
                <a:latin typeface="Courier New" charset="0"/>
              </a:rPr>
              <a:t>  id = {(U,Id0),(G0,Id2),(G1,Id1)}</a:t>
            </a:r>
          </a:p>
        </p:txBody>
      </p:sp>
      <p:sp>
        <p:nvSpPr>
          <p:cNvPr id="9" name="Slide Number Placeholder 4"/>
          <p:cNvSpPr>
            <a:spLocks noGrp="1"/>
          </p:cNvSpPr>
          <p:nvPr>
            <p:ph type="sldNum" sz="quarter" idx="12"/>
          </p:nvPr>
        </p:nvSpPr>
        <p:spPr/>
        <p:txBody>
          <a:bodyPr/>
          <a:lstStyle/>
          <a:p>
            <a:fld id="{A812F20A-C252-BF40-BD58-599EA8B755B8}" type="slidenum">
              <a:rPr lang="en-US"/>
              <a:pPr/>
              <a:t>35</a:t>
            </a:fld>
            <a:endParaRPr lang="en-US"/>
          </a:p>
        </p:txBody>
      </p:sp>
      <p:sp>
        <p:nvSpPr>
          <p:cNvPr id="339972" name="Text Box 4"/>
          <p:cNvSpPr txBox="1">
            <a:spLocks noChangeArrowheads="1"/>
          </p:cNvSpPr>
          <p:nvPr/>
        </p:nvSpPr>
        <p:spPr bwMode="auto">
          <a:xfrm>
            <a:off x="4561133" y="2043113"/>
            <a:ext cx="3804747" cy="1938992"/>
          </a:xfrm>
          <a:prstGeom prst="rect">
            <a:avLst/>
          </a:prstGeom>
          <a:noFill/>
          <a:ln w="38100">
            <a:solidFill>
              <a:srgbClr val="FF0000"/>
            </a:solidFill>
            <a:miter lim="800000"/>
            <a:headEnd/>
            <a:tailEnd/>
          </a:ln>
          <a:effectLst/>
        </p:spPr>
        <p:txBody>
          <a:bodyPr wrap="none">
            <a:prstTxWarp prst="textNoShape">
              <a:avLst/>
            </a:prstTxWarp>
            <a:spAutoFit/>
          </a:bodyPr>
          <a:lstStyle/>
          <a:p>
            <a:pPr algn="ctr"/>
            <a:r>
              <a:rPr lang="en-US" i="1" dirty="0">
                <a:solidFill>
                  <a:srgbClr val="0000CC"/>
                </a:solidFill>
              </a:rPr>
              <a:t>U waits for the course C1</a:t>
            </a:r>
          </a:p>
          <a:p>
            <a:pPr algn="ctr"/>
            <a:r>
              <a:rPr lang="en-US" i="1" dirty="0"/>
              <a:t>and</a:t>
            </a:r>
          </a:p>
          <a:p>
            <a:pPr algn="ctr"/>
            <a:r>
              <a:rPr lang="en-US" i="1" dirty="0">
                <a:solidFill>
                  <a:srgbClr val="3399FF"/>
                </a:solidFill>
              </a:rPr>
              <a:t>C0 is a prerequisite for C1</a:t>
            </a:r>
          </a:p>
          <a:p>
            <a:pPr algn="ctr"/>
            <a:r>
              <a:rPr lang="en-US" i="1" dirty="0">
                <a:solidFill>
                  <a:srgbClr val="FF0000"/>
                </a:solidFill>
              </a:rPr>
              <a:t>but</a:t>
            </a:r>
          </a:p>
          <a:p>
            <a:pPr algn="ctr"/>
            <a:r>
              <a:rPr lang="en-US" i="1" dirty="0">
                <a:solidFill>
                  <a:srgbClr val="FF0000"/>
                </a:solidFill>
              </a:rPr>
              <a:t>U </a:t>
            </a:r>
            <a:r>
              <a:rPr lang="en-US" i="1" dirty="0" smtClean="0">
                <a:solidFill>
                  <a:srgbClr val="FF0000"/>
                </a:solidFill>
              </a:rPr>
              <a:t>does not have C0</a:t>
            </a:r>
            <a:endParaRPr lang="en-US" i="1" dirty="0">
              <a:solidFill>
                <a:srgbClr val="FF0000"/>
              </a:solidFill>
            </a:endParaRPr>
          </a:p>
        </p:txBody>
      </p:sp>
      <p:sp>
        <p:nvSpPr>
          <p:cNvPr id="339974" name="Line 6"/>
          <p:cNvSpPr>
            <a:spLocks noChangeShapeType="1"/>
          </p:cNvSpPr>
          <p:nvPr/>
        </p:nvSpPr>
        <p:spPr bwMode="auto">
          <a:xfrm>
            <a:off x="6410325" y="3990975"/>
            <a:ext cx="0" cy="2009775"/>
          </a:xfrm>
          <a:prstGeom prst="line">
            <a:avLst/>
          </a:prstGeom>
          <a:noFill/>
          <a:ln w="38100">
            <a:solidFill>
              <a:srgbClr val="FF0000"/>
            </a:solidFill>
            <a:miter lim="800000"/>
            <a:headEnd/>
            <a:tailEnd/>
          </a:ln>
          <a:effectLst/>
        </p:spPr>
        <p:txBody>
          <a:bodyPr wrap="none">
            <a:prstTxWarp prst="textNoShape">
              <a:avLst/>
            </a:prstTxWarp>
          </a:bodyPr>
          <a:lstStyle/>
          <a:p>
            <a:endParaRPr lang="en-US"/>
          </a:p>
        </p:txBody>
      </p:sp>
      <p:sp>
        <p:nvSpPr>
          <p:cNvPr id="339975" name="Line 7"/>
          <p:cNvSpPr>
            <a:spLocks noChangeShapeType="1"/>
          </p:cNvSpPr>
          <p:nvPr/>
        </p:nvSpPr>
        <p:spPr bwMode="auto">
          <a:xfrm flipH="1">
            <a:off x="3962400" y="6010275"/>
            <a:ext cx="2466975" cy="0"/>
          </a:xfrm>
          <a:prstGeom prst="line">
            <a:avLst/>
          </a:prstGeom>
          <a:noFill/>
          <a:ln w="38100">
            <a:solidFill>
              <a:srgbClr val="FF0000"/>
            </a:solidFill>
            <a:miter lim="800000"/>
            <a:headEnd/>
            <a:tailEnd type="triangle" w="med" len="med"/>
          </a:ln>
          <a:effectLst/>
        </p:spPr>
        <p:txBody>
          <a:bodyPr wrap="none">
            <a:prstTxWarp prst="textNoShape">
              <a:avLst/>
            </a:prstTxWarp>
          </a:bodyPr>
          <a:lstStyle/>
          <a:p>
            <a:endParaRPr lang="en-US"/>
          </a:p>
        </p:txBody>
      </p:sp>
      <p:sp>
        <p:nvSpPr>
          <p:cNvPr id="339976" name="Text Box 8"/>
          <p:cNvSpPr txBox="1">
            <a:spLocks noChangeArrowheads="1"/>
          </p:cNvSpPr>
          <p:nvPr/>
        </p:nvSpPr>
        <p:spPr bwMode="auto">
          <a:xfrm>
            <a:off x="6461125" y="5397500"/>
            <a:ext cx="2090738" cy="396875"/>
          </a:xfrm>
          <a:prstGeom prst="rect">
            <a:avLst/>
          </a:prstGeom>
          <a:noFill/>
          <a:ln w="9525">
            <a:noFill/>
            <a:miter lim="800000"/>
            <a:headEnd/>
            <a:tailEnd/>
          </a:ln>
          <a:effectLst/>
        </p:spPr>
        <p:txBody>
          <a:bodyPr wrap="none">
            <a:prstTxWarp prst="textNoShape">
              <a:avLst/>
            </a:prstTxWarp>
            <a:spAutoFit/>
          </a:bodyPr>
          <a:lstStyle/>
          <a:p>
            <a:r>
              <a:rPr lang="en-US" sz="2000" i="1">
                <a:solidFill>
                  <a:srgbClr val="FF0000"/>
                </a:solidFill>
              </a:rPr>
              <a:t>Where is (U,C0)?</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4722" name="Rectangle 2"/>
          <p:cNvSpPr>
            <a:spLocks noGrp="1" noChangeArrowheads="1"/>
          </p:cNvSpPr>
          <p:nvPr>
            <p:ph type="title"/>
          </p:nvPr>
        </p:nvSpPr>
        <p:spPr/>
        <p:txBody>
          <a:bodyPr/>
          <a:lstStyle/>
          <a:p>
            <a:r>
              <a:rPr lang="en-US"/>
              <a:t>New constraint</a:t>
            </a:r>
          </a:p>
        </p:txBody>
      </p:sp>
      <p:sp>
        <p:nvSpPr>
          <p:cNvPr id="414723" name="Rectangle 3"/>
          <p:cNvSpPr>
            <a:spLocks noGrp="1" noChangeArrowheads="1"/>
          </p:cNvSpPr>
          <p:nvPr>
            <p:ph idx="1"/>
          </p:nvPr>
        </p:nvSpPr>
        <p:spPr/>
        <p:txBody>
          <a:bodyPr/>
          <a:lstStyle/>
          <a:p>
            <a:r>
              <a:rPr lang="en-US" sz="2800" dirty="0"/>
              <a:t>Old Assertion </a:t>
            </a:r>
            <a:r>
              <a:rPr lang="en-US" sz="2400" dirty="0" err="1">
                <a:solidFill>
                  <a:srgbClr val="4F81BD"/>
                </a:solidFill>
                <a:latin typeface="Lucida Console" charset="0"/>
              </a:rPr>
              <a:t>AllWaitsHavePrereqs</a:t>
            </a:r>
            <a:endParaRPr lang="en-US" sz="2400" dirty="0">
              <a:solidFill>
                <a:srgbClr val="4F81BD"/>
              </a:solidFill>
              <a:latin typeface="Lucida Console" charset="0"/>
            </a:endParaRPr>
          </a:p>
          <a:p>
            <a:pPr>
              <a:buFont typeface="Wingdings" charset="2"/>
              <a:buNone/>
            </a:pPr>
            <a:r>
              <a:rPr lang="en-US" sz="2800" dirty="0" smtClean="0"/>
              <a:t>	Students </a:t>
            </a:r>
            <a:r>
              <a:rPr lang="en-US" sz="2800" dirty="0"/>
              <a:t>can</a:t>
            </a:r>
            <a:r>
              <a:rPr lang="en-US" sz="2800" dirty="0" smtClean="0"/>
              <a:t> </a:t>
            </a:r>
            <a:r>
              <a:rPr lang="en-US" sz="2800" dirty="0" smtClean="0">
                <a:solidFill>
                  <a:schemeClr val="accent2"/>
                </a:solidFill>
              </a:rPr>
              <a:t>wait </a:t>
            </a:r>
            <a:r>
              <a:rPr lang="en-US" sz="2800" dirty="0" smtClean="0"/>
              <a:t>only for those courses </a:t>
            </a:r>
            <a:r>
              <a:rPr lang="en-US" sz="2800" dirty="0"/>
              <a:t>for which they already have the prerequisites</a:t>
            </a:r>
          </a:p>
          <a:p>
            <a:r>
              <a:rPr lang="en-US" sz="2800" dirty="0"/>
              <a:t>Old Fact</a:t>
            </a:r>
          </a:p>
          <a:p>
            <a:pPr>
              <a:buFont typeface="Wingdings" charset="2"/>
              <a:buNone/>
            </a:pPr>
            <a:r>
              <a:rPr lang="en-US" sz="2800" dirty="0" smtClean="0"/>
              <a:t>	Students </a:t>
            </a:r>
            <a:r>
              <a:rPr lang="en-US" sz="2800" dirty="0"/>
              <a:t>can</a:t>
            </a:r>
            <a:r>
              <a:rPr lang="en-US" sz="2800" dirty="0" smtClean="0"/>
              <a:t> </a:t>
            </a:r>
            <a:r>
              <a:rPr lang="en-US" sz="2800" dirty="0" smtClean="0">
                <a:solidFill>
                  <a:srgbClr val="C0504D"/>
                </a:solidFill>
              </a:rPr>
              <a:t>have</a:t>
            </a:r>
            <a:r>
              <a:rPr lang="en-US" sz="2800" dirty="0" smtClean="0">
                <a:solidFill>
                  <a:schemeClr val="accent1"/>
                </a:solidFill>
              </a:rPr>
              <a:t> </a:t>
            </a:r>
            <a:r>
              <a:rPr lang="en-US" sz="2800" dirty="0" smtClean="0"/>
              <a:t>a </a:t>
            </a:r>
            <a:r>
              <a:rPr lang="en-US" sz="2800" dirty="0"/>
              <a:t>course</a:t>
            </a:r>
            <a:r>
              <a:rPr lang="en-US" sz="2800" dirty="0" smtClean="0"/>
              <a:t> only if </a:t>
            </a:r>
            <a:r>
              <a:rPr lang="en-US" sz="2800" dirty="0"/>
              <a:t>they</a:t>
            </a:r>
            <a:r>
              <a:rPr lang="en-US" sz="2800" dirty="0" smtClean="0"/>
              <a:t> already have the </a:t>
            </a:r>
            <a:r>
              <a:rPr lang="en-US" sz="2800" dirty="0"/>
              <a:t>prerequisites</a:t>
            </a:r>
          </a:p>
          <a:p>
            <a:r>
              <a:rPr lang="en-US" sz="2800" dirty="0"/>
              <a:t>New Fact</a:t>
            </a:r>
          </a:p>
          <a:p>
            <a:pPr>
              <a:buFont typeface="Wingdings" charset="2"/>
              <a:buNone/>
            </a:pPr>
            <a:r>
              <a:rPr lang="en-US" sz="2800" dirty="0" smtClean="0"/>
              <a:t>	Students </a:t>
            </a:r>
            <a:r>
              <a:rPr lang="en-US" sz="2800" dirty="0"/>
              <a:t>can</a:t>
            </a:r>
            <a:r>
              <a:rPr lang="en-US" sz="2800" dirty="0" smtClean="0"/>
              <a:t> </a:t>
            </a:r>
            <a:r>
              <a:rPr lang="en-US" sz="2800" dirty="0" smtClean="0">
                <a:solidFill>
                  <a:srgbClr val="C0504D"/>
                </a:solidFill>
              </a:rPr>
              <a:t>have, </a:t>
            </a:r>
            <a:r>
              <a:rPr lang="en-US" sz="2800" dirty="0">
                <a:solidFill>
                  <a:srgbClr val="C0504D"/>
                </a:solidFill>
              </a:rPr>
              <a:t>wait for or take </a:t>
            </a:r>
            <a:r>
              <a:rPr lang="en-US" sz="2800" dirty="0"/>
              <a:t>a </a:t>
            </a:r>
            <a:r>
              <a:rPr lang="en-US" sz="2800" dirty="0" smtClean="0"/>
              <a:t>course only </a:t>
            </a:r>
            <a:r>
              <a:rPr lang="en-US" sz="2800" dirty="0"/>
              <a:t>if they</a:t>
            </a:r>
            <a:r>
              <a:rPr lang="en-US" sz="2800" dirty="0" smtClean="0"/>
              <a:t> already have the </a:t>
            </a:r>
            <a:r>
              <a:rPr lang="en-US" sz="2800" dirty="0"/>
              <a:t>prerequisites</a:t>
            </a:r>
          </a:p>
        </p:txBody>
      </p:sp>
      <p:sp>
        <p:nvSpPr>
          <p:cNvPr id="5" name="Slide Number Placeholder 4"/>
          <p:cNvSpPr>
            <a:spLocks noGrp="1"/>
          </p:cNvSpPr>
          <p:nvPr>
            <p:ph type="sldNum" sz="quarter" idx="12"/>
          </p:nvPr>
        </p:nvSpPr>
        <p:spPr/>
        <p:txBody>
          <a:bodyPr/>
          <a:lstStyle/>
          <a:p>
            <a:fld id="{71537C4F-CD62-5C4F-A722-EB2CC163AC65}" type="slidenum">
              <a:rPr lang="en-US"/>
              <a:pPr/>
              <a:t>36</a:t>
            </a:fld>
            <a:endParaRPr lang="en-US"/>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5746" name="Rectangle 2"/>
          <p:cNvSpPr>
            <a:spLocks noGrp="1" noChangeArrowheads="1"/>
          </p:cNvSpPr>
          <p:nvPr>
            <p:ph type="title"/>
          </p:nvPr>
        </p:nvSpPr>
        <p:spPr/>
        <p:txBody>
          <a:bodyPr/>
          <a:lstStyle/>
          <a:p>
            <a:r>
              <a:rPr lang="en-US"/>
              <a:t>New constraint</a:t>
            </a:r>
          </a:p>
        </p:txBody>
      </p:sp>
      <p:sp>
        <p:nvSpPr>
          <p:cNvPr id="415747" name="Rectangle 3"/>
          <p:cNvSpPr>
            <a:spLocks noGrp="1" noChangeArrowheads="1"/>
          </p:cNvSpPr>
          <p:nvPr>
            <p:ph idx="1"/>
          </p:nvPr>
        </p:nvSpPr>
        <p:spPr>
          <a:xfrm>
            <a:off x="514350" y="1524000"/>
            <a:ext cx="8324850" cy="4876800"/>
          </a:xfrm>
        </p:spPr>
        <p:txBody>
          <a:bodyPr/>
          <a:lstStyle/>
          <a:p>
            <a:pPr>
              <a:spcBef>
                <a:spcPct val="0"/>
              </a:spcBef>
            </a:pPr>
            <a:r>
              <a:rPr lang="en-US" sz="2400" dirty="0"/>
              <a:t>New Fact: A student can </a:t>
            </a:r>
            <a:r>
              <a:rPr lang="en-US" sz="2400" dirty="0" smtClean="0">
                <a:solidFill>
                  <a:srgbClr val="C0504D"/>
                </a:solidFill>
              </a:rPr>
              <a:t>have, </a:t>
            </a:r>
            <a:r>
              <a:rPr lang="en-US" sz="2400" dirty="0">
                <a:solidFill>
                  <a:srgbClr val="C0504D"/>
                </a:solidFill>
              </a:rPr>
              <a:t>wait for or take </a:t>
            </a:r>
            <a:r>
              <a:rPr lang="en-US" sz="2400" dirty="0"/>
              <a:t>a </a:t>
            </a:r>
            <a:r>
              <a:rPr lang="en-US" sz="2400" dirty="0" smtClean="0"/>
              <a:t>course only </a:t>
            </a:r>
            <a:r>
              <a:rPr lang="en-US" sz="2400" dirty="0"/>
              <a:t>if they</a:t>
            </a:r>
            <a:r>
              <a:rPr lang="en-US" sz="2400" dirty="0" smtClean="0"/>
              <a:t> already have the </a:t>
            </a:r>
            <a:r>
              <a:rPr lang="en-US" sz="2400" dirty="0"/>
              <a:t>prerequisites</a:t>
            </a:r>
          </a:p>
          <a:p>
            <a:pPr>
              <a:buFont typeface="Wingdings" charset="2"/>
              <a:buNone/>
            </a:pPr>
            <a:endParaRPr lang="en-US" sz="1400" dirty="0"/>
          </a:p>
          <a:p>
            <a:pPr>
              <a:spcBef>
                <a:spcPct val="0"/>
              </a:spcBef>
              <a:buFont typeface="Wingdings" charset="2"/>
              <a:buNone/>
            </a:pPr>
            <a:r>
              <a:rPr lang="en-US" sz="2200" b="1" dirty="0">
                <a:solidFill>
                  <a:schemeClr val="accent1"/>
                </a:solidFill>
                <a:latin typeface="Lucida Console" charset="0"/>
              </a:rPr>
              <a:t>all</a:t>
            </a:r>
            <a:r>
              <a:rPr lang="en-US" sz="2200" dirty="0">
                <a:solidFill>
                  <a:schemeClr val="accent1"/>
                </a:solidFill>
                <a:latin typeface="Lucida Console" charset="0"/>
              </a:rPr>
              <a:t> </a:t>
            </a:r>
            <a:r>
              <a:rPr lang="en-US" sz="2200" dirty="0" err="1">
                <a:solidFill>
                  <a:schemeClr val="accent1"/>
                </a:solidFill>
                <a:latin typeface="Lucida Console" charset="0"/>
              </a:rPr>
              <a:t>s</a:t>
            </a:r>
            <a:r>
              <a:rPr lang="en-US" sz="2200" dirty="0">
                <a:solidFill>
                  <a:schemeClr val="accent1"/>
                </a:solidFill>
                <a:latin typeface="Lucida Console" charset="0"/>
              </a:rPr>
              <a:t>: Student | </a:t>
            </a:r>
          </a:p>
          <a:p>
            <a:pPr>
              <a:spcBef>
                <a:spcPct val="0"/>
              </a:spcBef>
              <a:buFont typeface="Wingdings" charset="2"/>
              <a:buNone/>
            </a:pPr>
            <a:r>
              <a:rPr lang="en-US" sz="2200" dirty="0" smtClean="0">
                <a:solidFill>
                  <a:schemeClr val="accent1"/>
                </a:solidFill>
                <a:latin typeface="Lucida Console" charset="0"/>
              </a:rPr>
              <a:t>	(</a:t>
            </a:r>
            <a:r>
              <a:rPr lang="en-US" sz="2200" dirty="0" err="1" smtClean="0">
                <a:solidFill>
                  <a:schemeClr val="accent1"/>
                </a:solidFill>
                <a:latin typeface="Lucida Console" charset="0"/>
              </a:rPr>
              <a:t>waitlist.s.prerequisites</a:t>
            </a:r>
            <a:r>
              <a:rPr lang="en-US" sz="2200" dirty="0" smtClean="0">
                <a:solidFill>
                  <a:schemeClr val="accent1"/>
                </a:solidFill>
                <a:latin typeface="Lucida Console" charset="0"/>
              </a:rPr>
              <a:t> +</a:t>
            </a:r>
          </a:p>
          <a:p>
            <a:pPr>
              <a:spcBef>
                <a:spcPct val="0"/>
              </a:spcBef>
              <a:buFont typeface="Wingdings" charset="2"/>
              <a:buNone/>
            </a:pPr>
            <a:r>
              <a:rPr lang="en-US" sz="2200" dirty="0" smtClean="0">
                <a:solidFill>
                  <a:schemeClr val="accent1"/>
                </a:solidFill>
                <a:latin typeface="Lucida Console" charset="0"/>
              </a:rPr>
              <a:t>	 </a:t>
            </a:r>
            <a:r>
              <a:rPr lang="en-US" sz="2200" dirty="0" err="1" smtClean="0">
                <a:solidFill>
                  <a:schemeClr val="accent1"/>
                </a:solidFill>
                <a:latin typeface="Lucida Console" charset="0"/>
              </a:rPr>
              <a:t>enrolled.s.prerequisites</a:t>
            </a:r>
            <a:r>
              <a:rPr lang="en-US" sz="2200" dirty="0" smtClean="0">
                <a:solidFill>
                  <a:schemeClr val="accent1"/>
                </a:solidFill>
                <a:latin typeface="Lucida Console" charset="0"/>
              </a:rPr>
              <a:t> +</a:t>
            </a:r>
          </a:p>
          <a:p>
            <a:pPr>
              <a:spcBef>
                <a:spcPct val="0"/>
              </a:spcBef>
              <a:buFont typeface="Wingdings" charset="2"/>
              <a:buNone/>
            </a:pPr>
            <a:r>
              <a:rPr lang="en-US" sz="2200" dirty="0" smtClean="0">
                <a:solidFill>
                  <a:schemeClr val="accent1"/>
                </a:solidFill>
                <a:latin typeface="Lucida Console" charset="0"/>
              </a:rPr>
              <a:t>	 </a:t>
            </a:r>
            <a:r>
              <a:rPr lang="en-US" sz="2200" dirty="0" err="1" smtClean="0">
                <a:solidFill>
                  <a:schemeClr val="accent1"/>
                </a:solidFill>
                <a:latin typeface="Lucida Console" charset="0"/>
              </a:rPr>
              <a:t>s.transcript.prerequisites</a:t>
            </a:r>
            <a:r>
              <a:rPr lang="en-US" sz="2200" dirty="0" smtClean="0">
                <a:solidFill>
                  <a:schemeClr val="accent1"/>
                </a:solidFill>
                <a:latin typeface="Lucida Console" charset="0"/>
              </a:rPr>
              <a:t>)</a:t>
            </a:r>
          </a:p>
          <a:p>
            <a:pPr>
              <a:spcBef>
                <a:spcPct val="0"/>
              </a:spcBef>
              <a:buFont typeface="Wingdings" charset="2"/>
              <a:buNone/>
            </a:pPr>
            <a:r>
              <a:rPr lang="en-US" sz="2200" dirty="0">
                <a:solidFill>
                  <a:schemeClr val="accent1"/>
                </a:solidFill>
                <a:latin typeface="Lucida Console" charset="0"/>
              </a:rPr>
              <a:t>	</a:t>
            </a:r>
            <a:r>
              <a:rPr lang="en-US" sz="2200" b="1" dirty="0">
                <a:solidFill>
                  <a:schemeClr val="accent1"/>
                </a:solidFill>
                <a:latin typeface="Lucida Console" charset="0"/>
              </a:rPr>
              <a:t>in</a:t>
            </a:r>
            <a:r>
              <a:rPr lang="en-US" sz="2200" dirty="0">
                <a:solidFill>
                  <a:schemeClr val="accent1"/>
                </a:solidFill>
                <a:latin typeface="Lucida Console" charset="0"/>
              </a:rPr>
              <a:t> </a:t>
            </a:r>
            <a:r>
              <a:rPr lang="en-US" sz="2200" dirty="0" err="1">
                <a:solidFill>
                  <a:schemeClr val="accent1"/>
                </a:solidFill>
                <a:latin typeface="Lucida Console" charset="0"/>
              </a:rPr>
              <a:t>s.transcript</a:t>
            </a:r>
            <a:endParaRPr lang="en-US" sz="2200" dirty="0">
              <a:latin typeface="Lucida Console" charset="0"/>
            </a:endParaRPr>
          </a:p>
          <a:p>
            <a:pPr>
              <a:buFont typeface="Wingdings" charset="2"/>
              <a:buNone/>
            </a:pPr>
            <a:endParaRPr lang="en-US" sz="2200" dirty="0"/>
          </a:p>
          <a:p>
            <a:pPr>
              <a:spcBef>
                <a:spcPct val="0"/>
              </a:spcBef>
              <a:buFont typeface="Wingdings" charset="2"/>
              <a:buNone/>
            </a:pPr>
            <a:r>
              <a:rPr lang="en-US" sz="2200" b="1" dirty="0">
                <a:solidFill>
                  <a:schemeClr val="accent1"/>
                </a:solidFill>
                <a:latin typeface="Lucida Console" charset="0"/>
              </a:rPr>
              <a:t>all</a:t>
            </a:r>
            <a:r>
              <a:rPr lang="en-US" sz="2200" dirty="0">
                <a:solidFill>
                  <a:schemeClr val="accent1"/>
                </a:solidFill>
                <a:latin typeface="Lucida Console" charset="0"/>
              </a:rPr>
              <a:t> </a:t>
            </a:r>
            <a:r>
              <a:rPr lang="en-US" sz="2200" dirty="0" err="1">
                <a:solidFill>
                  <a:schemeClr val="accent1"/>
                </a:solidFill>
                <a:latin typeface="Lucida Console" charset="0"/>
              </a:rPr>
              <a:t>s</a:t>
            </a:r>
            <a:r>
              <a:rPr lang="en-US" sz="2200" dirty="0">
                <a:solidFill>
                  <a:schemeClr val="accent1"/>
                </a:solidFill>
                <a:latin typeface="Lucida Console" charset="0"/>
              </a:rPr>
              <a:t>: Student | </a:t>
            </a:r>
          </a:p>
          <a:p>
            <a:pPr>
              <a:lnSpc>
                <a:spcPct val="80000"/>
              </a:lnSpc>
              <a:spcBef>
                <a:spcPct val="0"/>
              </a:spcBef>
              <a:buFont typeface="Wingdings" charset="2"/>
              <a:buNone/>
            </a:pPr>
            <a:r>
              <a:rPr lang="en-US" sz="2200" dirty="0">
                <a:solidFill>
                  <a:schemeClr val="accent1"/>
                </a:solidFill>
                <a:latin typeface="Lucida Console" charset="0"/>
              </a:rPr>
              <a:t>	</a:t>
            </a:r>
            <a:r>
              <a:rPr lang="en-US" sz="2200" dirty="0" smtClean="0">
                <a:solidFill>
                  <a:schemeClr val="accent1"/>
                </a:solidFill>
                <a:latin typeface="Lucida Console" charset="0"/>
              </a:rPr>
              <a:t>(</a:t>
            </a:r>
          </a:p>
          <a:p>
            <a:pPr>
              <a:lnSpc>
                <a:spcPct val="80000"/>
              </a:lnSpc>
              <a:spcBef>
                <a:spcPct val="0"/>
              </a:spcBef>
              <a:buFont typeface="Wingdings" charset="2"/>
              <a:buNone/>
            </a:pPr>
            <a:r>
              <a:rPr lang="en-US" sz="2200" dirty="0" smtClean="0">
                <a:solidFill>
                  <a:schemeClr val="accent1"/>
                </a:solidFill>
                <a:latin typeface="Lucida Console" charset="0"/>
              </a:rPr>
              <a:t>   </a:t>
            </a:r>
            <a:r>
              <a:rPr lang="en-US" sz="2200" dirty="0" err="1" smtClean="0">
                <a:solidFill>
                  <a:schemeClr val="accent1"/>
                </a:solidFill>
                <a:latin typeface="Lucida Console" charset="0"/>
              </a:rPr>
              <a:t>waitlist.s</a:t>
            </a:r>
            <a:r>
              <a:rPr lang="en-US" sz="2200" dirty="0" smtClean="0">
                <a:solidFill>
                  <a:schemeClr val="accent1"/>
                </a:solidFill>
                <a:latin typeface="Lucida Console" charset="0"/>
              </a:rPr>
              <a:t> </a:t>
            </a:r>
            <a:r>
              <a:rPr lang="en-US" sz="2200" dirty="0">
                <a:solidFill>
                  <a:schemeClr val="accent1"/>
                </a:solidFill>
                <a:latin typeface="Lucida Console" charset="0"/>
              </a:rPr>
              <a:t>+</a:t>
            </a:r>
            <a:r>
              <a:rPr lang="en-US" sz="2200" dirty="0" smtClean="0">
                <a:solidFill>
                  <a:schemeClr val="accent1"/>
                </a:solidFill>
                <a:latin typeface="Lucida Console" charset="0"/>
              </a:rPr>
              <a:t> </a:t>
            </a:r>
            <a:r>
              <a:rPr lang="en-US" sz="2200" dirty="0" err="1" smtClean="0">
                <a:solidFill>
                  <a:schemeClr val="accent1"/>
                </a:solidFill>
                <a:latin typeface="Lucida Console" charset="0"/>
              </a:rPr>
              <a:t>enrolled.s</a:t>
            </a:r>
            <a:r>
              <a:rPr lang="en-US" sz="2200" dirty="0" smtClean="0">
                <a:solidFill>
                  <a:schemeClr val="accent1"/>
                </a:solidFill>
                <a:latin typeface="Lucida Console" charset="0"/>
              </a:rPr>
              <a:t> </a:t>
            </a:r>
            <a:r>
              <a:rPr lang="en-US" sz="2200" dirty="0">
                <a:solidFill>
                  <a:schemeClr val="accent1"/>
                </a:solidFill>
                <a:latin typeface="Lucida Console" charset="0"/>
              </a:rPr>
              <a:t>+ </a:t>
            </a:r>
            <a:r>
              <a:rPr lang="en-US" sz="2200" dirty="0" err="1">
                <a:solidFill>
                  <a:schemeClr val="accent1"/>
                </a:solidFill>
                <a:latin typeface="Lucida Console" charset="0"/>
              </a:rPr>
              <a:t>s.transcript</a:t>
            </a:r>
            <a:endParaRPr lang="en-US" sz="2200" dirty="0">
              <a:solidFill>
                <a:schemeClr val="accent1"/>
              </a:solidFill>
              <a:latin typeface="Lucida Console" charset="0"/>
            </a:endParaRPr>
          </a:p>
          <a:p>
            <a:pPr>
              <a:buFont typeface="Wingdings" charset="2"/>
              <a:buNone/>
            </a:pPr>
            <a:r>
              <a:rPr lang="en-US" sz="2200" dirty="0">
                <a:solidFill>
                  <a:schemeClr val="accent1"/>
                </a:solidFill>
                <a:latin typeface="Lucida Console" charset="0"/>
              </a:rPr>
              <a:t>	).prerequisites </a:t>
            </a:r>
            <a:r>
              <a:rPr lang="en-US" sz="2200" b="1" dirty="0">
                <a:solidFill>
                  <a:schemeClr val="accent1"/>
                </a:solidFill>
                <a:latin typeface="Lucida Console" charset="0"/>
              </a:rPr>
              <a:t>in</a:t>
            </a:r>
            <a:r>
              <a:rPr lang="en-US" sz="2200" dirty="0">
                <a:solidFill>
                  <a:schemeClr val="accent1"/>
                </a:solidFill>
                <a:latin typeface="Lucida Console" charset="0"/>
              </a:rPr>
              <a:t> </a:t>
            </a:r>
            <a:r>
              <a:rPr lang="en-US" sz="2200" dirty="0" err="1">
                <a:solidFill>
                  <a:schemeClr val="accent1"/>
                </a:solidFill>
                <a:latin typeface="Lucida Console" charset="0"/>
              </a:rPr>
              <a:t>s.transcript</a:t>
            </a:r>
            <a:endParaRPr lang="en-US" sz="2200" dirty="0">
              <a:solidFill>
                <a:schemeClr val="accent1"/>
              </a:solidFill>
              <a:latin typeface="Lucida Console" charset="0"/>
            </a:endParaRPr>
          </a:p>
        </p:txBody>
      </p:sp>
      <p:sp>
        <p:nvSpPr>
          <p:cNvPr id="5" name="Slide Number Placeholder 4"/>
          <p:cNvSpPr>
            <a:spLocks noGrp="1"/>
          </p:cNvSpPr>
          <p:nvPr>
            <p:ph type="sldNum" sz="quarter" idx="12"/>
          </p:nvPr>
        </p:nvSpPr>
        <p:spPr/>
        <p:txBody>
          <a:bodyPr/>
          <a:lstStyle/>
          <a:p>
            <a:fld id="{7832EA63-DA0A-854C-B07E-58D90E880D4D}" type="slidenum">
              <a:rPr lang="en-US"/>
              <a:pPr/>
              <a:t>37</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15747">
                                            <p:txEl>
                                              <p:pRg st="8" end="8"/>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15747">
                                            <p:txEl>
                                              <p:pRg st="9" end="9"/>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15747">
                                            <p:txEl>
                                              <p:pRg st="10" end="1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15747">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0994" name="Rectangle 2"/>
          <p:cNvSpPr>
            <a:spLocks noGrp="1" noChangeArrowheads="1"/>
          </p:cNvSpPr>
          <p:nvPr>
            <p:ph type="title"/>
          </p:nvPr>
        </p:nvSpPr>
        <p:spPr/>
        <p:txBody>
          <a:bodyPr/>
          <a:lstStyle/>
          <a:p>
            <a:r>
              <a:rPr lang="en-US"/>
              <a:t>Extension 2</a:t>
            </a:r>
          </a:p>
        </p:txBody>
      </p:sp>
      <p:sp>
        <p:nvSpPr>
          <p:cNvPr id="340995" name="Rectangle 3"/>
          <p:cNvSpPr>
            <a:spLocks noGrp="1" noChangeArrowheads="1"/>
          </p:cNvSpPr>
          <p:nvPr>
            <p:ph idx="1"/>
          </p:nvPr>
        </p:nvSpPr>
        <p:spPr/>
        <p:txBody>
          <a:bodyPr>
            <a:normAutofit lnSpcReduction="10000"/>
          </a:bodyPr>
          <a:lstStyle/>
          <a:p>
            <a:r>
              <a:rPr lang="en-US" dirty="0"/>
              <a:t>Add </a:t>
            </a:r>
            <a:r>
              <a:rPr lang="en-US" dirty="0" smtClean="0"/>
              <a:t>Departments, with</a:t>
            </a:r>
            <a:endParaRPr lang="en-US" dirty="0"/>
          </a:p>
          <a:p>
            <a:pPr lvl="1"/>
            <a:r>
              <a:rPr lang="en-US" dirty="0" smtClean="0"/>
              <a:t>Instructors</a:t>
            </a:r>
            <a:endParaRPr lang="en-US" dirty="0"/>
          </a:p>
          <a:p>
            <a:pPr lvl="1"/>
            <a:r>
              <a:rPr lang="en-US" dirty="0"/>
              <a:t>Courses </a:t>
            </a:r>
          </a:p>
          <a:p>
            <a:pPr lvl="1"/>
            <a:r>
              <a:rPr lang="en-US" dirty="0"/>
              <a:t>Required courses</a:t>
            </a:r>
          </a:p>
          <a:p>
            <a:pPr lvl="1"/>
            <a:r>
              <a:rPr lang="en-US" dirty="0"/>
              <a:t>Student majors</a:t>
            </a:r>
          </a:p>
          <a:p>
            <a:pPr lvl="1">
              <a:buFont typeface="Wingdings" charset="2"/>
              <a:buNone/>
            </a:pPr>
            <a:endParaRPr lang="en-US" dirty="0"/>
          </a:p>
          <a:p>
            <a:r>
              <a:rPr lang="en-US" dirty="0"/>
              <a:t>Add Faculty-Grad student relationships</a:t>
            </a:r>
          </a:p>
          <a:p>
            <a:pPr lvl="1"/>
            <a:r>
              <a:rPr lang="en-US" dirty="0"/>
              <a:t>Advisor</a:t>
            </a:r>
          </a:p>
          <a:p>
            <a:pPr lvl="1"/>
            <a:r>
              <a:rPr lang="en-US" dirty="0"/>
              <a:t>Thesis committee</a:t>
            </a:r>
          </a:p>
        </p:txBody>
      </p:sp>
      <p:sp>
        <p:nvSpPr>
          <p:cNvPr id="5" name="Slide Number Placeholder 4"/>
          <p:cNvSpPr>
            <a:spLocks noGrp="1"/>
          </p:cNvSpPr>
          <p:nvPr>
            <p:ph type="sldNum" sz="quarter" idx="12"/>
          </p:nvPr>
        </p:nvSpPr>
        <p:spPr/>
        <p:txBody>
          <a:bodyPr/>
          <a:lstStyle/>
          <a:p>
            <a:fld id="{17BF251A-D685-9842-885E-C172F92CA0C9}" type="slidenum">
              <a:rPr lang="en-US"/>
              <a:pPr/>
              <a:t>38</a:t>
            </a:fld>
            <a:endParaRPr lang="en-US"/>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250" name="Rectangle 2"/>
          <p:cNvSpPr>
            <a:spLocks noGrp="1" noChangeArrowheads="1"/>
          </p:cNvSpPr>
          <p:nvPr>
            <p:ph type="title"/>
          </p:nvPr>
        </p:nvSpPr>
        <p:spPr/>
        <p:txBody>
          <a:bodyPr/>
          <a:lstStyle/>
          <a:p>
            <a:r>
              <a:rPr lang="en-US"/>
              <a:t>Department Relations</a:t>
            </a:r>
          </a:p>
        </p:txBody>
      </p:sp>
      <p:sp>
        <p:nvSpPr>
          <p:cNvPr id="309251" name="Rectangle 3"/>
          <p:cNvSpPr>
            <a:spLocks noGrp="1" noChangeArrowheads="1"/>
          </p:cNvSpPr>
          <p:nvPr>
            <p:ph idx="1"/>
          </p:nvPr>
        </p:nvSpPr>
        <p:spPr>
          <a:xfrm>
            <a:off x="508000" y="1397000"/>
            <a:ext cx="8153400" cy="4876800"/>
          </a:xfrm>
        </p:spPr>
        <p:txBody>
          <a:bodyPr/>
          <a:lstStyle/>
          <a:p>
            <a:endParaRPr lang="en-US" sz="1400" dirty="0"/>
          </a:p>
          <a:p>
            <a:r>
              <a:rPr lang="en-US" dirty="0"/>
              <a:t>Each </a:t>
            </a:r>
            <a:r>
              <a:rPr lang="en-US" i="1" dirty="0">
                <a:solidFill>
                  <a:srgbClr val="C0504D"/>
                </a:solidFill>
              </a:rPr>
              <a:t>instructor </a:t>
            </a:r>
            <a:r>
              <a:rPr lang="en-US" dirty="0">
                <a:solidFill>
                  <a:srgbClr val="C0504D"/>
                </a:solidFill>
              </a:rPr>
              <a:t> </a:t>
            </a:r>
            <a:r>
              <a:rPr lang="en-US" dirty="0"/>
              <a:t>is in a single </a:t>
            </a:r>
            <a:r>
              <a:rPr lang="en-US" i="1" dirty="0" smtClean="0">
                <a:solidFill>
                  <a:srgbClr val="C0504D"/>
                </a:solidFill>
              </a:rPr>
              <a:t>department</a:t>
            </a:r>
            <a:endParaRPr lang="en-US" dirty="0"/>
          </a:p>
          <a:p>
            <a:pPr lvl="1"/>
            <a:r>
              <a:rPr lang="en-US" dirty="0"/>
              <a:t>Each </a:t>
            </a:r>
            <a:r>
              <a:rPr lang="en-US" i="1" dirty="0">
                <a:solidFill>
                  <a:srgbClr val="C0504D"/>
                </a:solidFill>
              </a:rPr>
              <a:t>department</a:t>
            </a:r>
            <a:r>
              <a:rPr lang="en-US" dirty="0">
                <a:solidFill>
                  <a:srgbClr val="C0504D"/>
                </a:solidFill>
              </a:rPr>
              <a:t> </a:t>
            </a:r>
            <a:r>
              <a:rPr lang="en-US" dirty="0"/>
              <a:t>has at least one </a:t>
            </a:r>
            <a:r>
              <a:rPr lang="en-US" i="1" dirty="0" smtClean="0">
                <a:solidFill>
                  <a:srgbClr val="C0504D"/>
                </a:solidFill>
              </a:rPr>
              <a:t>instructor</a:t>
            </a:r>
            <a:endParaRPr lang="en-US" dirty="0"/>
          </a:p>
          <a:p>
            <a:pPr lvl="1"/>
            <a:endParaRPr lang="en-US" dirty="0"/>
          </a:p>
          <a:p>
            <a:r>
              <a:rPr lang="en-US" dirty="0"/>
              <a:t>Each </a:t>
            </a:r>
            <a:r>
              <a:rPr lang="en-US" i="1" dirty="0">
                <a:solidFill>
                  <a:srgbClr val="C0504D"/>
                </a:solidFill>
              </a:rPr>
              <a:t>department</a:t>
            </a:r>
            <a:r>
              <a:rPr lang="en-US" dirty="0">
                <a:solidFill>
                  <a:srgbClr val="C0504D"/>
                </a:solidFill>
              </a:rPr>
              <a:t> </a:t>
            </a:r>
            <a:r>
              <a:rPr lang="en-US" dirty="0"/>
              <a:t>has some </a:t>
            </a:r>
            <a:r>
              <a:rPr lang="en-US" i="1" dirty="0">
                <a:solidFill>
                  <a:srgbClr val="C0504D"/>
                </a:solidFill>
              </a:rPr>
              <a:t>courses</a:t>
            </a:r>
          </a:p>
          <a:p>
            <a:pPr lvl="1"/>
            <a:r>
              <a:rPr lang="en-US" i="1" dirty="0">
                <a:solidFill>
                  <a:srgbClr val="C0504D"/>
                </a:solidFill>
              </a:rPr>
              <a:t>Courses </a:t>
            </a:r>
            <a:r>
              <a:rPr lang="en-US" dirty="0"/>
              <a:t>are in a single </a:t>
            </a:r>
            <a:r>
              <a:rPr lang="en-US" i="1" dirty="0">
                <a:solidFill>
                  <a:srgbClr val="C0504D"/>
                </a:solidFill>
              </a:rPr>
              <a:t>department</a:t>
            </a:r>
          </a:p>
          <a:p>
            <a:pPr lvl="1"/>
            <a:endParaRPr lang="en-US" dirty="0"/>
          </a:p>
          <a:p>
            <a:r>
              <a:rPr lang="en-US" dirty="0"/>
              <a:t>Each </a:t>
            </a:r>
            <a:r>
              <a:rPr lang="en-US" i="1" dirty="0">
                <a:solidFill>
                  <a:srgbClr val="C0504D"/>
                </a:solidFill>
              </a:rPr>
              <a:t>student</a:t>
            </a:r>
            <a:r>
              <a:rPr lang="en-US" dirty="0">
                <a:solidFill>
                  <a:srgbClr val="C0504D"/>
                </a:solidFill>
              </a:rPr>
              <a:t> </a:t>
            </a:r>
            <a:r>
              <a:rPr lang="en-US" dirty="0"/>
              <a:t>has a single </a:t>
            </a:r>
            <a:r>
              <a:rPr lang="en-US" i="1" dirty="0">
                <a:solidFill>
                  <a:srgbClr val="C0504D"/>
                </a:solidFill>
              </a:rPr>
              <a:t>department</a:t>
            </a:r>
            <a:r>
              <a:rPr lang="en-US" dirty="0">
                <a:solidFill>
                  <a:srgbClr val="C0504D"/>
                </a:solidFill>
              </a:rPr>
              <a:t> </a:t>
            </a:r>
            <a:r>
              <a:rPr lang="en-US" dirty="0"/>
              <a:t>as his/her </a:t>
            </a:r>
            <a:r>
              <a:rPr lang="en-US" i="1" dirty="0">
                <a:solidFill>
                  <a:srgbClr val="C0504D"/>
                </a:solidFill>
              </a:rPr>
              <a:t>major</a:t>
            </a:r>
          </a:p>
        </p:txBody>
      </p:sp>
      <p:sp>
        <p:nvSpPr>
          <p:cNvPr id="5" name="Slide Number Placeholder 4"/>
          <p:cNvSpPr>
            <a:spLocks noGrp="1"/>
          </p:cNvSpPr>
          <p:nvPr>
            <p:ph type="sldNum" sz="quarter" idx="12"/>
          </p:nvPr>
        </p:nvSpPr>
        <p:spPr/>
        <p:txBody>
          <a:bodyPr/>
          <a:lstStyle/>
          <a:p>
            <a:fld id="{4E2B7AFB-BE97-324A-A979-C3E52E13258E}" type="slidenum">
              <a:rPr lang="en-US"/>
              <a:pPr/>
              <a:t>39</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5634" name="Rectangle 2"/>
          <p:cNvSpPr>
            <a:spLocks noGrp="1" noChangeArrowheads="1"/>
          </p:cNvSpPr>
          <p:nvPr>
            <p:ph type="title"/>
          </p:nvPr>
        </p:nvSpPr>
        <p:spPr/>
        <p:txBody>
          <a:bodyPr/>
          <a:lstStyle/>
          <a:p>
            <a:r>
              <a:rPr lang="en-US" dirty="0"/>
              <a:t>Strategy</a:t>
            </a:r>
          </a:p>
        </p:txBody>
      </p:sp>
      <p:sp>
        <p:nvSpPr>
          <p:cNvPr id="325635" name="Rectangle 3"/>
          <p:cNvSpPr>
            <a:spLocks noGrp="1" noChangeArrowheads="1"/>
          </p:cNvSpPr>
          <p:nvPr>
            <p:ph idx="1"/>
          </p:nvPr>
        </p:nvSpPr>
        <p:spPr>
          <a:xfrm>
            <a:off x="524939" y="1540933"/>
            <a:ext cx="8548688" cy="4601632"/>
          </a:xfrm>
        </p:spPr>
        <p:txBody>
          <a:bodyPr>
            <a:normAutofit/>
          </a:bodyPr>
          <a:lstStyle/>
          <a:p>
            <a:pPr>
              <a:lnSpc>
                <a:spcPct val="90000"/>
              </a:lnSpc>
            </a:pPr>
            <a:r>
              <a:rPr lang="en-US" sz="3600" dirty="0" smtClean="0"/>
              <a:t>Add </a:t>
            </a:r>
            <a:r>
              <a:rPr lang="en-US" sz="3600" dirty="0"/>
              <a:t>groups of features at a time</a:t>
            </a:r>
          </a:p>
          <a:p>
            <a:pPr lvl="1">
              <a:lnSpc>
                <a:spcPct val="90000"/>
              </a:lnSpc>
            </a:pPr>
            <a:r>
              <a:rPr lang="en-US" sz="3200" dirty="0"/>
              <a:t>New signatures and fields</a:t>
            </a:r>
          </a:p>
          <a:p>
            <a:pPr lvl="1">
              <a:lnSpc>
                <a:spcPct val="90000"/>
              </a:lnSpc>
            </a:pPr>
            <a:r>
              <a:rPr lang="en-US" sz="3200" dirty="0"/>
              <a:t>New constraints</a:t>
            </a:r>
          </a:p>
          <a:p>
            <a:pPr lvl="1">
              <a:lnSpc>
                <a:spcPct val="90000"/>
              </a:lnSpc>
            </a:pPr>
            <a:r>
              <a:rPr lang="en-US" sz="3200" dirty="0"/>
              <a:t>Confirm previous assertions</a:t>
            </a:r>
          </a:p>
          <a:p>
            <a:pPr lvl="1">
              <a:lnSpc>
                <a:spcPct val="90000"/>
              </a:lnSpc>
            </a:pPr>
            <a:r>
              <a:rPr lang="en-US" sz="3200" dirty="0"/>
              <a:t>Probe new features with assertions </a:t>
            </a:r>
          </a:p>
        </p:txBody>
      </p:sp>
      <p:sp>
        <p:nvSpPr>
          <p:cNvPr id="5" name="Slide Number Placeholder 4"/>
          <p:cNvSpPr>
            <a:spLocks noGrp="1"/>
          </p:cNvSpPr>
          <p:nvPr>
            <p:ph type="sldNum" sz="quarter" idx="12"/>
          </p:nvPr>
        </p:nvSpPr>
        <p:spPr/>
        <p:txBody>
          <a:bodyPr/>
          <a:lstStyle/>
          <a:p>
            <a:fld id="{5F41284E-52FE-EF4F-9AAD-2D760FFB51A1}" type="slidenum">
              <a:rPr lang="en-US"/>
              <a:pPr/>
              <a:t>4</a:t>
            </a:fld>
            <a:endParaRPr lang="en-US"/>
          </a:p>
        </p:txBody>
      </p:sp>
    </p:spTree>
    <p:extLst>
      <p:ext uri="{BB962C8B-B14F-4D97-AF65-F5344CB8AC3E}">
        <p14:creationId xmlns:p14="http://schemas.microsoft.com/office/powerpoint/2010/main" val="390355118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2018" name="Rectangle 2"/>
          <p:cNvSpPr>
            <a:spLocks noGrp="1" noChangeArrowheads="1"/>
          </p:cNvSpPr>
          <p:nvPr>
            <p:ph type="title"/>
          </p:nvPr>
        </p:nvSpPr>
        <p:spPr/>
        <p:txBody>
          <a:bodyPr/>
          <a:lstStyle/>
          <a:p>
            <a:r>
              <a:rPr lang="en-US"/>
              <a:t>Faculty-Student Relations</a:t>
            </a:r>
          </a:p>
        </p:txBody>
      </p:sp>
      <p:sp>
        <p:nvSpPr>
          <p:cNvPr id="342019" name="Rectangle 3"/>
          <p:cNvSpPr>
            <a:spLocks noGrp="1" noChangeArrowheads="1"/>
          </p:cNvSpPr>
          <p:nvPr>
            <p:ph idx="1"/>
          </p:nvPr>
        </p:nvSpPr>
        <p:spPr/>
        <p:txBody>
          <a:bodyPr/>
          <a:lstStyle/>
          <a:p>
            <a:endParaRPr lang="en-US" sz="1400" dirty="0"/>
          </a:p>
          <a:p>
            <a:r>
              <a:rPr lang="en-US" dirty="0"/>
              <a:t>A </a:t>
            </a:r>
            <a:r>
              <a:rPr lang="en-US" i="1" dirty="0">
                <a:solidFill>
                  <a:srgbClr val="C0504D"/>
                </a:solidFill>
              </a:rPr>
              <a:t>graduate</a:t>
            </a:r>
            <a:r>
              <a:rPr lang="en-US" dirty="0">
                <a:solidFill>
                  <a:srgbClr val="C0504D"/>
                </a:solidFill>
              </a:rPr>
              <a:t> </a:t>
            </a:r>
            <a:r>
              <a:rPr lang="en-US" dirty="0"/>
              <a:t>student has exactly one </a:t>
            </a:r>
            <a:r>
              <a:rPr lang="en-US" i="1" dirty="0">
                <a:solidFill>
                  <a:srgbClr val="C0504D"/>
                </a:solidFill>
              </a:rPr>
              <a:t>faculty</a:t>
            </a:r>
            <a:r>
              <a:rPr lang="en-US" dirty="0">
                <a:solidFill>
                  <a:srgbClr val="C0504D"/>
                </a:solidFill>
              </a:rPr>
              <a:t> </a:t>
            </a:r>
            <a:r>
              <a:rPr lang="en-US" dirty="0"/>
              <a:t>member as an </a:t>
            </a:r>
            <a:r>
              <a:rPr lang="en-US" i="1" dirty="0" smtClean="0">
                <a:solidFill>
                  <a:srgbClr val="C0504D"/>
                </a:solidFill>
              </a:rPr>
              <a:t>advisor</a:t>
            </a:r>
            <a:endParaRPr lang="en-US" dirty="0">
              <a:solidFill>
                <a:srgbClr val="C0504D"/>
              </a:solidFill>
            </a:endParaRPr>
          </a:p>
          <a:p>
            <a:endParaRPr lang="en-US" dirty="0" smtClean="0"/>
          </a:p>
          <a:p>
            <a:r>
              <a:rPr lang="en-US" i="1" dirty="0" smtClean="0">
                <a:solidFill>
                  <a:srgbClr val="C0504D"/>
                </a:solidFill>
              </a:rPr>
              <a:t>Faculty</a:t>
            </a:r>
            <a:r>
              <a:rPr lang="en-US" dirty="0" smtClean="0">
                <a:solidFill>
                  <a:srgbClr val="C0504D"/>
                </a:solidFill>
              </a:rPr>
              <a:t> </a:t>
            </a:r>
            <a:r>
              <a:rPr lang="en-US" dirty="0" smtClean="0"/>
              <a:t>members serve </a:t>
            </a:r>
            <a:r>
              <a:rPr lang="en-US" dirty="0"/>
              <a:t>on</a:t>
            </a:r>
            <a:r>
              <a:rPr lang="en-US" dirty="0" smtClean="0"/>
              <a:t> </a:t>
            </a:r>
            <a:r>
              <a:rPr lang="en-US" i="1" dirty="0" smtClean="0">
                <a:solidFill>
                  <a:srgbClr val="C0504D"/>
                </a:solidFill>
              </a:rPr>
              <a:t>graduate </a:t>
            </a:r>
            <a:r>
              <a:rPr lang="en-US" dirty="0" smtClean="0"/>
              <a:t>students’ </a:t>
            </a:r>
            <a:r>
              <a:rPr lang="en-US" i="1" dirty="0" smtClean="0">
                <a:solidFill>
                  <a:srgbClr val="C0504D"/>
                </a:solidFill>
              </a:rPr>
              <a:t>committees</a:t>
            </a:r>
            <a:endParaRPr lang="en-US" dirty="0">
              <a:solidFill>
                <a:srgbClr val="C0504D"/>
              </a:solidFill>
            </a:endParaRPr>
          </a:p>
        </p:txBody>
      </p:sp>
      <p:sp>
        <p:nvSpPr>
          <p:cNvPr id="5" name="Slide Number Placeholder 4"/>
          <p:cNvSpPr>
            <a:spLocks noGrp="1"/>
          </p:cNvSpPr>
          <p:nvPr>
            <p:ph type="sldNum" sz="quarter" idx="12"/>
          </p:nvPr>
        </p:nvSpPr>
        <p:spPr/>
        <p:txBody>
          <a:bodyPr/>
          <a:lstStyle/>
          <a:p>
            <a:fld id="{CDCC058B-6CEC-B84F-BB18-064FAABB3DFC}" type="slidenum">
              <a:rPr lang="en-US"/>
              <a:pPr/>
              <a:t>40</a:t>
            </a:fld>
            <a:endParaRPr lang="en-US"/>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4788" name="Rectangle 4"/>
          <p:cNvSpPr>
            <a:spLocks noGrp="1" noChangeArrowheads="1"/>
          </p:cNvSpPr>
          <p:nvPr>
            <p:ph type="title"/>
          </p:nvPr>
        </p:nvSpPr>
        <p:spPr/>
        <p:txBody>
          <a:bodyPr/>
          <a:lstStyle/>
          <a:p>
            <a:r>
              <a:rPr lang="en-US" dirty="0"/>
              <a:t>New Relations</a:t>
            </a:r>
          </a:p>
        </p:txBody>
      </p:sp>
      <p:sp>
        <p:nvSpPr>
          <p:cNvPr id="374787" name="Rectangle 3"/>
          <p:cNvSpPr>
            <a:spLocks noGrp="1" noChangeArrowheads="1"/>
          </p:cNvSpPr>
          <p:nvPr>
            <p:ph sz="half" idx="1"/>
          </p:nvPr>
        </p:nvSpPr>
        <p:spPr>
          <a:xfrm>
            <a:off x="590550" y="1419225"/>
            <a:ext cx="4391025" cy="3114675"/>
          </a:xfrm>
        </p:spPr>
        <p:txBody>
          <a:bodyPr/>
          <a:lstStyle/>
          <a:p>
            <a:pPr>
              <a:lnSpc>
                <a:spcPct val="80000"/>
              </a:lnSpc>
              <a:buFont typeface="Wingdings" charset="2"/>
              <a:buNone/>
            </a:pPr>
            <a:r>
              <a:rPr lang="en-US" sz="1800" b="1" dirty="0">
                <a:solidFill>
                  <a:schemeClr val="accent1"/>
                </a:solidFill>
                <a:latin typeface="Lucida Console" charset="0"/>
              </a:rPr>
              <a:t>sig</a:t>
            </a:r>
            <a:r>
              <a:rPr lang="en-US" sz="1800" dirty="0">
                <a:solidFill>
                  <a:schemeClr val="accent1"/>
                </a:solidFill>
                <a:latin typeface="Lucida Console" charset="0"/>
              </a:rPr>
              <a:t> Faculty </a:t>
            </a:r>
            <a:r>
              <a:rPr lang="en-US" sz="1800" b="1" dirty="0">
                <a:solidFill>
                  <a:schemeClr val="accent1"/>
                </a:solidFill>
                <a:latin typeface="Lucida Console" charset="0"/>
              </a:rPr>
              <a:t>extends</a:t>
            </a:r>
            <a:r>
              <a:rPr lang="en-US" sz="1800" dirty="0">
                <a:solidFill>
                  <a:schemeClr val="accent1"/>
                </a:solidFill>
                <a:latin typeface="Lucida Console" charset="0"/>
              </a:rPr>
              <a:t> Person {</a:t>
            </a:r>
          </a:p>
          <a:p>
            <a:pPr>
              <a:lnSpc>
                <a:spcPct val="80000"/>
              </a:lnSpc>
              <a:buFont typeface="Wingdings" charset="2"/>
              <a:buNone/>
            </a:pPr>
            <a:r>
              <a:rPr lang="en-US" sz="1800" dirty="0">
                <a:solidFill>
                  <a:schemeClr val="accent1"/>
                </a:solidFill>
                <a:latin typeface="Lucida Console" charset="0"/>
              </a:rPr>
              <a:t>  </a:t>
            </a:r>
            <a:r>
              <a:rPr lang="en-US" sz="1800" dirty="0" err="1">
                <a:solidFill>
                  <a:schemeClr val="accent1"/>
                </a:solidFill>
                <a:latin typeface="Lucida Console" charset="0"/>
              </a:rPr>
              <a:t>incommittee</a:t>
            </a:r>
            <a:r>
              <a:rPr lang="en-US" sz="1800" dirty="0">
                <a:solidFill>
                  <a:schemeClr val="accent1"/>
                </a:solidFill>
                <a:latin typeface="Lucida Console" charset="0"/>
              </a:rPr>
              <a:t>:</a:t>
            </a:r>
            <a:r>
              <a:rPr lang="en-US" sz="1800" dirty="0" smtClean="0">
                <a:solidFill>
                  <a:schemeClr val="accent1"/>
                </a:solidFill>
                <a:latin typeface="Lucida Console" charset="0"/>
              </a:rPr>
              <a:t> </a:t>
            </a:r>
            <a:r>
              <a:rPr lang="en-US" sz="1800" b="1" dirty="0" smtClean="0">
                <a:solidFill>
                  <a:schemeClr val="accent1"/>
                </a:solidFill>
                <a:latin typeface="Lucida Console" charset="0"/>
              </a:rPr>
              <a:t>set </a:t>
            </a:r>
            <a:r>
              <a:rPr lang="en-US" sz="1800" dirty="0" smtClean="0">
                <a:solidFill>
                  <a:schemeClr val="accent1"/>
                </a:solidFill>
                <a:latin typeface="Lucida Console" charset="0"/>
              </a:rPr>
              <a:t>Graduate</a:t>
            </a:r>
            <a:endParaRPr lang="en-US" sz="1800" dirty="0">
              <a:solidFill>
                <a:schemeClr val="accent1"/>
              </a:solidFill>
              <a:latin typeface="Lucida Console" charset="0"/>
            </a:endParaRPr>
          </a:p>
          <a:p>
            <a:pPr>
              <a:lnSpc>
                <a:spcPct val="80000"/>
              </a:lnSpc>
              <a:buFont typeface="Wingdings" charset="2"/>
              <a:buNone/>
            </a:pPr>
            <a:r>
              <a:rPr lang="en-US" sz="1800" dirty="0">
                <a:solidFill>
                  <a:schemeClr val="accent1"/>
                </a:solidFill>
                <a:latin typeface="Lucida Console" charset="0"/>
              </a:rPr>
              <a:t>}</a:t>
            </a:r>
          </a:p>
          <a:p>
            <a:pPr>
              <a:lnSpc>
                <a:spcPct val="80000"/>
              </a:lnSpc>
              <a:buFont typeface="Wingdings" charset="2"/>
              <a:buNone/>
            </a:pPr>
            <a:endParaRPr lang="en-US" sz="800" dirty="0">
              <a:solidFill>
                <a:schemeClr val="accent1"/>
              </a:solidFill>
              <a:latin typeface="Lucida Console" charset="0"/>
            </a:endParaRPr>
          </a:p>
          <a:p>
            <a:pPr>
              <a:lnSpc>
                <a:spcPct val="80000"/>
              </a:lnSpc>
              <a:buFont typeface="Wingdings" charset="2"/>
              <a:buNone/>
            </a:pPr>
            <a:r>
              <a:rPr lang="en-US" sz="1800" b="1" dirty="0">
                <a:solidFill>
                  <a:schemeClr val="accent1"/>
                </a:solidFill>
                <a:latin typeface="Lucida Console" charset="0"/>
              </a:rPr>
              <a:t>abstract</a:t>
            </a:r>
            <a:r>
              <a:rPr lang="en-US" sz="1800" dirty="0">
                <a:solidFill>
                  <a:schemeClr val="accent1"/>
                </a:solidFill>
                <a:latin typeface="Lucida Console" charset="0"/>
              </a:rPr>
              <a:t> sig </a:t>
            </a:r>
            <a:r>
              <a:rPr lang="en-US" sz="1800" b="1" dirty="0">
                <a:solidFill>
                  <a:schemeClr val="accent1"/>
                </a:solidFill>
                <a:latin typeface="Lucida Console" charset="0"/>
              </a:rPr>
              <a:t>Student</a:t>
            </a:r>
            <a:r>
              <a:rPr lang="en-US" sz="1800" dirty="0">
                <a:solidFill>
                  <a:schemeClr val="accent1"/>
                </a:solidFill>
                <a:latin typeface="Lucida Console" charset="0"/>
              </a:rPr>
              <a:t> extends</a:t>
            </a:r>
          </a:p>
          <a:p>
            <a:pPr>
              <a:lnSpc>
                <a:spcPct val="80000"/>
              </a:lnSpc>
              <a:buFont typeface="Wingdings" charset="2"/>
              <a:buNone/>
            </a:pPr>
            <a:r>
              <a:rPr lang="en-US" sz="1800" dirty="0">
                <a:solidFill>
                  <a:schemeClr val="accent1"/>
                </a:solidFill>
                <a:latin typeface="Lucida Console" charset="0"/>
              </a:rPr>
              <a:t>Person {</a:t>
            </a:r>
          </a:p>
          <a:p>
            <a:pPr>
              <a:lnSpc>
                <a:spcPct val="80000"/>
              </a:lnSpc>
              <a:buFont typeface="Wingdings" charset="2"/>
              <a:buNone/>
            </a:pPr>
            <a:r>
              <a:rPr lang="en-US" sz="1800" dirty="0">
                <a:solidFill>
                  <a:schemeClr val="accent1"/>
                </a:solidFill>
                <a:latin typeface="Lucida Console" charset="0"/>
              </a:rPr>
              <a:t>	major: </a:t>
            </a:r>
            <a:r>
              <a:rPr lang="en-US" sz="1800" b="1" dirty="0">
                <a:solidFill>
                  <a:schemeClr val="accent1"/>
                </a:solidFill>
                <a:latin typeface="Lucida Console" charset="0"/>
              </a:rPr>
              <a:t>one</a:t>
            </a:r>
            <a:r>
              <a:rPr lang="en-US" sz="1800" dirty="0">
                <a:solidFill>
                  <a:schemeClr val="accent1"/>
                </a:solidFill>
                <a:latin typeface="Lucida Console" charset="0"/>
              </a:rPr>
              <a:t> Department</a:t>
            </a:r>
          </a:p>
          <a:p>
            <a:pPr>
              <a:lnSpc>
                <a:spcPct val="80000"/>
              </a:lnSpc>
              <a:buFont typeface="Wingdings" charset="2"/>
              <a:buNone/>
            </a:pPr>
            <a:r>
              <a:rPr lang="en-US" sz="1800" dirty="0">
                <a:solidFill>
                  <a:schemeClr val="accent1"/>
                </a:solidFill>
                <a:latin typeface="Lucida Console" charset="0"/>
              </a:rPr>
              <a:t>}</a:t>
            </a:r>
          </a:p>
          <a:p>
            <a:pPr>
              <a:lnSpc>
                <a:spcPct val="80000"/>
              </a:lnSpc>
              <a:buFont typeface="Wingdings" charset="2"/>
              <a:buNone/>
            </a:pPr>
            <a:endParaRPr lang="en-US" sz="800" dirty="0">
              <a:solidFill>
                <a:schemeClr val="accent1"/>
              </a:solidFill>
              <a:latin typeface="Lucida Console" charset="0"/>
            </a:endParaRPr>
          </a:p>
          <a:p>
            <a:pPr>
              <a:lnSpc>
                <a:spcPct val="80000"/>
              </a:lnSpc>
              <a:buFont typeface="Wingdings" charset="2"/>
              <a:buNone/>
            </a:pPr>
            <a:r>
              <a:rPr lang="en-US" sz="1800" b="1" dirty="0">
                <a:solidFill>
                  <a:schemeClr val="accent1"/>
                </a:solidFill>
                <a:latin typeface="Lucida Console" charset="0"/>
              </a:rPr>
              <a:t>sig</a:t>
            </a:r>
            <a:r>
              <a:rPr lang="en-US" sz="1800" dirty="0">
                <a:solidFill>
                  <a:schemeClr val="accent1"/>
                </a:solidFill>
                <a:latin typeface="Lucida Console" charset="0"/>
              </a:rPr>
              <a:t> Graduate </a:t>
            </a:r>
            <a:r>
              <a:rPr lang="en-US" sz="1800" b="1" dirty="0">
                <a:solidFill>
                  <a:schemeClr val="accent1"/>
                </a:solidFill>
                <a:latin typeface="Lucida Console" charset="0"/>
              </a:rPr>
              <a:t>extends</a:t>
            </a:r>
            <a:r>
              <a:rPr lang="en-US" sz="1800" dirty="0">
                <a:solidFill>
                  <a:schemeClr val="accent1"/>
                </a:solidFill>
                <a:latin typeface="Lucida Console" charset="0"/>
              </a:rPr>
              <a:t> Student {</a:t>
            </a:r>
          </a:p>
          <a:p>
            <a:pPr>
              <a:lnSpc>
                <a:spcPct val="80000"/>
              </a:lnSpc>
              <a:buFont typeface="Wingdings" charset="2"/>
              <a:buNone/>
            </a:pPr>
            <a:r>
              <a:rPr lang="en-US" sz="1800" dirty="0">
                <a:solidFill>
                  <a:schemeClr val="accent1"/>
                </a:solidFill>
                <a:latin typeface="Lucida Console" charset="0"/>
              </a:rPr>
              <a:t>  advisor: </a:t>
            </a:r>
            <a:r>
              <a:rPr lang="en-US" sz="1800" b="1" dirty="0">
                <a:solidFill>
                  <a:schemeClr val="accent1"/>
                </a:solidFill>
                <a:latin typeface="Lucida Console" charset="0"/>
              </a:rPr>
              <a:t>one</a:t>
            </a:r>
            <a:r>
              <a:rPr lang="en-US" sz="1800" dirty="0">
                <a:solidFill>
                  <a:schemeClr val="accent1"/>
                </a:solidFill>
                <a:latin typeface="Lucida Console" charset="0"/>
              </a:rPr>
              <a:t> Faculty</a:t>
            </a:r>
          </a:p>
          <a:p>
            <a:pPr>
              <a:lnSpc>
                <a:spcPct val="80000"/>
              </a:lnSpc>
              <a:buFont typeface="Wingdings" charset="2"/>
              <a:buNone/>
            </a:pPr>
            <a:r>
              <a:rPr lang="en-US" sz="1800" dirty="0">
                <a:solidFill>
                  <a:schemeClr val="accent1"/>
                </a:solidFill>
                <a:latin typeface="Lucida Console" charset="0"/>
              </a:rPr>
              <a:t>}</a:t>
            </a:r>
          </a:p>
        </p:txBody>
      </p:sp>
      <p:sp>
        <p:nvSpPr>
          <p:cNvPr id="374789" name="Rectangle 5"/>
          <p:cNvSpPr>
            <a:spLocks noGrp="1" noChangeArrowheads="1"/>
          </p:cNvSpPr>
          <p:nvPr>
            <p:ph sz="half" idx="2"/>
          </p:nvPr>
        </p:nvSpPr>
        <p:spPr>
          <a:xfrm>
            <a:off x="5105400" y="1543050"/>
            <a:ext cx="3867150" cy="2571750"/>
          </a:xfrm>
        </p:spPr>
        <p:txBody>
          <a:bodyPr/>
          <a:lstStyle/>
          <a:p>
            <a:pPr>
              <a:lnSpc>
                <a:spcPct val="80000"/>
              </a:lnSpc>
              <a:buFont typeface="Wingdings" charset="2"/>
              <a:buNone/>
            </a:pPr>
            <a:endParaRPr lang="en-US" sz="900" b="1" dirty="0">
              <a:solidFill>
                <a:srgbClr val="4F81BD"/>
              </a:solidFill>
              <a:latin typeface="Lucida Console" charset="0"/>
            </a:endParaRPr>
          </a:p>
          <a:p>
            <a:pPr>
              <a:lnSpc>
                <a:spcPct val="80000"/>
              </a:lnSpc>
              <a:buFont typeface="Wingdings" charset="2"/>
              <a:buNone/>
            </a:pPr>
            <a:r>
              <a:rPr lang="en-US" sz="1800" b="1" dirty="0">
                <a:solidFill>
                  <a:srgbClr val="4F81BD"/>
                </a:solidFill>
                <a:latin typeface="Lucida Console" charset="0"/>
              </a:rPr>
              <a:t>sig</a:t>
            </a:r>
            <a:r>
              <a:rPr lang="en-US" sz="1800" dirty="0">
                <a:solidFill>
                  <a:srgbClr val="4F81BD"/>
                </a:solidFill>
                <a:latin typeface="Lucida Console" charset="0"/>
              </a:rPr>
              <a:t> Instructor </a:t>
            </a:r>
            <a:r>
              <a:rPr lang="en-US" sz="1800" b="1" dirty="0">
                <a:solidFill>
                  <a:srgbClr val="4F81BD"/>
                </a:solidFill>
                <a:latin typeface="Lucida Console" charset="0"/>
              </a:rPr>
              <a:t>in</a:t>
            </a:r>
            <a:r>
              <a:rPr lang="en-US" sz="1800" dirty="0">
                <a:solidFill>
                  <a:srgbClr val="4F81BD"/>
                </a:solidFill>
                <a:latin typeface="Lucida Console" charset="0"/>
              </a:rPr>
              <a:t> Person {</a:t>
            </a:r>
          </a:p>
          <a:p>
            <a:pPr>
              <a:lnSpc>
                <a:spcPct val="80000"/>
              </a:lnSpc>
              <a:buFont typeface="Wingdings" charset="2"/>
              <a:buNone/>
            </a:pPr>
            <a:r>
              <a:rPr lang="en-US" sz="1800" dirty="0">
                <a:solidFill>
                  <a:srgbClr val="4F81BD"/>
                </a:solidFill>
                <a:latin typeface="Lucida Console" charset="0"/>
              </a:rPr>
              <a:t>  department:</a:t>
            </a:r>
          </a:p>
          <a:p>
            <a:pPr>
              <a:lnSpc>
                <a:spcPct val="80000"/>
              </a:lnSpc>
              <a:buFont typeface="Wingdings" charset="2"/>
              <a:buNone/>
            </a:pPr>
            <a:r>
              <a:rPr lang="en-US" sz="1800" b="1" dirty="0">
                <a:solidFill>
                  <a:srgbClr val="4F81BD"/>
                </a:solidFill>
                <a:latin typeface="Lucida Console" charset="0"/>
              </a:rPr>
              <a:t>		one </a:t>
            </a:r>
            <a:r>
              <a:rPr lang="en-US" sz="1800" dirty="0">
                <a:solidFill>
                  <a:srgbClr val="4F81BD"/>
                </a:solidFill>
                <a:latin typeface="Lucida Console" charset="0"/>
              </a:rPr>
              <a:t>Department</a:t>
            </a:r>
          </a:p>
          <a:p>
            <a:pPr>
              <a:lnSpc>
                <a:spcPct val="80000"/>
              </a:lnSpc>
              <a:buFont typeface="Wingdings" charset="2"/>
              <a:buNone/>
            </a:pPr>
            <a:r>
              <a:rPr lang="en-US" sz="1800" dirty="0">
                <a:solidFill>
                  <a:srgbClr val="4F81BD"/>
                </a:solidFill>
                <a:latin typeface="Lucida Console" charset="0"/>
              </a:rPr>
              <a:t>}</a:t>
            </a:r>
          </a:p>
          <a:p>
            <a:pPr>
              <a:lnSpc>
                <a:spcPct val="80000"/>
              </a:lnSpc>
              <a:buFont typeface="Wingdings" charset="2"/>
              <a:buNone/>
            </a:pPr>
            <a:endParaRPr lang="en-US" sz="800" dirty="0">
              <a:solidFill>
                <a:srgbClr val="4F81BD"/>
              </a:solidFill>
              <a:latin typeface="Lucida Console" charset="0"/>
            </a:endParaRPr>
          </a:p>
          <a:p>
            <a:pPr>
              <a:lnSpc>
                <a:spcPct val="80000"/>
              </a:lnSpc>
              <a:buFont typeface="Wingdings" charset="2"/>
              <a:buNone/>
            </a:pPr>
            <a:r>
              <a:rPr lang="en-US" sz="1800" b="1" dirty="0">
                <a:solidFill>
                  <a:srgbClr val="4F81BD"/>
                </a:solidFill>
                <a:latin typeface="Lucida Console" charset="0"/>
              </a:rPr>
              <a:t>sig</a:t>
            </a:r>
            <a:r>
              <a:rPr lang="en-US" sz="1800" dirty="0">
                <a:solidFill>
                  <a:srgbClr val="4F81BD"/>
                </a:solidFill>
                <a:latin typeface="Lucida Console" charset="0"/>
              </a:rPr>
              <a:t> Department {</a:t>
            </a:r>
          </a:p>
          <a:p>
            <a:pPr>
              <a:lnSpc>
                <a:spcPct val="80000"/>
              </a:lnSpc>
              <a:buFont typeface="Wingdings" charset="2"/>
              <a:buNone/>
            </a:pPr>
            <a:r>
              <a:rPr lang="en-US" sz="1800" dirty="0">
                <a:solidFill>
                  <a:srgbClr val="4F81BD"/>
                </a:solidFill>
                <a:latin typeface="Lucida Console" charset="0"/>
              </a:rPr>
              <a:t>  course: </a:t>
            </a:r>
            <a:r>
              <a:rPr lang="en-US" sz="1800" b="1" dirty="0">
                <a:solidFill>
                  <a:srgbClr val="4F81BD"/>
                </a:solidFill>
                <a:latin typeface="Lucida Console" charset="0"/>
              </a:rPr>
              <a:t>some</a:t>
            </a:r>
            <a:r>
              <a:rPr lang="en-US" sz="1800" dirty="0">
                <a:solidFill>
                  <a:srgbClr val="4F81BD"/>
                </a:solidFill>
                <a:latin typeface="Lucida Console" charset="0"/>
              </a:rPr>
              <a:t> Course,</a:t>
            </a:r>
          </a:p>
          <a:p>
            <a:pPr>
              <a:lnSpc>
                <a:spcPct val="80000"/>
              </a:lnSpc>
              <a:buFont typeface="Wingdings" charset="2"/>
              <a:buNone/>
            </a:pPr>
            <a:r>
              <a:rPr lang="en-US" sz="1800" dirty="0">
                <a:solidFill>
                  <a:srgbClr val="4F81BD"/>
                </a:solidFill>
                <a:latin typeface="Lucida Console" charset="0"/>
              </a:rPr>
              <a:t>  required: </a:t>
            </a:r>
            <a:r>
              <a:rPr lang="en-US" sz="1800" b="1" dirty="0">
                <a:solidFill>
                  <a:srgbClr val="4F81BD"/>
                </a:solidFill>
                <a:latin typeface="Lucida Console" charset="0"/>
              </a:rPr>
              <a:t>some</a:t>
            </a:r>
            <a:r>
              <a:rPr lang="en-US" sz="1800" dirty="0">
                <a:solidFill>
                  <a:srgbClr val="4F81BD"/>
                </a:solidFill>
                <a:latin typeface="Lucida Console" charset="0"/>
              </a:rPr>
              <a:t> course</a:t>
            </a:r>
          </a:p>
          <a:p>
            <a:pPr>
              <a:lnSpc>
                <a:spcPct val="80000"/>
              </a:lnSpc>
              <a:buFont typeface="Wingdings" charset="2"/>
              <a:buNone/>
            </a:pPr>
            <a:r>
              <a:rPr lang="en-US" sz="1800" dirty="0">
                <a:solidFill>
                  <a:srgbClr val="4F81BD"/>
                </a:solidFill>
                <a:latin typeface="Lucida Console" charset="0"/>
              </a:rPr>
              <a:t>} </a:t>
            </a:r>
            <a:endParaRPr lang="en-US" dirty="0">
              <a:solidFill>
                <a:srgbClr val="4F81BD"/>
              </a:solidFill>
            </a:endParaRPr>
          </a:p>
        </p:txBody>
      </p:sp>
      <p:sp>
        <p:nvSpPr>
          <p:cNvPr id="8" name="Slide Number Placeholder 5"/>
          <p:cNvSpPr>
            <a:spLocks noGrp="1"/>
          </p:cNvSpPr>
          <p:nvPr>
            <p:ph type="sldNum" sz="quarter" idx="12"/>
          </p:nvPr>
        </p:nvSpPr>
        <p:spPr/>
        <p:txBody>
          <a:bodyPr/>
          <a:lstStyle/>
          <a:p>
            <a:fld id="{57A3A700-5276-E341-A684-BF4E68A2E5B2}" type="slidenum">
              <a:rPr lang="en-US"/>
              <a:pPr/>
              <a:t>41</a:t>
            </a:fld>
            <a:endParaRPr lang="en-US"/>
          </a:p>
        </p:txBody>
      </p:sp>
      <p:sp>
        <p:nvSpPr>
          <p:cNvPr id="374790" name="Line 6"/>
          <p:cNvSpPr>
            <a:spLocks noChangeShapeType="1"/>
          </p:cNvSpPr>
          <p:nvPr/>
        </p:nvSpPr>
        <p:spPr bwMode="auto">
          <a:xfrm>
            <a:off x="4972050" y="1390650"/>
            <a:ext cx="0" cy="2886075"/>
          </a:xfrm>
          <a:prstGeom prst="line">
            <a:avLst/>
          </a:prstGeom>
          <a:noFill/>
          <a:ln w="38100">
            <a:solidFill>
              <a:schemeClr val="accent2"/>
            </a:solidFill>
            <a:miter lim="800000"/>
            <a:headEnd/>
            <a:tailEnd/>
          </a:ln>
          <a:effectLst/>
        </p:spPr>
        <p:txBody>
          <a:bodyPr wrap="none">
            <a:prstTxWarp prst="textNoShape">
              <a:avLst/>
            </a:prstTxWarp>
          </a:bodyPr>
          <a:lstStyle/>
          <a:p>
            <a:endParaRPr lang="en-US"/>
          </a:p>
        </p:txBody>
      </p:sp>
      <p:sp>
        <p:nvSpPr>
          <p:cNvPr id="374791" name="Text Box 7"/>
          <p:cNvSpPr txBox="1">
            <a:spLocks noChangeArrowheads="1"/>
          </p:cNvSpPr>
          <p:nvPr/>
        </p:nvSpPr>
        <p:spPr bwMode="auto">
          <a:xfrm>
            <a:off x="555625" y="4519613"/>
            <a:ext cx="8153400" cy="1785104"/>
          </a:xfrm>
          <a:prstGeom prst="rect">
            <a:avLst/>
          </a:prstGeom>
          <a:noFill/>
          <a:ln w="9525">
            <a:noFill/>
            <a:miter lim="800000"/>
            <a:headEnd/>
            <a:tailEnd/>
          </a:ln>
          <a:effectLst/>
        </p:spPr>
        <p:txBody>
          <a:bodyPr>
            <a:prstTxWarp prst="textNoShape">
              <a:avLst/>
            </a:prstTxWarp>
            <a:spAutoFit/>
          </a:bodyPr>
          <a:lstStyle/>
          <a:p>
            <a:r>
              <a:rPr lang="en-US" sz="1800" dirty="0">
                <a:solidFill>
                  <a:schemeClr val="accent1">
                    <a:lumMod val="60000"/>
                    <a:lumOff val="40000"/>
                  </a:schemeClr>
                </a:solidFill>
                <a:latin typeface="Lucida Console" charset="0"/>
              </a:rPr>
              <a:t>------------------------- </a:t>
            </a:r>
            <a:r>
              <a:rPr lang="en-US" sz="1800" dirty="0" smtClean="0">
                <a:solidFill>
                  <a:schemeClr val="accent1">
                    <a:lumMod val="60000"/>
                    <a:lumOff val="40000"/>
                  </a:schemeClr>
                </a:solidFill>
                <a:latin typeface="Lucida Console" charset="0"/>
              </a:rPr>
              <a:t>Facts -</a:t>
            </a:r>
            <a:r>
              <a:rPr lang="en-US" sz="1800" dirty="0">
                <a:solidFill>
                  <a:schemeClr val="accent1">
                    <a:lumMod val="60000"/>
                    <a:lumOff val="40000"/>
                  </a:schemeClr>
                </a:solidFill>
                <a:latin typeface="Lucida Console" charset="0"/>
              </a:rPr>
              <a:t>------------------------</a:t>
            </a:r>
          </a:p>
          <a:p>
            <a:endParaRPr lang="en-US" sz="1000" dirty="0">
              <a:solidFill>
                <a:schemeClr val="accent1">
                  <a:lumMod val="60000"/>
                  <a:lumOff val="40000"/>
                </a:schemeClr>
              </a:solidFill>
              <a:latin typeface="Lucida Console" charset="0"/>
            </a:endParaRPr>
          </a:p>
          <a:p>
            <a:r>
              <a:rPr lang="en-US" sz="1800" dirty="0">
                <a:solidFill>
                  <a:schemeClr val="accent1">
                    <a:lumMod val="60000"/>
                    <a:lumOff val="40000"/>
                  </a:schemeClr>
                </a:solidFill>
                <a:latin typeface="Lucida Console" charset="0"/>
              </a:rPr>
              <a:t>  -- Each department has at least one instructor</a:t>
            </a:r>
          </a:p>
          <a:p>
            <a:r>
              <a:rPr lang="en-US" sz="1800" b="1" dirty="0">
                <a:solidFill>
                  <a:srgbClr val="4F81BD"/>
                </a:solidFill>
                <a:latin typeface="Lucida Console" charset="0"/>
              </a:rPr>
              <a:t>  all</a:t>
            </a:r>
            <a:r>
              <a:rPr lang="en-US" sz="1800" dirty="0">
                <a:solidFill>
                  <a:srgbClr val="4F81BD"/>
                </a:solidFill>
                <a:latin typeface="Lucida Console" charset="0"/>
              </a:rPr>
              <a:t> </a:t>
            </a:r>
            <a:r>
              <a:rPr lang="en-US" sz="1800" dirty="0" err="1">
                <a:solidFill>
                  <a:srgbClr val="4F81BD"/>
                </a:solidFill>
                <a:latin typeface="Lucida Console" charset="0"/>
              </a:rPr>
              <a:t>d</a:t>
            </a:r>
            <a:r>
              <a:rPr lang="en-US" sz="1800" dirty="0">
                <a:solidFill>
                  <a:srgbClr val="4F81BD"/>
                </a:solidFill>
                <a:latin typeface="Lucida Console" charset="0"/>
              </a:rPr>
              <a:t>: Department | </a:t>
            </a:r>
            <a:r>
              <a:rPr lang="en-US" sz="1800" b="1" dirty="0">
                <a:solidFill>
                  <a:srgbClr val="4F81BD"/>
                </a:solidFill>
                <a:latin typeface="Lucida Console" charset="0"/>
              </a:rPr>
              <a:t>some</a:t>
            </a:r>
            <a:r>
              <a:rPr lang="en-US" sz="1800" dirty="0">
                <a:solidFill>
                  <a:srgbClr val="4F81BD"/>
                </a:solidFill>
                <a:latin typeface="Lucida Console" charset="0"/>
              </a:rPr>
              <a:t> </a:t>
            </a:r>
            <a:r>
              <a:rPr lang="en-US" sz="1800" dirty="0" err="1">
                <a:solidFill>
                  <a:srgbClr val="4F81BD"/>
                </a:solidFill>
                <a:latin typeface="Lucida Console" charset="0"/>
              </a:rPr>
              <a:t>department.d</a:t>
            </a:r>
            <a:endParaRPr lang="en-US" sz="1800" dirty="0">
              <a:solidFill>
                <a:srgbClr val="4F81BD"/>
              </a:solidFill>
              <a:latin typeface="Lucida Console" charset="0"/>
            </a:endParaRPr>
          </a:p>
          <a:p>
            <a:endParaRPr lang="en-US" sz="1000" dirty="0">
              <a:solidFill>
                <a:srgbClr val="4F81BD"/>
              </a:solidFill>
              <a:latin typeface="Lucida Console" charset="0"/>
            </a:endParaRPr>
          </a:p>
          <a:p>
            <a:r>
              <a:rPr lang="en-US" sz="1800" dirty="0">
                <a:solidFill>
                  <a:srgbClr val="95B3D7"/>
                </a:solidFill>
                <a:latin typeface="Lucida Console" charset="0"/>
              </a:rPr>
              <a:t>  -- Each course is in a single department </a:t>
            </a:r>
          </a:p>
          <a:p>
            <a:r>
              <a:rPr lang="en-US" sz="1800" b="1" dirty="0">
                <a:solidFill>
                  <a:srgbClr val="4F81BD"/>
                </a:solidFill>
                <a:latin typeface="Lucida Console" charset="0"/>
              </a:rPr>
              <a:t>  all</a:t>
            </a:r>
            <a:r>
              <a:rPr lang="en-US" sz="1800" dirty="0">
                <a:solidFill>
                  <a:srgbClr val="4F81BD"/>
                </a:solidFill>
                <a:latin typeface="Lucida Console" charset="0"/>
              </a:rPr>
              <a:t> </a:t>
            </a:r>
            <a:r>
              <a:rPr lang="en-US" sz="1800" dirty="0" err="1">
                <a:solidFill>
                  <a:srgbClr val="4F81BD"/>
                </a:solidFill>
                <a:latin typeface="Lucida Console" charset="0"/>
              </a:rPr>
              <a:t>c</a:t>
            </a:r>
            <a:r>
              <a:rPr lang="en-US" sz="1800" dirty="0">
                <a:solidFill>
                  <a:srgbClr val="4F81BD"/>
                </a:solidFill>
                <a:latin typeface="Lucida Console" charset="0"/>
              </a:rPr>
              <a:t>: Course | </a:t>
            </a:r>
            <a:r>
              <a:rPr lang="en-US" sz="1800" b="1" dirty="0">
                <a:solidFill>
                  <a:srgbClr val="4F81BD"/>
                </a:solidFill>
                <a:latin typeface="Lucida Console" charset="0"/>
              </a:rPr>
              <a:t>one</a:t>
            </a:r>
            <a:r>
              <a:rPr lang="en-US" sz="1800" dirty="0" smtClean="0">
                <a:solidFill>
                  <a:srgbClr val="4F81BD"/>
                </a:solidFill>
                <a:latin typeface="Lucida Console" charset="0"/>
              </a:rPr>
              <a:t> </a:t>
            </a:r>
            <a:r>
              <a:rPr lang="en-US" sz="1800" dirty="0" err="1" smtClean="0">
                <a:solidFill>
                  <a:srgbClr val="4F81BD"/>
                </a:solidFill>
                <a:latin typeface="Lucida Console" charset="0"/>
              </a:rPr>
              <a:t>course.c</a:t>
            </a:r>
            <a:endParaRPr lang="en-US" sz="1800" dirty="0">
              <a:solidFill>
                <a:srgbClr val="4F81BD"/>
              </a:solidFill>
              <a:latin typeface="Lucida Console" charset="0"/>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3042" name="Rectangle 2"/>
          <p:cNvSpPr>
            <a:spLocks noGrp="1" noChangeArrowheads="1"/>
          </p:cNvSpPr>
          <p:nvPr>
            <p:ph type="title"/>
          </p:nvPr>
        </p:nvSpPr>
        <p:spPr/>
        <p:txBody>
          <a:bodyPr/>
          <a:lstStyle/>
          <a:p>
            <a:r>
              <a:rPr lang="en-US"/>
              <a:t>New Constraints</a:t>
            </a:r>
          </a:p>
        </p:txBody>
      </p:sp>
      <p:sp>
        <p:nvSpPr>
          <p:cNvPr id="343043" name="Rectangle 3"/>
          <p:cNvSpPr>
            <a:spLocks noGrp="1" noChangeArrowheads="1"/>
          </p:cNvSpPr>
          <p:nvPr>
            <p:ph idx="1"/>
          </p:nvPr>
        </p:nvSpPr>
        <p:spPr>
          <a:xfrm>
            <a:off x="466725" y="1479550"/>
            <a:ext cx="8153400" cy="4876800"/>
          </a:xfrm>
        </p:spPr>
        <p:txBody>
          <a:bodyPr/>
          <a:lstStyle/>
          <a:p>
            <a:pPr>
              <a:spcBef>
                <a:spcPct val="0"/>
              </a:spcBef>
              <a:spcAft>
                <a:spcPct val="40000"/>
              </a:spcAft>
            </a:pPr>
            <a:r>
              <a:rPr lang="en-US" sz="2800" dirty="0"/>
              <a:t>Advisors are on their</a:t>
            </a:r>
            <a:r>
              <a:rPr lang="en-US" sz="2800" dirty="0" smtClean="0"/>
              <a:t> advisees’ committees</a:t>
            </a:r>
          </a:p>
          <a:p>
            <a:pPr>
              <a:spcBef>
                <a:spcPct val="0"/>
              </a:spcBef>
              <a:spcAft>
                <a:spcPct val="40000"/>
              </a:spcAft>
            </a:pPr>
            <a:r>
              <a:rPr lang="en-US" sz="2800" dirty="0"/>
              <a:t>Students are advised by faculty in their major</a:t>
            </a:r>
          </a:p>
          <a:p>
            <a:pPr>
              <a:spcBef>
                <a:spcPct val="0"/>
              </a:spcBef>
              <a:spcAft>
                <a:spcPct val="40000"/>
              </a:spcAft>
            </a:pPr>
            <a:r>
              <a:rPr lang="en-US" sz="2800" dirty="0"/>
              <a:t>Only faculty can teach required courses</a:t>
            </a:r>
          </a:p>
          <a:p>
            <a:pPr>
              <a:spcBef>
                <a:spcPct val="0"/>
              </a:spcBef>
              <a:spcAft>
                <a:spcPct val="40000"/>
              </a:spcAft>
            </a:pPr>
            <a:r>
              <a:rPr lang="en-US" sz="2800" dirty="0"/>
              <a:t>Faculty members only teach courses in their department</a:t>
            </a:r>
          </a:p>
          <a:p>
            <a:pPr>
              <a:spcBef>
                <a:spcPct val="0"/>
              </a:spcBef>
              <a:spcAft>
                <a:spcPct val="40000"/>
              </a:spcAft>
            </a:pPr>
            <a:r>
              <a:rPr lang="en-US" sz="2800" dirty="0"/>
              <a:t>Required courses for a major are a subset of the courses in that major</a:t>
            </a:r>
            <a:endParaRPr lang="en-US" sz="2800" dirty="0" smtClean="0"/>
          </a:p>
          <a:p>
            <a:pPr>
              <a:spcBef>
                <a:spcPct val="0"/>
              </a:spcBef>
              <a:spcAft>
                <a:spcPct val="40000"/>
              </a:spcAft>
            </a:pPr>
            <a:r>
              <a:rPr lang="en-US" sz="2800" dirty="0" smtClean="0"/>
              <a:t>Students must be enrolled in at least one course from their major</a:t>
            </a:r>
            <a:endParaRPr lang="en-US" sz="2800" dirty="0"/>
          </a:p>
        </p:txBody>
      </p:sp>
      <p:sp>
        <p:nvSpPr>
          <p:cNvPr id="5" name="Slide Number Placeholder 4"/>
          <p:cNvSpPr>
            <a:spLocks noGrp="1"/>
          </p:cNvSpPr>
          <p:nvPr>
            <p:ph type="sldNum" sz="quarter" idx="12"/>
          </p:nvPr>
        </p:nvSpPr>
        <p:spPr/>
        <p:txBody>
          <a:bodyPr/>
          <a:lstStyle/>
          <a:p>
            <a:fld id="{69E2E272-14DE-644B-A695-4A66A78D0F76}" type="slidenum">
              <a:rPr lang="en-US"/>
              <a:pPr/>
              <a:t>42</a:t>
            </a:fld>
            <a:endParaRPr lang="en-US"/>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6898" name="Rectangle 2"/>
          <p:cNvSpPr>
            <a:spLocks noGrp="1" noChangeArrowheads="1"/>
          </p:cNvSpPr>
          <p:nvPr>
            <p:ph type="title"/>
          </p:nvPr>
        </p:nvSpPr>
        <p:spPr>
          <a:xfrm>
            <a:off x="330200" y="0"/>
            <a:ext cx="8509000" cy="1143000"/>
          </a:xfrm>
        </p:spPr>
        <p:txBody>
          <a:bodyPr/>
          <a:lstStyle/>
          <a:p>
            <a:r>
              <a:rPr lang="en-US" dirty="0" smtClean="0"/>
              <a:t>Exercise</a:t>
            </a:r>
            <a:endParaRPr lang="en-US" dirty="0"/>
          </a:p>
        </p:txBody>
      </p:sp>
      <p:sp>
        <p:nvSpPr>
          <p:cNvPr id="336899" name="Rectangle 3"/>
          <p:cNvSpPr>
            <a:spLocks noGrp="1" noChangeArrowheads="1"/>
          </p:cNvSpPr>
          <p:nvPr>
            <p:ph idx="1"/>
          </p:nvPr>
        </p:nvSpPr>
        <p:spPr>
          <a:xfrm>
            <a:off x="685800" y="1524000"/>
            <a:ext cx="8001000" cy="4876800"/>
          </a:xfrm>
        </p:spPr>
        <p:txBody>
          <a:bodyPr/>
          <a:lstStyle/>
          <a:p>
            <a:pPr>
              <a:spcBef>
                <a:spcPct val="0"/>
              </a:spcBef>
              <a:spcAft>
                <a:spcPct val="30000"/>
              </a:spcAft>
            </a:pPr>
            <a:r>
              <a:rPr lang="en-US" dirty="0" smtClean="0"/>
              <a:t>Express as an Alloy fact each of the new constraints in the previous slide</a:t>
            </a:r>
            <a:endParaRPr lang="en-US" dirty="0"/>
          </a:p>
        </p:txBody>
      </p:sp>
      <p:sp>
        <p:nvSpPr>
          <p:cNvPr id="5" name="Slide Number Placeholder 4"/>
          <p:cNvSpPr>
            <a:spLocks noGrp="1"/>
          </p:cNvSpPr>
          <p:nvPr>
            <p:ph type="sldNum" sz="quarter" idx="12"/>
          </p:nvPr>
        </p:nvSpPr>
        <p:spPr/>
        <p:txBody>
          <a:bodyPr/>
          <a:lstStyle/>
          <a:p>
            <a:fld id="{ABA22DDB-D4A7-5F40-8DF7-75576EA2CA24}" type="slidenum">
              <a:rPr lang="en-US"/>
              <a:pPr/>
              <a:t>43</a:t>
            </a:fld>
            <a:endParaRPr lang="en-US"/>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2"/>
          <p:cNvSpPr>
            <a:spLocks noGrp="1"/>
          </p:cNvSpPr>
          <p:nvPr>
            <p:ph type="sldNum" sz="quarter" idx="12"/>
          </p:nvPr>
        </p:nvSpPr>
        <p:spPr/>
        <p:txBody>
          <a:bodyPr/>
          <a:lstStyle/>
          <a:p>
            <a:fld id="{1677FEC2-3363-9A4C-95F0-007EBF26D547}" type="slidenum">
              <a:rPr lang="en-US"/>
              <a:pPr/>
              <a:t>44</a:t>
            </a:fld>
            <a:endParaRPr lang="en-US"/>
          </a:p>
        </p:txBody>
      </p:sp>
      <p:sp>
        <p:nvSpPr>
          <p:cNvPr id="387076" name="Rectangle 4"/>
          <p:cNvSpPr>
            <a:spLocks noChangeArrowheads="1"/>
          </p:cNvSpPr>
          <p:nvPr/>
        </p:nvSpPr>
        <p:spPr bwMode="auto">
          <a:xfrm>
            <a:off x="257175" y="1162050"/>
            <a:ext cx="4219575" cy="3810000"/>
          </a:xfrm>
          <a:prstGeom prst="rect">
            <a:avLst/>
          </a:prstGeom>
          <a:noFill/>
          <a:ln w="9525">
            <a:noFill/>
            <a:miter lim="800000"/>
            <a:headEnd/>
            <a:tailEnd/>
          </a:ln>
          <a:effectLst/>
        </p:spPr>
        <p:txBody>
          <a:bodyPr>
            <a:prstTxWarp prst="textNoShape">
              <a:avLst/>
            </a:prstTxWarp>
          </a:bodyPr>
          <a:lstStyle/>
          <a:p>
            <a:pPr marL="342900" indent="-342900">
              <a:spcAft>
                <a:spcPct val="30000"/>
              </a:spcAft>
            </a:pPr>
            <a:r>
              <a:rPr lang="en-US" sz="1600" b="1" dirty="0">
                <a:solidFill>
                  <a:srgbClr val="4F81BD"/>
                </a:solidFill>
                <a:latin typeface="Lucida Console" charset="0"/>
              </a:rPr>
              <a:t>abstract</a:t>
            </a:r>
            <a:r>
              <a:rPr lang="en-US" sz="1600" dirty="0">
                <a:solidFill>
                  <a:srgbClr val="4F81BD"/>
                </a:solidFill>
                <a:latin typeface="Lucida Console" charset="0"/>
              </a:rPr>
              <a:t> sig Person {}</a:t>
            </a:r>
          </a:p>
          <a:p>
            <a:pPr marL="342900" indent="-342900"/>
            <a:r>
              <a:rPr lang="en-US" sz="1600" b="1" dirty="0">
                <a:solidFill>
                  <a:srgbClr val="4F81BD"/>
                </a:solidFill>
                <a:latin typeface="Lucida Console" charset="0"/>
              </a:rPr>
              <a:t>sig</a:t>
            </a:r>
            <a:r>
              <a:rPr lang="en-US" sz="1600" dirty="0">
                <a:solidFill>
                  <a:srgbClr val="4F81BD"/>
                </a:solidFill>
                <a:latin typeface="Lucida Console" charset="0"/>
              </a:rPr>
              <a:t> Faculty </a:t>
            </a:r>
            <a:r>
              <a:rPr lang="en-US" sz="1600" b="1" dirty="0">
                <a:solidFill>
                  <a:srgbClr val="4F81BD"/>
                </a:solidFill>
                <a:latin typeface="Lucida Console" charset="0"/>
              </a:rPr>
              <a:t>extends</a:t>
            </a:r>
            <a:r>
              <a:rPr lang="en-US" sz="1600" dirty="0">
                <a:solidFill>
                  <a:srgbClr val="4F81BD"/>
                </a:solidFill>
                <a:latin typeface="Lucida Console" charset="0"/>
              </a:rPr>
              <a:t> Person {</a:t>
            </a:r>
          </a:p>
          <a:p>
            <a:pPr marL="342900" indent="-342900"/>
            <a:r>
              <a:rPr lang="en-US" sz="1600" dirty="0">
                <a:solidFill>
                  <a:srgbClr val="4F81BD"/>
                </a:solidFill>
                <a:latin typeface="Lucida Console" charset="0"/>
              </a:rPr>
              <a:t>  </a:t>
            </a:r>
            <a:r>
              <a:rPr lang="en-US" sz="1600" dirty="0" err="1">
                <a:solidFill>
                  <a:srgbClr val="4F81BD"/>
                </a:solidFill>
                <a:latin typeface="Lucida Console" charset="0"/>
              </a:rPr>
              <a:t>incommittee</a:t>
            </a:r>
            <a:r>
              <a:rPr lang="en-US" sz="1600" dirty="0">
                <a:solidFill>
                  <a:srgbClr val="4F81BD"/>
                </a:solidFill>
                <a:latin typeface="Lucida Console" charset="0"/>
              </a:rPr>
              <a:t>:</a:t>
            </a:r>
            <a:r>
              <a:rPr lang="en-US" sz="1600" dirty="0" smtClean="0">
                <a:solidFill>
                  <a:srgbClr val="4F81BD"/>
                </a:solidFill>
                <a:latin typeface="Lucida Console" charset="0"/>
              </a:rPr>
              <a:t> </a:t>
            </a:r>
            <a:r>
              <a:rPr lang="en-US" sz="1600" b="1" dirty="0" smtClean="0">
                <a:solidFill>
                  <a:srgbClr val="4F81BD"/>
                </a:solidFill>
                <a:latin typeface="Lucida Console" charset="0"/>
              </a:rPr>
              <a:t>set </a:t>
            </a:r>
            <a:r>
              <a:rPr lang="en-US" sz="1600" dirty="0" smtClean="0">
                <a:solidFill>
                  <a:srgbClr val="4F81BD"/>
                </a:solidFill>
                <a:latin typeface="Lucida Console" charset="0"/>
              </a:rPr>
              <a:t>Graduate </a:t>
            </a:r>
            <a:endParaRPr lang="en-US" sz="1600" dirty="0">
              <a:solidFill>
                <a:srgbClr val="4F81BD"/>
              </a:solidFill>
              <a:latin typeface="Lucida Console" charset="0"/>
            </a:endParaRPr>
          </a:p>
          <a:p>
            <a:pPr marL="342900" indent="-342900">
              <a:spcAft>
                <a:spcPct val="30000"/>
              </a:spcAft>
            </a:pPr>
            <a:r>
              <a:rPr lang="en-US" sz="1600" dirty="0">
                <a:solidFill>
                  <a:srgbClr val="4F81BD"/>
                </a:solidFill>
                <a:latin typeface="Lucida Console" charset="0"/>
              </a:rPr>
              <a:t>}</a:t>
            </a:r>
          </a:p>
          <a:p>
            <a:pPr marL="342900" indent="-342900"/>
            <a:r>
              <a:rPr lang="en-US" sz="1600" b="1" dirty="0">
                <a:solidFill>
                  <a:srgbClr val="4F81BD"/>
                </a:solidFill>
                <a:latin typeface="Lucida Console" charset="0"/>
              </a:rPr>
              <a:t>abstract</a:t>
            </a:r>
            <a:r>
              <a:rPr lang="en-US" sz="1600" dirty="0">
                <a:solidFill>
                  <a:srgbClr val="4F81BD"/>
                </a:solidFill>
                <a:latin typeface="Lucida Console" charset="0"/>
              </a:rPr>
              <a:t> </a:t>
            </a:r>
            <a:r>
              <a:rPr lang="en-US" sz="1600" b="1" dirty="0">
                <a:solidFill>
                  <a:srgbClr val="4F81BD"/>
                </a:solidFill>
                <a:latin typeface="Lucida Console" charset="0"/>
              </a:rPr>
              <a:t>sig</a:t>
            </a:r>
            <a:r>
              <a:rPr lang="en-US" sz="1600" dirty="0">
                <a:solidFill>
                  <a:srgbClr val="4F81BD"/>
                </a:solidFill>
                <a:latin typeface="Lucida Console" charset="0"/>
              </a:rPr>
              <a:t> Student </a:t>
            </a:r>
            <a:r>
              <a:rPr lang="en-US" sz="1600" b="1" dirty="0">
                <a:solidFill>
                  <a:srgbClr val="4F81BD"/>
                </a:solidFill>
                <a:latin typeface="Lucida Console" charset="0"/>
              </a:rPr>
              <a:t>extends</a:t>
            </a:r>
          </a:p>
          <a:p>
            <a:pPr marL="342900" indent="-342900"/>
            <a:r>
              <a:rPr lang="en-US" sz="1600" dirty="0">
                <a:solidFill>
                  <a:srgbClr val="4F81BD"/>
                </a:solidFill>
                <a:latin typeface="Lucida Console" charset="0"/>
              </a:rPr>
              <a:t>Person {</a:t>
            </a:r>
          </a:p>
          <a:p>
            <a:pPr marL="342900" indent="-342900"/>
            <a:r>
              <a:rPr lang="en-US" sz="1600" dirty="0">
                <a:solidFill>
                  <a:srgbClr val="4F81BD"/>
                </a:solidFill>
                <a:latin typeface="Lucida Console" charset="0"/>
              </a:rPr>
              <a:t>  id: </a:t>
            </a:r>
            <a:r>
              <a:rPr lang="en-US" sz="1600" b="1" dirty="0">
                <a:solidFill>
                  <a:srgbClr val="4F81BD"/>
                </a:solidFill>
                <a:latin typeface="Lucida Console" charset="0"/>
              </a:rPr>
              <a:t>one</a:t>
            </a:r>
            <a:r>
              <a:rPr lang="en-US" sz="1600" dirty="0">
                <a:solidFill>
                  <a:srgbClr val="4F81BD"/>
                </a:solidFill>
                <a:latin typeface="Lucida Console" charset="0"/>
              </a:rPr>
              <a:t> Id,</a:t>
            </a:r>
          </a:p>
          <a:p>
            <a:pPr marL="342900" indent="-342900"/>
            <a:r>
              <a:rPr lang="en-US" sz="1600" dirty="0">
                <a:solidFill>
                  <a:srgbClr val="4F81BD"/>
                </a:solidFill>
                <a:latin typeface="Lucida Console" charset="0"/>
              </a:rPr>
              <a:t>  transcript: </a:t>
            </a:r>
            <a:r>
              <a:rPr lang="en-US" sz="1600" b="1" dirty="0">
                <a:solidFill>
                  <a:srgbClr val="4F81BD"/>
                </a:solidFill>
                <a:latin typeface="Lucida Console" charset="0"/>
              </a:rPr>
              <a:t>set</a:t>
            </a:r>
            <a:r>
              <a:rPr lang="en-US" sz="1600" dirty="0">
                <a:solidFill>
                  <a:srgbClr val="4F81BD"/>
                </a:solidFill>
                <a:latin typeface="Lucida Console" charset="0"/>
              </a:rPr>
              <a:t> Course,</a:t>
            </a:r>
          </a:p>
          <a:p>
            <a:pPr marL="342900" indent="-342900"/>
            <a:r>
              <a:rPr lang="en-US" sz="1600" dirty="0">
                <a:solidFill>
                  <a:srgbClr val="4F81BD"/>
                </a:solidFill>
                <a:latin typeface="Lucida Console" charset="0"/>
              </a:rPr>
              <a:t>  major: </a:t>
            </a:r>
            <a:r>
              <a:rPr lang="en-US" sz="1600" b="1" dirty="0">
                <a:solidFill>
                  <a:srgbClr val="4F81BD"/>
                </a:solidFill>
                <a:latin typeface="Lucida Console" charset="0"/>
              </a:rPr>
              <a:t>one</a:t>
            </a:r>
            <a:r>
              <a:rPr lang="en-US" sz="1600" dirty="0">
                <a:solidFill>
                  <a:srgbClr val="4F81BD"/>
                </a:solidFill>
                <a:latin typeface="Lucida Console" charset="0"/>
              </a:rPr>
              <a:t> Department</a:t>
            </a:r>
          </a:p>
          <a:p>
            <a:pPr marL="342900" indent="-342900">
              <a:spcAft>
                <a:spcPct val="30000"/>
              </a:spcAft>
            </a:pPr>
            <a:r>
              <a:rPr lang="en-US" sz="1600" dirty="0">
                <a:solidFill>
                  <a:srgbClr val="4F81BD"/>
                </a:solidFill>
                <a:latin typeface="Lucida Console" charset="0"/>
              </a:rPr>
              <a:t>}</a:t>
            </a:r>
          </a:p>
          <a:p>
            <a:pPr marL="342900" indent="-342900">
              <a:spcAft>
                <a:spcPct val="30000"/>
              </a:spcAft>
            </a:pPr>
            <a:r>
              <a:rPr lang="en-US" sz="1600" b="1" dirty="0">
                <a:solidFill>
                  <a:srgbClr val="4F81BD"/>
                </a:solidFill>
                <a:latin typeface="Lucida Console" charset="0"/>
              </a:rPr>
              <a:t>sig</a:t>
            </a:r>
            <a:r>
              <a:rPr lang="en-US" sz="1600" dirty="0">
                <a:solidFill>
                  <a:srgbClr val="4F81BD"/>
                </a:solidFill>
                <a:latin typeface="Lucida Console" charset="0"/>
              </a:rPr>
              <a:t> Undergrad </a:t>
            </a:r>
            <a:r>
              <a:rPr lang="en-US" sz="1600" b="1" dirty="0">
                <a:solidFill>
                  <a:srgbClr val="4F81BD"/>
                </a:solidFill>
                <a:latin typeface="Lucida Console" charset="0"/>
              </a:rPr>
              <a:t>extends</a:t>
            </a:r>
            <a:r>
              <a:rPr lang="en-US" sz="1600" dirty="0">
                <a:solidFill>
                  <a:srgbClr val="4F81BD"/>
                </a:solidFill>
                <a:latin typeface="Lucida Console" charset="0"/>
              </a:rPr>
              <a:t> Student {}</a:t>
            </a:r>
          </a:p>
          <a:p>
            <a:pPr marL="342900" indent="-342900"/>
            <a:r>
              <a:rPr lang="en-US" sz="1600" b="1" dirty="0">
                <a:solidFill>
                  <a:srgbClr val="4F81BD"/>
                </a:solidFill>
                <a:latin typeface="Lucida Console" charset="0"/>
              </a:rPr>
              <a:t>sig</a:t>
            </a:r>
            <a:r>
              <a:rPr lang="en-US" sz="1600" dirty="0">
                <a:solidFill>
                  <a:srgbClr val="4F81BD"/>
                </a:solidFill>
                <a:latin typeface="Lucida Console" charset="0"/>
              </a:rPr>
              <a:t> Graduate </a:t>
            </a:r>
            <a:r>
              <a:rPr lang="en-US" sz="1600" b="1" dirty="0">
                <a:solidFill>
                  <a:srgbClr val="4F81BD"/>
                </a:solidFill>
                <a:latin typeface="Lucida Console" charset="0"/>
              </a:rPr>
              <a:t>extends</a:t>
            </a:r>
            <a:r>
              <a:rPr lang="en-US" sz="1600" dirty="0">
                <a:solidFill>
                  <a:srgbClr val="4F81BD"/>
                </a:solidFill>
                <a:latin typeface="Lucida Console" charset="0"/>
              </a:rPr>
              <a:t> Student {</a:t>
            </a:r>
          </a:p>
          <a:p>
            <a:pPr marL="342900" indent="-342900"/>
            <a:r>
              <a:rPr lang="en-US" sz="1600" dirty="0">
                <a:solidFill>
                  <a:srgbClr val="4F81BD"/>
                </a:solidFill>
                <a:latin typeface="Lucida Console" charset="0"/>
              </a:rPr>
              <a:t>  advisor: </a:t>
            </a:r>
            <a:r>
              <a:rPr lang="en-US" sz="1600" b="1" dirty="0">
                <a:solidFill>
                  <a:srgbClr val="4F81BD"/>
                </a:solidFill>
                <a:latin typeface="Lucida Console" charset="0"/>
              </a:rPr>
              <a:t>one</a:t>
            </a:r>
            <a:r>
              <a:rPr lang="en-US" sz="1600" dirty="0">
                <a:solidFill>
                  <a:srgbClr val="4F81BD"/>
                </a:solidFill>
                <a:latin typeface="Lucida Console" charset="0"/>
              </a:rPr>
              <a:t> Faculty </a:t>
            </a:r>
          </a:p>
          <a:p>
            <a:pPr marL="342900" indent="-342900"/>
            <a:r>
              <a:rPr lang="en-US" sz="1600" dirty="0">
                <a:solidFill>
                  <a:srgbClr val="4F81BD"/>
                </a:solidFill>
                <a:latin typeface="Lucida Console" charset="0"/>
              </a:rPr>
              <a:t>}</a:t>
            </a:r>
          </a:p>
        </p:txBody>
      </p:sp>
      <p:sp>
        <p:nvSpPr>
          <p:cNvPr id="387078" name="Rectangle 6"/>
          <p:cNvSpPr>
            <a:spLocks noChangeArrowheads="1"/>
          </p:cNvSpPr>
          <p:nvPr/>
        </p:nvSpPr>
        <p:spPr bwMode="auto">
          <a:xfrm>
            <a:off x="4772025" y="1162050"/>
            <a:ext cx="4000500" cy="3829050"/>
          </a:xfrm>
          <a:prstGeom prst="rect">
            <a:avLst/>
          </a:prstGeom>
          <a:noFill/>
          <a:ln w="9525">
            <a:noFill/>
            <a:miter lim="800000"/>
            <a:headEnd/>
            <a:tailEnd/>
          </a:ln>
          <a:effectLst/>
        </p:spPr>
        <p:txBody>
          <a:bodyPr>
            <a:prstTxWarp prst="textNoShape">
              <a:avLst/>
            </a:prstTxWarp>
          </a:bodyPr>
          <a:lstStyle/>
          <a:p>
            <a:pPr marL="342900" indent="-342900"/>
            <a:r>
              <a:rPr lang="en-US" sz="1600" b="1" dirty="0">
                <a:solidFill>
                  <a:srgbClr val="4F81BD"/>
                </a:solidFill>
                <a:latin typeface="Lucida Console" charset="0"/>
              </a:rPr>
              <a:t>sig</a:t>
            </a:r>
            <a:r>
              <a:rPr lang="en-US" sz="1600" dirty="0">
                <a:solidFill>
                  <a:srgbClr val="4F81BD"/>
                </a:solidFill>
                <a:latin typeface="Lucida Console" charset="0"/>
              </a:rPr>
              <a:t> Instructor </a:t>
            </a:r>
            <a:r>
              <a:rPr lang="en-US" sz="1600" b="1" dirty="0">
                <a:solidFill>
                  <a:srgbClr val="4F81BD"/>
                </a:solidFill>
                <a:latin typeface="Lucida Console" charset="0"/>
              </a:rPr>
              <a:t>in</a:t>
            </a:r>
            <a:r>
              <a:rPr lang="en-US" sz="1600" dirty="0">
                <a:solidFill>
                  <a:srgbClr val="4F81BD"/>
                </a:solidFill>
                <a:latin typeface="Lucida Console" charset="0"/>
              </a:rPr>
              <a:t> Person {</a:t>
            </a:r>
          </a:p>
          <a:p>
            <a:pPr marL="342900" indent="-342900"/>
            <a:r>
              <a:rPr lang="en-US" sz="1600" dirty="0">
                <a:solidFill>
                  <a:srgbClr val="4F81BD"/>
                </a:solidFill>
                <a:latin typeface="Lucida Console" charset="0"/>
              </a:rPr>
              <a:t>  department: </a:t>
            </a:r>
            <a:r>
              <a:rPr lang="en-US" sz="1600" b="1" dirty="0">
                <a:solidFill>
                  <a:srgbClr val="4F81BD"/>
                </a:solidFill>
                <a:latin typeface="Lucida Console" charset="0"/>
              </a:rPr>
              <a:t>one</a:t>
            </a:r>
            <a:r>
              <a:rPr lang="en-US" sz="1600" dirty="0">
                <a:solidFill>
                  <a:srgbClr val="4F81BD"/>
                </a:solidFill>
                <a:latin typeface="Lucida Console" charset="0"/>
              </a:rPr>
              <a:t> Department</a:t>
            </a:r>
          </a:p>
          <a:p>
            <a:pPr marL="342900" indent="-342900">
              <a:spcAft>
                <a:spcPct val="30000"/>
              </a:spcAft>
            </a:pPr>
            <a:r>
              <a:rPr lang="en-US" sz="1600" dirty="0">
                <a:solidFill>
                  <a:srgbClr val="4F81BD"/>
                </a:solidFill>
                <a:latin typeface="Lucida Console" charset="0"/>
              </a:rPr>
              <a:t>}</a:t>
            </a:r>
          </a:p>
          <a:p>
            <a:pPr marL="342900" indent="-342900"/>
            <a:r>
              <a:rPr lang="en-US" sz="1600" b="1" dirty="0">
                <a:solidFill>
                  <a:srgbClr val="4F81BD"/>
                </a:solidFill>
                <a:latin typeface="Lucida Console" charset="0"/>
              </a:rPr>
              <a:t>sig</a:t>
            </a:r>
            <a:r>
              <a:rPr lang="en-US" sz="1600" dirty="0">
                <a:solidFill>
                  <a:srgbClr val="4F81BD"/>
                </a:solidFill>
                <a:latin typeface="Lucida Console" charset="0"/>
              </a:rPr>
              <a:t> Course {</a:t>
            </a:r>
          </a:p>
          <a:p>
            <a:pPr marL="342900" indent="-342900"/>
            <a:r>
              <a:rPr lang="en-US" sz="1600" dirty="0">
                <a:solidFill>
                  <a:srgbClr val="4F81BD"/>
                </a:solidFill>
                <a:latin typeface="Lucida Console" charset="0"/>
              </a:rPr>
              <a:t>  </a:t>
            </a:r>
            <a:r>
              <a:rPr lang="en-US" sz="1600" dirty="0" err="1">
                <a:solidFill>
                  <a:srgbClr val="4F81BD"/>
                </a:solidFill>
                <a:latin typeface="Lucida Console" charset="0"/>
              </a:rPr>
              <a:t>taughtby</a:t>
            </a:r>
            <a:r>
              <a:rPr lang="en-US" sz="1600" dirty="0">
                <a:solidFill>
                  <a:srgbClr val="4F81BD"/>
                </a:solidFill>
                <a:latin typeface="Lucida Console" charset="0"/>
              </a:rPr>
              <a:t>: </a:t>
            </a:r>
            <a:r>
              <a:rPr lang="en-US" sz="1600" b="1" dirty="0">
                <a:solidFill>
                  <a:srgbClr val="4F81BD"/>
                </a:solidFill>
                <a:latin typeface="Lucida Console" charset="0"/>
              </a:rPr>
              <a:t>one</a:t>
            </a:r>
            <a:r>
              <a:rPr lang="en-US" sz="1600" dirty="0">
                <a:solidFill>
                  <a:srgbClr val="4F81BD"/>
                </a:solidFill>
                <a:latin typeface="Lucida Console" charset="0"/>
              </a:rPr>
              <a:t> Instructor,</a:t>
            </a:r>
          </a:p>
          <a:p>
            <a:pPr marL="342900" indent="-342900"/>
            <a:r>
              <a:rPr lang="en-US" sz="1600" dirty="0">
                <a:solidFill>
                  <a:srgbClr val="4F81BD"/>
                </a:solidFill>
                <a:latin typeface="Lucida Console" charset="0"/>
              </a:rPr>
              <a:t>  enrolled: </a:t>
            </a:r>
            <a:r>
              <a:rPr lang="en-US" sz="1600" b="1" dirty="0">
                <a:solidFill>
                  <a:srgbClr val="4F81BD"/>
                </a:solidFill>
                <a:latin typeface="Lucida Console" charset="0"/>
              </a:rPr>
              <a:t>some</a:t>
            </a:r>
            <a:r>
              <a:rPr lang="en-US" sz="1600" dirty="0">
                <a:solidFill>
                  <a:srgbClr val="4F81BD"/>
                </a:solidFill>
                <a:latin typeface="Lucida Console" charset="0"/>
              </a:rPr>
              <a:t> Student,</a:t>
            </a:r>
          </a:p>
          <a:p>
            <a:pPr marL="342900" indent="-342900"/>
            <a:r>
              <a:rPr lang="en-US" sz="1600" dirty="0">
                <a:solidFill>
                  <a:srgbClr val="4F81BD"/>
                </a:solidFill>
                <a:latin typeface="Lucida Console" charset="0"/>
              </a:rPr>
              <a:t>  waitlist: </a:t>
            </a:r>
            <a:r>
              <a:rPr lang="en-US" sz="1600" b="1" dirty="0">
                <a:solidFill>
                  <a:srgbClr val="4F81BD"/>
                </a:solidFill>
                <a:latin typeface="Lucida Console" charset="0"/>
              </a:rPr>
              <a:t>set</a:t>
            </a:r>
            <a:r>
              <a:rPr lang="en-US" sz="1600" dirty="0">
                <a:solidFill>
                  <a:srgbClr val="4F81BD"/>
                </a:solidFill>
                <a:latin typeface="Lucida Console" charset="0"/>
              </a:rPr>
              <a:t> Student, </a:t>
            </a:r>
          </a:p>
          <a:p>
            <a:pPr marL="342900" indent="-342900"/>
            <a:r>
              <a:rPr lang="en-US" sz="1600" dirty="0">
                <a:solidFill>
                  <a:srgbClr val="4F81BD"/>
                </a:solidFill>
                <a:latin typeface="Lucida Console" charset="0"/>
              </a:rPr>
              <a:t>  prerequisites: </a:t>
            </a:r>
            <a:r>
              <a:rPr lang="en-US" sz="1600" b="1" dirty="0">
                <a:solidFill>
                  <a:srgbClr val="4F81BD"/>
                </a:solidFill>
                <a:latin typeface="Lucida Console" charset="0"/>
              </a:rPr>
              <a:t>set</a:t>
            </a:r>
            <a:r>
              <a:rPr lang="en-US" sz="1600" dirty="0">
                <a:solidFill>
                  <a:srgbClr val="4F81BD"/>
                </a:solidFill>
                <a:latin typeface="Lucida Console" charset="0"/>
              </a:rPr>
              <a:t> Course</a:t>
            </a:r>
          </a:p>
          <a:p>
            <a:pPr marL="342900" indent="-342900">
              <a:spcAft>
                <a:spcPct val="30000"/>
              </a:spcAft>
            </a:pPr>
            <a:r>
              <a:rPr lang="en-US" sz="1600" dirty="0">
                <a:solidFill>
                  <a:srgbClr val="4F81BD"/>
                </a:solidFill>
                <a:latin typeface="Lucida Console" charset="0"/>
              </a:rPr>
              <a:t>}</a:t>
            </a:r>
          </a:p>
          <a:p>
            <a:pPr marL="342900" indent="-342900">
              <a:spcAft>
                <a:spcPct val="30000"/>
              </a:spcAft>
            </a:pPr>
            <a:r>
              <a:rPr lang="en-US" sz="1600" b="1" dirty="0">
                <a:solidFill>
                  <a:srgbClr val="4F81BD"/>
                </a:solidFill>
                <a:latin typeface="Lucida Console" charset="0"/>
              </a:rPr>
              <a:t>sig</a:t>
            </a:r>
            <a:r>
              <a:rPr lang="en-US" sz="1600" dirty="0">
                <a:solidFill>
                  <a:srgbClr val="4F81BD"/>
                </a:solidFill>
                <a:latin typeface="Lucida Console" charset="0"/>
              </a:rPr>
              <a:t> Id {}</a:t>
            </a:r>
          </a:p>
          <a:p>
            <a:pPr marL="342900" indent="-342900"/>
            <a:r>
              <a:rPr lang="en-US" sz="1600" b="1" dirty="0">
                <a:solidFill>
                  <a:srgbClr val="4F81BD"/>
                </a:solidFill>
                <a:latin typeface="Lucida Console" charset="0"/>
              </a:rPr>
              <a:t>sig</a:t>
            </a:r>
            <a:r>
              <a:rPr lang="en-US" sz="1600" dirty="0">
                <a:solidFill>
                  <a:srgbClr val="4F81BD"/>
                </a:solidFill>
                <a:latin typeface="Lucida Console" charset="0"/>
              </a:rPr>
              <a:t> Department { </a:t>
            </a:r>
          </a:p>
          <a:p>
            <a:pPr marL="342900" indent="-342900"/>
            <a:r>
              <a:rPr lang="en-US" sz="1600" dirty="0">
                <a:solidFill>
                  <a:srgbClr val="4F81BD"/>
                </a:solidFill>
                <a:latin typeface="Lucida Console" charset="0"/>
              </a:rPr>
              <a:t>  courses: </a:t>
            </a:r>
            <a:r>
              <a:rPr lang="en-US" sz="1600" b="1" dirty="0">
                <a:solidFill>
                  <a:srgbClr val="4F81BD"/>
                </a:solidFill>
                <a:latin typeface="Lucida Console" charset="0"/>
              </a:rPr>
              <a:t>some</a:t>
            </a:r>
            <a:r>
              <a:rPr lang="en-US" sz="1600" dirty="0">
                <a:solidFill>
                  <a:srgbClr val="4F81BD"/>
                </a:solidFill>
                <a:latin typeface="Lucida Console" charset="0"/>
              </a:rPr>
              <a:t> Course, </a:t>
            </a:r>
          </a:p>
          <a:p>
            <a:pPr marL="342900" indent="-342900"/>
            <a:r>
              <a:rPr lang="en-US" sz="1600" dirty="0">
                <a:solidFill>
                  <a:srgbClr val="4F81BD"/>
                </a:solidFill>
                <a:latin typeface="Lucida Console" charset="0"/>
              </a:rPr>
              <a:t>  required: </a:t>
            </a:r>
            <a:r>
              <a:rPr lang="en-US" sz="1600" b="1" dirty="0">
                <a:solidFill>
                  <a:srgbClr val="4F81BD"/>
                </a:solidFill>
                <a:latin typeface="Lucida Console" charset="0"/>
              </a:rPr>
              <a:t>some</a:t>
            </a:r>
            <a:r>
              <a:rPr lang="en-US" sz="1600" dirty="0">
                <a:solidFill>
                  <a:srgbClr val="4F81BD"/>
                </a:solidFill>
                <a:latin typeface="Lucida Console" charset="0"/>
              </a:rPr>
              <a:t> Course </a:t>
            </a:r>
          </a:p>
          <a:p>
            <a:pPr marL="342900" indent="-342900"/>
            <a:r>
              <a:rPr lang="en-US" sz="1600" dirty="0">
                <a:solidFill>
                  <a:srgbClr val="4F81BD"/>
                </a:solidFill>
                <a:latin typeface="Lucida Console" charset="0"/>
              </a:rPr>
              <a:t>}</a:t>
            </a:r>
          </a:p>
        </p:txBody>
      </p:sp>
      <p:sp>
        <p:nvSpPr>
          <p:cNvPr id="387079" name="Text Box 7"/>
          <p:cNvSpPr txBox="1">
            <a:spLocks noChangeArrowheads="1"/>
          </p:cNvSpPr>
          <p:nvPr/>
        </p:nvSpPr>
        <p:spPr bwMode="auto">
          <a:xfrm>
            <a:off x="269875" y="858838"/>
            <a:ext cx="8655050" cy="381000"/>
          </a:xfrm>
          <a:prstGeom prst="rect">
            <a:avLst/>
          </a:prstGeom>
          <a:noFill/>
          <a:ln w="9525">
            <a:noFill/>
            <a:miter lim="800000"/>
            <a:headEnd/>
            <a:tailEnd/>
          </a:ln>
          <a:effectLst/>
        </p:spPr>
        <p:txBody>
          <a:bodyPr wrap="none">
            <a:prstTxWarp prst="textNoShape">
              <a:avLst/>
            </a:prstTxWarp>
            <a:spAutoFit/>
          </a:bodyPr>
          <a:lstStyle/>
          <a:p>
            <a:r>
              <a:rPr lang="en-US" sz="1900" dirty="0">
                <a:solidFill>
                  <a:srgbClr val="95B3D7"/>
                </a:solidFill>
                <a:latin typeface="Lucida Console" charset="0"/>
              </a:rPr>
              <a:t>------------------ Signatures and Fields -----------------</a:t>
            </a:r>
          </a:p>
        </p:txBody>
      </p:sp>
      <p:sp>
        <p:nvSpPr>
          <p:cNvPr id="387080" name="Text Box 8"/>
          <p:cNvSpPr txBox="1">
            <a:spLocks noChangeArrowheads="1"/>
          </p:cNvSpPr>
          <p:nvPr/>
        </p:nvSpPr>
        <p:spPr bwMode="auto">
          <a:xfrm>
            <a:off x="279400" y="157163"/>
            <a:ext cx="8515350" cy="461665"/>
          </a:xfrm>
          <a:prstGeom prst="rect">
            <a:avLst/>
          </a:prstGeom>
          <a:noFill/>
          <a:ln w="38100">
            <a:solidFill>
              <a:schemeClr val="accent2"/>
            </a:solidFill>
            <a:miter lim="800000"/>
            <a:headEnd/>
            <a:tailEnd/>
          </a:ln>
          <a:effectLst/>
        </p:spPr>
        <p:txBody>
          <a:bodyPr>
            <a:prstTxWarp prst="textNoShape">
              <a:avLst/>
            </a:prstTxWarp>
            <a:spAutoFit/>
          </a:bodyPr>
          <a:lstStyle/>
          <a:p>
            <a:pPr algn="ctr">
              <a:spcAft>
                <a:spcPct val="40000"/>
              </a:spcAft>
              <a:buClr>
                <a:schemeClr val="folHlink"/>
              </a:buClr>
              <a:buSzPct val="60000"/>
              <a:buFont typeface="Wingdings" charset="2"/>
              <a:buNone/>
            </a:pPr>
            <a:r>
              <a:rPr lang="en-US" dirty="0">
                <a:solidFill>
                  <a:schemeClr val="accent2"/>
                </a:solidFill>
              </a:rPr>
              <a:t>Advisors are on their</a:t>
            </a:r>
            <a:r>
              <a:rPr lang="en-US" dirty="0" smtClean="0">
                <a:solidFill>
                  <a:schemeClr val="accent2"/>
                </a:solidFill>
              </a:rPr>
              <a:t> advisees’ committees</a:t>
            </a:r>
            <a:endParaRPr lang="en-US" dirty="0">
              <a:solidFill>
                <a:schemeClr val="accent2"/>
              </a:solidFill>
            </a:endParaRPr>
          </a:p>
        </p:txBody>
      </p:sp>
      <p:sp>
        <p:nvSpPr>
          <p:cNvPr id="8" name="TextBox 7"/>
          <p:cNvSpPr txBox="1"/>
          <p:nvPr/>
        </p:nvSpPr>
        <p:spPr>
          <a:xfrm>
            <a:off x="423333" y="5249326"/>
            <a:ext cx="8356599" cy="1015663"/>
          </a:xfrm>
          <a:prstGeom prst="rect">
            <a:avLst/>
          </a:prstGeom>
          <a:solidFill>
            <a:schemeClr val="accent3">
              <a:lumMod val="20000"/>
              <a:lumOff val="80000"/>
              <a:alpha val="74000"/>
            </a:schemeClr>
          </a:solidFill>
          <a:effectLst/>
        </p:spPr>
        <p:txBody>
          <a:bodyPr wrap="square" rtlCol="0">
            <a:spAutoFit/>
          </a:bodyPr>
          <a:lstStyle/>
          <a:p>
            <a:endParaRPr lang="en-US" sz="2000" dirty="0" smtClean="0">
              <a:latin typeface="Lucida Console"/>
              <a:cs typeface="Lucida Console"/>
            </a:endParaRPr>
          </a:p>
          <a:p>
            <a:endParaRPr lang="en-US" sz="2000" dirty="0" smtClean="0">
              <a:latin typeface="Lucida Console"/>
              <a:cs typeface="Lucida Console"/>
            </a:endParaRPr>
          </a:p>
          <a:p>
            <a:endParaRPr lang="en-US" sz="2000" dirty="0">
              <a:latin typeface="Lucida Console"/>
              <a:cs typeface="Lucida Console"/>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2"/>
          <p:cNvSpPr>
            <a:spLocks noGrp="1"/>
          </p:cNvSpPr>
          <p:nvPr>
            <p:ph type="sldNum" sz="quarter" idx="12"/>
          </p:nvPr>
        </p:nvSpPr>
        <p:spPr/>
        <p:txBody>
          <a:bodyPr/>
          <a:lstStyle/>
          <a:p>
            <a:fld id="{934EC49E-3DA7-C24D-A0B7-8B61602574D9}" type="slidenum">
              <a:rPr lang="en-US"/>
              <a:pPr/>
              <a:t>45</a:t>
            </a:fld>
            <a:endParaRPr lang="en-US"/>
          </a:p>
        </p:txBody>
      </p:sp>
      <p:sp>
        <p:nvSpPr>
          <p:cNvPr id="397314" name="Rectangle 2"/>
          <p:cNvSpPr>
            <a:spLocks noChangeArrowheads="1"/>
          </p:cNvSpPr>
          <p:nvPr/>
        </p:nvSpPr>
        <p:spPr bwMode="auto">
          <a:xfrm>
            <a:off x="257175" y="1162050"/>
            <a:ext cx="4219575" cy="3810000"/>
          </a:xfrm>
          <a:prstGeom prst="rect">
            <a:avLst/>
          </a:prstGeom>
          <a:noFill/>
          <a:ln w="9525">
            <a:noFill/>
            <a:miter lim="800000"/>
            <a:headEnd/>
            <a:tailEnd/>
          </a:ln>
          <a:effectLst/>
        </p:spPr>
        <p:txBody>
          <a:bodyPr>
            <a:prstTxWarp prst="textNoShape">
              <a:avLst/>
            </a:prstTxWarp>
          </a:bodyPr>
          <a:lstStyle/>
          <a:p>
            <a:pPr marL="342900" indent="-342900">
              <a:spcAft>
                <a:spcPct val="30000"/>
              </a:spcAft>
            </a:pPr>
            <a:r>
              <a:rPr lang="en-US" sz="1600" b="1" dirty="0">
                <a:solidFill>
                  <a:srgbClr val="4F81BD"/>
                </a:solidFill>
                <a:latin typeface="Lucida Console" charset="0"/>
              </a:rPr>
              <a:t>abstract</a:t>
            </a:r>
            <a:r>
              <a:rPr lang="en-US" sz="1600" dirty="0">
                <a:solidFill>
                  <a:srgbClr val="4F81BD"/>
                </a:solidFill>
                <a:latin typeface="Lucida Console" charset="0"/>
              </a:rPr>
              <a:t> sig Person {}</a:t>
            </a:r>
          </a:p>
          <a:p>
            <a:pPr marL="342900" indent="-342900"/>
            <a:r>
              <a:rPr lang="en-US" sz="1600" b="1" dirty="0">
                <a:solidFill>
                  <a:srgbClr val="4F81BD"/>
                </a:solidFill>
                <a:latin typeface="Lucida Console" charset="0"/>
              </a:rPr>
              <a:t>sig</a:t>
            </a:r>
            <a:r>
              <a:rPr lang="en-US" sz="1600" dirty="0">
                <a:solidFill>
                  <a:srgbClr val="4F81BD"/>
                </a:solidFill>
                <a:latin typeface="Lucida Console" charset="0"/>
              </a:rPr>
              <a:t> Faculty </a:t>
            </a:r>
            <a:r>
              <a:rPr lang="en-US" sz="1600" b="1" dirty="0">
                <a:solidFill>
                  <a:srgbClr val="4F81BD"/>
                </a:solidFill>
                <a:latin typeface="Lucida Console" charset="0"/>
              </a:rPr>
              <a:t>extends</a:t>
            </a:r>
            <a:r>
              <a:rPr lang="en-US" sz="1600" dirty="0">
                <a:solidFill>
                  <a:srgbClr val="4F81BD"/>
                </a:solidFill>
                <a:latin typeface="Lucida Console" charset="0"/>
              </a:rPr>
              <a:t> Person {</a:t>
            </a:r>
          </a:p>
          <a:p>
            <a:pPr marL="342900" indent="-342900"/>
            <a:r>
              <a:rPr lang="en-US" sz="1600" dirty="0">
                <a:solidFill>
                  <a:srgbClr val="4F81BD"/>
                </a:solidFill>
                <a:latin typeface="Lucida Console" charset="0"/>
              </a:rPr>
              <a:t> </a:t>
            </a:r>
            <a:r>
              <a:rPr lang="en-US" sz="1600" dirty="0" smtClean="0">
                <a:solidFill>
                  <a:srgbClr val="4F81BD"/>
                </a:solidFill>
                <a:latin typeface="Lucida Console" charset="0"/>
              </a:rPr>
              <a:t> </a:t>
            </a:r>
            <a:r>
              <a:rPr lang="en-US" sz="1600" dirty="0" err="1" smtClean="0">
                <a:solidFill>
                  <a:srgbClr val="4F81BD"/>
                </a:solidFill>
                <a:latin typeface="Lucida Console" charset="0"/>
              </a:rPr>
              <a:t>incommittee</a:t>
            </a:r>
            <a:r>
              <a:rPr lang="en-US" sz="1600" dirty="0" smtClean="0">
                <a:solidFill>
                  <a:srgbClr val="4F81BD"/>
                </a:solidFill>
                <a:latin typeface="Lucida Console" charset="0"/>
              </a:rPr>
              <a:t>: set Graduate </a:t>
            </a:r>
            <a:endParaRPr lang="en-US" sz="1600" dirty="0">
              <a:solidFill>
                <a:srgbClr val="4F81BD"/>
              </a:solidFill>
              <a:latin typeface="Lucida Console" charset="0"/>
            </a:endParaRPr>
          </a:p>
          <a:p>
            <a:pPr marL="342900" indent="-342900">
              <a:spcAft>
                <a:spcPct val="30000"/>
              </a:spcAft>
            </a:pPr>
            <a:r>
              <a:rPr lang="en-US" sz="1600" dirty="0">
                <a:solidFill>
                  <a:srgbClr val="4F81BD"/>
                </a:solidFill>
                <a:latin typeface="Lucida Console" charset="0"/>
              </a:rPr>
              <a:t>}</a:t>
            </a:r>
          </a:p>
          <a:p>
            <a:pPr marL="342900" indent="-342900"/>
            <a:r>
              <a:rPr lang="en-US" sz="1600" b="1" dirty="0">
                <a:solidFill>
                  <a:srgbClr val="4F81BD"/>
                </a:solidFill>
                <a:latin typeface="Lucida Console" charset="0"/>
              </a:rPr>
              <a:t>abstract</a:t>
            </a:r>
            <a:r>
              <a:rPr lang="en-US" sz="1600" dirty="0">
                <a:solidFill>
                  <a:srgbClr val="4F81BD"/>
                </a:solidFill>
                <a:latin typeface="Lucida Console" charset="0"/>
              </a:rPr>
              <a:t> </a:t>
            </a:r>
            <a:r>
              <a:rPr lang="en-US" sz="1600" b="1" dirty="0">
                <a:solidFill>
                  <a:srgbClr val="4F81BD"/>
                </a:solidFill>
                <a:latin typeface="Lucida Console" charset="0"/>
              </a:rPr>
              <a:t>sig</a:t>
            </a:r>
            <a:r>
              <a:rPr lang="en-US" sz="1600" dirty="0">
                <a:solidFill>
                  <a:srgbClr val="4F81BD"/>
                </a:solidFill>
                <a:latin typeface="Lucida Console" charset="0"/>
              </a:rPr>
              <a:t> Student </a:t>
            </a:r>
            <a:r>
              <a:rPr lang="en-US" sz="1600" b="1" dirty="0">
                <a:solidFill>
                  <a:srgbClr val="4F81BD"/>
                </a:solidFill>
                <a:latin typeface="Lucida Console" charset="0"/>
              </a:rPr>
              <a:t>extends</a:t>
            </a:r>
          </a:p>
          <a:p>
            <a:pPr marL="342900" indent="-342900"/>
            <a:r>
              <a:rPr lang="en-US" sz="1600" dirty="0">
                <a:solidFill>
                  <a:srgbClr val="4F81BD"/>
                </a:solidFill>
                <a:latin typeface="Lucida Console" charset="0"/>
              </a:rPr>
              <a:t>Person {</a:t>
            </a:r>
          </a:p>
          <a:p>
            <a:pPr marL="342900" indent="-342900"/>
            <a:r>
              <a:rPr lang="en-US" sz="1600" dirty="0">
                <a:solidFill>
                  <a:srgbClr val="4F81BD"/>
                </a:solidFill>
                <a:latin typeface="Lucida Console" charset="0"/>
              </a:rPr>
              <a:t>  id: </a:t>
            </a:r>
            <a:r>
              <a:rPr lang="en-US" sz="1600" b="1" dirty="0">
                <a:solidFill>
                  <a:srgbClr val="4F81BD"/>
                </a:solidFill>
                <a:latin typeface="Lucida Console" charset="0"/>
              </a:rPr>
              <a:t>one</a:t>
            </a:r>
            <a:r>
              <a:rPr lang="en-US" sz="1600" dirty="0">
                <a:solidFill>
                  <a:srgbClr val="4F81BD"/>
                </a:solidFill>
                <a:latin typeface="Lucida Console" charset="0"/>
              </a:rPr>
              <a:t> Id,</a:t>
            </a:r>
          </a:p>
          <a:p>
            <a:pPr marL="342900" indent="-342900"/>
            <a:r>
              <a:rPr lang="en-US" sz="1600" dirty="0">
                <a:solidFill>
                  <a:srgbClr val="4F81BD"/>
                </a:solidFill>
                <a:latin typeface="Lucida Console" charset="0"/>
              </a:rPr>
              <a:t>  transcript: </a:t>
            </a:r>
            <a:r>
              <a:rPr lang="en-US" sz="1600" b="1" dirty="0">
                <a:solidFill>
                  <a:srgbClr val="4F81BD"/>
                </a:solidFill>
                <a:latin typeface="Lucida Console" charset="0"/>
              </a:rPr>
              <a:t>set</a:t>
            </a:r>
            <a:r>
              <a:rPr lang="en-US" sz="1600" dirty="0">
                <a:solidFill>
                  <a:srgbClr val="4F81BD"/>
                </a:solidFill>
                <a:latin typeface="Lucida Console" charset="0"/>
              </a:rPr>
              <a:t> Course,</a:t>
            </a:r>
          </a:p>
          <a:p>
            <a:pPr marL="342900" indent="-342900"/>
            <a:r>
              <a:rPr lang="en-US" sz="1600" dirty="0">
                <a:solidFill>
                  <a:srgbClr val="4F81BD"/>
                </a:solidFill>
                <a:latin typeface="Lucida Console" charset="0"/>
              </a:rPr>
              <a:t>  major: </a:t>
            </a:r>
            <a:r>
              <a:rPr lang="en-US" sz="1600" b="1" dirty="0">
                <a:solidFill>
                  <a:srgbClr val="4F81BD"/>
                </a:solidFill>
                <a:latin typeface="Lucida Console" charset="0"/>
              </a:rPr>
              <a:t>one</a:t>
            </a:r>
            <a:r>
              <a:rPr lang="en-US" sz="1600" dirty="0">
                <a:solidFill>
                  <a:srgbClr val="4F81BD"/>
                </a:solidFill>
                <a:latin typeface="Lucida Console" charset="0"/>
              </a:rPr>
              <a:t> Department</a:t>
            </a:r>
          </a:p>
          <a:p>
            <a:pPr marL="342900" indent="-342900">
              <a:spcAft>
                <a:spcPct val="30000"/>
              </a:spcAft>
            </a:pPr>
            <a:r>
              <a:rPr lang="en-US" sz="1600" dirty="0">
                <a:solidFill>
                  <a:srgbClr val="4F81BD"/>
                </a:solidFill>
                <a:latin typeface="Lucida Console" charset="0"/>
              </a:rPr>
              <a:t>}</a:t>
            </a:r>
          </a:p>
          <a:p>
            <a:pPr marL="342900" indent="-342900">
              <a:spcAft>
                <a:spcPct val="30000"/>
              </a:spcAft>
            </a:pPr>
            <a:r>
              <a:rPr lang="en-US" sz="1600" b="1" dirty="0">
                <a:solidFill>
                  <a:srgbClr val="4F81BD"/>
                </a:solidFill>
                <a:latin typeface="Lucida Console" charset="0"/>
              </a:rPr>
              <a:t>sig</a:t>
            </a:r>
            <a:r>
              <a:rPr lang="en-US" sz="1600" dirty="0">
                <a:solidFill>
                  <a:srgbClr val="4F81BD"/>
                </a:solidFill>
                <a:latin typeface="Lucida Console" charset="0"/>
              </a:rPr>
              <a:t> Undergrad </a:t>
            </a:r>
            <a:r>
              <a:rPr lang="en-US" sz="1600" b="1" dirty="0">
                <a:solidFill>
                  <a:srgbClr val="4F81BD"/>
                </a:solidFill>
                <a:latin typeface="Lucida Console" charset="0"/>
              </a:rPr>
              <a:t>extends</a:t>
            </a:r>
            <a:r>
              <a:rPr lang="en-US" sz="1600" dirty="0">
                <a:solidFill>
                  <a:srgbClr val="4F81BD"/>
                </a:solidFill>
                <a:latin typeface="Lucida Console" charset="0"/>
              </a:rPr>
              <a:t> Student {}</a:t>
            </a:r>
          </a:p>
          <a:p>
            <a:pPr marL="342900" indent="-342900"/>
            <a:r>
              <a:rPr lang="en-US" sz="1600" b="1" dirty="0">
                <a:solidFill>
                  <a:srgbClr val="4F81BD"/>
                </a:solidFill>
                <a:latin typeface="Lucida Console" charset="0"/>
              </a:rPr>
              <a:t>sig</a:t>
            </a:r>
            <a:r>
              <a:rPr lang="en-US" sz="1600" dirty="0">
                <a:solidFill>
                  <a:srgbClr val="4F81BD"/>
                </a:solidFill>
                <a:latin typeface="Lucida Console" charset="0"/>
              </a:rPr>
              <a:t> Graduate </a:t>
            </a:r>
            <a:r>
              <a:rPr lang="en-US" sz="1600" b="1" dirty="0">
                <a:solidFill>
                  <a:srgbClr val="4F81BD"/>
                </a:solidFill>
                <a:latin typeface="Lucida Console" charset="0"/>
              </a:rPr>
              <a:t>extends</a:t>
            </a:r>
            <a:r>
              <a:rPr lang="en-US" sz="1600" dirty="0">
                <a:solidFill>
                  <a:srgbClr val="4F81BD"/>
                </a:solidFill>
                <a:latin typeface="Lucida Console" charset="0"/>
              </a:rPr>
              <a:t> Student {</a:t>
            </a:r>
          </a:p>
          <a:p>
            <a:pPr marL="342900" indent="-342900"/>
            <a:r>
              <a:rPr lang="en-US" sz="1600" dirty="0">
                <a:solidFill>
                  <a:srgbClr val="4F81BD"/>
                </a:solidFill>
                <a:latin typeface="Lucida Console" charset="0"/>
              </a:rPr>
              <a:t>  advisor: </a:t>
            </a:r>
            <a:r>
              <a:rPr lang="en-US" sz="1600" b="1" dirty="0">
                <a:solidFill>
                  <a:srgbClr val="4F81BD"/>
                </a:solidFill>
                <a:latin typeface="Lucida Console" charset="0"/>
              </a:rPr>
              <a:t>one</a:t>
            </a:r>
            <a:r>
              <a:rPr lang="en-US" sz="1600" dirty="0">
                <a:solidFill>
                  <a:srgbClr val="4F81BD"/>
                </a:solidFill>
                <a:latin typeface="Lucida Console" charset="0"/>
              </a:rPr>
              <a:t> Faculty </a:t>
            </a:r>
          </a:p>
          <a:p>
            <a:pPr marL="342900" indent="-342900"/>
            <a:r>
              <a:rPr lang="en-US" sz="1600" dirty="0">
                <a:solidFill>
                  <a:srgbClr val="4F81BD"/>
                </a:solidFill>
                <a:latin typeface="Lucida Console" charset="0"/>
              </a:rPr>
              <a:t>}</a:t>
            </a:r>
          </a:p>
        </p:txBody>
      </p:sp>
      <p:sp>
        <p:nvSpPr>
          <p:cNvPr id="397316" name="Rectangle 4"/>
          <p:cNvSpPr>
            <a:spLocks noChangeArrowheads="1"/>
          </p:cNvSpPr>
          <p:nvPr/>
        </p:nvSpPr>
        <p:spPr bwMode="auto">
          <a:xfrm>
            <a:off x="4772025" y="1162050"/>
            <a:ext cx="4000500" cy="3829050"/>
          </a:xfrm>
          <a:prstGeom prst="rect">
            <a:avLst/>
          </a:prstGeom>
          <a:noFill/>
          <a:ln w="9525">
            <a:noFill/>
            <a:miter lim="800000"/>
            <a:headEnd/>
            <a:tailEnd/>
          </a:ln>
          <a:effectLst/>
        </p:spPr>
        <p:txBody>
          <a:bodyPr>
            <a:prstTxWarp prst="textNoShape">
              <a:avLst/>
            </a:prstTxWarp>
          </a:bodyPr>
          <a:lstStyle/>
          <a:p>
            <a:pPr marL="342900" indent="-342900"/>
            <a:r>
              <a:rPr lang="en-US" sz="1600" b="1" dirty="0">
                <a:solidFill>
                  <a:srgbClr val="4F81BD"/>
                </a:solidFill>
                <a:latin typeface="Lucida Console" charset="0"/>
              </a:rPr>
              <a:t>sig</a:t>
            </a:r>
            <a:r>
              <a:rPr lang="en-US" sz="1600" dirty="0">
                <a:solidFill>
                  <a:srgbClr val="4F81BD"/>
                </a:solidFill>
                <a:latin typeface="Lucida Console" charset="0"/>
              </a:rPr>
              <a:t> Instructor </a:t>
            </a:r>
            <a:r>
              <a:rPr lang="en-US" sz="1600" b="1" dirty="0">
                <a:solidFill>
                  <a:srgbClr val="4F81BD"/>
                </a:solidFill>
                <a:latin typeface="Lucida Console" charset="0"/>
              </a:rPr>
              <a:t>in</a:t>
            </a:r>
            <a:r>
              <a:rPr lang="en-US" sz="1600" dirty="0">
                <a:solidFill>
                  <a:srgbClr val="4F81BD"/>
                </a:solidFill>
                <a:latin typeface="Lucida Console" charset="0"/>
              </a:rPr>
              <a:t> Person {</a:t>
            </a:r>
          </a:p>
          <a:p>
            <a:pPr marL="342900" indent="-342900"/>
            <a:r>
              <a:rPr lang="en-US" sz="1600" dirty="0">
                <a:solidFill>
                  <a:srgbClr val="4F81BD"/>
                </a:solidFill>
                <a:latin typeface="Lucida Console" charset="0"/>
              </a:rPr>
              <a:t>  department: </a:t>
            </a:r>
            <a:r>
              <a:rPr lang="en-US" sz="1600" b="1" dirty="0">
                <a:solidFill>
                  <a:srgbClr val="4F81BD"/>
                </a:solidFill>
                <a:latin typeface="Lucida Console" charset="0"/>
              </a:rPr>
              <a:t>one</a:t>
            </a:r>
            <a:r>
              <a:rPr lang="en-US" sz="1600" dirty="0">
                <a:solidFill>
                  <a:srgbClr val="4F81BD"/>
                </a:solidFill>
                <a:latin typeface="Lucida Console" charset="0"/>
              </a:rPr>
              <a:t> Department</a:t>
            </a:r>
          </a:p>
          <a:p>
            <a:pPr marL="342900" indent="-342900">
              <a:spcAft>
                <a:spcPct val="30000"/>
              </a:spcAft>
            </a:pPr>
            <a:r>
              <a:rPr lang="en-US" sz="1600" dirty="0">
                <a:solidFill>
                  <a:srgbClr val="4F81BD"/>
                </a:solidFill>
                <a:latin typeface="Lucida Console" charset="0"/>
              </a:rPr>
              <a:t>}</a:t>
            </a:r>
          </a:p>
          <a:p>
            <a:pPr marL="342900" indent="-342900"/>
            <a:r>
              <a:rPr lang="en-US" sz="1600" b="1" dirty="0">
                <a:solidFill>
                  <a:srgbClr val="4F81BD"/>
                </a:solidFill>
                <a:latin typeface="Lucida Console" charset="0"/>
              </a:rPr>
              <a:t>sig</a:t>
            </a:r>
            <a:r>
              <a:rPr lang="en-US" sz="1600" dirty="0">
                <a:solidFill>
                  <a:srgbClr val="4F81BD"/>
                </a:solidFill>
                <a:latin typeface="Lucida Console" charset="0"/>
              </a:rPr>
              <a:t> Course {</a:t>
            </a:r>
          </a:p>
          <a:p>
            <a:pPr marL="342900" indent="-342900"/>
            <a:r>
              <a:rPr lang="en-US" sz="1600" dirty="0">
                <a:solidFill>
                  <a:srgbClr val="4F81BD"/>
                </a:solidFill>
                <a:latin typeface="Lucida Console" charset="0"/>
              </a:rPr>
              <a:t>  </a:t>
            </a:r>
            <a:r>
              <a:rPr lang="en-US" sz="1600" dirty="0" err="1">
                <a:solidFill>
                  <a:srgbClr val="4F81BD"/>
                </a:solidFill>
                <a:latin typeface="Lucida Console" charset="0"/>
              </a:rPr>
              <a:t>taughtby</a:t>
            </a:r>
            <a:r>
              <a:rPr lang="en-US" sz="1600" dirty="0">
                <a:solidFill>
                  <a:srgbClr val="4F81BD"/>
                </a:solidFill>
                <a:latin typeface="Lucida Console" charset="0"/>
              </a:rPr>
              <a:t>: </a:t>
            </a:r>
            <a:r>
              <a:rPr lang="en-US" sz="1600" b="1" dirty="0">
                <a:solidFill>
                  <a:srgbClr val="4F81BD"/>
                </a:solidFill>
                <a:latin typeface="Lucida Console" charset="0"/>
              </a:rPr>
              <a:t>one</a:t>
            </a:r>
            <a:r>
              <a:rPr lang="en-US" sz="1600" dirty="0">
                <a:solidFill>
                  <a:srgbClr val="4F81BD"/>
                </a:solidFill>
                <a:latin typeface="Lucida Console" charset="0"/>
              </a:rPr>
              <a:t> Instructor,</a:t>
            </a:r>
          </a:p>
          <a:p>
            <a:pPr marL="342900" indent="-342900"/>
            <a:r>
              <a:rPr lang="en-US" sz="1600" dirty="0">
                <a:solidFill>
                  <a:srgbClr val="4F81BD"/>
                </a:solidFill>
                <a:latin typeface="Lucida Console" charset="0"/>
              </a:rPr>
              <a:t>  enrolled: </a:t>
            </a:r>
            <a:r>
              <a:rPr lang="en-US" sz="1600" b="1" dirty="0">
                <a:solidFill>
                  <a:srgbClr val="4F81BD"/>
                </a:solidFill>
                <a:latin typeface="Lucida Console" charset="0"/>
              </a:rPr>
              <a:t>some</a:t>
            </a:r>
            <a:r>
              <a:rPr lang="en-US" sz="1600" dirty="0">
                <a:solidFill>
                  <a:srgbClr val="4F81BD"/>
                </a:solidFill>
                <a:latin typeface="Lucida Console" charset="0"/>
              </a:rPr>
              <a:t> Student,</a:t>
            </a:r>
          </a:p>
          <a:p>
            <a:pPr marL="342900" indent="-342900"/>
            <a:r>
              <a:rPr lang="en-US" sz="1600" dirty="0">
                <a:solidFill>
                  <a:srgbClr val="4F81BD"/>
                </a:solidFill>
                <a:latin typeface="Lucida Console" charset="0"/>
              </a:rPr>
              <a:t>  waitlist: </a:t>
            </a:r>
            <a:r>
              <a:rPr lang="en-US" sz="1600" b="1" dirty="0">
                <a:solidFill>
                  <a:srgbClr val="4F81BD"/>
                </a:solidFill>
                <a:latin typeface="Lucida Console" charset="0"/>
              </a:rPr>
              <a:t>set</a:t>
            </a:r>
            <a:r>
              <a:rPr lang="en-US" sz="1600" dirty="0">
                <a:solidFill>
                  <a:srgbClr val="4F81BD"/>
                </a:solidFill>
                <a:latin typeface="Lucida Console" charset="0"/>
              </a:rPr>
              <a:t> Student, </a:t>
            </a:r>
          </a:p>
          <a:p>
            <a:pPr marL="342900" indent="-342900"/>
            <a:r>
              <a:rPr lang="en-US" sz="1600" dirty="0">
                <a:solidFill>
                  <a:srgbClr val="4F81BD"/>
                </a:solidFill>
                <a:latin typeface="Lucida Console" charset="0"/>
              </a:rPr>
              <a:t>  prerequisites: </a:t>
            </a:r>
            <a:r>
              <a:rPr lang="en-US" sz="1600" b="1" dirty="0">
                <a:solidFill>
                  <a:srgbClr val="4F81BD"/>
                </a:solidFill>
                <a:latin typeface="Lucida Console" charset="0"/>
              </a:rPr>
              <a:t>set</a:t>
            </a:r>
            <a:r>
              <a:rPr lang="en-US" sz="1600" dirty="0">
                <a:solidFill>
                  <a:srgbClr val="4F81BD"/>
                </a:solidFill>
                <a:latin typeface="Lucida Console" charset="0"/>
              </a:rPr>
              <a:t> Course</a:t>
            </a:r>
          </a:p>
          <a:p>
            <a:pPr marL="342900" indent="-342900">
              <a:spcAft>
                <a:spcPct val="30000"/>
              </a:spcAft>
            </a:pPr>
            <a:r>
              <a:rPr lang="en-US" sz="1600" dirty="0">
                <a:solidFill>
                  <a:srgbClr val="4F81BD"/>
                </a:solidFill>
                <a:latin typeface="Lucida Console" charset="0"/>
              </a:rPr>
              <a:t>}</a:t>
            </a:r>
          </a:p>
          <a:p>
            <a:pPr marL="342900" indent="-342900">
              <a:spcAft>
                <a:spcPct val="30000"/>
              </a:spcAft>
            </a:pPr>
            <a:r>
              <a:rPr lang="en-US" sz="1600" b="1" dirty="0">
                <a:solidFill>
                  <a:srgbClr val="4F81BD"/>
                </a:solidFill>
                <a:latin typeface="Lucida Console" charset="0"/>
              </a:rPr>
              <a:t>sig</a:t>
            </a:r>
            <a:r>
              <a:rPr lang="en-US" sz="1600" dirty="0">
                <a:solidFill>
                  <a:srgbClr val="4F81BD"/>
                </a:solidFill>
                <a:latin typeface="Lucida Console" charset="0"/>
              </a:rPr>
              <a:t> Id {}</a:t>
            </a:r>
          </a:p>
          <a:p>
            <a:pPr marL="342900" indent="-342900"/>
            <a:r>
              <a:rPr lang="en-US" sz="1600" b="1" dirty="0">
                <a:solidFill>
                  <a:srgbClr val="4F81BD"/>
                </a:solidFill>
                <a:latin typeface="Lucida Console" charset="0"/>
              </a:rPr>
              <a:t>sig</a:t>
            </a:r>
            <a:r>
              <a:rPr lang="en-US" sz="1600" dirty="0">
                <a:solidFill>
                  <a:srgbClr val="4F81BD"/>
                </a:solidFill>
                <a:latin typeface="Lucida Console" charset="0"/>
              </a:rPr>
              <a:t> Department { </a:t>
            </a:r>
          </a:p>
          <a:p>
            <a:pPr marL="342900" indent="-342900"/>
            <a:r>
              <a:rPr lang="en-US" sz="1600" dirty="0">
                <a:solidFill>
                  <a:srgbClr val="4F81BD"/>
                </a:solidFill>
                <a:latin typeface="Lucida Console" charset="0"/>
              </a:rPr>
              <a:t>  courses: </a:t>
            </a:r>
            <a:r>
              <a:rPr lang="en-US" sz="1600" b="1" dirty="0">
                <a:solidFill>
                  <a:srgbClr val="4F81BD"/>
                </a:solidFill>
                <a:latin typeface="Lucida Console" charset="0"/>
              </a:rPr>
              <a:t>some</a:t>
            </a:r>
            <a:r>
              <a:rPr lang="en-US" sz="1600" dirty="0">
                <a:solidFill>
                  <a:srgbClr val="4F81BD"/>
                </a:solidFill>
                <a:latin typeface="Lucida Console" charset="0"/>
              </a:rPr>
              <a:t> Course, </a:t>
            </a:r>
          </a:p>
          <a:p>
            <a:pPr marL="342900" indent="-342900"/>
            <a:r>
              <a:rPr lang="en-US" sz="1600" dirty="0">
                <a:solidFill>
                  <a:srgbClr val="4F81BD"/>
                </a:solidFill>
                <a:latin typeface="Lucida Console" charset="0"/>
              </a:rPr>
              <a:t>  required: </a:t>
            </a:r>
            <a:r>
              <a:rPr lang="en-US" sz="1600" b="1" dirty="0">
                <a:solidFill>
                  <a:srgbClr val="4F81BD"/>
                </a:solidFill>
                <a:latin typeface="Lucida Console" charset="0"/>
              </a:rPr>
              <a:t>some</a:t>
            </a:r>
            <a:r>
              <a:rPr lang="en-US" sz="1600" dirty="0">
                <a:solidFill>
                  <a:srgbClr val="4F81BD"/>
                </a:solidFill>
                <a:latin typeface="Lucida Console" charset="0"/>
              </a:rPr>
              <a:t> Course </a:t>
            </a:r>
          </a:p>
          <a:p>
            <a:pPr marL="342900" indent="-342900"/>
            <a:r>
              <a:rPr lang="en-US" sz="1600" dirty="0">
                <a:solidFill>
                  <a:srgbClr val="4F81BD"/>
                </a:solidFill>
                <a:latin typeface="Lucida Console" charset="0"/>
              </a:rPr>
              <a:t>}</a:t>
            </a:r>
          </a:p>
        </p:txBody>
      </p:sp>
      <p:sp>
        <p:nvSpPr>
          <p:cNvPr id="397317" name="Text Box 5"/>
          <p:cNvSpPr txBox="1">
            <a:spLocks noChangeArrowheads="1"/>
          </p:cNvSpPr>
          <p:nvPr/>
        </p:nvSpPr>
        <p:spPr bwMode="auto">
          <a:xfrm>
            <a:off x="269875" y="858838"/>
            <a:ext cx="8655050" cy="381000"/>
          </a:xfrm>
          <a:prstGeom prst="rect">
            <a:avLst/>
          </a:prstGeom>
          <a:noFill/>
          <a:ln w="9525">
            <a:noFill/>
            <a:miter lim="800000"/>
            <a:headEnd/>
            <a:tailEnd/>
          </a:ln>
          <a:effectLst/>
        </p:spPr>
        <p:txBody>
          <a:bodyPr wrap="none">
            <a:prstTxWarp prst="textNoShape">
              <a:avLst/>
            </a:prstTxWarp>
            <a:spAutoFit/>
          </a:bodyPr>
          <a:lstStyle/>
          <a:p>
            <a:r>
              <a:rPr lang="en-US" sz="1900" dirty="0">
                <a:solidFill>
                  <a:srgbClr val="95B3D7"/>
                </a:solidFill>
                <a:latin typeface="Lucida Console" charset="0"/>
              </a:rPr>
              <a:t>------------------ Signatures and Fields -----------------</a:t>
            </a:r>
          </a:p>
        </p:txBody>
      </p:sp>
      <p:sp>
        <p:nvSpPr>
          <p:cNvPr id="397318" name="Text Box 6"/>
          <p:cNvSpPr txBox="1">
            <a:spLocks noChangeArrowheads="1"/>
          </p:cNvSpPr>
          <p:nvPr/>
        </p:nvSpPr>
        <p:spPr bwMode="auto">
          <a:xfrm>
            <a:off x="279400" y="157163"/>
            <a:ext cx="8515350" cy="495300"/>
          </a:xfrm>
          <a:prstGeom prst="rect">
            <a:avLst/>
          </a:prstGeom>
          <a:noFill/>
          <a:ln w="38100">
            <a:solidFill>
              <a:schemeClr val="accent2"/>
            </a:solidFill>
            <a:miter lim="800000"/>
            <a:headEnd/>
            <a:tailEnd/>
          </a:ln>
          <a:effectLst/>
        </p:spPr>
        <p:txBody>
          <a:bodyPr>
            <a:prstTxWarp prst="textNoShape">
              <a:avLst/>
            </a:prstTxWarp>
            <a:spAutoFit/>
          </a:bodyPr>
          <a:lstStyle/>
          <a:p>
            <a:pPr algn="ctr">
              <a:spcAft>
                <a:spcPct val="40000"/>
              </a:spcAft>
              <a:buClr>
                <a:schemeClr val="folHlink"/>
              </a:buClr>
              <a:buSzPct val="60000"/>
              <a:buFont typeface="Wingdings" charset="2"/>
              <a:buNone/>
            </a:pPr>
            <a:r>
              <a:rPr lang="en-US">
                <a:solidFill>
                  <a:schemeClr val="accent2"/>
                </a:solidFill>
              </a:rPr>
              <a:t>Students are advised by faculty in their major</a:t>
            </a:r>
          </a:p>
        </p:txBody>
      </p:sp>
      <p:sp>
        <p:nvSpPr>
          <p:cNvPr id="9" name="TextBox 8"/>
          <p:cNvSpPr txBox="1"/>
          <p:nvPr/>
        </p:nvSpPr>
        <p:spPr>
          <a:xfrm>
            <a:off x="423333" y="5249326"/>
            <a:ext cx="8356599" cy="1015663"/>
          </a:xfrm>
          <a:prstGeom prst="rect">
            <a:avLst/>
          </a:prstGeom>
          <a:solidFill>
            <a:schemeClr val="accent3">
              <a:lumMod val="20000"/>
              <a:lumOff val="80000"/>
              <a:alpha val="74000"/>
            </a:schemeClr>
          </a:solidFill>
          <a:effectLst/>
        </p:spPr>
        <p:txBody>
          <a:bodyPr wrap="square" rtlCol="0">
            <a:spAutoFit/>
          </a:bodyPr>
          <a:lstStyle/>
          <a:p>
            <a:endParaRPr lang="en-US" sz="2000" dirty="0" smtClean="0">
              <a:latin typeface="Lucida Console"/>
              <a:cs typeface="Lucida Console"/>
            </a:endParaRPr>
          </a:p>
          <a:p>
            <a:endParaRPr lang="en-US" sz="2000" dirty="0" smtClean="0">
              <a:latin typeface="Lucida Console"/>
              <a:cs typeface="Lucida Console"/>
            </a:endParaRPr>
          </a:p>
          <a:p>
            <a:endParaRPr lang="en-US" sz="2000" dirty="0">
              <a:latin typeface="Lucida Console"/>
              <a:cs typeface="Lucida Console"/>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2"/>
          <p:cNvSpPr>
            <a:spLocks noGrp="1"/>
          </p:cNvSpPr>
          <p:nvPr>
            <p:ph type="sldNum" sz="quarter" idx="12"/>
          </p:nvPr>
        </p:nvSpPr>
        <p:spPr/>
        <p:txBody>
          <a:bodyPr/>
          <a:lstStyle/>
          <a:p>
            <a:fld id="{7DF26747-8164-694C-A074-1CE152716C59}" type="slidenum">
              <a:rPr lang="en-US"/>
              <a:pPr/>
              <a:t>46</a:t>
            </a:fld>
            <a:endParaRPr lang="en-US"/>
          </a:p>
        </p:txBody>
      </p:sp>
      <p:sp>
        <p:nvSpPr>
          <p:cNvPr id="403458" name="Rectangle 2"/>
          <p:cNvSpPr>
            <a:spLocks noChangeArrowheads="1"/>
          </p:cNvSpPr>
          <p:nvPr/>
        </p:nvSpPr>
        <p:spPr bwMode="auto">
          <a:xfrm>
            <a:off x="257175" y="1162050"/>
            <a:ext cx="4219575" cy="3810000"/>
          </a:xfrm>
          <a:prstGeom prst="rect">
            <a:avLst/>
          </a:prstGeom>
          <a:noFill/>
          <a:ln w="9525">
            <a:noFill/>
            <a:miter lim="800000"/>
            <a:headEnd/>
            <a:tailEnd/>
          </a:ln>
          <a:effectLst/>
        </p:spPr>
        <p:txBody>
          <a:bodyPr>
            <a:prstTxWarp prst="textNoShape">
              <a:avLst/>
            </a:prstTxWarp>
          </a:bodyPr>
          <a:lstStyle/>
          <a:p>
            <a:pPr marL="342900" indent="-342900">
              <a:spcAft>
                <a:spcPct val="30000"/>
              </a:spcAft>
            </a:pPr>
            <a:r>
              <a:rPr lang="en-US" sz="1600" b="1" dirty="0">
                <a:solidFill>
                  <a:srgbClr val="4F81BD"/>
                </a:solidFill>
                <a:latin typeface="Lucida Console" charset="0"/>
              </a:rPr>
              <a:t>abstract</a:t>
            </a:r>
            <a:r>
              <a:rPr lang="en-US" sz="1600" dirty="0">
                <a:solidFill>
                  <a:srgbClr val="4F81BD"/>
                </a:solidFill>
                <a:latin typeface="Lucida Console" charset="0"/>
              </a:rPr>
              <a:t> sig Person {}</a:t>
            </a:r>
          </a:p>
          <a:p>
            <a:pPr marL="342900" indent="-342900"/>
            <a:r>
              <a:rPr lang="en-US" sz="1600" b="1" dirty="0">
                <a:solidFill>
                  <a:srgbClr val="4F81BD"/>
                </a:solidFill>
                <a:latin typeface="Lucida Console" charset="0"/>
              </a:rPr>
              <a:t>sig</a:t>
            </a:r>
            <a:r>
              <a:rPr lang="en-US" sz="1600" dirty="0">
                <a:solidFill>
                  <a:srgbClr val="4F81BD"/>
                </a:solidFill>
                <a:latin typeface="Lucida Console" charset="0"/>
              </a:rPr>
              <a:t> Faculty </a:t>
            </a:r>
            <a:r>
              <a:rPr lang="en-US" sz="1600" b="1" dirty="0">
                <a:solidFill>
                  <a:srgbClr val="4F81BD"/>
                </a:solidFill>
                <a:latin typeface="Lucida Console" charset="0"/>
              </a:rPr>
              <a:t>extends</a:t>
            </a:r>
            <a:r>
              <a:rPr lang="en-US" sz="1600" dirty="0">
                <a:solidFill>
                  <a:srgbClr val="4F81BD"/>
                </a:solidFill>
                <a:latin typeface="Lucida Console" charset="0"/>
              </a:rPr>
              <a:t> Person {</a:t>
            </a:r>
          </a:p>
          <a:p>
            <a:pPr marL="342900" indent="-342900"/>
            <a:r>
              <a:rPr lang="en-US" sz="1600" dirty="0">
                <a:solidFill>
                  <a:srgbClr val="4F81BD"/>
                </a:solidFill>
                <a:latin typeface="Lucida Console" charset="0"/>
              </a:rPr>
              <a:t> </a:t>
            </a:r>
            <a:r>
              <a:rPr lang="en-US" sz="1600" dirty="0" smtClean="0">
                <a:solidFill>
                  <a:srgbClr val="4F81BD"/>
                </a:solidFill>
                <a:latin typeface="Lucida Console" charset="0"/>
              </a:rPr>
              <a:t> </a:t>
            </a:r>
            <a:r>
              <a:rPr lang="en-US" sz="1600" dirty="0" err="1" smtClean="0">
                <a:solidFill>
                  <a:srgbClr val="4F81BD"/>
                </a:solidFill>
                <a:latin typeface="Lucida Console" charset="0"/>
              </a:rPr>
              <a:t>incommittee</a:t>
            </a:r>
            <a:r>
              <a:rPr lang="en-US" sz="1600" dirty="0" smtClean="0">
                <a:solidFill>
                  <a:srgbClr val="4F81BD"/>
                </a:solidFill>
                <a:latin typeface="Lucida Console" charset="0"/>
              </a:rPr>
              <a:t>: set Graduate </a:t>
            </a:r>
            <a:endParaRPr lang="en-US" sz="1600" dirty="0">
              <a:solidFill>
                <a:srgbClr val="4F81BD"/>
              </a:solidFill>
              <a:latin typeface="Lucida Console" charset="0"/>
            </a:endParaRPr>
          </a:p>
          <a:p>
            <a:pPr marL="342900" indent="-342900">
              <a:spcAft>
                <a:spcPct val="30000"/>
              </a:spcAft>
            </a:pPr>
            <a:r>
              <a:rPr lang="en-US" sz="1600" dirty="0">
                <a:solidFill>
                  <a:srgbClr val="4F81BD"/>
                </a:solidFill>
                <a:latin typeface="Lucida Console" charset="0"/>
              </a:rPr>
              <a:t>}</a:t>
            </a:r>
          </a:p>
          <a:p>
            <a:pPr marL="342900" indent="-342900"/>
            <a:r>
              <a:rPr lang="en-US" sz="1600" b="1" dirty="0">
                <a:solidFill>
                  <a:srgbClr val="4F81BD"/>
                </a:solidFill>
                <a:latin typeface="Lucida Console" charset="0"/>
              </a:rPr>
              <a:t>abstract</a:t>
            </a:r>
            <a:r>
              <a:rPr lang="en-US" sz="1600" dirty="0">
                <a:solidFill>
                  <a:srgbClr val="4F81BD"/>
                </a:solidFill>
                <a:latin typeface="Lucida Console" charset="0"/>
              </a:rPr>
              <a:t> </a:t>
            </a:r>
            <a:r>
              <a:rPr lang="en-US" sz="1600" b="1" dirty="0">
                <a:solidFill>
                  <a:srgbClr val="4F81BD"/>
                </a:solidFill>
                <a:latin typeface="Lucida Console" charset="0"/>
              </a:rPr>
              <a:t>sig</a:t>
            </a:r>
            <a:r>
              <a:rPr lang="en-US" sz="1600" dirty="0">
                <a:solidFill>
                  <a:srgbClr val="4F81BD"/>
                </a:solidFill>
                <a:latin typeface="Lucida Console" charset="0"/>
              </a:rPr>
              <a:t> Student </a:t>
            </a:r>
            <a:r>
              <a:rPr lang="en-US" sz="1600" b="1" dirty="0">
                <a:solidFill>
                  <a:srgbClr val="4F81BD"/>
                </a:solidFill>
                <a:latin typeface="Lucida Console" charset="0"/>
              </a:rPr>
              <a:t>extends</a:t>
            </a:r>
          </a:p>
          <a:p>
            <a:pPr marL="342900" indent="-342900"/>
            <a:r>
              <a:rPr lang="en-US" sz="1600" dirty="0">
                <a:solidFill>
                  <a:srgbClr val="4F81BD"/>
                </a:solidFill>
                <a:latin typeface="Lucida Console" charset="0"/>
              </a:rPr>
              <a:t>Person {</a:t>
            </a:r>
          </a:p>
          <a:p>
            <a:pPr marL="342900" indent="-342900"/>
            <a:r>
              <a:rPr lang="en-US" sz="1600" dirty="0">
                <a:solidFill>
                  <a:srgbClr val="4F81BD"/>
                </a:solidFill>
                <a:latin typeface="Lucida Console" charset="0"/>
              </a:rPr>
              <a:t>  id: </a:t>
            </a:r>
            <a:r>
              <a:rPr lang="en-US" sz="1600" b="1" dirty="0">
                <a:solidFill>
                  <a:srgbClr val="4F81BD"/>
                </a:solidFill>
                <a:latin typeface="Lucida Console" charset="0"/>
              </a:rPr>
              <a:t>one</a:t>
            </a:r>
            <a:r>
              <a:rPr lang="en-US" sz="1600" dirty="0">
                <a:solidFill>
                  <a:srgbClr val="4F81BD"/>
                </a:solidFill>
                <a:latin typeface="Lucida Console" charset="0"/>
              </a:rPr>
              <a:t> Id,</a:t>
            </a:r>
          </a:p>
          <a:p>
            <a:pPr marL="342900" indent="-342900"/>
            <a:r>
              <a:rPr lang="en-US" sz="1600" dirty="0">
                <a:solidFill>
                  <a:srgbClr val="4F81BD"/>
                </a:solidFill>
                <a:latin typeface="Lucida Console" charset="0"/>
              </a:rPr>
              <a:t>  transcript: </a:t>
            </a:r>
            <a:r>
              <a:rPr lang="en-US" sz="1600" b="1" dirty="0">
                <a:solidFill>
                  <a:srgbClr val="4F81BD"/>
                </a:solidFill>
                <a:latin typeface="Lucida Console" charset="0"/>
              </a:rPr>
              <a:t>set</a:t>
            </a:r>
            <a:r>
              <a:rPr lang="en-US" sz="1600" dirty="0">
                <a:solidFill>
                  <a:srgbClr val="4F81BD"/>
                </a:solidFill>
                <a:latin typeface="Lucida Console" charset="0"/>
              </a:rPr>
              <a:t> Course,</a:t>
            </a:r>
          </a:p>
          <a:p>
            <a:pPr marL="342900" indent="-342900"/>
            <a:r>
              <a:rPr lang="en-US" sz="1600" dirty="0">
                <a:solidFill>
                  <a:srgbClr val="4F81BD"/>
                </a:solidFill>
                <a:latin typeface="Lucida Console" charset="0"/>
              </a:rPr>
              <a:t>  major: </a:t>
            </a:r>
            <a:r>
              <a:rPr lang="en-US" sz="1600" b="1" dirty="0">
                <a:solidFill>
                  <a:srgbClr val="4F81BD"/>
                </a:solidFill>
                <a:latin typeface="Lucida Console" charset="0"/>
              </a:rPr>
              <a:t>one</a:t>
            </a:r>
            <a:r>
              <a:rPr lang="en-US" sz="1600" dirty="0">
                <a:solidFill>
                  <a:srgbClr val="4F81BD"/>
                </a:solidFill>
                <a:latin typeface="Lucida Console" charset="0"/>
              </a:rPr>
              <a:t> Department</a:t>
            </a:r>
          </a:p>
          <a:p>
            <a:pPr marL="342900" indent="-342900">
              <a:spcAft>
                <a:spcPct val="30000"/>
              </a:spcAft>
            </a:pPr>
            <a:r>
              <a:rPr lang="en-US" sz="1600" dirty="0">
                <a:solidFill>
                  <a:srgbClr val="4F81BD"/>
                </a:solidFill>
                <a:latin typeface="Lucida Console" charset="0"/>
              </a:rPr>
              <a:t>}</a:t>
            </a:r>
          </a:p>
          <a:p>
            <a:pPr marL="342900" indent="-342900">
              <a:spcAft>
                <a:spcPct val="30000"/>
              </a:spcAft>
            </a:pPr>
            <a:r>
              <a:rPr lang="en-US" sz="1600" b="1" dirty="0">
                <a:solidFill>
                  <a:srgbClr val="4F81BD"/>
                </a:solidFill>
                <a:latin typeface="Lucida Console" charset="0"/>
              </a:rPr>
              <a:t>sig</a:t>
            </a:r>
            <a:r>
              <a:rPr lang="en-US" sz="1600" dirty="0">
                <a:solidFill>
                  <a:srgbClr val="4F81BD"/>
                </a:solidFill>
                <a:latin typeface="Lucida Console" charset="0"/>
              </a:rPr>
              <a:t> Undergrad </a:t>
            </a:r>
            <a:r>
              <a:rPr lang="en-US" sz="1600" b="1" dirty="0">
                <a:solidFill>
                  <a:srgbClr val="4F81BD"/>
                </a:solidFill>
                <a:latin typeface="Lucida Console" charset="0"/>
              </a:rPr>
              <a:t>extends</a:t>
            </a:r>
            <a:r>
              <a:rPr lang="en-US" sz="1600" dirty="0">
                <a:solidFill>
                  <a:srgbClr val="4F81BD"/>
                </a:solidFill>
                <a:latin typeface="Lucida Console" charset="0"/>
              </a:rPr>
              <a:t> Student {}</a:t>
            </a:r>
          </a:p>
          <a:p>
            <a:pPr marL="342900" indent="-342900"/>
            <a:r>
              <a:rPr lang="en-US" sz="1600" b="1" dirty="0">
                <a:solidFill>
                  <a:srgbClr val="4F81BD"/>
                </a:solidFill>
                <a:latin typeface="Lucida Console" charset="0"/>
              </a:rPr>
              <a:t>sig</a:t>
            </a:r>
            <a:r>
              <a:rPr lang="en-US" sz="1600" dirty="0">
                <a:solidFill>
                  <a:srgbClr val="4F81BD"/>
                </a:solidFill>
                <a:latin typeface="Lucida Console" charset="0"/>
              </a:rPr>
              <a:t> Graduate </a:t>
            </a:r>
            <a:r>
              <a:rPr lang="en-US" sz="1600" b="1" dirty="0">
                <a:solidFill>
                  <a:srgbClr val="4F81BD"/>
                </a:solidFill>
                <a:latin typeface="Lucida Console" charset="0"/>
              </a:rPr>
              <a:t>extends</a:t>
            </a:r>
            <a:r>
              <a:rPr lang="en-US" sz="1600" dirty="0">
                <a:solidFill>
                  <a:srgbClr val="4F81BD"/>
                </a:solidFill>
                <a:latin typeface="Lucida Console" charset="0"/>
              </a:rPr>
              <a:t> Student {</a:t>
            </a:r>
          </a:p>
          <a:p>
            <a:pPr marL="342900" indent="-342900"/>
            <a:r>
              <a:rPr lang="en-US" sz="1600" dirty="0">
                <a:solidFill>
                  <a:srgbClr val="4F81BD"/>
                </a:solidFill>
                <a:latin typeface="Lucida Console" charset="0"/>
              </a:rPr>
              <a:t>  advisor: </a:t>
            </a:r>
            <a:r>
              <a:rPr lang="en-US" sz="1600" b="1" dirty="0">
                <a:solidFill>
                  <a:srgbClr val="4F81BD"/>
                </a:solidFill>
                <a:latin typeface="Lucida Console" charset="0"/>
              </a:rPr>
              <a:t>one</a:t>
            </a:r>
            <a:r>
              <a:rPr lang="en-US" sz="1600" dirty="0">
                <a:solidFill>
                  <a:srgbClr val="4F81BD"/>
                </a:solidFill>
                <a:latin typeface="Lucida Console" charset="0"/>
              </a:rPr>
              <a:t> Faculty </a:t>
            </a:r>
          </a:p>
          <a:p>
            <a:pPr marL="342900" indent="-342900"/>
            <a:r>
              <a:rPr lang="en-US" sz="1600" dirty="0">
                <a:solidFill>
                  <a:srgbClr val="4F81BD"/>
                </a:solidFill>
                <a:latin typeface="Lucida Console" charset="0"/>
              </a:rPr>
              <a:t>}</a:t>
            </a:r>
          </a:p>
        </p:txBody>
      </p:sp>
      <p:sp>
        <p:nvSpPr>
          <p:cNvPr id="403460" name="Rectangle 4"/>
          <p:cNvSpPr>
            <a:spLocks noChangeArrowheads="1"/>
          </p:cNvSpPr>
          <p:nvPr/>
        </p:nvSpPr>
        <p:spPr bwMode="auto">
          <a:xfrm>
            <a:off x="4772025" y="1162050"/>
            <a:ext cx="4000500" cy="3829050"/>
          </a:xfrm>
          <a:prstGeom prst="rect">
            <a:avLst/>
          </a:prstGeom>
          <a:noFill/>
          <a:ln w="9525">
            <a:noFill/>
            <a:miter lim="800000"/>
            <a:headEnd/>
            <a:tailEnd/>
          </a:ln>
          <a:effectLst/>
        </p:spPr>
        <p:txBody>
          <a:bodyPr>
            <a:prstTxWarp prst="textNoShape">
              <a:avLst/>
            </a:prstTxWarp>
          </a:bodyPr>
          <a:lstStyle/>
          <a:p>
            <a:pPr marL="342900" indent="-342900"/>
            <a:r>
              <a:rPr lang="en-US" sz="1600" b="1" dirty="0">
                <a:solidFill>
                  <a:srgbClr val="4F81BD"/>
                </a:solidFill>
                <a:latin typeface="Lucida Console" charset="0"/>
              </a:rPr>
              <a:t>sig</a:t>
            </a:r>
            <a:r>
              <a:rPr lang="en-US" sz="1600" dirty="0">
                <a:solidFill>
                  <a:srgbClr val="4F81BD"/>
                </a:solidFill>
                <a:latin typeface="Lucida Console" charset="0"/>
              </a:rPr>
              <a:t> Instructor </a:t>
            </a:r>
            <a:r>
              <a:rPr lang="en-US" sz="1600" b="1" dirty="0">
                <a:solidFill>
                  <a:srgbClr val="4F81BD"/>
                </a:solidFill>
                <a:latin typeface="Lucida Console" charset="0"/>
              </a:rPr>
              <a:t>in</a:t>
            </a:r>
            <a:r>
              <a:rPr lang="en-US" sz="1600" dirty="0">
                <a:solidFill>
                  <a:srgbClr val="4F81BD"/>
                </a:solidFill>
                <a:latin typeface="Lucida Console" charset="0"/>
              </a:rPr>
              <a:t> Person {</a:t>
            </a:r>
          </a:p>
          <a:p>
            <a:pPr marL="342900" indent="-342900"/>
            <a:r>
              <a:rPr lang="en-US" sz="1600" dirty="0">
                <a:solidFill>
                  <a:srgbClr val="4F81BD"/>
                </a:solidFill>
                <a:latin typeface="Lucida Console" charset="0"/>
              </a:rPr>
              <a:t>  department: </a:t>
            </a:r>
            <a:r>
              <a:rPr lang="en-US" sz="1600" b="1" dirty="0">
                <a:solidFill>
                  <a:srgbClr val="4F81BD"/>
                </a:solidFill>
                <a:latin typeface="Lucida Console" charset="0"/>
              </a:rPr>
              <a:t>one</a:t>
            </a:r>
            <a:r>
              <a:rPr lang="en-US" sz="1600" dirty="0">
                <a:solidFill>
                  <a:srgbClr val="4F81BD"/>
                </a:solidFill>
                <a:latin typeface="Lucida Console" charset="0"/>
              </a:rPr>
              <a:t> Department</a:t>
            </a:r>
          </a:p>
          <a:p>
            <a:pPr marL="342900" indent="-342900">
              <a:spcAft>
                <a:spcPct val="30000"/>
              </a:spcAft>
            </a:pPr>
            <a:r>
              <a:rPr lang="en-US" sz="1600" dirty="0">
                <a:solidFill>
                  <a:srgbClr val="4F81BD"/>
                </a:solidFill>
                <a:latin typeface="Lucida Console" charset="0"/>
              </a:rPr>
              <a:t>}</a:t>
            </a:r>
          </a:p>
          <a:p>
            <a:pPr marL="342900" indent="-342900"/>
            <a:r>
              <a:rPr lang="en-US" sz="1600" b="1" dirty="0">
                <a:solidFill>
                  <a:srgbClr val="4F81BD"/>
                </a:solidFill>
                <a:latin typeface="Lucida Console" charset="0"/>
              </a:rPr>
              <a:t>sig</a:t>
            </a:r>
            <a:r>
              <a:rPr lang="en-US" sz="1600" dirty="0">
                <a:solidFill>
                  <a:srgbClr val="4F81BD"/>
                </a:solidFill>
                <a:latin typeface="Lucida Console" charset="0"/>
              </a:rPr>
              <a:t> Course {</a:t>
            </a:r>
          </a:p>
          <a:p>
            <a:pPr marL="342900" indent="-342900"/>
            <a:r>
              <a:rPr lang="en-US" sz="1600" dirty="0">
                <a:solidFill>
                  <a:srgbClr val="4F81BD"/>
                </a:solidFill>
                <a:latin typeface="Lucida Console" charset="0"/>
              </a:rPr>
              <a:t>  </a:t>
            </a:r>
            <a:r>
              <a:rPr lang="en-US" sz="1600" dirty="0" err="1">
                <a:solidFill>
                  <a:srgbClr val="4F81BD"/>
                </a:solidFill>
                <a:latin typeface="Lucida Console" charset="0"/>
              </a:rPr>
              <a:t>taughtby</a:t>
            </a:r>
            <a:r>
              <a:rPr lang="en-US" sz="1600" dirty="0">
                <a:solidFill>
                  <a:srgbClr val="4F81BD"/>
                </a:solidFill>
                <a:latin typeface="Lucida Console" charset="0"/>
              </a:rPr>
              <a:t>: </a:t>
            </a:r>
            <a:r>
              <a:rPr lang="en-US" sz="1600" b="1" dirty="0">
                <a:solidFill>
                  <a:srgbClr val="4F81BD"/>
                </a:solidFill>
                <a:latin typeface="Lucida Console" charset="0"/>
              </a:rPr>
              <a:t>one</a:t>
            </a:r>
            <a:r>
              <a:rPr lang="en-US" sz="1600" dirty="0">
                <a:solidFill>
                  <a:srgbClr val="4F81BD"/>
                </a:solidFill>
                <a:latin typeface="Lucida Console" charset="0"/>
              </a:rPr>
              <a:t> Instructor,</a:t>
            </a:r>
          </a:p>
          <a:p>
            <a:pPr marL="342900" indent="-342900"/>
            <a:r>
              <a:rPr lang="en-US" sz="1600" dirty="0">
                <a:solidFill>
                  <a:srgbClr val="4F81BD"/>
                </a:solidFill>
                <a:latin typeface="Lucida Console" charset="0"/>
              </a:rPr>
              <a:t>  enrolled: </a:t>
            </a:r>
            <a:r>
              <a:rPr lang="en-US" sz="1600" b="1" dirty="0">
                <a:solidFill>
                  <a:srgbClr val="4F81BD"/>
                </a:solidFill>
                <a:latin typeface="Lucida Console" charset="0"/>
              </a:rPr>
              <a:t>some</a:t>
            </a:r>
            <a:r>
              <a:rPr lang="en-US" sz="1600" dirty="0">
                <a:solidFill>
                  <a:srgbClr val="4F81BD"/>
                </a:solidFill>
                <a:latin typeface="Lucida Console" charset="0"/>
              </a:rPr>
              <a:t> Student,</a:t>
            </a:r>
          </a:p>
          <a:p>
            <a:pPr marL="342900" indent="-342900"/>
            <a:r>
              <a:rPr lang="en-US" sz="1600" dirty="0">
                <a:solidFill>
                  <a:srgbClr val="4F81BD"/>
                </a:solidFill>
                <a:latin typeface="Lucida Console" charset="0"/>
              </a:rPr>
              <a:t>  waitlist: </a:t>
            </a:r>
            <a:r>
              <a:rPr lang="en-US" sz="1600" b="1" dirty="0">
                <a:solidFill>
                  <a:srgbClr val="4F81BD"/>
                </a:solidFill>
                <a:latin typeface="Lucida Console" charset="0"/>
              </a:rPr>
              <a:t>set</a:t>
            </a:r>
            <a:r>
              <a:rPr lang="en-US" sz="1600" dirty="0">
                <a:solidFill>
                  <a:srgbClr val="4F81BD"/>
                </a:solidFill>
                <a:latin typeface="Lucida Console" charset="0"/>
              </a:rPr>
              <a:t> Student, </a:t>
            </a:r>
          </a:p>
          <a:p>
            <a:pPr marL="342900" indent="-342900"/>
            <a:r>
              <a:rPr lang="en-US" sz="1600" dirty="0">
                <a:solidFill>
                  <a:srgbClr val="4F81BD"/>
                </a:solidFill>
                <a:latin typeface="Lucida Console" charset="0"/>
              </a:rPr>
              <a:t>  prerequisites: </a:t>
            </a:r>
            <a:r>
              <a:rPr lang="en-US" sz="1600" b="1" dirty="0">
                <a:solidFill>
                  <a:srgbClr val="4F81BD"/>
                </a:solidFill>
                <a:latin typeface="Lucida Console" charset="0"/>
              </a:rPr>
              <a:t>set</a:t>
            </a:r>
            <a:r>
              <a:rPr lang="en-US" sz="1600" dirty="0">
                <a:solidFill>
                  <a:srgbClr val="4F81BD"/>
                </a:solidFill>
                <a:latin typeface="Lucida Console" charset="0"/>
              </a:rPr>
              <a:t> Course</a:t>
            </a:r>
          </a:p>
          <a:p>
            <a:pPr marL="342900" indent="-342900">
              <a:spcAft>
                <a:spcPct val="30000"/>
              </a:spcAft>
            </a:pPr>
            <a:r>
              <a:rPr lang="en-US" sz="1600" dirty="0">
                <a:solidFill>
                  <a:srgbClr val="4F81BD"/>
                </a:solidFill>
                <a:latin typeface="Lucida Console" charset="0"/>
              </a:rPr>
              <a:t>}</a:t>
            </a:r>
          </a:p>
          <a:p>
            <a:pPr marL="342900" indent="-342900">
              <a:spcAft>
                <a:spcPct val="30000"/>
              </a:spcAft>
            </a:pPr>
            <a:r>
              <a:rPr lang="en-US" sz="1600" b="1" dirty="0">
                <a:solidFill>
                  <a:srgbClr val="4F81BD"/>
                </a:solidFill>
                <a:latin typeface="Lucida Console" charset="0"/>
              </a:rPr>
              <a:t>sig</a:t>
            </a:r>
            <a:r>
              <a:rPr lang="en-US" sz="1600" dirty="0">
                <a:solidFill>
                  <a:srgbClr val="4F81BD"/>
                </a:solidFill>
                <a:latin typeface="Lucida Console" charset="0"/>
              </a:rPr>
              <a:t> Id {}</a:t>
            </a:r>
          </a:p>
          <a:p>
            <a:pPr marL="342900" indent="-342900"/>
            <a:r>
              <a:rPr lang="en-US" sz="1600" b="1" dirty="0">
                <a:solidFill>
                  <a:srgbClr val="4F81BD"/>
                </a:solidFill>
                <a:latin typeface="Lucida Console" charset="0"/>
              </a:rPr>
              <a:t>sig</a:t>
            </a:r>
            <a:r>
              <a:rPr lang="en-US" sz="1600" dirty="0">
                <a:solidFill>
                  <a:srgbClr val="4F81BD"/>
                </a:solidFill>
                <a:latin typeface="Lucida Console" charset="0"/>
              </a:rPr>
              <a:t> Department { </a:t>
            </a:r>
          </a:p>
          <a:p>
            <a:pPr marL="342900" indent="-342900"/>
            <a:r>
              <a:rPr lang="en-US" sz="1600" dirty="0">
                <a:solidFill>
                  <a:srgbClr val="4F81BD"/>
                </a:solidFill>
                <a:latin typeface="Lucida Console" charset="0"/>
              </a:rPr>
              <a:t>  courses: </a:t>
            </a:r>
            <a:r>
              <a:rPr lang="en-US" sz="1600" b="1" dirty="0">
                <a:solidFill>
                  <a:srgbClr val="4F81BD"/>
                </a:solidFill>
                <a:latin typeface="Lucida Console" charset="0"/>
              </a:rPr>
              <a:t>some</a:t>
            </a:r>
            <a:r>
              <a:rPr lang="en-US" sz="1600" dirty="0">
                <a:solidFill>
                  <a:srgbClr val="4F81BD"/>
                </a:solidFill>
                <a:latin typeface="Lucida Console" charset="0"/>
              </a:rPr>
              <a:t> Course, </a:t>
            </a:r>
          </a:p>
          <a:p>
            <a:pPr marL="342900" indent="-342900"/>
            <a:r>
              <a:rPr lang="en-US" sz="1600" dirty="0">
                <a:solidFill>
                  <a:srgbClr val="4F81BD"/>
                </a:solidFill>
                <a:latin typeface="Lucida Console" charset="0"/>
              </a:rPr>
              <a:t>  required: </a:t>
            </a:r>
            <a:r>
              <a:rPr lang="en-US" sz="1600" b="1" dirty="0">
                <a:solidFill>
                  <a:srgbClr val="4F81BD"/>
                </a:solidFill>
                <a:latin typeface="Lucida Console" charset="0"/>
              </a:rPr>
              <a:t>some</a:t>
            </a:r>
            <a:r>
              <a:rPr lang="en-US" sz="1600" dirty="0">
                <a:solidFill>
                  <a:srgbClr val="4F81BD"/>
                </a:solidFill>
                <a:latin typeface="Lucida Console" charset="0"/>
              </a:rPr>
              <a:t> Course </a:t>
            </a:r>
          </a:p>
          <a:p>
            <a:pPr marL="342900" indent="-342900"/>
            <a:r>
              <a:rPr lang="en-US" sz="1600" dirty="0">
                <a:solidFill>
                  <a:srgbClr val="4F81BD"/>
                </a:solidFill>
                <a:latin typeface="Lucida Console" charset="0"/>
              </a:rPr>
              <a:t>}</a:t>
            </a:r>
          </a:p>
        </p:txBody>
      </p:sp>
      <p:sp>
        <p:nvSpPr>
          <p:cNvPr id="403461" name="Text Box 5"/>
          <p:cNvSpPr txBox="1">
            <a:spLocks noChangeArrowheads="1"/>
          </p:cNvSpPr>
          <p:nvPr/>
        </p:nvSpPr>
        <p:spPr bwMode="auto">
          <a:xfrm>
            <a:off x="269875" y="858838"/>
            <a:ext cx="8655050" cy="381000"/>
          </a:xfrm>
          <a:prstGeom prst="rect">
            <a:avLst/>
          </a:prstGeom>
          <a:noFill/>
          <a:ln w="9525">
            <a:noFill/>
            <a:miter lim="800000"/>
            <a:headEnd/>
            <a:tailEnd/>
          </a:ln>
          <a:effectLst/>
        </p:spPr>
        <p:txBody>
          <a:bodyPr wrap="none">
            <a:prstTxWarp prst="textNoShape">
              <a:avLst/>
            </a:prstTxWarp>
            <a:spAutoFit/>
          </a:bodyPr>
          <a:lstStyle/>
          <a:p>
            <a:r>
              <a:rPr lang="en-US" sz="1900" dirty="0">
                <a:solidFill>
                  <a:srgbClr val="95B3D7"/>
                </a:solidFill>
                <a:latin typeface="Lucida Console" charset="0"/>
              </a:rPr>
              <a:t>------------------ Signatures and Fields -----------------</a:t>
            </a:r>
          </a:p>
        </p:txBody>
      </p:sp>
      <p:sp>
        <p:nvSpPr>
          <p:cNvPr id="403462" name="Text Box 6"/>
          <p:cNvSpPr txBox="1">
            <a:spLocks noChangeArrowheads="1"/>
          </p:cNvSpPr>
          <p:nvPr/>
        </p:nvSpPr>
        <p:spPr bwMode="auto">
          <a:xfrm>
            <a:off x="76200" y="157163"/>
            <a:ext cx="8966200" cy="465137"/>
          </a:xfrm>
          <a:prstGeom prst="rect">
            <a:avLst/>
          </a:prstGeom>
          <a:noFill/>
          <a:ln w="38100">
            <a:solidFill>
              <a:schemeClr val="accent2"/>
            </a:solidFill>
            <a:miter lim="800000"/>
            <a:headEnd/>
            <a:tailEnd/>
          </a:ln>
          <a:effectLst/>
        </p:spPr>
        <p:txBody>
          <a:bodyPr>
            <a:prstTxWarp prst="textNoShape">
              <a:avLst/>
            </a:prstTxWarp>
            <a:spAutoFit/>
          </a:bodyPr>
          <a:lstStyle/>
          <a:p>
            <a:pPr algn="ctr">
              <a:spcAft>
                <a:spcPct val="40000"/>
              </a:spcAft>
              <a:buClr>
                <a:schemeClr val="folHlink"/>
              </a:buClr>
              <a:buSzPct val="60000"/>
              <a:buFont typeface="Wingdings" charset="2"/>
              <a:buNone/>
            </a:pPr>
            <a:r>
              <a:rPr lang="en-US" sz="2200" dirty="0">
                <a:solidFill>
                  <a:schemeClr val="accent2"/>
                </a:solidFill>
              </a:rPr>
              <a:t>Required courses for a major are a subset of the courses in that major</a:t>
            </a:r>
          </a:p>
        </p:txBody>
      </p:sp>
      <p:sp>
        <p:nvSpPr>
          <p:cNvPr id="9" name="TextBox 8"/>
          <p:cNvSpPr txBox="1"/>
          <p:nvPr/>
        </p:nvSpPr>
        <p:spPr>
          <a:xfrm>
            <a:off x="423333" y="5249326"/>
            <a:ext cx="8356599" cy="1015663"/>
          </a:xfrm>
          <a:prstGeom prst="rect">
            <a:avLst/>
          </a:prstGeom>
          <a:solidFill>
            <a:schemeClr val="accent3">
              <a:lumMod val="20000"/>
              <a:lumOff val="80000"/>
              <a:alpha val="74000"/>
            </a:schemeClr>
          </a:solidFill>
          <a:effectLst/>
        </p:spPr>
        <p:txBody>
          <a:bodyPr wrap="square" rtlCol="0">
            <a:spAutoFit/>
          </a:bodyPr>
          <a:lstStyle/>
          <a:p>
            <a:endParaRPr lang="en-US" sz="2000" dirty="0" smtClean="0">
              <a:latin typeface="Lucida Console"/>
              <a:cs typeface="Lucida Console"/>
            </a:endParaRPr>
          </a:p>
          <a:p>
            <a:endParaRPr lang="en-US" sz="2000" dirty="0" smtClean="0">
              <a:latin typeface="Lucida Console"/>
              <a:cs typeface="Lucida Console"/>
            </a:endParaRPr>
          </a:p>
          <a:p>
            <a:endParaRPr lang="en-US" sz="2000" dirty="0">
              <a:latin typeface="Lucida Console"/>
              <a:cs typeface="Lucida Console"/>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2"/>
          <p:cNvSpPr>
            <a:spLocks noGrp="1"/>
          </p:cNvSpPr>
          <p:nvPr>
            <p:ph type="sldNum" sz="quarter" idx="12"/>
          </p:nvPr>
        </p:nvSpPr>
        <p:spPr/>
        <p:txBody>
          <a:bodyPr/>
          <a:lstStyle/>
          <a:p>
            <a:fld id="{8F6C9A45-4E45-2449-88B8-978BB5D04997}" type="slidenum">
              <a:rPr lang="en-US"/>
              <a:pPr/>
              <a:t>47</a:t>
            </a:fld>
            <a:endParaRPr lang="en-US"/>
          </a:p>
        </p:txBody>
      </p:sp>
      <p:sp>
        <p:nvSpPr>
          <p:cNvPr id="399362" name="Rectangle 2"/>
          <p:cNvSpPr>
            <a:spLocks noChangeArrowheads="1"/>
          </p:cNvSpPr>
          <p:nvPr/>
        </p:nvSpPr>
        <p:spPr bwMode="auto">
          <a:xfrm>
            <a:off x="257175" y="1152525"/>
            <a:ext cx="4219575" cy="3810000"/>
          </a:xfrm>
          <a:prstGeom prst="rect">
            <a:avLst/>
          </a:prstGeom>
          <a:noFill/>
          <a:ln w="9525">
            <a:noFill/>
            <a:miter lim="800000"/>
            <a:headEnd/>
            <a:tailEnd/>
          </a:ln>
          <a:effectLst/>
        </p:spPr>
        <p:txBody>
          <a:bodyPr>
            <a:prstTxWarp prst="textNoShape">
              <a:avLst/>
            </a:prstTxWarp>
          </a:bodyPr>
          <a:lstStyle/>
          <a:p>
            <a:pPr marL="342900" indent="-342900">
              <a:spcAft>
                <a:spcPct val="30000"/>
              </a:spcAft>
            </a:pPr>
            <a:r>
              <a:rPr lang="en-US" sz="1600" b="1" dirty="0">
                <a:solidFill>
                  <a:srgbClr val="4F81BD"/>
                </a:solidFill>
                <a:latin typeface="Lucida Console" charset="0"/>
              </a:rPr>
              <a:t>abstract</a:t>
            </a:r>
            <a:r>
              <a:rPr lang="en-US" sz="1600" dirty="0">
                <a:solidFill>
                  <a:srgbClr val="4F81BD"/>
                </a:solidFill>
                <a:latin typeface="Lucida Console" charset="0"/>
              </a:rPr>
              <a:t> sig Person {}</a:t>
            </a:r>
          </a:p>
          <a:p>
            <a:pPr marL="342900" indent="-342900"/>
            <a:r>
              <a:rPr lang="en-US" sz="1600" b="1" dirty="0">
                <a:solidFill>
                  <a:srgbClr val="4F81BD"/>
                </a:solidFill>
                <a:latin typeface="Lucida Console" charset="0"/>
              </a:rPr>
              <a:t>sig</a:t>
            </a:r>
            <a:r>
              <a:rPr lang="en-US" sz="1600" dirty="0">
                <a:solidFill>
                  <a:srgbClr val="4F81BD"/>
                </a:solidFill>
                <a:latin typeface="Lucida Console" charset="0"/>
              </a:rPr>
              <a:t> Faculty </a:t>
            </a:r>
            <a:r>
              <a:rPr lang="en-US" sz="1600" b="1" dirty="0">
                <a:solidFill>
                  <a:srgbClr val="4F81BD"/>
                </a:solidFill>
                <a:latin typeface="Lucida Console" charset="0"/>
              </a:rPr>
              <a:t>extends</a:t>
            </a:r>
            <a:r>
              <a:rPr lang="en-US" sz="1600" dirty="0">
                <a:solidFill>
                  <a:srgbClr val="4F81BD"/>
                </a:solidFill>
                <a:latin typeface="Lucida Console" charset="0"/>
              </a:rPr>
              <a:t> Person {</a:t>
            </a:r>
          </a:p>
          <a:p>
            <a:pPr marL="342900" indent="-342900"/>
            <a:r>
              <a:rPr lang="en-US" sz="1600" dirty="0">
                <a:solidFill>
                  <a:srgbClr val="4F81BD"/>
                </a:solidFill>
                <a:latin typeface="Lucida Console" charset="0"/>
              </a:rPr>
              <a:t> </a:t>
            </a:r>
            <a:r>
              <a:rPr lang="en-US" sz="1600" dirty="0" smtClean="0">
                <a:solidFill>
                  <a:srgbClr val="4F81BD"/>
                </a:solidFill>
                <a:latin typeface="Lucida Console" charset="0"/>
              </a:rPr>
              <a:t> </a:t>
            </a:r>
            <a:r>
              <a:rPr lang="en-US" sz="1600" dirty="0" err="1" smtClean="0">
                <a:solidFill>
                  <a:srgbClr val="4F81BD"/>
                </a:solidFill>
                <a:latin typeface="Lucida Console" charset="0"/>
              </a:rPr>
              <a:t>incommittee</a:t>
            </a:r>
            <a:r>
              <a:rPr lang="en-US" sz="1600" dirty="0" smtClean="0">
                <a:solidFill>
                  <a:srgbClr val="4F81BD"/>
                </a:solidFill>
                <a:latin typeface="Lucida Console" charset="0"/>
              </a:rPr>
              <a:t>: set Graduate </a:t>
            </a:r>
            <a:endParaRPr lang="en-US" sz="1600" dirty="0">
              <a:solidFill>
                <a:srgbClr val="4F81BD"/>
              </a:solidFill>
              <a:latin typeface="Lucida Console" charset="0"/>
            </a:endParaRPr>
          </a:p>
          <a:p>
            <a:pPr marL="342900" indent="-342900">
              <a:spcAft>
                <a:spcPct val="30000"/>
              </a:spcAft>
            </a:pPr>
            <a:r>
              <a:rPr lang="en-US" sz="1600" dirty="0">
                <a:solidFill>
                  <a:srgbClr val="4F81BD"/>
                </a:solidFill>
                <a:latin typeface="Lucida Console" charset="0"/>
              </a:rPr>
              <a:t>}</a:t>
            </a:r>
          </a:p>
          <a:p>
            <a:pPr marL="342900" indent="-342900"/>
            <a:r>
              <a:rPr lang="en-US" sz="1600" b="1" dirty="0">
                <a:solidFill>
                  <a:srgbClr val="4F81BD"/>
                </a:solidFill>
                <a:latin typeface="Lucida Console" charset="0"/>
              </a:rPr>
              <a:t>abstract</a:t>
            </a:r>
            <a:r>
              <a:rPr lang="en-US" sz="1600" dirty="0">
                <a:solidFill>
                  <a:srgbClr val="4F81BD"/>
                </a:solidFill>
                <a:latin typeface="Lucida Console" charset="0"/>
              </a:rPr>
              <a:t> </a:t>
            </a:r>
            <a:r>
              <a:rPr lang="en-US" sz="1600" b="1" dirty="0">
                <a:solidFill>
                  <a:srgbClr val="4F81BD"/>
                </a:solidFill>
                <a:latin typeface="Lucida Console" charset="0"/>
              </a:rPr>
              <a:t>sig</a:t>
            </a:r>
            <a:r>
              <a:rPr lang="en-US" sz="1600" dirty="0">
                <a:solidFill>
                  <a:srgbClr val="4F81BD"/>
                </a:solidFill>
                <a:latin typeface="Lucida Console" charset="0"/>
              </a:rPr>
              <a:t> Student </a:t>
            </a:r>
            <a:r>
              <a:rPr lang="en-US" sz="1600" b="1" dirty="0">
                <a:solidFill>
                  <a:srgbClr val="4F81BD"/>
                </a:solidFill>
                <a:latin typeface="Lucida Console" charset="0"/>
              </a:rPr>
              <a:t>extends</a:t>
            </a:r>
          </a:p>
          <a:p>
            <a:pPr marL="342900" indent="-342900"/>
            <a:r>
              <a:rPr lang="en-US" sz="1600" dirty="0">
                <a:solidFill>
                  <a:srgbClr val="4F81BD"/>
                </a:solidFill>
                <a:latin typeface="Lucida Console" charset="0"/>
              </a:rPr>
              <a:t>Person {</a:t>
            </a:r>
          </a:p>
          <a:p>
            <a:pPr marL="342900" indent="-342900"/>
            <a:r>
              <a:rPr lang="en-US" sz="1600" dirty="0">
                <a:solidFill>
                  <a:srgbClr val="4F81BD"/>
                </a:solidFill>
                <a:latin typeface="Lucida Console" charset="0"/>
              </a:rPr>
              <a:t>  id: </a:t>
            </a:r>
            <a:r>
              <a:rPr lang="en-US" sz="1600" b="1" dirty="0">
                <a:solidFill>
                  <a:srgbClr val="4F81BD"/>
                </a:solidFill>
                <a:latin typeface="Lucida Console" charset="0"/>
              </a:rPr>
              <a:t>one</a:t>
            </a:r>
            <a:r>
              <a:rPr lang="en-US" sz="1600" dirty="0">
                <a:solidFill>
                  <a:srgbClr val="4F81BD"/>
                </a:solidFill>
                <a:latin typeface="Lucida Console" charset="0"/>
              </a:rPr>
              <a:t> Id,</a:t>
            </a:r>
          </a:p>
          <a:p>
            <a:pPr marL="342900" indent="-342900"/>
            <a:r>
              <a:rPr lang="en-US" sz="1600" dirty="0">
                <a:solidFill>
                  <a:srgbClr val="4F81BD"/>
                </a:solidFill>
                <a:latin typeface="Lucida Console" charset="0"/>
              </a:rPr>
              <a:t>  transcript: </a:t>
            </a:r>
            <a:r>
              <a:rPr lang="en-US" sz="1600" b="1" dirty="0">
                <a:solidFill>
                  <a:srgbClr val="4F81BD"/>
                </a:solidFill>
                <a:latin typeface="Lucida Console" charset="0"/>
              </a:rPr>
              <a:t>set</a:t>
            </a:r>
            <a:r>
              <a:rPr lang="en-US" sz="1600" dirty="0">
                <a:solidFill>
                  <a:srgbClr val="4F81BD"/>
                </a:solidFill>
                <a:latin typeface="Lucida Console" charset="0"/>
              </a:rPr>
              <a:t> Course,</a:t>
            </a:r>
          </a:p>
          <a:p>
            <a:pPr marL="342900" indent="-342900"/>
            <a:r>
              <a:rPr lang="en-US" sz="1600" dirty="0">
                <a:solidFill>
                  <a:srgbClr val="4F81BD"/>
                </a:solidFill>
                <a:latin typeface="Lucida Console" charset="0"/>
              </a:rPr>
              <a:t>  major: </a:t>
            </a:r>
            <a:r>
              <a:rPr lang="en-US" sz="1600" b="1" dirty="0">
                <a:solidFill>
                  <a:srgbClr val="4F81BD"/>
                </a:solidFill>
                <a:latin typeface="Lucida Console" charset="0"/>
              </a:rPr>
              <a:t>one</a:t>
            </a:r>
            <a:r>
              <a:rPr lang="en-US" sz="1600" dirty="0">
                <a:solidFill>
                  <a:srgbClr val="4F81BD"/>
                </a:solidFill>
                <a:latin typeface="Lucida Console" charset="0"/>
              </a:rPr>
              <a:t> Department</a:t>
            </a:r>
          </a:p>
          <a:p>
            <a:pPr marL="342900" indent="-342900">
              <a:spcAft>
                <a:spcPct val="30000"/>
              </a:spcAft>
            </a:pPr>
            <a:r>
              <a:rPr lang="en-US" sz="1600" dirty="0">
                <a:solidFill>
                  <a:srgbClr val="4F81BD"/>
                </a:solidFill>
                <a:latin typeface="Lucida Console" charset="0"/>
              </a:rPr>
              <a:t>}</a:t>
            </a:r>
          </a:p>
          <a:p>
            <a:pPr marL="342900" indent="-342900">
              <a:spcAft>
                <a:spcPct val="30000"/>
              </a:spcAft>
            </a:pPr>
            <a:r>
              <a:rPr lang="en-US" sz="1600" b="1" dirty="0">
                <a:solidFill>
                  <a:srgbClr val="4F81BD"/>
                </a:solidFill>
                <a:latin typeface="Lucida Console" charset="0"/>
              </a:rPr>
              <a:t>sig</a:t>
            </a:r>
            <a:r>
              <a:rPr lang="en-US" sz="1600" dirty="0">
                <a:solidFill>
                  <a:srgbClr val="4F81BD"/>
                </a:solidFill>
                <a:latin typeface="Lucida Console" charset="0"/>
              </a:rPr>
              <a:t> Undergrad </a:t>
            </a:r>
            <a:r>
              <a:rPr lang="en-US" sz="1600" b="1" dirty="0">
                <a:solidFill>
                  <a:srgbClr val="4F81BD"/>
                </a:solidFill>
                <a:latin typeface="Lucida Console" charset="0"/>
              </a:rPr>
              <a:t>extends</a:t>
            </a:r>
            <a:r>
              <a:rPr lang="en-US" sz="1600" dirty="0">
                <a:solidFill>
                  <a:srgbClr val="4F81BD"/>
                </a:solidFill>
                <a:latin typeface="Lucida Console" charset="0"/>
              </a:rPr>
              <a:t> Student {}</a:t>
            </a:r>
          </a:p>
          <a:p>
            <a:pPr marL="342900" indent="-342900"/>
            <a:r>
              <a:rPr lang="en-US" sz="1600" b="1" dirty="0">
                <a:solidFill>
                  <a:srgbClr val="4F81BD"/>
                </a:solidFill>
                <a:latin typeface="Lucida Console" charset="0"/>
              </a:rPr>
              <a:t>sig</a:t>
            </a:r>
            <a:r>
              <a:rPr lang="en-US" sz="1600" dirty="0">
                <a:solidFill>
                  <a:srgbClr val="4F81BD"/>
                </a:solidFill>
                <a:latin typeface="Lucida Console" charset="0"/>
              </a:rPr>
              <a:t> Graduate </a:t>
            </a:r>
            <a:r>
              <a:rPr lang="en-US" sz="1600" b="1" dirty="0">
                <a:solidFill>
                  <a:srgbClr val="4F81BD"/>
                </a:solidFill>
                <a:latin typeface="Lucida Console" charset="0"/>
              </a:rPr>
              <a:t>extends</a:t>
            </a:r>
            <a:r>
              <a:rPr lang="en-US" sz="1600" dirty="0">
                <a:solidFill>
                  <a:srgbClr val="4F81BD"/>
                </a:solidFill>
                <a:latin typeface="Lucida Console" charset="0"/>
              </a:rPr>
              <a:t> Student {</a:t>
            </a:r>
          </a:p>
          <a:p>
            <a:pPr marL="342900" indent="-342900"/>
            <a:r>
              <a:rPr lang="en-US" sz="1600" dirty="0">
                <a:solidFill>
                  <a:srgbClr val="4F81BD"/>
                </a:solidFill>
                <a:latin typeface="Lucida Console" charset="0"/>
              </a:rPr>
              <a:t>  advisor: </a:t>
            </a:r>
            <a:r>
              <a:rPr lang="en-US" sz="1600" b="1" dirty="0">
                <a:solidFill>
                  <a:srgbClr val="4F81BD"/>
                </a:solidFill>
                <a:latin typeface="Lucida Console" charset="0"/>
              </a:rPr>
              <a:t>one</a:t>
            </a:r>
            <a:r>
              <a:rPr lang="en-US" sz="1600" dirty="0">
                <a:solidFill>
                  <a:srgbClr val="4F81BD"/>
                </a:solidFill>
                <a:latin typeface="Lucida Console" charset="0"/>
              </a:rPr>
              <a:t> Faculty </a:t>
            </a:r>
          </a:p>
          <a:p>
            <a:pPr marL="342900" indent="-342900"/>
            <a:r>
              <a:rPr lang="en-US" sz="1600" dirty="0">
                <a:solidFill>
                  <a:srgbClr val="4F81BD"/>
                </a:solidFill>
                <a:latin typeface="Lucida Console" charset="0"/>
              </a:rPr>
              <a:t>}</a:t>
            </a:r>
          </a:p>
        </p:txBody>
      </p:sp>
      <p:sp>
        <p:nvSpPr>
          <p:cNvPr id="399364" name="Rectangle 4"/>
          <p:cNvSpPr>
            <a:spLocks noChangeArrowheads="1"/>
          </p:cNvSpPr>
          <p:nvPr/>
        </p:nvSpPr>
        <p:spPr bwMode="auto">
          <a:xfrm>
            <a:off x="4772025" y="1162050"/>
            <a:ext cx="4000500" cy="3829050"/>
          </a:xfrm>
          <a:prstGeom prst="rect">
            <a:avLst/>
          </a:prstGeom>
          <a:noFill/>
          <a:ln w="9525">
            <a:noFill/>
            <a:miter lim="800000"/>
            <a:headEnd/>
            <a:tailEnd/>
          </a:ln>
          <a:effectLst/>
        </p:spPr>
        <p:txBody>
          <a:bodyPr>
            <a:prstTxWarp prst="textNoShape">
              <a:avLst/>
            </a:prstTxWarp>
          </a:bodyPr>
          <a:lstStyle/>
          <a:p>
            <a:pPr marL="342900" indent="-342900"/>
            <a:r>
              <a:rPr lang="en-US" sz="1600" b="1" dirty="0">
                <a:solidFill>
                  <a:srgbClr val="4F81BD"/>
                </a:solidFill>
                <a:latin typeface="Lucida Console" charset="0"/>
              </a:rPr>
              <a:t>sig</a:t>
            </a:r>
            <a:r>
              <a:rPr lang="en-US" sz="1600" dirty="0">
                <a:solidFill>
                  <a:srgbClr val="4F81BD"/>
                </a:solidFill>
                <a:latin typeface="Lucida Console" charset="0"/>
              </a:rPr>
              <a:t> Instructor </a:t>
            </a:r>
            <a:r>
              <a:rPr lang="en-US" sz="1600" b="1" dirty="0">
                <a:solidFill>
                  <a:srgbClr val="4F81BD"/>
                </a:solidFill>
                <a:latin typeface="Lucida Console" charset="0"/>
              </a:rPr>
              <a:t>in</a:t>
            </a:r>
            <a:r>
              <a:rPr lang="en-US" sz="1600" dirty="0">
                <a:solidFill>
                  <a:srgbClr val="4F81BD"/>
                </a:solidFill>
                <a:latin typeface="Lucida Console" charset="0"/>
              </a:rPr>
              <a:t> Person {</a:t>
            </a:r>
          </a:p>
          <a:p>
            <a:pPr marL="342900" indent="-342900"/>
            <a:r>
              <a:rPr lang="en-US" sz="1600" dirty="0">
                <a:solidFill>
                  <a:srgbClr val="4F81BD"/>
                </a:solidFill>
                <a:latin typeface="Lucida Console" charset="0"/>
              </a:rPr>
              <a:t>  department: </a:t>
            </a:r>
            <a:r>
              <a:rPr lang="en-US" sz="1600" b="1" dirty="0">
                <a:solidFill>
                  <a:srgbClr val="4F81BD"/>
                </a:solidFill>
                <a:latin typeface="Lucida Console" charset="0"/>
              </a:rPr>
              <a:t>one</a:t>
            </a:r>
            <a:r>
              <a:rPr lang="en-US" sz="1600" dirty="0">
                <a:solidFill>
                  <a:srgbClr val="4F81BD"/>
                </a:solidFill>
                <a:latin typeface="Lucida Console" charset="0"/>
              </a:rPr>
              <a:t> Department</a:t>
            </a:r>
          </a:p>
          <a:p>
            <a:pPr marL="342900" indent="-342900">
              <a:spcAft>
                <a:spcPct val="30000"/>
              </a:spcAft>
            </a:pPr>
            <a:r>
              <a:rPr lang="en-US" sz="1600" dirty="0">
                <a:solidFill>
                  <a:srgbClr val="4F81BD"/>
                </a:solidFill>
                <a:latin typeface="Lucida Console" charset="0"/>
              </a:rPr>
              <a:t>}</a:t>
            </a:r>
          </a:p>
          <a:p>
            <a:pPr marL="342900" indent="-342900"/>
            <a:r>
              <a:rPr lang="en-US" sz="1600" b="1" dirty="0">
                <a:solidFill>
                  <a:srgbClr val="4F81BD"/>
                </a:solidFill>
                <a:latin typeface="Lucida Console" charset="0"/>
              </a:rPr>
              <a:t>sig</a:t>
            </a:r>
            <a:r>
              <a:rPr lang="en-US" sz="1600" dirty="0">
                <a:solidFill>
                  <a:srgbClr val="4F81BD"/>
                </a:solidFill>
                <a:latin typeface="Lucida Console" charset="0"/>
              </a:rPr>
              <a:t> Course {</a:t>
            </a:r>
          </a:p>
          <a:p>
            <a:pPr marL="342900" indent="-342900"/>
            <a:r>
              <a:rPr lang="en-US" sz="1600" dirty="0">
                <a:solidFill>
                  <a:srgbClr val="4F81BD"/>
                </a:solidFill>
                <a:latin typeface="Lucida Console" charset="0"/>
              </a:rPr>
              <a:t>  </a:t>
            </a:r>
            <a:r>
              <a:rPr lang="en-US" sz="1600" dirty="0" err="1">
                <a:solidFill>
                  <a:srgbClr val="4F81BD"/>
                </a:solidFill>
                <a:latin typeface="Lucida Console" charset="0"/>
              </a:rPr>
              <a:t>taughtby</a:t>
            </a:r>
            <a:r>
              <a:rPr lang="en-US" sz="1600" dirty="0">
                <a:solidFill>
                  <a:srgbClr val="4F81BD"/>
                </a:solidFill>
                <a:latin typeface="Lucida Console" charset="0"/>
              </a:rPr>
              <a:t>: </a:t>
            </a:r>
            <a:r>
              <a:rPr lang="en-US" sz="1600" b="1" dirty="0">
                <a:solidFill>
                  <a:srgbClr val="4F81BD"/>
                </a:solidFill>
                <a:latin typeface="Lucida Console" charset="0"/>
              </a:rPr>
              <a:t>one</a:t>
            </a:r>
            <a:r>
              <a:rPr lang="en-US" sz="1600" dirty="0">
                <a:solidFill>
                  <a:srgbClr val="4F81BD"/>
                </a:solidFill>
                <a:latin typeface="Lucida Console" charset="0"/>
              </a:rPr>
              <a:t> Instructor,</a:t>
            </a:r>
          </a:p>
          <a:p>
            <a:pPr marL="342900" indent="-342900"/>
            <a:r>
              <a:rPr lang="en-US" sz="1600" dirty="0">
                <a:solidFill>
                  <a:srgbClr val="4F81BD"/>
                </a:solidFill>
                <a:latin typeface="Lucida Console" charset="0"/>
              </a:rPr>
              <a:t>  enrolled: </a:t>
            </a:r>
            <a:r>
              <a:rPr lang="en-US" sz="1600" b="1" dirty="0">
                <a:solidFill>
                  <a:srgbClr val="4F81BD"/>
                </a:solidFill>
                <a:latin typeface="Lucida Console" charset="0"/>
              </a:rPr>
              <a:t>some</a:t>
            </a:r>
            <a:r>
              <a:rPr lang="en-US" sz="1600" dirty="0">
                <a:solidFill>
                  <a:srgbClr val="4F81BD"/>
                </a:solidFill>
                <a:latin typeface="Lucida Console" charset="0"/>
              </a:rPr>
              <a:t> Student,</a:t>
            </a:r>
          </a:p>
          <a:p>
            <a:pPr marL="342900" indent="-342900"/>
            <a:r>
              <a:rPr lang="en-US" sz="1600" dirty="0">
                <a:solidFill>
                  <a:srgbClr val="4F81BD"/>
                </a:solidFill>
                <a:latin typeface="Lucida Console" charset="0"/>
              </a:rPr>
              <a:t>  waitlist: </a:t>
            </a:r>
            <a:r>
              <a:rPr lang="en-US" sz="1600" b="1" dirty="0">
                <a:solidFill>
                  <a:srgbClr val="4F81BD"/>
                </a:solidFill>
                <a:latin typeface="Lucida Console" charset="0"/>
              </a:rPr>
              <a:t>set</a:t>
            </a:r>
            <a:r>
              <a:rPr lang="en-US" sz="1600" dirty="0">
                <a:solidFill>
                  <a:srgbClr val="4F81BD"/>
                </a:solidFill>
                <a:latin typeface="Lucida Console" charset="0"/>
              </a:rPr>
              <a:t> Student, </a:t>
            </a:r>
          </a:p>
          <a:p>
            <a:pPr marL="342900" indent="-342900"/>
            <a:r>
              <a:rPr lang="en-US" sz="1600" dirty="0">
                <a:solidFill>
                  <a:srgbClr val="4F81BD"/>
                </a:solidFill>
                <a:latin typeface="Lucida Console" charset="0"/>
              </a:rPr>
              <a:t>  prerequisites: </a:t>
            </a:r>
            <a:r>
              <a:rPr lang="en-US" sz="1600" b="1" dirty="0">
                <a:solidFill>
                  <a:srgbClr val="4F81BD"/>
                </a:solidFill>
                <a:latin typeface="Lucida Console" charset="0"/>
              </a:rPr>
              <a:t>set</a:t>
            </a:r>
            <a:r>
              <a:rPr lang="en-US" sz="1600" dirty="0">
                <a:solidFill>
                  <a:srgbClr val="4F81BD"/>
                </a:solidFill>
                <a:latin typeface="Lucida Console" charset="0"/>
              </a:rPr>
              <a:t> Course</a:t>
            </a:r>
          </a:p>
          <a:p>
            <a:pPr marL="342900" indent="-342900">
              <a:spcAft>
                <a:spcPct val="30000"/>
              </a:spcAft>
            </a:pPr>
            <a:r>
              <a:rPr lang="en-US" sz="1600" dirty="0">
                <a:solidFill>
                  <a:srgbClr val="4F81BD"/>
                </a:solidFill>
                <a:latin typeface="Lucida Console" charset="0"/>
              </a:rPr>
              <a:t>}</a:t>
            </a:r>
          </a:p>
          <a:p>
            <a:pPr marL="342900" indent="-342900">
              <a:spcAft>
                <a:spcPct val="30000"/>
              </a:spcAft>
            </a:pPr>
            <a:r>
              <a:rPr lang="en-US" sz="1600" b="1" dirty="0">
                <a:solidFill>
                  <a:srgbClr val="4F81BD"/>
                </a:solidFill>
                <a:latin typeface="Lucida Console" charset="0"/>
              </a:rPr>
              <a:t>sig</a:t>
            </a:r>
            <a:r>
              <a:rPr lang="en-US" sz="1600" dirty="0">
                <a:solidFill>
                  <a:srgbClr val="4F81BD"/>
                </a:solidFill>
                <a:latin typeface="Lucida Console" charset="0"/>
              </a:rPr>
              <a:t> Id {}</a:t>
            </a:r>
          </a:p>
          <a:p>
            <a:pPr marL="342900" indent="-342900"/>
            <a:r>
              <a:rPr lang="en-US" sz="1600" b="1" dirty="0">
                <a:solidFill>
                  <a:srgbClr val="4F81BD"/>
                </a:solidFill>
                <a:latin typeface="Lucida Console" charset="0"/>
              </a:rPr>
              <a:t>sig</a:t>
            </a:r>
            <a:r>
              <a:rPr lang="en-US" sz="1600" dirty="0">
                <a:solidFill>
                  <a:srgbClr val="4F81BD"/>
                </a:solidFill>
                <a:latin typeface="Lucida Console" charset="0"/>
              </a:rPr>
              <a:t> Department { </a:t>
            </a:r>
          </a:p>
          <a:p>
            <a:pPr marL="342900" indent="-342900"/>
            <a:r>
              <a:rPr lang="en-US" sz="1600" dirty="0">
                <a:solidFill>
                  <a:srgbClr val="4F81BD"/>
                </a:solidFill>
                <a:latin typeface="Lucida Console" charset="0"/>
              </a:rPr>
              <a:t>  courses: </a:t>
            </a:r>
            <a:r>
              <a:rPr lang="en-US" sz="1600" b="1" dirty="0">
                <a:solidFill>
                  <a:srgbClr val="4F81BD"/>
                </a:solidFill>
                <a:latin typeface="Lucida Console" charset="0"/>
              </a:rPr>
              <a:t>some</a:t>
            </a:r>
            <a:r>
              <a:rPr lang="en-US" sz="1600" dirty="0">
                <a:solidFill>
                  <a:srgbClr val="4F81BD"/>
                </a:solidFill>
                <a:latin typeface="Lucida Console" charset="0"/>
              </a:rPr>
              <a:t> Course, </a:t>
            </a:r>
          </a:p>
          <a:p>
            <a:pPr marL="342900" indent="-342900"/>
            <a:r>
              <a:rPr lang="en-US" sz="1600" dirty="0">
                <a:solidFill>
                  <a:srgbClr val="4F81BD"/>
                </a:solidFill>
                <a:latin typeface="Lucida Console" charset="0"/>
              </a:rPr>
              <a:t>  required: </a:t>
            </a:r>
            <a:r>
              <a:rPr lang="en-US" sz="1600" b="1" dirty="0">
                <a:solidFill>
                  <a:srgbClr val="4F81BD"/>
                </a:solidFill>
                <a:latin typeface="Lucida Console" charset="0"/>
              </a:rPr>
              <a:t>some</a:t>
            </a:r>
            <a:r>
              <a:rPr lang="en-US" sz="1600" dirty="0">
                <a:solidFill>
                  <a:srgbClr val="4F81BD"/>
                </a:solidFill>
                <a:latin typeface="Lucida Console" charset="0"/>
              </a:rPr>
              <a:t> Course </a:t>
            </a:r>
          </a:p>
          <a:p>
            <a:pPr marL="342900" indent="-342900"/>
            <a:r>
              <a:rPr lang="en-US" sz="1600" dirty="0">
                <a:solidFill>
                  <a:srgbClr val="4F81BD"/>
                </a:solidFill>
                <a:latin typeface="Lucida Console" charset="0"/>
              </a:rPr>
              <a:t>}</a:t>
            </a:r>
          </a:p>
        </p:txBody>
      </p:sp>
      <p:sp>
        <p:nvSpPr>
          <p:cNvPr id="399365" name="Text Box 5"/>
          <p:cNvSpPr txBox="1">
            <a:spLocks noChangeArrowheads="1"/>
          </p:cNvSpPr>
          <p:nvPr/>
        </p:nvSpPr>
        <p:spPr bwMode="auto">
          <a:xfrm>
            <a:off x="269875" y="858838"/>
            <a:ext cx="8655050" cy="381000"/>
          </a:xfrm>
          <a:prstGeom prst="rect">
            <a:avLst/>
          </a:prstGeom>
          <a:noFill/>
          <a:ln w="9525">
            <a:noFill/>
            <a:miter lim="800000"/>
            <a:headEnd/>
            <a:tailEnd/>
          </a:ln>
          <a:effectLst/>
        </p:spPr>
        <p:txBody>
          <a:bodyPr wrap="none">
            <a:prstTxWarp prst="textNoShape">
              <a:avLst/>
            </a:prstTxWarp>
            <a:spAutoFit/>
          </a:bodyPr>
          <a:lstStyle/>
          <a:p>
            <a:r>
              <a:rPr lang="en-US" sz="1900" dirty="0">
                <a:solidFill>
                  <a:srgbClr val="95B3D7"/>
                </a:solidFill>
                <a:latin typeface="Lucida Console" charset="0"/>
              </a:rPr>
              <a:t>------------------ Signatures and Fields -----------------</a:t>
            </a:r>
          </a:p>
        </p:txBody>
      </p:sp>
      <p:sp>
        <p:nvSpPr>
          <p:cNvPr id="399366" name="Text Box 6"/>
          <p:cNvSpPr txBox="1">
            <a:spLocks noChangeArrowheads="1"/>
          </p:cNvSpPr>
          <p:nvPr/>
        </p:nvSpPr>
        <p:spPr bwMode="auto">
          <a:xfrm>
            <a:off x="279400" y="157163"/>
            <a:ext cx="8515350" cy="495300"/>
          </a:xfrm>
          <a:prstGeom prst="rect">
            <a:avLst/>
          </a:prstGeom>
          <a:noFill/>
          <a:ln w="38100">
            <a:solidFill>
              <a:schemeClr val="accent2"/>
            </a:solidFill>
            <a:miter lim="800000"/>
            <a:headEnd/>
            <a:tailEnd/>
          </a:ln>
          <a:effectLst/>
        </p:spPr>
        <p:txBody>
          <a:bodyPr>
            <a:prstTxWarp prst="textNoShape">
              <a:avLst/>
            </a:prstTxWarp>
            <a:spAutoFit/>
          </a:bodyPr>
          <a:lstStyle/>
          <a:p>
            <a:pPr algn="ctr">
              <a:spcAft>
                <a:spcPct val="40000"/>
              </a:spcAft>
              <a:buClr>
                <a:schemeClr val="folHlink"/>
              </a:buClr>
              <a:buSzPct val="60000"/>
              <a:buFont typeface="Wingdings" charset="2"/>
              <a:buNone/>
            </a:pPr>
            <a:r>
              <a:rPr lang="en-US">
                <a:solidFill>
                  <a:schemeClr val="accent2"/>
                </a:solidFill>
              </a:rPr>
              <a:t>Only faculty teach required courses</a:t>
            </a:r>
          </a:p>
        </p:txBody>
      </p:sp>
      <p:sp>
        <p:nvSpPr>
          <p:cNvPr id="9" name="TextBox 8"/>
          <p:cNvSpPr txBox="1"/>
          <p:nvPr/>
        </p:nvSpPr>
        <p:spPr>
          <a:xfrm>
            <a:off x="423333" y="5249326"/>
            <a:ext cx="8356599" cy="1015663"/>
          </a:xfrm>
          <a:prstGeom prst="rect">
            <a:avLst/>
          </a:prstGeom>
          <a:solidFill>
            <a:schemeClr val="accent3">
              <a:lumMod val="20000"/>
              <a:lumOff val="80000"/>
              <a:alpha val="74000"/>
            </a:schemeClr>
          </a:solidFill>
          <a:effectLst/>
        </p:spPr>
        <p:txBody>
          <a:bodyPr wrap="square" rtlCol="0">
            <a:spAutoFit/>
          </a:bodyPr>
          <a:lstStyle/>
          <a:p>
            <a:endParaRPr lang="en-US" sz="2000" dirty="0" smtClean="0">
              <a:latin typeface="Lucida Console"/>
              <a:cs typeface="Lucida Console"/>
            </a:endParaRPr>
          </a:p>
          <a:p>
            <a:endParaRPr lang="en-US" sz="2000" dirty="0" smtClean="0">
              <a:latin typeface="Lucida Console"/>
              <a:cs typeface="Lucida Console"/>
            </a:endParaRPr>
          </a:p>
          <a:p>
            <a:endParaRPr lang="en-US" sz="2000" dirty="0">
              <a:latin typeface="Lucida Console"/>
              <a:cs typeface="Lucida Console"/>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2"/>
          <p:cNvSpPr>
            <a:spLocks noGrp="1"/>
          </p:cNvSpPr>
          <p:nvPr>
            <p:ph type="sldNum" sz="quarter" idx="12"/>
          </p:nvPr>
        </p:nvSpPr>
        <p:spPr/>
        <p:txBody>
          <a:bodyPr/>
          <a:lstStyle/>
          <a:p>
            <a:fld id="{A94C56B0-A89F-9144-AF7E-6DDA38ECE319}" type="slidenum">
              <a:rPr lang="en-US"/>
              <a:pPr/>
              <a:t>48</a:t>
            </a:fld>
            <a:endParaRPr lang="en-US"/>
          </a:p>
        </p:txBody>
      </p:sp>
      <p:sp>
        <p:nvSpPr>
          <p:cNvPr id="401410" name="Rectangle 2"/>
          <p:cNvSpPr>
            <a:spLocks noChangeArrowheads="1"/>
          </p:cNvSpPr>
          <p:nvPr/>
        </p:nvSpPr>
        <p:spPr bwMode="auto">
          <a:xfrm>
            <a:off x="257175" y="1162050"/>
            <a:ext cx="4219575" cy="3810000"/>
          </a:xfrm>
          <a:prstGeom prst="rect">
            <a:avLst/>
          </a:prstGeom>
          <a:noFill/>
          <a:ln w="9525">
            <a:noFill/>
            <a:miter lim="800000"/>
            <a:headEnd/>
            <a:tailEnd/>
          </a:ln>
          <a:effectLst/>
        </p:spPr>
        <p:txBody>
          <a:bodyPr>
            <a:prstTxWarp prst="textNoShape">
              <a:avLst/>
            </a:prstTxWarp>
          </a:bodyPr>
          <a:lstStyle/>
          <a:p>
            <a:pPr marL="342900" indent="-342900">
              <a:spcAft>
                <a:spcPct val="30000"/>
              </a:spcAft>
            </a:pPr>
            <a:r>
              <a:rPr lang="en-US" sz="1600" b="1" dirty="0">
                <a:solidFill>
                  <a:srgbClr val="4F81BD"/>
                </a:solidFill>
                <a:latin typeface="Lucida Console" charset="0"/>
              </a:rPr>
              <a:t>abstract</a:t>
            </a:r>
            <a:r>
              <a:rPr lang="en-US" sz="1600" dirty="0">
                <a:solidFill>
                  <a:srgbClr val="4F81BD"/>
                </a:solidFill>
                <a:latin typeface="Lucida Console" charset="0"/>
              </a:rPr>
              <a:t> sig Person {}</a:t>
            </a:r>
          </a:p>
          <a:p>
            <a:pPr marL="342900" indent="-342900"/>
            <a:r>
              <a:rPr lang="en-US" sz="1600" b="1" dirty="0">
                <a:solidFill>
                  <a:srgbClr val="4F81BD"/>
                </a:solidFill>
                <a:latin typeface="Lucida Console" charset="0"/>
              </a:rPr>
              <a:t>sig</a:t>
            </a:r>
            <a:r>
              <a:rPr lang="en-US" sz="1600" dirty="0">
                <a:solidFill>
                  <a:srgbClr val="4F81BD"/>
                </a:solidFill>
                <a:latin typeface="Lucida Console" charset="0"/>
              </a:rPr>
              <a:t> Faculty </a:t>
            </a:r>
            <a:r>
              <a:rPr lang="en-US" sz="1600" b="1" dirty="0">
                <a:solidFill>
                  <a:srgbClr val="4F81BD"/>
                </a:solidFill>
                <a:latin typeface="Lucida Console" charset="0"/>
              </a:rPr>
              <a:t>extends</a:t>
            </a:r>
            <a:r>
              <a:rPr lang="en-US" sz="1600" dirty="0">
                <a:solidFill>
                  <a:srgbClr val="4F81BD"/>
                </a:solidFill>
                <a:latin typeface="Lucida Console" charset="0"/>
              </a:rPr>
              <a:t> Person {</a:t>
            </a:r>
          </a:p>
          <a:p>
            <a:pPr marL="342900" indent="-342900"/>
            <a:r>
              <a:rPr lang="en-US" sz="1600" dirty="0">
                <a:solidFill>
                  <a:srgbClr val="4F81BD"/>
                </a:solidFill>
                <a:latin typeface="Lucida Console" charset="0"/>
              </a:rPr>
              <a:t> </a:t>
            </a:r>
            <a:r>
              <a:rPr lang="en-US" sz="1600" dirty="0" smtClean="0">
                <a:solidFill>
                  <a:srgbClr val="4F81BD"/>
                </a:solidFill>
                <a:latin typeface="Lucida Console" charset="0"/>
              </a:rPr>
              <a:t> </a:t>
            </a:r>
            <a:r>
              <a:rPr lang="en-US" sz="1600" dirty="0" err="1" smtClean="0">
                <a:solidFill>
                  <a:srgbClr val="4F81BD"/>
                </a:solidFill>
                <a:latin typeface="Lucida Console" charset="0"/>
              </a:rPr>
              <a:t>incommittee</a:t>
            </a:r>
            <a:r>
              <a:rPr lang="en-US" sz="1600" dirty="0" smtClean="0">
                <a:solidFill>
                  <a:srgbClr val="4F81BD"/>
                </a:solidFill>
                <a:latin typeface="Lucida Console" charset="0"/>
              </a:rPr>
              <a:t>: set Graduate </a:t>
            </a:r>
            <a:endParaRPr lang="en-US" sz="1600" dirty="0">
              <a:solidFill>
                <a:srgbClr val="4F81BD"/>
              </a:solidFill>
              <a:latin typeface="Lucida Console" charset="0"/>
            </a:endParaRPr>
          </a:p>
          <a:p>
            <a:pPr marL="342900" indent="-342900">
              <a:spcAft>
                <a:spcPct val="30000"/>
              </a:spcAft>
            </a:pPr>
            <a:r>
              <a:rPr lang="en-US" sz="1600" dirty="0">
                <a:solidFill>
                  <a:srgbClr val="4F81BD"/>
                </a:solidFill>
                <a:latin typeface="Lucida Console" charset="0"/>
              </a:rPr>
              <a:t>}</a:t>
            </a:r>
          </a:p>
          <a:p>
            <a:pPr marL="342900" indent="-342900"/>
            <a:r>
              <a:rPr lang="en-US" sz="1600" b="1" dirty="0">
                <a:solidFill>
                  <a:srgbClr val="4F81BD"/>
                </a:solidFill>
                <a:latin typeface="Lucida Console" charset="0"/>
              </a:rPr>
              <a:t>abstract</a:t>
            </a:r>
            <a:r>
              <a:rPr lang="en-US" sz="1600" dirty="0">
                <a:solidFill>
                  <a:srgbClr val="4F81BD"/>
                </a:solidFill>
                <a:latin typeface="Lucida Console" charset="0"/>
              </a:rPr>
              <a:t> </a:t>
            </a:r>
            <a:r>
              <a:rPr lang="en-US" sz="1600" b="1" dirty="0">
                <a:solidFill>
                  <a:srgbClr val="4F81BD"/>
                </a:solidFill>
                <a:latin typeface="Lucida Console" charset="0"/>
              </a:rPr>
              <a:t>sig</a:t>
            </a:r>
            <a:r>
              <a:rPr lang="en-US" sz="1600" dirty="0">
                <a:solidFill>
                  <a:srgbClr val="4F81BD"/>
                </a:solidFill>
                <a:latin typeface="Lucida Console" charset="0"/>
              </a:rPr>
              <a:t> Student </a:t>
            </a:r>
            <a:r>
              <a:rPr lang="en-US" sz="1600" b="1" dirty="0">
                <a:solidFill>
                  <a:srgbClr val="4F81BD"/>
                </a:solidFill>
                <a:latin typeface="Lucida Console" charset="0"/>
              </a:rPr>
              <a:t>extends</a:t>
            </a:r>
          </a:p>
          <a:p>
            <a:pPr marL="342900" indent="-342900"/>
            <a:r>
              <a:rPr lang="en-US" sz="1600" dirty="0">
                <a:solidFill>
                  <a:srgbClr val="4F81BD"/>
                </a:solidFill>
                <a:latin typeface="Lucida Console" charset="0"/>
              </a:rPr>
              <a:t>Person {</a:t>
            </a:r>
          </a:p>
          <a:p>
            <a:pPr marL="342900" indent="-342900"/>
            <a:r>
              <a:rPr lang="en-US" sz="1600" dirty="0">
                <a:solidFill>
                  <a:srgbClr val="4F81BD"/>
                </a:solidFill>
                <a:latin typeface="Lucida Console" charset="0"/>
              </a:rPr>
              <a:t>  id: </a:t>
            </a:r>
            <a:r>
              <a:rPr lang="en-US" sz="1600" b="1" dirty="0">
                <a:solidFill>
                  <a:srgbClr val="4F81BD"/>
                </a:solidFill>
                <a:latin typeface="Lucida Console" charset="0"/>
              </a:rPr>
              <a:t>one</a:t>
            </a:r>
            <a:r>
              <a:rPr lang="en-US" sz="1600" dirty="0">
                <a:solidFill>
                  <a:srgbClr val="4F81BD"/>
                </a:solidFill>
                <a:latin typeface="Lucida Console" charset="0"/>
              </a:rPr>
              <a:t> Id,</a:t>
            </a:r>
          </a:p>
          <a:p>
            <a:pPr marL="342900" indent="-342900"/>
            <a:r>
              <a:rPr lang="en-US" sz="1600" dirty="0">
                <a:solidFill>
                  <a:srgbClr val="4F81BD"/>
                </a:solidFill>
                <a:latin typeface="Lucida Console" charset="0"/>
              </a:rPr>
              <a:t>  transcript: </a:t>
            </a:r>
            <a:r>
              <a:rPr lang="en-US" sz="1600" b="1" dirty="0">
                <a:solidFill>
                  <a:srgbClr val="4F81BD"/>
                </a:solidFill>
                <a:latin typeface="Lucida Console" charset="0"/>
              </a:rPr>
              <a:t>set</a:t>
            </a:r>
            <a:r>
              <a:rPr lang="en-US" sz="1600" dirty="0">
                <a:solidFill>
                  <a:srgbClr val="4F81BD"/>
                </a:solidFill>
                <a:latin typeface="Lucida Console" charset="0"/>
              </a:rPr>
              <a:t> Course,</a:t>
            </a:r>
          </a:p>
          <a:p>
            <a:pPr marL="342900" indent="-342900"/>
            <a:r>
              <a:rPr lang="en-US" sz="1600" dirty="0">
                <a:solidFill>
                  <a:srgbClr val="4F81BD"/>
                </a:solidFill>
                <a:latin typeface="Lucida Console" charset="0"/>
              </a:rPr>
              <a:t>  major: </a:t>
            </a:r>
            <a:r>
              <a:rPr lang="en-US" sz="1600" b="1" dirty="0">
                <a:solidFill>
                  <a:srgbClr val="4F81BD"/>
                </a:solidFill>
                <a:latin typeface="Lucida Console" charset="0"/>
              </a:rPr>
              <a:t>one</a:t>
            </a:r>
            <a:r>
              <a:rPr lang="en-US" sz="1600" dirty="0">
                <a:solidFill>
                  <a:srgbClr val="4F81BD"/>
                </a:solidFill>
                <a:latin typeface="Lucida Console" charset="0"/>
              </a:rPr>
              <a:t> Department</a:t>
            </a:r>
          </a:p>
          <a:p>
            <a:pPr marL="342900" indent="-342900">
              <a:spcAft>
                <a:spcPct val="30000"/>
              </a:spcAft>
            </a:pPr>
            <a:r>
              <a:rPr lang="en-US" sz="1600" dirty="0">
                <a:solidFill>
                  <a:srgbClr val="4F81BD"/>
                </a:solidFill>
                <a:latin typeface="Lucida Console" charset="0"/>
              </a:rPr>
              <a:t>}</a:t>
            </a:r>
          </a:p>
          <a:p>
            <a:pPr marL="342900" indent="-342900">
              <a:spcAft>
                <a:spcPct val="30000"/>
              </a:spcAft>
            </a:pPr>
            <a:r>
              <a:rPr lang="en-US" sz="1600" b="1" dirty="0">
                <a:solidFill>
                  <a:srgbClr val="4F81BD"/>
                </a:solidFill>
                <a:latin typeface="Lucida Console" charset="0"/>
              </a:rPr>
              <a:t>sig</a:t>
            </a:r>
            <a:r>
              <a:rPr lang="en-US" sz="1600" dirty="0">
                <a:solidFill>
                  <a:srgbClr val="4F81BD"/>
                </a:solidFill>
                <a:latin typeface="Lucida Console" charset="0"/>
              </a:rPr>
              <a:t> Undergrad </a:t>
            </a:r>
            <a:r>
              <a:rPr lang="en-US" sz="1600" b="1" dirty="0">
                <a:solidFill>
                  <a:srgbClr val="4F81BD"/>
                </a:solidFill>
                <a:latin typeface="Lucida Console" charset="0"/>
              </a:rPr>
              <a:t>extends</a:t>
            </a:r>
            <a:r>
              <a:rPr lang="en-US" sz="1600" dirty="0">
                <a:solidFill>
                  <a:srgbClr val="4F81BD"/>
                </a:solidFill>
                <a:latin typeface="Lucida Console" charset="0"/>
              </a:rPr>
              <a:t> Student {}</a:t>
            </a:r>
          </a:p>
          <a:p>
            <a:pPr marL="342900" indent="-342900"/>
            <a:r>
              <a:rPr lang="en-US" sz="1600" b="1" dirty="0">
                <a:solidFill>
                  <a:srgbClr val="4F81BD"/>
                </a:solidFill>
                <a:latin typeface="Lucida Console" charset="0"/>
              </a:rPr>
              <a:t>sig</a:t>
            </a:r>
            <a:r>
              <a:rPr lang="en-US" sz="1600" dirty="0">
                <a:solidFill>
                  <a:srgbClr val="4F81BD"/>
                </a:solidFill>
                <a:latin typeface="Lucida Console" charset="0"/>
              </a:rPr>
              <a:t> Graduate </a:t>
            </a:r>
            <a:r>
              <a:rPr lang="en-US" sz="1600" b="1" dirty="0">
                <a:solidFill>
                  <a:srgbClr val="4F81BD"/>
                </a:solidFill>
                <a:latin typeface="Lucida Console" charset="0"/>
              </a:rPr>
              <a:t>extends</a:t>
            </a:r>
            <a:r>
              <a:rPr lang="en-US" sz="1600" dirty="0">
                <a:solidFill>
                  <a:srgbClr val="4F81BD"/>
                </a:solidFill>
                <a:latin typeface="Lucida Console" charset="0"/>
              </a:rPr>
              <a:t> Student {</a:t>
            </a:r>
          </a:p>
          <a:p>
            <a:pPr marL="342900" indent="-342900"/>
            <a:r>
              <a:rPr lang="en-US" sz="1600" dirty="0">
                <a:solidFill>
                  <a:srgbClr val="4F81BD"/>
                </a:solidFill>
                <a:latin typeface="Lucida Console" charset="0"/>
              </a:rPr>
              <a:t>  advisor: </a:t>
            </a:r>
            <a:r>
              <a:rPr lang="en-US" sz="1600" b="1" dirty="0">
                <a:solidFill>
                  <a:srgbClr val="4F81BD"/>
                </a:solidFill>
                <a:latin typeface="Lucida Console" charset="0"/>
              </a:rPr>
              <a:t>one</a:t>
            </a:r>
            <a:r>
              <a:rPr lang="en-US" sz="1600" dirty="0">
                <a:solidFill>
                  <a:srgbClr val="4F81BD"/>
                </a:solidFill>
                <a:latin typeface="Lucida Console" charset="0"/>
              </a:rPr>
              <a:t> Faculty </a:t>
            </a:r>
          </a:p>
          <a:p>
            <a:pPr marL="342900" indent="-342900"/>
            <a:r>
              <a:rPr lang="en-US" sz="1600" dirty="0">
                <a:solidFill>
                  <a:srgbClr val="4F81BD"/>
                </a:solidFill>
                <a:latin typeface="Lucida Console" charset="0"/>
              </a:rPr>
              <a:t>}</a:t>
            </a:r>
          </a:p>
        </p:txBody>
      </p:sp>
      <p:sp>
        <p:nvSpPr>
          <p:cNvPr id="401412" name="Rectangle 4"/>
          <p:cNvSpPr>
            <a:spLocks noChangeArrowheads="1"/>
          </p:cNvSpPr>
          <p:nvPr/>
        </p:nvSpPr>
        <p:spPr bwMode="auto">
          <a:xfrm>
            <a:off x="4772025" y="1162050"/>
            <a:ext cx="4000500" cy="3829050"/>
          </a:xfrm>
          <a:prstGeom prst="rect">
            <a:avLst/>
          </a:prstGeom>
          <a:noFill/>
          <a:ln w="9525">
            <a:noFill/>
            <a:miter lim="800000"/>
            <a:headEnd/>
            <a:tailEnd/>
          </a:ln>
          <a:effectLst/>
        </p:spPr>
        <p:txBody>
          <a:bodyPr>
            <a:prstTxWarp prst="textNoShape">
              <a:avLst/>
            </a:prstTxWarp>
          </a:bodyPr>
          <a:lstStyle/>
          <a:p>
            <a:pPr marL="342900" indent="-342900"/>
            <a:r>
              <a:rPr lang="en-US" sz="1600" b="1" dirty="0">
                <a:solidFill>
                  <a:srgbClr val="4F81BD"/>
                </a:solidFill>
                <a:latin typeface="Lucida Console" charset="0"/>
              </a:rPr>
              <a:t>sig</a:t>
            </a:r>
            <a:r>
              <a:rPr lang="en-US" sz="1600" dirty="0">
                <a:solidFill>
                  <a:srgbClr val="4F81BD"/>
                </a:solidFill>
                <a:latin typeface="Lucida Console" charset="0"/>
              </a:rPr>
              <a:t> Instructor </a:t>
            </a:r>
            <a:r>
              <a:rPr lang="en-US" sz="1600" b="1" dirty="0">
                <a:solidFill>
                  <a:srgbClr val="4F81BD"/>
                </a:solidFill>
                <a:latin typeface="Lucida Console" charset="0"/>
              </a:rPr>
              <a:t>in</a:t>
            </a:r>
            <a:r>
              <a:rPr lang="en-US" sz="1600" dirty="0">
                <a:solidFill>
                  <a:srgbClr val="4F81BD"/>
                </a:solidFill>
                <a:latin typeface="Lucida Console" charset="0"/>
              </a:rPr>
              <a:t> Person {</a:t>
            </a:r>
          </a:p>
          <a:p>
            <a:pPr marL="342900" indent="-342900"/>
            <a:r>
              <a:rPr lang="en-US" sz="1600" dirty="0">
                <a:solidFill>
                  <a:srgbClr val="4F81BD"/>
                </a:solidFill>
                <a:latin typeface="Lucida Console" charset="0"/>
              </a:rPr>
              <a:t>  department: </a:t>
            </a:r>
            <a:r>
              <a:rPr lang="en-US" sz="1600" b="1" dirty="0">
                <a:solidFill>
                  <a:srgbClr val="4F81BD"/>
                </a:solidFill>
                <a:latin typeface="Lucida Console" charset="0"/>
              </a:rPr>
              <a:t>one</a:t>
            </a:r>
            <a:r>
              <a:rPr lang="en-US" sz="1600" dirty="0">
                <a:solidFill>
                  <a:srgbClr val="4F81BD"/>
                </a:solidFill>
                <a:latin typeface="Lucida Console" charset="0"/>
              </a:rPr>
              <a:t> Department</a:t>
            </a:r>
          </a:p>
          <a:p>
            <a:pPr marL="342900" indent="-342900">
              <a:spcAft>
                <a:spcPct val="30000"/>
              </a:spcAft>
            </a:pPr>
            <a:r>
              <a:rPr lang="en-US" sz="1600" dirty="0">
                <a:solidFill>
                  <a:srgbClr val="4F81BD"/>
                </a:solidFill>
                <a:latin typeface="Lucida Console" charset="0"/>
              </a:rPr>
              <a:t>}</a:t>
            </a:r>
          </a:p>
          <a:p>
            <a:pPr marL="342900" indent="-342900"/>
            <a:r>
              <a:rPr lang="en-US" sz="1600" b="1" dirty="0">
                <a:solidFill>
                  <a:srgbClr val="4F81BD"/>
                </a:solidFill>
                <a:latin typeface="Lucida Console" charset="0"/>
              </a:rPr>
              <a:t>sig</a:t>
            </a:r>
            <a:r>
              <a:rPr lang="en-US" sz="1600" dirty="0">
                <a:solidFill>
                  <a:srgbClr val="4F81BD"/>
                </a:solidFill>
                <a:latin typeface="Lucida Console" charset="0"/>
              </a:rPr>
              <a:t> Course {</a:t>
            </a:r>
          </a:p>
          <a:p>
            <a:pPr marL="342900" indent="-342900"/>
            <a:r>
              <a:rPr lang="en-US" sz="1600" dirty="0">
                <a:solidFill>
                  <a:srgbClr val="4F81BD"/>
                </a:solidFill>
                <a:latin typeface="Lucida Console" charset="0"/>
              </a:rPr>
              <a:t>  </a:t>
            </a:r>
            <a:r>
              <a:rPr lang="en-US" sz="1600" dirty="0" err="1">
                <a:solidFill>
                  <a:srgbClr val="4F81BD"/>
                </a:solidFill>
                <a:latin typeface="Lucida Console" charset="0"/>
              </a:rPr>
              <a:t>taughtby</a:t>
            </a:r>
            <a:r>
              <a:rPr lang="en-US" sz="1600" dirty="0">
                <a:solidFill>
                  <a:srgbClr val="4F81BD"/>
                </a:solidFill>
                <a:latin typeface="Lucida Console" charset="0"/>
              </a:rPr>
              <a:t>: </a:t>
            </a:r>
            <a:r>
              <a:rPr lang="en-US" sz="1600" b="1" dirty="0">
                <a:solidFill>
                  <a:srgbClr val="4F81BD"/>
                </a:solidFill>
                <a:latin typeface="Lucida Console" charset="0"/>
              </a:rPr>
              <a:t>one</a:t>
            </a:r>
            <a:r>
              <a:rPr lang="en-US" sz="1600" dirty="0">
                <a:solidFill>
                  <a:srgbClr val="4F81BD"/>
                </a:solidFill>
                <a:latin typeface="Lucida Console" charset="0"/>
              </a:rPr>
              <a:t> Instructor,</a:t>
            </a:r>
          </a:p>
          <a:p>
            <a:pPr marL="342900" indent="-342900"/>
            <a:r>
              <a:rPr lang="en-US" sz="1600" dirty="0">
                <a:solidFill>
                  <a:srgbClr val="4F81BD"/>
                </a:solidFill>
                <a:latin typeface="Lucida Console" charset="0"/>
              </a:rPr>
              <a:t>  enrolled: </a:t>
            </a:r>
            <a:r>
              <a:rPr lang="en-US" sz="1600" b="1" dirty="0">
                <a:solidFill>
                  <a:srgbClr val="4F81BD"/>
                </a:solidFill>
                <a:latin typeface="Lucida Console" charset="0"/>
              </a:rPr>
              <a:t>some</a:t>
            </a:r>
            <a:r>
              <a:rPr lang="en-US" sz="1600" dirty="0">
                <a:solidFill>
                  <a:srgbClr val="4F81BD"/>
                </a:solidFill>
                <a:latin typeface="Lucida Console" charset="0"/>
              </a:rPr>
              <a:t> Student,</a:t>
            </a:r>
          </a:p>
          <a:p>
            <a:pPr marL="342900" indent="-342900"/>
            <a:r>
              <a:rPr lang="en-US" sz="1600" dirty="0">
                <a:solidFill>
                  <a:srgbClr val="4F81BD"/>
                </a:solidFill>
                <a:latin typeface="Lucida Console" charset="0"/>
              </a:rPr>
              <a:t>  waitlist: </a:t>
            </a:r>
            <a:r>
              <a:rPr lang="en-US" sz="1600" b="1" dirty="0">
                <a:solidFill>
                  <a:srgbClr val="4F81BD"/>
                </a:solidFill>
                <a:latin typeface="Lucida Console" charset="0"/>
              </a:rPr>
              <a:t>set</a:t>
            </a:r>
            <a:r>
              <a:rPr lang="en-US" sz="1600" dirty="0">
                <a:solidFill>
                  <a:srgbClr val="4F81BD"/>
                </a:solidFill>
                <a:latin typeface="Lucida Console" charset="0"/>
              </a:rPr>
              <a:t> Student, </a:t>
            </a:r>
          </a:p>
          <a:p>
            <a:pPr marL="342900" indent="-342900"/>
            <a:r>
              <a:rPr lang="en-US" sz="1600" dirty="0">
                <a:solidFill>
                  <a:srgbClr val="4F81BD"/>
                </a:solidFill>
                <a:latin typeface="Lucida Console" charset="0"/>
              </a:rPr>
              <a:t>  prerequisites: </a:t>
            </a:r>
            <a:r>
              <a:rPr lang="en-US" sz="1600" b="1" dirty="0">
                <a:solidFill>
                  <a:srgbClr val="4F81BD"/>
                </a:solidFill>
                <a:latin typeface="Lucida Console" charset="0"/>
              </a:rPr>
              <a:t>set</a:t>
            </a:r>
            <a:r>
              <a:rPr lang="en-US" sz="1600" dirty="0">
                <a:solidFill>
                  <a:srgbClr val="4F81BD"/>
                </a:solidFill>
                <a:latin typeface="Lucida Console" charset="0"/>
              </a:rPr>
              <a:t> Course</a:t>
            </a:r>
          </a:p>
          <a:p>
            <a:pPr marL="342900" indent="-342900">
              <a:spcAft>
                <a:spcPct val="30000"/>
              </a:spcAft>
            </a:pPr>
            <a:r>
              <a:rPr lang="en-US" sz="1600" dirty="0">
                <a:solidFill>
                  <a:srgbClr val="4F81BD"/>
                </a:solidFill>
                <a:latin typeface="Lucida Console" charset="0"/>
              </a:rPr>
              <a:t>}</a:t>
            </a:r>
          </a:p>
          <a:p>
            <a:pPr marL="342900" indent="-342900">
              <a:spcAft>
                <a:spcPct val="30000"/>
              </a:spcAft>
            </a:pPr>
            <a:r>
              <a:rPr lang="en-US" sz="1600" b="1" dirty="0">
                <a:solidFill>
                  <a:srgbClr val="4F81BD"/>
                </a:solidFill>
                <a:latin typeface="Lucida Console" charset="0"/>
              </a:rPr>
              <a:t>sig</a:t>
            </a:r>
            <a:r>
              <a:rPr lang="en-US" sz="1600" dirty="0">
                <a:solidFill>
                  <a:srgbClr val="4F81BD"/>
                </a:solidFill>
                <a:latin typeface="Lucida Console" charset="0"/>
              </a:rPr>
              <a:t> Id {}</a:t>
            </a:r>
          </a:p>
          <a:p>
            <a:pPr marL="342900" indent="-342900"/>
            <a:r>
              <a:rPr lang="en-US" sz="1600" b="1" dirty="0">
                <a:solidFill>
                  <a:srgbClr val="4F81BD"/>
                </a:solidFill>
                <a:latin typeface="Lucida Console" charset="0"/>
              </a:rPr>
              <a:t>sig</a:t>
            </a:r>
            <a:r>
              <a:rPr lang="en-US" sz="1600" dirty="0">
                <a:solidFill>
                  <a:srgbClr val="4F81BD"/>
                </a:solidFill>
                <a:latin typeface="Lucida Console" charset="0"/>
              </a:rPr>
              <a:t> Department { </a:t>
            </a:r>
          </a:p>
          <a:p>
            <a:pPr marL="342900" indent="-342900"/>
            <a:r>
              <a:rPr lang="en-US" sz="1600" dirty="0">
                <a:solidFill>
                  <a:srgbClr val="4F81BD"/>
                </a:solidFill>
                <a:latin typeface="Lucida Console" charset="0"/>
              </a:rPr>
              <a:t>  courses: </a:t>
            </a:r>
            <a:r>
              <a:rPr lang="en-US" sz="1600" b="1" dirty="0">
                <a:solidFill>
                  <a:srgbClr val="4F81BD"/>
                </a:solidFill>
                <a:latin typeface="Lucida Console" charset="0"/>
              </a:rPr>
              <a:t>some</a:t>
            </a:r>
            <a:r>
              <a:rPr lang="en-US" sz="1600" dirty="0">
                <a:solidFill>
                  <a:srgbClr val="4F81BD"/>
                </a:solidFill>
                <a:latin typeface="Lucida Console" charset="0"/>
              </a:rPr>
              <a:t> Course, </a:t>
            </a:r>
          </a:p>
          <a:p>
            <a:pPr marL="342900" indent="-342900"/>
            <a:r>
              <a:rPr lang="en-US" sz="1600" dirty="0">
                <a:solidFill>
                  <a:srgbClr val="4F81BD"/>
                </a:solidFill>
                <a:latin typeface="Lucida Console" charset="0"/>
              </a:rPr>
              <a:t>  required: </a:t>
            </a:r>
            <a:r>
              <a:rPr lang="en-US" sz="1600" b="1" dirty="0">
                <a:solidFill>
                  <a:srgbClr val="4F81BD"/>
                </a:solidFill>
                <a:latin typeface="Lucida Console" charset="0"/>
              </a:rPr>
              <a:t>some</a:t>
            </a:r>
            <a:r>
              <a:rPr lang="en-US" sz="1600" dirty="0">
                <a:solidFill>
                  <a:srgbClr val="4F81BD"/>
                </a:solidFill>
                <a:latin typeface="Lucida Console" charset="0"/>
              </a:rPr>
              <a:t> Course </a:t>
            </a:r>
          </a:p>
          <a:p>
            <a:pPr marL="342900" indent="-342900"/>
            <a:r>
              <a:rPr lang="en-US" sz="1600" dirty="0">
                <a:solidFill>
                  <a:srgbClr val="4F81BD"/>
                </a:solidFill>
                <a:latin typeface="Lucida Console" charset="0"/>
              </a:rPr>
              <a:t>}</a:t>
            </a:r>
          </a:p>
        </p:txBody>
      </p:sp>
      <p:sp>
        <p:nvSpPr>
          <p:cNvPr id="401413" name="Text Box 5"/>
          <p:cNvSpPr txBox="1">
            <a:spLocks noChangeArrowheads="1"/>
          </p:cNvSpPr>
          <p:nvPr/>
        </p:nvSpPr>
        <p:spPr bwMode="auto">
          <a:xfrm>
            <a:off x="269875" y="858838"/>
            <a:ext cx="8655050" cy="381000"/>
          </a:xfrm>
          <a:prstGeom prst="rect">
            <a:avLst/>
          </a:prstGeom>
          <a:noFill/>
          <a:ln w="9525">
            <a:noFill/>
            <a:miter lim="800000"/>
            <a:headEnd/>
            <a:tailEnd/>
          </a:ln>
          <a:effectLst/>
        </p:spPr>
        <p:txBody>
          <a:bodyPr wrap="none">
            <a:prstTxWarp prst="textNoShape">
              <a:avLst/>
            </a:prstTxWarp>
            <a:spAutoFit/>
          </a:bodyPr>
          <a:lstStyle/>
          <a:p>
            <a:r>
              <a:rPr lang="en-US" sz="1900" dirty="0">
                <a:solidFill>
                  <a:srgbClr val="95B3D7"/>
                </a:solidFill>
                <a:latin typeface="Lucida Console" charset="0"/>
              </a:rPr>
              <a:t>------------------ Signatures and Fields -----------------</a:t>
            </a:r>
          </a:p>
        </p:txBody>
      </p:sp>
      <p:sp>
        <p:nvSpPr>
          <p:cNvPr id="401414" name="Text Box 6"/>
          <p:cNvSpPr txBox="1">
            <a:spLocks noChangeArrowheads="1"/>
          </p:cNvSpPr>
          <p:nvPr/>
        </p:nvSpPr>
        <p:spPr bwMode="auto">
          <a:xfrm>
            <a:off x="279400" y="157163"/>
            <a:ext cx="8515350" cy="495300"/>
          </a:xfrm>
          <a:prstGeom prst="rect">
            <a:avLst/>
          </a:prstGeom>
          <a:noFill/>
          <a:ln w="38100">
            <a:solidFill>
              <a:schemeClr val="accent2"/>
            </a:solidFill>
            <a:miter lim="800000"/>
            <a:headEnd/>
            <a:tailEnd/>
          </a:ln>
          <a:effectLst/>
        </p:spPr>
        <p:txBody>
          <a:bodyPr>
            <a:prstTxWarp prst="textNoShape">
              <a:avLst/>
            </a:prstTxWarp>
            <a:spAutoFit/>
          </a:bodyPr>
          <a:lstStyle/>
          <a:p>
            <a:pPr algn="ctr">
              <a:spcAft>
                <a:spcPct val="40000"/>
              </a:spcAft>
              <a:buClr>
                <a:schemeClr val="folHlink"/>
              </a:buClr>
              <a:buSzPct val="60000"/>
              <a:buFont typeface="Wingdings" charset="2"/>
              <a:buNone/>
            </a:pPr>
            <a:r>
              <a:rPr lang="en-US">
                <a:solidFill>
                  <a:schemeClr val="accent2"/>
                </a:solidFill>
              </a:rPr>
              <a:t> Faculty members only teach courses in their department</a:t>
            </a:r>
          </a:p>
        </p:txBody>
      </p:sp>
      <p:sp>
        <p:nvSpPr>
          <p:cNvPr id="9" name="TextBox 8"/>
          <p:cNvSpPr txBox="1"/>
          <p:nvPr/>
        </p:nvSpPr>
        <p:spPr>
          <a:xfrm>
            <a:off x="423333" y="5249326"/>
            <a:ext cx="8356599" cy="1015663"/>
          </a:xfrm>
          <a:prstGeom prst="rect">
            <a:avLst/>
          </a:prstGeom>
          <a:solidFill>
            <a:schemeClr val="accent3">
              <a:lumMod val="20000"/>
              <a:lumOff val="80000"/>
              <a:alpha val="74000"/>
            </a:schemeClr>
          </a:solidFill>
          <a:effectLst/>
        </p:spPr>
        <p:txBody>
          <a:bodyPr wrap="square" rtlCol="0">
            <a:spAutoFit/>
          </a:bodyPr>
          <a:lstStyle/>
          <a:p>
            <a:endParaRPr lang="en-US" sz="2000" dirty="0" smtClean="0">
              <a:latin typeface="Lucida Console"/>
              <a:cs typeface="Lucida Console"/>
            </a:endParaRPr>
          </a:p>
          <a:p>
            <a:endParaRPr lang="en-US" sz="2000" dirty="0" smtClean="0">
              <a:latin typeface="Lucida Console"/>
              <a:cs typeface="Lucida Console"/>
            </a:endParaRPr>
          </a:p>
          <a:p>
            <a:endParaRPr lang="en-US" sz="2000" dirty="0">
              <a:latin typeface="Lucida Console"/>
              <a:cs typeface="Lucida Console"/>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2"/>
          <p:cNvSpPr>
            <a:spLocks noGrp="1"/>
          </p:cNvSpPr>
          <p:nvPr>
            <p:ph type="sldNum" sz="quarter" idx="12"/>
          </p:nvPr>
        </p:nvSpPr>
        <p:spPr/>
        <p:txBody>
          <a:bodyPr/>
          <a:lstStyle/>
          <a:p>
            <a:fld id="{DC17B463-38E1-2B41-B229-5D68A4CBC5B9}" type="slidenum">
              <a:rPr lang="en-US"/>
              <a:pPr/>
              <a:t>49</a:t>
            </a:fld>
            <a:endParaRPr lang="en-US"/>
          </a:p>
        </p:txBody>
      </p:sp>
      <p:sp>
        <p:nvSpPr>
          <p:cNvPr id="405506" name="Rectangle 2"/>
          <p:cNvSpPr>
            <a:spLocks noChangeArrowheads="1"/>
          </p:cNvSpPr>
          <p:nvPr/>
        </p:nvSpPr>
        <p:spPr bwMode="auto">
          <a:xfrm>
            <a:off x="257175" y="1162050"/>
            <a:ext cx="4219575" cy="3810000"/>
          </a:xfrm>
          <a:prstGeom prst="rect">
            <a:avLst/>
          </a:prstGeom>
          <a:noFill/>
          <a:ln w="9525">
            <a:noFill/>
            <a:miter lim="800000"/>
            <a:headEnd/>
            <a:tailEnd/>
          </a:ln>
          <a:effectLst/>
        </p:spPr>
        <p:txBody>
          <a:bodyPr>
            <a:prstTxWarp prst="textNoShape">
              <a:avLst/>
            </a:prstTxWarp>
          </a:bodyPr>
          <a:lstStyle/>
          <a:p>
            <a:pPr marL="342900" indent="-342900">
              <a:spcAft>
                <a:spcPct val="30000"/>
              </a:spcAft>
            </a:pPr>
            <a:r>
              <a:rPr lang="en-US" sz="1600" b="1" dirty="0">
                <a:solidFill>
                  <a:srgbClr val="4F81BD"/>
                </a:solidFill>
                <a:latin typeface="Lucida Console" charset="0"/>
              </a:rPr>
              <a:t>abstract</a:t>
            </a:r>
            <a:r>
              <a:rPr lang="en-US" sz="1600" dirty="0">
                <a:solidFill>
                  <a:srgbClr val="4F81BD"/>
                </a:solidFill>
                <a:latin typeface="Lucida Console" charset="0"/>
              </a:rPr>
              <a:t> sig Person {}</a:t>
            </a:r>
          </a:p>
          <a:p>
            <a:pPr marL="342900" indent="-342900"/>
            <a:r>
              <a:rPr lang="en-US" sz="1600" b="1" dirty="0">
                <a:solidFill>
                  <a:srgbClr val="4F81BD"/>
                </a:solidFill>
                <a:latin typeface="Lucida Console" charset="0"/>
              </a:rPr>
              <a:t>sig</a:t>
            </a:r>
            <a:r>
              <a:rPr lang="en-US" sz="1600" dirty="0">
                <a:solidFill>
                  <a:srgbClr val="4F81BD"/>
                </a:solidFill>
                <a:latin typeface="Lucida Console" charset="0"/>
              </a:rPr>
              <a:t> Faculty </a:t>
            </a:r>
            <a:r>
              <a:rPr lang="en-US" sz="1600" b="1" dirty="0">
                <a:solidFill>
                  <a:srgbClr val="4F81BD"/>
                </a:solidFill>
                <a:latin typeface="Lucida Console" charset="0"/>
              </a:rPr>
              <a:t>extends</a:t>
            </a:r>
            <a:r>
              <a:rPr lang="en-US" sz="1600" dirty="0">
                <a:solidFill>
                  <a:srgbClr val="4F81BD"/>
                </a:solidFill>
                <a:latin typeface="Lucida Console" charset="0"/>
              </a:rPr>
              <a:t> Person {</a:t>
            </a:r>
          </a:p>
          <a:p>
            <a:pPr marL="342900" indent="-342900"/>
            <a:r>
              <a:rPr lang="en-US" sz="1600" dirty="0">
                <a:solidFill>
                  <a:srgbClr val="4F81BD"/>
                </a:solidFill>
                <a:latin typeface="Lucida Console" charset="0"/>
              </a:rPr>
              <a:t> </a:t>
            </a:r>
            <a:r>
              <a:rPr lang="en-US" sz="1600" dirty="0" smtClean="0">
                <a:solidFill>
                  <a:srgbClr val="4F81BD"/>
                </a:solidFill>
                <a:latin typeface="Lucida Console" charset="0"/>
              </a:rPr>
              <a:t> </a:t>
            </a:r>
            <a:r>
              <a:rPr lang="en-US" sz="1600" dirty="0" err="1" smtClean="0">
                <a:solidFill>
                  <a:srgbClr val="4F81BD"/>
                </a:solidFill>
                <a:latin typeface="Lucida Console" charset="0"/>
              </a:rPr>
              <a:t>incommittee</a:t>
            </a:r>
            <a:r>
              <a:rPr lang="en-US" sz="1600" dirty="0" smtClean="0">
                <a:solidFill>
                  <a:srgbClr val="4F81BD"/>
                </a:solidFill>
                <a:latin typeface="Lucida Console" charset="0"/>
              </a:rPr>
              <a:t>: set Graduate </a:t>
            </a:r>
            <a:endParaRPr lang="en-US" sz="1600" dirty="0">
              <a:solidFill>
                <a:srgbClr val="4F81BD"/>
              </a:solidFill>
              <a:latin typeface="Lucida Console" charset="0"/>
            </a:endParaRPr>
          </a:p>
          <a:p>
            <a:pPr marL="342900" indent="-342900">
              <a:spcAft>
                <a:spcPct val="30000"/>
              </a:spcAft>
            </a:pPr>
            <a:r>
              <a:rPr lang="en-US" sz="1600" dirty="0">
                <a:solidFill>
                  <a:srgbClr val="4F81BD"/>
                </a:solidFill>
                <a:latin typeface="Lucida Console" charset="0"/>
              </a:rPr>
              <a:t>}</a:t>
            </a:r>
          </a:p>
          <a:p>
            <a:pPr marL="342900" indent="-342900"/>
            <a:r>
              <a:rPr lang="en-US" sz="1600" b="1" dirty="0">
                <a:solidFill>
                  <a:srgbClr val="4F81BD"/>
                </a:solidFill>
                <a:latin typeface="Lucida Console" charset="0"/>
              </a:rPr>
              <a:t>abstract</a:t>
            </a:r>
            <a:r>
              <a:rPr lang="en-US" sz="1600" dirty="0">
                <a:solidFill>
                  <a:srgbClr val="4F81BD"/>
                </a:solidFill>
                <a:latin typeface="Lucida Console" charset="0"/>
              </a:rPr>
              <a:t> </a:t>
            </a:r>
            <a:r>
              <a:rPr lang="en-US" sz="1600" b="1" dirty="0">
                <a:solidFill>
                  <a:srgbClr val="4F81BD"/>
                </a:solidFill>
                <a:latin typeface="Lucida Console" charset="0"/>
              </a:rPr>
              <a:t>sig</a:t>
            </a:r>
            <a:r>
              <a:rPr lang="en-US" sz="1600" dirty="0">
                <a:solidFill>
                  <a:srgbClr val="4F81BD"/>
                </a:solidFill>
                <a:latin typeface="Lucida Console" charset="0"/>
              </a:rPr>
              <a:t> Student </a:t>
            </a:r>
            <a:r>
              <a:rPr lang="en-US" sz="1600" b="1" dirty="0">
                <a:solidFill>
                  <a:srgbClr val="4F81BD"/>
                </a:solidFill>
                <a:latin typeface="Lucida Console" charset="0"/>
              </a:rPr>
              <a:t>extends</a:t>
            </a:r>
          </a:p>
          <a:p>
            <a:pPr marL="342900" indent="-342900"/>
            <a:r>
              <a:rPr lang="en-US" sz="1600" dirty="0">
                <a:solidFill>
                  <a:srgbClr val="4F81BD"/>
                </a:solidFill>
                <a:latin typeface="Lucida Console" charset="0"/>
              </a:rPr>
              <a:t>Person {</a:t>
            </a:r>
          </a:p>
          <a:p>
            <a:pPr marL="342900" indent="-342900"/>
            <a:r>
              <a:rPr lang="en-US" sz="1600" dirty="0">
                <a:solidFill>
                  <a:srgbClr val="4F81BD"/>
                </a:solidFill>
                <a:latin typeface="Lucida Console" charset="0"/>
              </a:rPr>
              <a:t>  id: </a:t>
            </a:r>
            <a:r>
              <a:rPr lang="en-US" sz="1600" b="1" dirty="0">
                <a:solidFill>
                  <a:srgbClr val="4F81BD"/>
                </a:solidFill>
                <a:latin typeface="Lucida Console" charset="0"/>
              </a:rPr>
              <a:t>one</a:t>
            </a:r>
            <a:r>
              <a:rPr lang="en-US" sz="1600" dirty="0">
                <a:solidFill>
                  <a:srgbClr val="4F81BD"/>
                </a:solidFill>
                <a:latin typeface="Lucida Console" charset="0"/>
              </a:rPr>
              <a:t> Id,</a:t>
            </a:r>
          </a:p>
          <a:p>
            <a:pPr marL="342900" indent="-342900"/>
            <a:r>
              <a:rPr lang="en-US" sz="1600" dirty="0">
                <a:solidFill>
                  <a:srgbClr val="4F81BD"/>
                </a:solidFill>
                <a:latin typeface="Lucida Console" charset="0"/>
              </a:rPr>
              <a:t>  transcript: </a:t>
            </a:r>
            <a:r>
              <a:rPr lang="en-US" sz="1600" b="1" dirty="0">
                <a:solidFill>
                  <a:srgbClr val="4F81BD"/>
                </a:solidFill>
                <a:latin typeface="Lucida Console" charset="0"/>
              </a:rPr>
              <a:t>set</a:t>
            </a:r>
            <a:r>
              <a:rPr lang="en-US" sz="1600" dirty="0">
                <a:solidFill>
                  <a:srgbClr val="4F81BD"/>
                </a:solidFill>
                <a:latin typeface="Lucida Console" charset="0"/>
              </a:rPr>
              <a:t> Course,</a:t>
            </a:r>
          </a:p>
          <a:p>
            <a:pPr marL="342900" indent="-342900"/>
            <a:r>
              <a:rPr lang="en-US" sz="1600" dirty="0">
                <a:solidFill>
                  <a:srgbClr val="4F81BD"/>
                </a:solidFill>
                <a:latin typeface="Lucida Console" charset="0"/>
              </a:rPr>
              <a:t>  major: </a:t>
            </a:r>
            <a:r>
              <a:rPr lang="en-US" sz="1600" b="1" dirty="0">
                <a:solidFill>
                  <a:srgbClr val="4F81BD"/>
                </a:solidFill>
                <a:latin typeface="Lucida Console" charset="0"/>
              </a:rPr>
              <a:t>one</a:t>
            </a:r>
            <a:r>
              <a:rPr lang="en-US" sz="1600" dirty="0">
                <a:solidFill>
                  <a:srgbClr val="4F81BD"/>
                </a:solidFill>
                <a:latin typeface="Lucida Console" charset="0"/>
              </a:rPr>
              <a:t> Department</a:t>
            </a:r>
          </a:p>
          <a:p>
            <a:pPr marL="342900" indent="-342900">
              <a:spcAft>
                <a:spcPct val="30000"/>
              </a:spcAft>
            </a:pPr>
            <a:r>
              <a:rPr lang="en-US" sz="1600" dirty="0">
                <a:solidFill>
                  <a:srgbClr val="4F81BD"/>
                </a:solidFill>
                <a:latin typeface="Lucida Console" charset="0"/>
              </a:rPr>
              <a:t>}</a:t>
            </a:r>
          </a:p>
          <a:p>
            <a:pPr marL="342900" indent="-342900">
              <a:spcAft>
                <a:spcPct val="30000"/>
              </a:spcAft>
            </a:pPr>
            <a:r>
              <a:rPr lang="en-US" sz="1600" b="1" dirty="0">
                <a:solidFill>
                  <a:srgbClr val="4F81BD"/>
                </a:solidFill>
                <a:latin typeface="Lucida Console" charset="0"/>
              </a:rPr>
              <a:t>sig</a:t>
            </a:r>
            <a:r>
              <a:rPr lang="en-US" sz="1600" dirty="0">
                <a:solidFill>
                  <a:srgbClr val="4F81BD"/>
                </a:solidFill>
                <a:latin typeface="Lucida Console" charset="0"/>
              </a:rPr>
              <a:t> Undergrad </a:t>
            </a:r>
            <a:r>
              <a:rPr lang="en-US" sz="1600" b="1" dirty="0">
                <a:solidFill>
                  <a:srgbClr val="4F81BD"/>
                </a:solidFill>
                <a:latin typeface="Lucida Console" charset="0"/>
              </a:rPr>
              <a:t>extends</a:t>
            </a:r>
            <a:r>
              <a:rPr lang="en-US" sz="1600" dirty="0">
                <a:solidFill>
                  <a:srgbClr val="4F81BD"/>
                </a:solidFill>
                <a:latin typeface="Lucida Console" charset="0"/>
              </a:rPr>
              <a:t> Student {}</a:t>
            </a:r>
          </a:p>
          <a:p>
            <a:pPr marL="342900" indent="-342900"/>
            <a:r>
              <a:rPr lang="en-US" sz="1600" b="1" dirty="0">
                <a:solidFill>
                  <a:srgbClr val="4F81BD"/>
                </a:solidFill>
                <a:latin typeface="Lucida Console" charset="0"/>
              </a:rPr>
              <a:t>sig</a:t>
            </a:r>
            <a:r>
              <a:rPr lang="en-US" sz="1600" dirty="0">
                <a:solidFill>
                  <a:srgbClr val="4F81BD"/>
                </a:solidFill>
                <a:latin typeface="Lucida Console" charset="0"/>
              </a:rPr>
              <a:t> Graduate </a:t>
            </a:r>
            <a:r>
              <a:rPr lang="en-US" sz="1600" b="1" dirty="0">
                <a:solidFill>
                  <a:srgbClr val="4F81BD"/>
                </a:solidFill>
                <a:latin typeface="Lucida Console" charset="0"/>
              </a:rPr>
              <a:t>extends</a:t>
            </a:r>
            <a:r>
              <a:rPr lang="en-US" sz="1600" dirty="0">
                <a:solidFill>
                  <a:srgbClr val="4F81BD"/>
                </a:solidFill>
                <a:latin typeface="Lucida Console" charset="0"/>
              </a:rPr>
              <a:t> Student {</a:t>
            </a:r>
          </a:p>
          <a:p>
            <a:pPr marL="342900" indent="-342900"/>
            <a:r>
              <a:rPr lang="en-US" sz="1600" dirty="0">
                <a:solidFill>
                  <a:srgbClr val="4F81BD"/>
                </a:solidFill>
                <a:latin typeface="Lucida Console" charset="0"/>
              </a:rPr>
              <a:t>  advisor: </a:t>
            </a:r>
            <a:r>
              <a:rPr lang="en-US" sz="1600" b="1" dirty="0">
                <a:solidFill>
                  <a:srgbClr val="4F81BD"/>
                </a:solidFill>
                <a:latin typeface="Lucida Console" charset="0"/>
              </a:rPr>
              <a:t>one</a:t>
            </a:r>
            <a:r>
              <a:rPr lang="en-US" sz="1600" dirty="0">
                <a:solidFill>
                  <a:srgbClr val="4F81BD"/>
                </a:solidFill>
                <a:latin typeface="Lucida Console" charset="0"/>
              </a:rPr>
              <a:t> Faculty </a:t>
            </a:r>
          </a:p>
          <a:p>
            <a:pPr marL="342900" indent="-342900"/>
            <a:r>
              <a:rPr lang="en-US" sz="1600" dirty="0">
                <a:solidFill>
                  <a:srgbClr val="4F81BD"/>
                </a:solidFill>
                <a:latin typeface="Lucida Console" charset="0"/>
              </a:rPr>
              <a:t>}</a:t>
            </a:r>
          </a:p>
        </p:txBody>
      </p:sp>
      <p:sp>
        <p:nvSpPr>
          <p:cNvPr id="405508" name="Rectangle 4"/>
          <p:cNvSpPr>
            <a:spLocks noChangeArrowheads="1"/>
          </p:cNvSpPr>
          <p:nvPr/>
        </p:nvSpPr>
        <p:spPr bwMode="auto">
          <a:xfrm>
            <a:off x="4772025" y="1162050"/>
            <a:ext cx="4000500" cy="3829050"/>
          </a:xfrm>
          <a:prstGeom prst="rect">
            <a:avLst/>
          </a:prstGeom>
          <a:noFill/>
          <a:ln w="9525">
            <a:noFill/>
            <a:miter lim="800000"/>
            <a:headEnd/>
            <a:tailEnd/>
          </a:ln>
          <a:effectLst/>
        </p:spPr>
        <p:txBody>
          <a:bodyPr>
            <a:prstTxWarp prst="textNoShape">
              <a:avLst/>
            </a:prstTxWarp>
          </a:bodyPr>
          <a:lstStyle/>
          <a:p>
            <a:pPr marL="342900" indent="-342900"/>
            <a:r>
              <a:rPr lang="en-US" sz="1600" b="1" dirty="0">
                <a:solidFill>
                  <a:srgbClr val="4F81BD"/>
                </a:solidFill>
                <a:latin typeface="Lucida Console" charset="0"/>
              </a:rPr>
              <a:t>sig</a:t>
            </a:r>
            <a:r>
              <a:rPr lang="en-US" sz="1600" dirty="0">
                <a:solidFill>
                  <a:srgbClr val="4F81BD"/>
                </a:solidFill>
                <a:latin typeface="Lucida Console" charset="0"/>
              </a:rPr>
              <a:t> Instructor </a:t>
            </a:r>
            <a:r>
              <a:rPr lang="en-US" sz="1600" b="1" dirty="0">
                <a:solidFill>
                  <a:srgbClr val="4F81BD"/>
                </a:solidFill>
                <a:latin typeface="Lucida Console" charset="0"/>
              </a:rPr>
              <a:t>in</a:t>
            </a:r>
            <a:r>
              <a:rPr lang="en-US" sz="1600" dirty="0">
                <a:solidFill>
                  <a:srgbClr val="4F81BD"/>
                </a:solidFill>
                <a:latin typeface="Lucida Console" charset="0"/>
              </a:rPr>
              <a:t> Person {</a:t>
            </a:r>
          </a:p>
          <a:p>
            <a:pPr marL="342900" indent="-342900"/>
            <a:r>
              <a:rPr lang="en-US" sz="1600" dirty="0">
                <a:solidFill>
                  <a:srgbClr val="4F81BD"/>
                </a:solidFill>
                <a:latin typeface="Lucida Console" charset="0"/>
              </a:rPr>
              <a:t>  department: </a:t>
            </a:r>
            <a:r>
              <a:rPr lang="en-US" sz="1600" b="1" dirty="0">
                <a:solidFill>
                  <a:srgbClr val="4F81BD"/>
                </a:solidFill>
                <a:latin typeface="Lucida Console" charset="0"/>
              </a:rPr>
              <a:t>one</a:t>
            </a:r>
            <a:r>
              <a:rPr lang="en-US" sz="1600" dirty="0">
                <a:solidFill>
                  <a:srgbClr val="4F81BD"/>
                </a:solidFill>
                <a:latin typeface="Lucida Console" charset="0"/>
              </a:rPr>
              <a:t> Department</a:t>
            </a:r>
          </a:p>
          <a:p>
            <a:pPr marL="342900" indent="-342900">
              <a:spcAft>
                <a:spcPct val="30000"/>
              </a:spcAft>
            </a:pPr>
            <a:r>
              <a:rPr lang="en-US" sz="1600" dirty="0">
                <a:solidFill>
                  <a:srgbClr val="4F81BD"/>
                </a:solidFill>
                <a:latin typeface="Lucida Console" charset="0"/>
              </a:rPr>
              <a:t>}</a:t>
            </a:r>
          </a:p>
          <a:p>
            <a:pPr marL="342900" indent="-342900"/>
            <a:r>
              <a:rPr lang="en-US" sz="1600" b="1" dirty="0">
                <a:solidFill>
                  <a:srgbClr val="4F81BD"/>
                </a:solidFill>
                <a:latin typeface="Lucida Console" charset="0"/>
              </a:rPr>
              <a:t>sig</a:t>
            </a:r>
            <a:r>
              <a:rPr lang="en-US" sz="1600" dirty="0">
                <a:solidFill>
                  <a:srgbClr val="4F81BD"/>
                </a:solidFill>
                <a:latin typeface="Lucida Console" charset="0"/>
              </a:rPr>
              <a:t> Course {</a:t>
            </a:r>
          </a:p>
          <a:p>
            <a:pPr marL="342900" indent="-342900"/>
            <a:r>
              <a:rPr lang="en-US" sz="1600" dirty="0">
                <a:solidFill>
                  <a:srgbClr val="4F81BD"/>
                </a:solidFill>
                <a:latin typeface="Lucida Console" charset="0"/>
              </a:rPr>
              <a:t>  </a:t>
            </a:r>
            <a:r>
              <a:rPr lang="en-US" sz="1600" dirty="0" err="1">
                <a:solidFill>
                  <a:srgbClr val="4F81BD"/>
                </a:solidFill>
                <a:latin typeface="Lucida Console" charset="0"/>
              </a:rPr>
              <a:t>taughtby</a:t>
            </a:r>
            <a:r>
              <a:rPr lang="en-US" sz="1600" dirty="0">
                <a:solidFill>
                  <a:srgbClr val="4F81BD"/>
                </a:solidFill>
                <a:latin typeface="Lucida Console" charset="0"/>
              </a:rPr>
              <a:t>: </a:t>
            </a:r>
            <a:r>
              <a:rPr lang="en-US" sz="1600" b="1" dirty="0">
                <a:solidFill>
                  <a:srgbClr val="4F81BD"/>
                </a:solidFill>
                <a:latin typeface="Lucida Console" charset="0"/>
              </a:rPr>
              <a:t>one</a:t>
            </a:r>
            <a:r>
              <a:rPr lang="en-US" sz="1600" dirty="0">
                <a:solidFill>
                  <a:srgbClr val="4F81BD"/>
                </a:solidFill>
                <a:latin typeface="Lucida Console" charset="0"/>
              </a:rPr>
              <a:t> Instructor,</a:t>
            </a:r>
          </a:p>
          <a:p>
            <a:pPr marL="342900" indent="-342900"/>
            <a:r>
              <a:rPr lang="en-US" sz="1600" dirty="0">
                <a:solidFill>
                  <a:srgbClr val="4F81BD"/>
                </a:solidFill>
                <a:latin typeface="Lucida Console" charset="0"/>
              </a:rPr>
              <a:t>  enrolled: </a:t>
            </a:r>
            <a:r>
              <a:rPr lang="en-US" sz="1600" b="1" dirty="0">
                <a:solidFill>
                  <a:srgbClr val="4F81BD"/>
                </a:solidFill>
                <a:latin typeface="Lucida Console" charset="0"/>
              </a:rPr>
              <a:t>some</a:t>
            </a:r>
            <a:r>
              <a:rPr lang="en-US" sz="1600" dirty="0">
                <a:solidFill>
                  <a:srgbClr val="4F81BD"/>
                </a:solidFill>
                <a:latin typeface="Lucida Console" charset="0"/>
              </a:rPr>
              <a:t> Student,</a:t>
            </a:r>
          </a:p>
          <a:p>
            <a:pPr marL="342900" indent="-342900"/>
            <a:r>
              <a:rPr lang="en-US" sz="1600" dirty="0">
                <a:solidFill>
                  <a:srgbClr val="4F81BD"/>
                </a:solidFill>
                <a:latin typeface="Lucida Console" charset="0"/>
              </a:rPr>
              <a:t>  waitlist: </a:t>
            </a:r>
            <a:r>
              <a:rPr lang="en-US" sz="1600" b="1" dirty="0">
                <a:solidFill>
                  <a:srgbClr val="4F81BD"/>
                </a:solidFill>
                <a:latin typeface="Lucida Console" charset="0"/>
              </a:rPr>
              <a:t>set</a:t>
            </a:r>
            <a:r>
              <a:rPr lang="en-US" sz="1600" dirty="0">
                <a:solidFill>
                  <a:srgbClr val="4F81BD"/>
                </a:solidFill>
                <a:latin typeface="Lucida Console" charset="0"/>
              </a:rPr>
              <a:t> Student, </a:t>
            </a:r>
          </a:p>
          <a:p>
            <a:pPr marL="342900" indent="-342900"/>
            <a:r>
              <a:rPr lang="en-US" sz="1600" dirty="0">
                <a:solidFill>
                  <a:srgbClr val="4F81BD"/>
                </a:solidFill>
                <a:latin typeface="Lucida Console" charset="0"/>
              </a:rPr>
              <a:t>  prerequisites: </a:t>
            </a:r>
            <a:r>
              <a:rPr lang="en-US" sz="1600" b="1" dirty="0">
                <a:solidFill>
                  <a:srgbClr val="4F81BD"/>
                </a:solidFill>
                <a:latin typeface="Lucida Console" charset="0"/>
              </a:rPr>
              <a:t>set</a:t>
            </a:r>
            <a:r>
              <a:rPr lang="en-US" sz="1600" dirty="0">
                <a:solidFill>
                  <a:srgbClr val="4F81BD"/>
                </a:solidFill>
                <a:latin typeface="Lucida Console" charset="0"/>
              </a:rPr>
              <a:t> Course</a:t>
            </a:r>
          </a:p>
          <a:p>
            <a:pPr marL="342900" indent="-342900">
              <a:spcAft>
                <a:spcPct val="30000"/>
              </a:spcAft>
            </a:pPr>
            <a:r>
              <a:rPr lang="en-US" sz="1600" dirty="0">
                <a:solidFill>
                  <a:srgbClr val="4F81BD"/>
                </a:solidFill>
                <a:latin typeface="Lucida Console" charset="0"/>
              </a:rPr>
              <a:t>}</a:t>
            </a:r>
          </a:p>
          <a:p>
            <a:pPr marL="342900" indent="-342900">
              <a:spcAft>
                <a:spcPct val="30000"/>
              </a:spcAft>
            </a:pPr>
            <a:r>
              <a:rPr lang="en-US" sz="1600" b="1" dirty="0">
                <a:solidFill>
                  <a:srgbClr val="4F81BD"/>
                </a:solidFill>
                <a:latin typeface="Lucida Console" charset="0"/>
              </a:rPr>
              <a:t>sig</a:t>
            </a:r>
            <a:r>
              <a:rPr lang="en-US" sz="1600" dirty="0">
                <a:solidFill>
                  <a:srgbClr val="4F81BD"/>
                </a:solidFill>
                <a:latin typeface="Lucida Console" charset="0"/>
              </a:rPr>
              <a:t> Id {}</a:t>
            </a:r>
          </a:p>
          <a:p>
            <a:pPr marL="342900" indent="-342900"/>
            <a:r>
              <a:rPr lang="en-US" sz="1600" b="1" dirty="0">
                <a:solidFill>
                  <a:srgbClr val="4F81BD"/>
                </a:solidFill>
                <a:latin typeface="Lucida Console" charset="0"/>
              </a:rPr>
              <a:t>sig</a:t>
            </a:r>
            <a:r>
              <a:rPr lang="en-US" sz="1600" dirty="0">
                <a:solidFill>
                  <a:srgbClr val="4F81BD"/>
                </a:solidFill>
                <a:latin typeface="Lucida Console" charset="0"/>
              </a:rPr>
              <a:t> Department { </a:t>
            </a:r>
          </a:p>
          <a:p>
            <a:pPr marL="342900" indent="-342900"/>
            <a:r>
              <a:rPr lang="en-US" sz="1600" dirty="0">
                <a:solidFill>
                  <a:srgbClr val="4F81BD"/>
                </a:solidFill>
                <a:latin typeface="Lucida Console" charset="0"/>
              </a:rPr>
              <a:t>  courses: </a:t>
            </a:r>
            <a:r>
              <a:rPr lang="en-US" sz="1600" b="1" dirty="0">
                <a:solidFill>
                  <a:srgbClr val="4F81BD"/>
                </a:solidFill>
                <a:latin typeface="Lucida Console" charset="0"/>
              </a:rPr>
              <a:t>some</a:t>
            </a:r>
            <a:r>
              <a:rPr lang="en-US" sz="1600" dirty="0">
                <a:solidFill>
                  <a:srgbClr val="4F81BD"/>
                </a:solidFill>
                <a:latin typeface="Lucida Console" charset="0"/>
              </a:rPr>
              <a:t> Course, </a:t>
            </a:r>
          </a:p>
          <a:p>
            <a:pPr marL="342900" indent="-342900"/>
            <a:r>
              <a:rPr lang="en-US" sz="1600" dirty="0">
                <a:solidFill>
                  <a:srgbClr val="4F81BD"/>
                </a:solidFill>
                <a:latin typeface="Lucida Console" charset="0"/>
              </a:rPr>
              <a:t>  required: </a:t>
            </a:r>
            <a:r>
              <a:rPr lang="en-US" sz="1600" b="1" dirty="0">
                <a:solidFill>
                  <a:srgbClr val="4F81BD"/>
                </a:solidFill>
                <a:latin typeface="Lucida Console" charset="0"/>
              </a:rPr>
              <a:t>some</a:t>
            </a:r>
            <a:r>
              <a:rPr lang="en-US" sz="1600" dirty="0">
                <a:solidFill>
                  <a:srgbClr val="4F81BD"/>
                </a:solidFill>
                <a:latin typeface="Lucida Console" charset="0"/>
              </a:rPr>
              <a:t> Course </a:t>
            </a:r>
          </a:p>
          <a:p>
            <a:pPr marL="342900" indent="-342900"/>
            <a:r>
              <a:rPr lang="en-US" sz="1600" dirty="0">
                <a:solidFill>
                  <a:srgbClr val="4F81BD"/>
                </a:solidFill>
                <a:latin typeface="Lucida Console" charset="0"/>
              </a:rPr>
              <a:t>}</a:t>
            </a:r>
          </a:p>
        </p:txBody>
      </p:sp>
      <p:sp>
        <p:nvSpPr>
          <p:cNvPr id="405509" name="Text Box 5"/>
          <p:cNvSpPr txBox="1">
            <a:spLocks noChangeArrowheads="1"/>
          </p:cNvSpPr>
          <p:nvPr/>
        </p:nvSpPr>
        <p:spPr bwMode="auto">
          <a:xfrm>
            <a:off x="269875" y="858838"/>
            <a:ext cx="8655050" cy="381000"/>
          </a:xfrm>
          <a:prstGeom prst="rect">
            <a:avLst/>
          </a:prstGeom>
          <a:noFill/>
          <a:ln w="9525">
            <a:noFill/>
            <a:miter lim="800000"/>
            <a:headEnd/>
            <a:tailEnd/>
          </a:ln>
          <a:effectLst/>
        </p:spPr>
        <p:txBody>
          <a:bodyPr wrap="none">
            <a:prstTxWarp prst="textNoShape">
              <a:avLst/>
            </a:prstTxWarp>
            <a:spAutoFit/>
          </a:bodyPr>
          <a:lstStyle/>
          <a:p>
            <a:r>
              <a:rPr lang="en-US" sz="1900" dirty="0">
                <a:solidFill>
                  <a:srgbClr val="95B3D7"/>
                </a:solidFill>
                <a:latin typeface="Lucida Console" charset="0"/>
              </a:rPr>
              <a:t>------------------ Signatures and Fields -----------------</a:t>
            </a:r>
          </a:p>
        </p:txBody>
      </p:sp>
      <p:sp>
        <p:nvSpPr>
          <p:cNvPr id="405510" name="Text Box 6"/>
          <p:cNvSpPr txBox="1">
            <a:spLocks noChangeArrowheads="1"/>
          </p:cNvSpPr>
          <p:nvPr/>
        </p:nvSpPr>
        <p:spPr bwMode="auto">
          <a:xfrm>
            <a:off x="0" y="157163"/>
            <a:ext cx="9144000" cy="430887"/>
          </a:xfrm>
          <a:prstGeom prst="rect">
            <a:avLst/>
          </a:prstGeom>
          <a:noFill/>
          <a:ln w="38100">
            <a:solidFill>
              <a:schemeClr val="accent2"/>
            </a:solidFill>
            <a:miter lim="800000"/>
            <a:headEnd/>
            <a:tailEnd/>
          </a:ln>
          <a:effectLst/>
        </p:spPr>
        <p:txBody>
          <a:bodyPr>
            <a:prstTxWarp prst="textNoShape">
              <a:avLst/>
            </a:prstTxWarp>
            <a:spAutoFit/>
          </a:bodyPr>
          <a:lstStyle/>
          <a:p>
            <a:pPr algn="ctr">
              <a:spcAft>
                <a:spcPct val="40000"/>
              </a:spcAft>
              <a:buClr>
                <a:schemeClr val="folHlink"/>
              </a:buClr>
              <a:buSzPct val="60000"/>
              <a:buFont typeface="Wingdings" charset="2"/>
              <a:buNone/>
            </a:pPr>
            <a:r>
              <a:rPr lang="en-US" sz="2200" dirty="0" smtClean="0">
                <a:solidFill>
                  <a:schemeClr val="accent2"/>
                </a:solidFill>
              </a:rPr>
              <a:t>Students must be enrolled in at least one course from their major</a:t>
            </a:r>
            <a:endParaRPr lang="en-US" sz="2200" dirty="0">
              <a:solidFill>
                <a:schemeClr val="accent2"/>
              </a:solidFill>
            </a:endParaRPr>
          </a:p>
        </p:txBody>
      </p:sp>
      <p:sp>
        <p:nvSpPr>
          <p:cNvPr id="9" name="TextBox 8"/>
          <p:cNvSpPr txBox="1"/>
          <p:nvPr/>
        </p:nvSpPr>
        <p:spPr>
          <a:xfrm>
            <a:off x="423333" y="5249326"/>
            <a:ext cx="8356599" cy="1015663"/>
          </a:xfrm>
          <a:prstGeom prst="rect">
            <a:avLst/>
          </a:prstGeom>
          <a:solidFill>
            <a:schemeClr val="accent3">
              <a:lumMod val="20000"/>
              <a:lumOff val="80000"/>
              <a:alpha val="74000"/>
            </a:schemeClr>
          </a:solidFill>
          <a:effectLst/>
        </p:spPr>
        <p:txBody>
          <a:bodyPr wrap="square" rtlCol="0">
            <a:spAutoFit/>
          </a:bodyPr>
          <a:lstStyle/>
          <a:p>
            <a:endParaRPr lang="en-US" sz="2000" dirty="0" smtClean="0">
              <a:latin typeface="Lucida Console"/>
              <a:cs typeface="Lucida Console"/>
            </a:endParaRPr>
          </a:p>
          <a:p>
            <a:endParaRPr lang="en-US" sz="2000" dirty="0" smtClean="0">
              <a:latin typeface="Lucida Console"/>
              <a:cs typeface="Lucida Console"/>
            </a:endParaRPr>
          </a:p>
          <a:p>
            <a:endParaRPr lang="en-US" sz="2000" dirty="0">
              <a:latin typeface="Lucida Console"/>
              <a:cs typeface="Lucida Console"/>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6658" name="Rectangle 2"/>
          <p:cNvSpPr>
            <a:spLocks noGrp="1" noChangeArrowheads="1"/>
          </p:cNvSpPr>
          <p:nvPr>
            <p:ph type="title"/>
          </p:nvPr>
        </p:nvSpPr>
        <p:spPr/>
        <p:txBody>
          <a:bodyPr/>
          <a:lstStyle/>
          <a:p>
            <a:r>
              <a:rPr lang="en-US"/>
              <a:t>Basic Components</a:t>
            </a:r>
          </a:p>
        </p:txBody>
      </p:sp>
      <p:sp>
        <p:nvSpPr>
          <p:cNvPr id="326659" name="Rectangle 3"/>
          <p:cNvSpPr>
            <a:spLocks noGrp="1" noChangeArrowheads="1"/>
          </p:cNvSpPr>
          <p:nvPr>
            <p:ph idx="1"/>
          </p:nvPr>
        </p:nvSpPr>
        <p:spPr>
          <a:xfrm>
            <a:off x="520700" y="1257300"/>
            <a:ext cx="8458200" cy="4876800"/>
          </a:xfrm>
        </p:spPr>
        <p:txBody>
          <a:bodyPr/>
          <a:lstStyle/>
          <a:p>
            <a:r>
              <a:rPr lang="en-US" dirty="0"/>
              <a:t>People</a:t>
            </a:r>
          </a:p>
          <a:p>
            <a:pPr lvl="1"/>
            <a:r>
              <a:rPr lang="en-US" dirty="0"/>
              <a:t>Students:</a:t>
            </a:r>
            <a:r>
              <a:rPr lang="en-US" dirty="0" smtClean="0"/>
              <a:t> Undergrads </a:t>
            </a:r>
            <a:r>
              <a:rPr lang="en-US" dirty="0"/>
              <a:t>and Grads</a:t>
            </a:r>
          </a:p>
          <a:p>
            <a:pPr lvl="1"/>
            <a:r>
              <a:rPr lang="en-US" dirty="0"/>
              <a:t>Instructors: Faculty and Grads</a:t>
            </a:r>
          </a:p>
          <a:p>
            <a:r>
              <a:rPr lang="en-US" dirty="0"/>
              <a:t>Courses</a:t>
            </a:r>
          </a:p>
          <a:p>
            <a:r>
              <a:rPr lang="en-US" dirty="0"/>
              <a:t>Relationships</a:t>
            </a:r>
          </a:p>
          <a:p>
            <a:pPr lvl="1"/>
            <a:r>
              <a:rPr lang="en-US" dirty="0"/>
              <a:t>One </a:t>
            </a:r>
            <a:r>
              <a:rPr lang="en-US" i="1" dirty="0"/>
              <a:t>instructor </a:t>
            </a:r>
            <a:r>
              <a:rPr lang="en-US" i="1" dirty="0">
                <a:solidFill>
                  <a:srgbClr val="C0504D"/>
                </a:solidFill>
              </a:rPr>
              <a:t>teaches</a:t>
            </a:r>
            <a:r>
              <a:rPr lang="en-US" dirty="0" smtClean="0">
                <a:solidFill>
                  <a:srgbClr val="C0504D"/>
                </a:solidFill>
              </a:rPr>
              <a:t> </a:t>
            </a:r>
            <a:r>
              <a:rPr lang="en-US" dirty="0" smtClean="0"/>
              <a:t>a </a:t>
            </a:r>
            <a:r>
              <a:rPr lang="en-US" i="1" dirty="0" smtClean="0"/>
              <a:t>course</a:t>
            </a:r>
            <a:endParaRPr lang="en-US" dirty="0"/>
          </a:p>
          <a:p>
            <a:pPr lvl="1"/>
            <a:r>
              <a:rPr lang="en-US" dirty="0"/>
              <a:t>One or more </a:t>
            </a:r>
            <a:r>
              <a:rPr lang="en-US" i="1" dirty="0"/>
              <a:t>students</a:t>
            </a:r>
            <a:r>
              <a:rPr lang="en-US" dirty="0"/>
              <a:t> are </a:t>
            </a:r>
            <a:r>
              <a:rPr lang="en-US" i="1" dirty="0">
                <a:solidFill>
                  <a:srgbClr val="C0504D"/>
                </a:solidFill>
              </a:rPr>
              <a:t>taking</a:t>
            </a:r>
            <a:r>
              <a:rPr lang="en-US" dirty="0" smtClean="0">
                <a:solidFill>
                  <a:srgbClr val="C0504D"/>
                </a:solidFill>
              </a:rPr>
              <a:t> </a:t>
            </a:r>
            <a:r>
              <a:rPr lang="en-US" dirty="0" smtClean="0"/>
              <a:t>a </a:t>
            </a:r>
            <a:r>
              <a:rPr lang="en-US" i="1" dirty="0" smtClean="0"/>
              <a:t>course</a:t>
            </a:r>
            <a:endParaRPr lang="en-US" i="1" dirty="0"/>
          </a:p>
          <a:p>
            <a:pPr lvl="1"/>
            <a:r>
              <a:rPr lang="en-US" i="1" dirty="0"/>
              <a:t>Students</a:t>
            </a:r>
            <a:r>
              <a:rPr lang="en-US" dirty="0"/>
              <a:t> can be </a:t>
            </a:r>
            <a:r>
              <a:rPr lang="en-US" i="1" dirty="0" smtClean="0">
                <a:solidFill>
                  <a:srgbClr val="C0504D"/>
                </a:solidFill>
              </a:rPr>
              <a:t>waiting for</a:t>
            </a:r>
            <a:r>
              <a:rPr lang="en-US" dirty="0" smtClean="0">
                <a:solidFill>
                  <a:srgbClr val="C0504D"/>
                </a:solidFill>
              </a:rPr>
              <a:t> </a:t>
            </a:r>
            <a:r>
              <a:rPr lang="en-US" dirty="0"/>
              <a:t>for </a:t>
            </a:r>
            <a:r>
              <a:rPr lang="en-US" i="1" dirty="0" smtClean="0"/>
              <a:t>course</a:t>
            </a:r>
            <a:endParaRPr lang="en-US" dirty="0"/>
          </a:p>
          <a:p>
            <a:pPr lvl="1"/>
            <a:endParaRPr lang="en-US" dirty="0"/>
          </a:p>
        </p:txBody>
      </p:sp>
      <p:sp>
        <p:nvSpPr>
          <p:cNvPr id="5" name="Slide Number Placeholder 4"/>
          <p:cNvSpPr>
            <a:spLocks noGrp="1"/>
          </p:cNvSpPr>
          <p:nvPr>
            <p:ph type="sldNum" sz="quarter" idx="12"/>
          </p:nvPr>
        </p:nvSpPr>
        <p:spPr/>
        <p:txBody>
          <a:bodyPr/>
          <a:lstStyle/>
          <a:p>
            <a:fld id="{08637FC5-FD13-4A48-A8CC-63D7AEF39993}" type="slidenum">
              <a:rPr lang="en-US"/>
              <a:pPr/>
              <a:t>5</a:t>
            </a:fld>
            <a:endParaRPr lang="en-US"/>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2"/>
          <p:cNvSpPr>
            <a:spLocks noGrp="1"/>
          </p:cNvSpPr>
          <p:nvPr>
            <p:ph type="sldNum" sz="quarter" idx="12"/>
          </p:nvPr>
        </p:nvSpPr>
        <p:spPr/>
        <p:txBody>
          <a:bodyPr/>
          <a:lstStyle/>
          <a:p>
            <a:fld id="{AD319FEE-ED5E-3841-8DDC-31A25814624B}" type="slidenum">
              <a:rPr lang="en-US"/>
              <a:pPr/>
              <a:t>50</a:t>
            </a:fld>
            <a:endParaRPr lang="en-US"/>
          </a:p>
        </p:txBody>
      </p:sp>
      <p:sp>
        <p:nvSpPr>
          <p:cNvPr id="409602" name="Rectangle 2"/>
          <p:cNvSpPr>
            <a:spLocks noChangeArrowheads="1"/>
          </p:cNvSpPr>
          <p:nvPr/>
        </p:nvSpPr>
        <p:spPr bwMode="auto">
          <a:xfrm>
            <a:off x="257175" y="1162050"/>
            <a:ext cx="4219575" cy="3810000"/>
          </a:xfrm>
          <a:prstGeom prst="rect">
            <a:avLst/>
          </a:prstGeom>
          <a:noFill/>
          <a:ln w="9525">
            <a:noFill/>
            <a:miter lim="800000"/>
            <a:headEnd/>
            <a:tailEnd/>
          </a:ln>
          <a:effectLst/>
        </p:spPr>
        <p:txBody>
          <a:bodyPr>
            <a:prstTxWarp prst="textNoShape">
              <a:avLst/>
            </a:prstTxWarp>
          </a:bodyPr>
          <a:lstStyle/>
          <a:p>
            <a:pPr marL="342900" indent="-342900">
              <a:spcAft>
                <a:spcPct val="30000"/>
              </a:spcAft>
            </a:pPr>
            <a:r>
              <a:rPr lang="en-US" sz="1600" b="1" dirty="0">
                <a:solidFill>
                  <a:srgbClr val="4F81BD"/>
                </a:solidFill>
                <a:latin typeface="Lucida Console" charset="0"/>
              </a:rPr>
              <a:t>abstract</a:t>
            </a:r>
            <a:r>
              <a:rPr lang="en-US" sz="1600" dirty="0">
                <a:solidFill>
                  <a:srgbClr val="4F81BD"/>
                </a:solidFill>
                <a:latin typeface="Lucida Console" charset="0"/>
              </a:rPr>
              <a:t> sig Person {}</a:t>
            </a:r>
          </a:p>
          <a:p>
            <a:pPr marL="342900" indent="-342900"/>
            <a:r>
              <a:rPr lang="en-US" sz="1600" b="1" dirty="0">
                <a:solidFill>
                  <a:srgbClr val="4F81BD"/>
                </a:solidFill>
                <a:latin typeface="Lucida Console" charset="0"/>
              </a:rPr>
              <a:t>sig</a:t>
            </a:r>
            <a:r>
              <a:rPr lang="en-US" sz="1600" dirty="0">
                <a:solidFill>
                  <a:srgbClr val="4F81BD"/>
                </a:solidFill>
                <a:latin typeface="Lucida Console" charset="0"/>
              </a:rPr>
              <a:t> Faculty </a:t>
            </a:r>
            <a:r>
              <a:rPr lang="en-US" sz="1600" b="1" dirty="0">
                <a:solidFill>
                  <a:srgbClr val="4F81BD"/>
                </a:solidFill>
                <a:latin typeface="Lucida Console" charset="0"/>
              </a:rPr>
              <a:t>extends</a:t>
            </a:r>
            <a:r>
              <a:rPr lang="en-US" sz="1600" dirty="0">
                <a:solidFill>
                  <a:srgbClr val="4F81BD"/>
                </a:solidFill>
                <a:latin typeface="Lucida Console" charset="0"/>
              </a:rPr>
              <a:t> Person {</a:t>
            </a:r>
          </a:p>
          <a:p>
            <a:pPr marL="342900" indent="-342900"/>
            <a:r>
              <a:rPr lang="en-US" sz="1600" dirty="0">
                <a:solidFill>
                  <a:srgbClr val="4F81BD"/>
                </a:solidFill>
                <a:latin typeface="Lucida Console" charset="0"/>
              </a:rPr>
              <a:t> </a:t>
            </a:r>
            <a:r>
              <a:rPr lang="en-US" sz="1600" dirty="0" smtClean="0">
                <a:solidFill>
                  <a:srgbClr val="4F81BD"/>
                </a:solidFill>
                <a:latin typeface="Lucida Console" charset="0"/>
              </a:rPr>
              <a:t> </a:t>
            </a:r>
            <a:r>
              <a:rPr lang="en-US" sz="1600" dirty="0" err="1" smtClean="0">
                <a:solidFill>
                  <a:srgbClr val="4F81BD"/>
                </a:solidFill>
                <a:latin typeface="Lucida Console" charset="0"/>
              </a:rPr>
              <a:t>incommittee</a:t>
            </a:r>
            <a:r>
              <a:rPr lang="en-US" sz="1600" dirty="0" smtClean="0">
                <a:solidFill>
                  <a:srgbClr val="4F81BD"/>
                </a:solidFill>
                <a:latin typeface="Lucida Console" charset="0"/>
              </a:rPr>
              <a:t>: set Graduate </a:t>
            </a:r>
            <a:endParaRPr lang="en-US" sz="1600" dirty="0">
              <a:solidFill>
                <a:srgbClr val="4F81BD"/>
              </a:solidFill>
              <a:latin typeface="Lucida Console" charset="0"/>
            </a:endParaRPr>
          </a:p>
          <a:p>
            <a:pPr marL="342900" indent="-342900">
              <a:spcAft>
                <a:spcPct val="30000"/>
              </a:spcAft>
            </a:pPr>
            <a:r>
              <a:rPr lang="en-US" sz="1600" dirty="0">
                <a:solidFill>
                  <a:srgbClr val="4F81BD"/>
                </a:solidFill>
                <a:latin typeface="Lucida Console" charset="0"/>
              </a:rPr>
              <a:t>}</a:t>
            </a:r>
          </a:p>
          <a:p>
            <a:pPr marL="342900" indent="-342900"/>
            <a:r>
              <a:rPr lang="en-US" sz="1600" b="1" dirty="0">
                <a:solidFill>
                  <a:srgbClr val="4F81BD"/>
                </a:solidFill>
                <a:latin typeface="Lucida Console" charset="0"/>
              </a:rPr>
              <a:t>abstract</a:t>
            </a:r>
            <a:r>
              <a:rPr lang="en-US" sz="1600" dirty="0">
                <a:solidFill>
                  <a:srgbClr val="4F81BD"/>
                </a:solidFill>
                <a:latin typeface="Lucida Console" charset="0"/>
              </a:rPr>
              <a:t> </a:t>
            </a:r>
            <a:r>
              <a:rPr lang="en-US" sz="1600" b="1" dirty="0">
                <a:solidFill>
                  <a:srgbClr val="4F81BD"/>
                </a:solidFill>
                <a:latin typeface="Lucida Console" charset="0"/>
              </a:rPr>
              <a:t>sig</a:t>
            </a:r>
            <a:r>
              <a:rPr lang="en-US" sz="1600" dirty="0">
                <a:solidFill>
                  <a:srgbClr val="4F81BD"/>
                </a:solidFill>
                <a:latin typeface="Lucida Console" charset="0"/>
              </a:rPr>
              <a:t> Student </a:t>
            </a:r>
            <a:r>
              <a:rPr lang="en-US" sz="1600" b="1" dirty="0">
                <a:solidFill>
                  <a:srgbClr val="4F81BD"/>
                </a:solidFill>
                <a:latin typeface="Lucida Console" charset="0"/>
              </a:rPr>
              <a:t>extends</a:t>
            </a:r>
          </a:p>
          <a:p>
            <a:pPr marL="342900" indent="-342900"/>
            <a:r>
              <a:rPr lang="en-US" sz="1600" dirty="0">
                <a:solidFill>
                  <a:srgbClr val="4F81BD"/>
                </a:solidFill>
                <a:latin typeface="Lucida Console" charset="0"/>
              </a:rPr>
              <a:t>Person {</a:t>
            </a:r>
          </a:p>
          <a:p>
            <a:pPr marL="342900" indent="-342900"/>
            <a:r>
              <a:rPr lang="en-US" sz="1600" dirty="0">
                <a:solidFill>
                  <a:srgbClr val="4F81BD"/>
                </a:solidFill>
                <a:latin typeface="Lucida Console" charset="0"/>
              </a:rPr>
              <a:t>  id: </a:t>
            </a:r>
            <a:r>
              <a:rPr lang="en-US" sz="1600" b="1" dirty="0">
                <a:solidFill>
                  <a:srgbClr val="4F81BD"/>
                </a:solidFill>
                <a:latin typeface="Lucida Console" charset="0"/>
              </a:rPr>
              <a:t>one</a:t>
            </a:r>
            <a:r>
              <a:rPr lang="en-US" sz="1600" dirty="0">
                <a:solidFill>
                  <a:srgbClr val="4F81BD"/>
                </a:solidFill>
                <a:latin typeface="Lucida Console" charset="0"/>
              </a:rPr>
              <a:t> Id,</a:t>
            </a:r>
          </a:p>
          <a:p>
            <a:pPr marL="342900" indent="-342900"/>
            <a:r>
              <a:rPr lang="en-US" sz="1600" dirty="0">
                <a:solidFill>
                  <a:srgbClr val="4F81BD"/>
                </a:solidFill>
                <a:latin typeface="Lucida Console" charset="0"/>
              </a:rPr>
              <a:t>  transcript: </a:t>
            </a:r>
            <a:r>
              <a:rPr lang="en-US" sz="1600" b="1" dirty="0">
                <a:solidFill>
                  <a:srgbClr val="4F81BD"/>
                </a:solidFill>
                <a:latin typeface="Lucida Console" charset="0"/>
              </a:rPr>
              <a:t>set</a:t>
            </a:r>
            <a:r>
              <a:rPr lang="en-US" sz="1600" dirty="0">
                <a:solidFill>
                  <a:srgbClr val="4F81BD"/>
                </a:solidFill>
                <a:latin typeface="Lucida Console" charset="0"/>
              </a:rPr>
              <a:t> Course,</a:t>
            </a:r>
          </a:p>
          <a:p>
            <a:pPr marL="342900" indent="-342900"/>
            <a:r>
              <a:rPr lang="en-US" sz="1600" dirty="0">
                <a:solidFill>
                  <a:srgbClr val="4F81BD"/>
                </a:solidFill>
                <a:latin typeface="Lucida Console" charset="0"/>
              </a:rPr>
              <a:t>  major: </a:t>
            </a:r>
            <a:r>
              <a:rPr lang="en-US" sz="1600" b="1" dirty="0">
                <a:solidFill>
                  <a:srgbClr val="4F81BD"/>
                </a:solidFill>
                <a:latin typeface="Lucida Console" charset="0"/>
              </a:rPr>
              <a:t>one</a:t>
            </a:r>
            <a:r>
              <a:rPr lang="en-US" sz="1600" dirty="0">
                <a:solidFill>
                  <a:srgbClr val="4F81BD"/>
                </a:solidFill>
                <a:latin typeface="Lucida Console" charset="0"/>
              </a:rPr>
              <a:t> Department</a:t>
            </a:r>
          </a:p>
          <a:p>
            <a:pPr marL="342900" indent="-342900">
              <a:spcAft>
                <a:spcPct val="30000"/>
              </a:spcAft>
            </a:pPr>
            <a:r>
              <a:rPr lang="en-US" sz="1600" dirty="0">
                <a:solidFill>
                  <a:srgbClr val="4F81BD"/>
                </a:solidFill>
                <a:latin typeface="Lucida Console" charset="0"/>
              </a:rPr>
              <a:t>}</a:t>
            </a:r>
          </a:p>
          <a:p>
            <a:pPr marL="342900" indent="-342900">
              <a:spcAft>
                <a:spcPct val="30000"/>
              </a:spcAft>
            </a:pPr>
            <a:r>
              <a:rPr lang="en-US" sz="1600" b="1" dirty="0">
                <a:solidFill>
                  <a:srgbClr val="4F81BD"/>
                </a:solidFill>
                <a:latin typeface="Lucida Console" charset="0"/>
              </a:rPr>
              <a:t>sig</a:t>
            </a:r>
            <a:r>
              <a:rPr lang="en-US" sz="1600" dirty="0">
                <a:solidFill>
                  <a:srgbClr val="4F81BD"/>
                </a:solidFill>
                <a:latin typeface="Lucida Console" charset="0"/>
              </a:rPr>
              <a:t> Undergrad </a:t>
            </a:r>
            <a:r>
              <a:rPr lang="en-US" sz="1600" b="1" dirty="0">
                <a:solidFill>
                  <a:srgbClr val="4F81BD"/>
                </a:solidFill>
                <a:latin typeface="Lucida Console" charset="0"/>
              </a:rPr>
              <a:t>extends</a:t>
            </a:r>
            <a:r>
              <a:rPr lang="en-US" sz="1600" dirty="0">
                <a:solidFill>
                  <a:srgbClr val="4F81BD"/>
                </a:solidFill>
                <a:latin typeface="Lucida Console" charset="0"/>
              </a:rPr>
              <a:t> Student {}</a:t>
            </a:r>
          </a:p>
          <a:p>
            <a:pPr marL="342900" indent="-342900"/>
            <a:r>
              <a:rPr lang="en-US" sz="1600" b="1" dirty="0">
                <a:solidFill>
                  <a:srgbClr val="4F81BD"/>
                </a:solidFill>
                <a:latin typeface="Lucida Console" charset="0"/>
              </a:rPr>
              <a:t>sig</a:t>
            </a:r>
            <a:r>
              <a:rPr lang="en-US" sz="1600" dirty="0">
                <a:solidFill>
                  <a:srgbClr val="4F81BD"/>
                </a:solidFill>
                <a:latin typeface="Lucida Console" charset="0"/>
              </a:rPr>
              <a:t> Graduate </a:t>
            </a:r>
            <a:r>
              <a:rPr lang="en-US" sz="1600" b="1" dirty="0">
                <a:solidFill>
                  <a:srgbClr val="4F81BD"/>
                </a:solidFill>
                <a:latin typeface="Lucida Console" charset="0"/>
              </a:rPr>
              <a:t>extends</a:t>
            </a:r>
            <a:r>
              <a:rPr lang="en-US" sz="1600" dirty="0">
                <a:solidFill>
                  <a:srgbClr val="4F81BD"/>
                </a:solidFill>
                <a:latin typeface="Lucida Console" charset="0"/>
              </a:rPr>
              <a:t> Student {</a:t>
            </a:r>
          </a:p>
          <a:p>
            <a:pPr marL="342900" indent="-342900"/>
            <a:r>
              <a:rPr lang="en-US" sz="1600" dirty="0">
                <a:solidFill>
                  <a:srgbClr val="4F81BD"/>
                </a:solidFill>
                <a:latin typeface="Lucida Console" charset="0"/>
              </a:rPr>
              <a:t>  advisor: </a:t>
            </a:r>
            <a:r>
              <a:rPr lang="en-US" sz="1600" b="1" dirty="0">
                <a:solidFill>
                  <a:srgbClr val="4F81BD"/>
                </a:solidFill>
                <a:latin typeface="Lucida Console" charset="0"/>
              </a:rPr>
              <a:t>one</a:t>
            </a:r>
            <a:r>
              <a:rPr lang="en-US" sz="1600" dirty="0">
                <a:solidFill>
                  <a:srgbClr val="4F81BD"/>
                </a:solidFill>
                <a:latin typeface="Lucida Console" charset="0"/>
              </a:rPr>
              <a:t> Faculty </a:t>
            </a:r>
          </a:p>
          <a:p>
            <a:pPr marL="342900" indent="-342900"/>
            <a:r>
              <a:rPr lang="en-US" sz="1600" dirty="0">
                <a:solidFill>
                  <a:srgbClr val="4F81BD"/>
                </a:solidFill>
                <a:latin typeface="Lucida Console" charset="0"/>
              </a:rPr>
              <a:t>}</a:t>
            </a:r>
          </a:p>
        </p:txBody>
      </p:sp>
      <p:sp>
        <p:nvSpPr>
          <p:cNvPr id="409604" name="Rectangle 4"/>
          <p:cNvSpPr>
            <a:spLocks noChangeArrowheads="1"/>
          </p:cNvSpPr>
          <p:nvPr/>
        </p:nvSpPr>
        <p:spPr bwMode="auto">
          <a:xfrm>
            <a:off x="4772025" y="1162050"/>
            <a:ext cx="4000500" cy="3829050"/>
          </a:xfrm>
          <a:prstGeom prst="rect">
            <a:avLst/>
          </a:prstGeom>
          <a:noFill/>
          <a:ln w="9525">
            <a:noFill/>
            <a:miter lim="800000"/>
            <a:headEnd/>
            <a:tailEnd/>
          </a:ln>
          <a:effectLst/>
        </p:spPr>
        <p:txBody>
          <a:bodyPr>
            <a:prstTxWarp prst="textNoShape">
              <a:avLst/>
            </a:prstTxWarp>
          </a:bodyPr>
          <a:lstStyle/>
          <a:p>
            <a:pPr marL="342900" indent="-342900"/>
            <a:r>
              <a:rPr lang="en-US" sz="1600" b="1" dirty="0">
                <a:solidFill>
                  <a:srgbClr val="4F81BD"/>
                </a:solidFill>
                <a:latin typeface="Lucida Console" charset="0"/>
              </a:rPr>
              <a:t>sig</a:t>
            </a:r>
            <a:r>
              <a:rPr lang="en-US" sz="1600" dirty="0">
                <a:solidFill>
                  <a:srgbClr val="4F81BD"/>
                </a:solidFill>
                <a:latin typeface="Lucida Console" charset="0"/>
              </a:rPr>
              <a:t> Instructor </a:t>
            </a:r>
            <a:r>
              <a:rPr lang="en-US" sz="1600" b="1" dirty="0">
                <a:solidFill>
                  <a:srgbClr val="4F81BD"/>
                </a:solidFill>
                <a:latin typeface="Lucida Console" charset="0"/>
              </a:rPr>
              <a:t>in</a:t>
            </a:r>
            <a:r>
              <a:rPr lang="en-US" sz="1600" dirty="0">
                <a:solidFill>
                  <a:srgbClr val="4F81BD"/>
                </a:solidFill>
                <a:latin typeface="Lucida Console" charset="0"/>
              </a:rPr>
              <a:t> Person {</a:t>
            </a:r>
          </a:p>
          <a:p>
            <a:pPr marL="342900" indent="-342900"/>
            <a:r>
              <a:rPr lang="en-US" sz="1600" dirty="0">
                <a:solidFill>
                  <a:srgbClr val="4F81BD"/>
                </a:solidFill>
                <a:latin typeface="Lucida Console" charset="0"/>
              </a:rPr>
              <a:t>  department: </a:t>
            </a:r>
            <a:r>
              <a:rPr lang="en-US" sz="1600" b="1" dirty="0">
                <a:solidFill>
                  <a:srgbClr val="4F81BD"/>
                </a:solidFill>
                <a:latin typeface="Lucida Console" charset="0"/>
              </a:rPr>
              <a:t>one</a:t>
            </a:r>
            <a:r>
              <a:rPr lang="en-US" sz="1600" dirty="0">
                <a:solidFill>
                  <a:srgbClr val="4F81BD"/>
                </a:solidFill>
                <a:latin typeface="Lucida Console" charset="0"/>
              </a:rPr>
              <a:t> Department</a:t>
            </a:r>
          </a:p>
          <a:p>
            <a:pPr marL="342900" indent="-342900">
              <a:spcAft>
                <a:spcPct val="30000"/>
              </a:spcAft>
            </a:pPr>
            <a:r>
              <a:rPr lang="en-US" sz="1600" dirty="0">
                <a:solidFill>
                  <a:srgbClr val="4F81BD"/>
                </a:solidFill>
                <a:latin typeface="Lucida Console" charset="0"/>
              </a:rPr>
              <a:t>}</a:t>
            </a:r>
          </a:p>
          <a:p>
            <a:pPr marL="342900" indent="-342900"/>
            <a:r>
              <a:rPr lang="en-US" sz="1600" b="1" dirty="0">
                <a:solidFill>
                  <a:srgbClr val="4F81BD"/>
                </a:solidFill>
                <a:latin typeface="Lucida Console" charset="0"/>
              </a:rPr>
              <a:t>sig</a:t>
            </a:r>
            <a:r>
              <a:rPr lang="en-US" sz="1600" dirty="0">
                <a:solidFill>
                  <a:srgbClr val="4F81BD"/>
                </a:solidFill>
                <a:latin typeface="Lucida Console" charset="0"/>
              </a:rPr>
              <a:t> Course {</a:t>
            </a:r>
          </a:p>
          <a:p>
            <a:pPr marL="342900" indent="-342900"/>
            <a:r>
              <a:rPr lang="en-US" sz="1600" dirty="0">
                <a:solidFill>
                  <a:srgbClr val="4F81BD"/>
                </a:solidFill>
                <a:latin typeface="Lucida Console" charset="0"/>
              </a:rPr>
              <a:t>  </a:t>
            </a:r>
            <a:r>
              <a:rPr lang="en-US" sz="1600" dirty="0" err="1">
                <a:solidFill>
                  <a:srgbClr val="4F81BD"/>
                </a:solidFill>
                <a:latin typeface="Lucida Console" charset="0"/>
              </a:rPr>
              <a:t>taughtby</a:t>
            </a:r>
            <a:r>
              <a:rPr lang="en-US" sz="1600" dirty="0">
                <a:solidFill>
                  <a:srgbClr val="4F81BD"/>
                </a:solidFill>
                <a:latin typeface="Lucida Console" charset="0"/>
              </a:rPr>
              <a:t>: </a:t>
            </a:r>
            <a:r>
              <a:rPr lang="en-US" sz="1600" b="1" dirty="0">
                <a:solidFill>
                  <a:srgbClr val="4F81BD"/>
                </a:solidFill>
                <a:latin typeface="Lucida Console" charset="0"/>
              </a:rPr>
              <a:t>one</a:t>
            </a:r>
            <a:r>
              <a:rPr lang="en-US" sz="1600" dirty="0">
                <a:solidFill>
                  <a:srgbClr val="4F81BD"/>
                </a:solidFill>
                <a:latin typeface="Lucida Console" charset="0"/>
              </a:rPr>
              <a:t> Instructor,</a:t>
            </a:r>
          </a:p>
          <a:p>
            <a:pPr marL="342900" indent="-342900"/>
            <a:r>
              <a:rPr lang="en-US" sz="1600" dirty="0">
                <a:solidFill>
                  <a:srgbClr val="4F81BD"/>
                </a:solidFill>
                <a:latin typeface="Lucida Console" charset="0"/>
              </a:rPr>
              <a:t>  enrolled: </a:t>
            </a:r>
            <a:r>
              <a:rPr lang="en-US" sz="1600" b="1" dirty="0">
                <a:solidFill>
                  <a:srgbClr val="4F81BD"/>
                </a:solidFill>
                <a:latin typeface="Lucida Console" charset="0"/>
              </a:rPr>
              <a:t>some</a:t>
            </a:r>
            <a:r>
              <a:rPr lang="en-US" sz="1600" dirty="0">
                <a:solidFill>
                  <a:srgbClr val="4F81BD"/>
                </a:solidFill>
                <a:latin typeface="Lucida Console" charset="0"/>
              </a:rPr>
              <a:t> Student,</a:t>
            </a:r>
          </a:p>
          <a:p>
            <a:pPr marL="342900" indent="-342900"/>
            <a:r>
              <a:rPr lang="en-US" sz="1600" dirty="0">
                <a:solidFill>
                  <a:srgbClr val="4F81BD"/>
                </a:solidFill>
                <a:latin typeface="Lucida Console" charset="0"/>
              </a:rPr>
              <a:t>  waitlist: </a:t>
            </a:r>
            <a:r>
              <a:rPr lang="en-US" sz="1600" b="1" dirty="0">
                <a:solidFill>
                  <a:srgbClr val="4F81BD"/>
                </a:solidFill>
                <a:latin typeface="Lucida Console" charset="0"/>
              </a:rPr>
              <a:t>set</a:t>
            </a:r>
            <a:r>
              <a:rPr lang="en-US" sz="1600" dirty="0">
                <a:solidFill>
                  <a:srgbClr val="4F81BD"/>
                </a:solidFill>
                <a:latin typeface="Lucida Console" charset="0"/>
              </a:rPr>
              <a:t> Student, </a:t>
            </a:r>
          </a:p>
          <a:p>
            <a:pPr marL="342900" indent="-342900"/>
            <a:r>
              <a:rPr lang="en-US" sz="1600" dirty="0">
                <a:solidFill>
                  <a:srgbClr val="4F81BD"/>
                </a:solidFill>
                <a:latin typeface="Lucida Console" charset="0"/>
              </a:rPr>
              <a:t>  prerequisites: </a:t>
            </a:r>
            <a:r>
              <a:rPr lang="en-US" sz="1600" b="1" dirty="0">
                <a:solidFill>
                  <a:srgbClr val="4F81BD"/>
                </a:solidFill>
                <a:latin typeface="Lucida Console" charset="0"/>
              </a:rPr>
              <a:t>set</a:t>
            </a:r>
            <a:r>
              <a:rPr lang="en-US" sz="1600" dirty="0">
                <a:solidFill>
                  <a:srgbClr val="4F81BD"/>
                </a:solidFill>
                <a:latin typeface="Lucida Console" charset="0"/>
              </a:rPr>
              <a:t> Course</a:t>
            </a:r>
          </a:p>
          <a:p>
            <a:pPr marL="342900" indent="-342900">
              <a:spcAft>
                <a:spcPct val="30000"/>
              </a:spcAft>
            </a:pPr>
            <a:r>
              <a:rPr lang="en-US" sz="1600" dirty="0">
                <a:solidFill>
                  <a:srgbClr val="4F81BD"/>
                </a:solidFill>
                <a:latin typeface="Lucida Console" charset="0"/>
              </a:rPr>
              <a:t>}</a:t>
            </a:r>
          </a:p>
          <a:p>
            <a:pPr marL="342900" indent="-342900">
              <a:spcAft>
                <a:spcPct val="30000"/>
              </a:spcAft>
            </a:pPr>
            <a:r>
              <a:rPr lang="en-US" sz="1600" b="1" dirty="0">
                <a:solidFill>
                  <a:srgbClr val="4F81BD"/>
                </a:solidFill>
                <a:latin typeface="Lucida Console" charset="0"/>
              </a:rPr>
              <a:t>sig</a:t>
            </a:r>
            <a:r>
              <a:rPr lang="en-US" sz="1600" dirty="0">
                <a:solidFill>
                  <a:srgbClr val="4F81BD"/>
                </a:solidFill>
                <a:latin typeface="Lucida Console" charset="0"/>
              </a:rPr>
              <a:t> Id {}</a:t>
            </a:r>
          </a:p>
          <a:p>
            <a:pPr marL="342900" indent="-342900"/>
            <a:r>
              <a:rPr lang="en-US" sz="1600" b="1" dirty="0">
                <a:solidFill>
                  <a:srgbClr val="4F81BD"/>
                </a:solidFill>
                <a:latin typeface="Lucida Console" charset="0"/>
              </a:rPr>
              <a:t>sig</a:t>
            </a:r>
            <a:r>
              <a:rPr lang="en-US" sz="1600" dirty="0">
                <a:solidFill>
                  <a:srgbClr val="4F81BD"/>
                </a:solidFill>
                <a:latin typeface="Lucida Console" charset="0"/>
              </a:rPr>
              <a:t> Department { </a:t>
            </a:r>
          </a:p>
          <a:p>
            <a:pPr marL="342900" indent="-342900"/>
            <a:r>
              <a:rPr lang="en-US" sz="1600" dirty="0">
                <a:solidFill>
                  <a:srgbClr val="4F81BD"/>
                </a:solidFill>
                <a:latin typeface="Lucida Console" charset="0"/>
              </a:rPr>
              <a:t>  courses: </a:t>
            </a:r>
            <a:r>
              <a:rPr lang="en-US" sz="1600" b="1" dirty="0">
                <a:solidFill>
                  <a:srgbClr val="4F81BD"/>
                </a:solidFill>
                <a:latin typeface="Lucida Console" charset="0"/>
              </a:rPr>
              <a:t>some</a:t>
            </a:r>
            <a:r>
              <a:rPr lang="en-US" sz="1600" dirty="0">
                <a:solidFill>
                  <a:srgbClr val="4F81BD"/>
                </a:solidFill>
                <a:latin typeface="Lucida Console" charset="0"/>
              </a:rPr>
              <a:t> Course, </a:t>
            </a:r>
          </a:p>
          <a:p>
            <a:pPr marL="342900" indent="-342900"/>
            <a:r>
              <a:rPr lang="en-US" sz="1600" dirty="0">
                <a:solidFill>
                  <a:srgbClr val="4F81BD"/>
                </a:solidFill>
                <a:latin typeface="Lucida Console" charset="0"/>
              </a:rPr>
              <a:t>  required: </a:t>
            </a:r>
            <a:r>
              <a:rPr lang="en-US" sz="1600" b="1" dirty="0">
                <a:solidFill>
                  <a:srgbClr val="4F81BD"/>
                </a:solidFill>
                <a:latin typeface="Lucida Console" charset="0"/>
              </a:rPr>
              <a:t>some</a:t>
            </a:r>
            <a:r>
              <a:rPr lang="en-US" sz="1600" dirty="0">
                <a:solidFill>
                  <a:srgbClr val="4F81BD"/>
                </a:solidFill>
                <a:latin typeface="Lucida Console" charset="0"/>
              </a:rPr>
              <a:t> Course </a:t>
            </a:r>
          </a:p>
          <a:p>
            <a:pPr marL="342900" indent="-342900"/>
            <a:r>
              <a:rPr lang="en-US" sz="1600" dirty="0">
                <a:solidFill>
                  <a:srgbClr val="4F81BD"/>
                </a:solidFill>
                <a:latin typeface="Lucida Console" charset="0"/>
              </a:rPr>
              <a:t>}</a:t>
            </a:r>
          </a:p>
        </p:txBody>
      </p:sp>
      <p:sp>
        <p:nvSpPr>
          <p:cNvPr id="409605" name="Text Box 5"/>
          <p:cNvSpPr txBox="1">
            <a:spLocks noChangeArrowheads="1"/>
          </p:cNvSpPr>
          <p:nvPr/>
        </p:nvSpPr>
        <p:spPr bwMode="auto">
          <a:xfrm>
            <a:off x="269875" y="858838"/>
            <a:ext cx="8655050" cy="381000"/>
          </a:xfrm>
          <a:prstGeom prst="rect">
            <a:avLst/>
          </a:prstGeom>
          <a:noFill/>
          <a:ln w="9525">
            <a:noFill/>
            <a:miter lim="800000"/>
            <a:headEnd/>
            <a:tailEnd/>
          </a:ln>
          <a:effectLst/>
        </p:spPr>
        <p:txBody>
          <a:bodyPr wrap="none">
            <a:prstTxWarp prst="textNoShape">
              <a:avLst/>
            </a:prstTxWarp>
            <a:spAutoFit/>
          </a:bodyPr>
          <a:lstStyle/>
          <a:p>
            <a:r>
              <a:rPr lang="en-US" sz="1900" dirty="0">
                <a:solidFill>
                  <a:srgbClr val="95B3D7"/>
                </a:solidFill>
                <a:latin typeface="Lucida Console" charset="0"/>
              </a:rPr>
              <a:t>------------------ Signatures and Fields -----------------</a:t>
            </a:r>
          </a:p>
        </p:txBody>
      </p:sp>
      <p:sp>
        <p:nvSpPr>
          <p:cNvPr id="409606" name="Text Box 6"/>
          <p:cNvSpPr txBox="1">
            <a:spLocks noChangeArrowheads="1"/>
          </p:cNvSpPr>
          <p:nvPr/>
        </p:nvSpPr>
        <p:spPr bwMode="auto">
          <a:xfrm>
            <a:off x="279400" y="157163"/>
            <a:ext cx="8515350" cy="446276"/>
          </a:xfrm>
          <a:prstGeom prst="rect">
            <a:avLst/>
          </a:prstGeom>
          <a:noFill/>
          <a:ln w="38100">
            <a:solidFill>
              <a:schemeClr val="accent2"/>
            </a:solidFill>
            <a:miter lim="800000"/>
            <a:headEnd/>
            <a:tailEnd/>
          </a:ln>
          <a:effectLst/>
        </p:spPr>
        <p:txBody>
          <a:bodyPr>
            <a:prstTxWarp prst="textNoShape">
              <a:avLst/>
            </a:prstTxWarp>
            <a:spAutoFit/>
          </a:bodyPr>
          <a:lstStyle/>
          <a:p>
            <a:pPr algn="ctr">
              <a:spcAft>
                <a:spcPct val="40000"/>
              </a:spcAft>
              <a:buClr>
                <a:schemeClr val="folHlink"/>
              </a:buClr>
              <a:buSzPct val="60000"/>
              <a:buFont typeface="Wingdings" charset="2"/>
              <a:buNone/>
            </a:pPr>
            <a:r>
              <a:rPr lang="en-US" sz="2300" dirty="0">
                <a:solidFill>
                  <a:schemeClr val="accent2"/>
                </a:solidFill>
              </a:rPr>
              <a:t>There are at least two departments and some required courses</a:t>
            </a:r>
          </a:p>
        </p:txBody>
      </p:sp>
      <p:sp>
        <p:nvSpPr>
          <p:cNvPr id="9" name="TextBox 8"/>
          <p:cNvSpPr txBox="1"/>
          <p:nvPr/>
        </p:nvSpPr>
        <p:spPr>
          <a:xfrm>
            <a:off x="423333" y="5249326"/>
            <a:ext cx="8356599" cy="1015663"/>
          </a:xfrm>
          <a:prstGeom prst="rect">
            <a:avLst/>
          </a:prstGeom>
          <a:solidFill>
            <a:schemeClr val="accent3">
              <a:lumMod val="20000"/>
              <a:lumOff val="80000"/>
              <a:alpha val="74000"/>
            </a:schemeClr>
          </a:solidFill>
          <a:effectLst/>
        </p:spPr>
        <p:txBody>
          <a:bodyPr wrap="square" rtlCol="0">
            <a:spAutoFit/>
          </a:bodyPr>
          <a:lstStyle/>
          <a:p>
            <a:endParaRPr lang="en-US" sz="2000" dirty="0" smtClean="0">
              <a:latin typeface="Lucida Console"/>
              <a:cs typeface="Lucida Console"/>
            </a:endParaRPr>
          </a:p>
          <a:p>
            <a:endParaRPr lang="en-US" sz="2000" dirty="0" smtClean="0">
              <a:latin typeface="Lucida Console"/>
              <a:cs typeface="Lucida Console"/>
            </a:endParaRPr>
          </a:p>
          <a:p>
            <a:endParaRPr lang="en-US" sz="2000" dirty="0">
              <a:latin typeface="Lucida Console"/>
              <a:cs typeface="Lucida Console"/>
            </a:endParaRP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2"/>
          <p:cNvSpPr>
            <a:spLocks noGrp="1"/>
          </p:cNvSpPr>
          <p:nvPr>
            <p:ph type="sldNum" sz="quarter" idx="12"/>
          </p:nvPr>
        </p:nvSpPr>
        <p:spPr/>
        <p:txBody>
          <a:bodyPr/>
          <a:lstStyle/>
          <a:p>
            <a:fld id="{E138741E-9B87-224F-8281-862AA3DD9F15}" type="slidenum">
              <a:rPr lang="en-US"/>
              <a:pPr/>
              <a:t>51</a:t>
            </a:fld>
            <a:endParaRPr lang="en-US"/>
          </a:p>
        </p:txBody>
      </p:sp>
      <p:sp>
        <p:nvSpPr>
          <p:cNvPr id="411650" name="Rectangle 2"/>
          <p:cNvSpPr>
            <a:spLocks noChangeArrowheads="1"/>
          </p:cNvSpPr>
          <p:nvPr/>
        </p:nvSpPr>
        <p:spPr bwMode="auto">
          <a:xfrm>
            <a:off x="257175" y="1162050"/>
            <a:ext cx="4219575" cy="3810000"/>
          </a:xfrm>
          <a:prstGeom prst="rect">
            <a:avLst/>
          </a:prstGeom>
          <a:noFill/>
          <a:ln w="9525">
            <a:noFill/>
            <a:miter lim="800000"/>
            <a:headEnd/>
            <a:tailEnd/>
          </a:ln>
          <a:effectLst/>
        </p:spPr>
        <p:txBody>
          <a:bodyPr>
            <a:prstTxWarp prst="textNoShape">
              <a:avLst/>
            </a:prstTxWarp>
          </a:bodyPr>
          <a:lstStyle/>
          <a:p>
            <a:pPr marL="342900" indent="-342900">
              <a:spcAft>
                <a:spcPct val="30000"/>
              </a:spcAft>
            </a:pPr>
            <a:r>
              <a:rPr lang="en-US" sz="1600" b="1" dirty="0">
                <a:solidFill>
                  <a:schemeClr val="accent1"/>
                </a:solidFill>
                <a:latin typeface="Lucida Console" charset="0"/>
              </a:rPr>
              <a:t>abstract</a:t>
            </a:r>
            <a:r>
              <a:rPr lang="en-US" sz="1600" dirty="0">
                <a:solidFill>
                  <a:schemeClr val="accent1"/>
                </a:solidFill>
                <a:latin typeface="Lucida Console" charset="0"/>
              </a:rPr>
              <a:t> sig Person {}</a:t>
            </a:r>
          </a:p>
          <a:p>
            <a:pPr marL="342900" indent="-342900"/>
            <a:r>
              <a:rPr lang="en-US" sz="1600" b="1" dirty="0">
                <a:solidFill>
                  <a:schemeClr val="accent1"/>
                </a:solidFill>
                <a:latin typeface="Lucida Console" charset="0"/>
              </a:rPr>
              <a:t>sig</a:t>
            </a:r>
            <a:r>
              <a:rPr lang="en-US" sz="1600" dirty="0">
                <a:solidFill>
                  <a:schemeClr val="accent1"/>
                </a:solidFill>
                <a:latin typeface="Lucida Console" charset="0"/>
              </a:rPr>
              <a:t> Faculty </a:t>
            </a:r>
            <a:r>
              <a:rPr lang="en-US" sz="1600" b="1" dirty="0">
                <a:solidFill>
                  <a:schemeClr val="accent1"/>
                </a:solidFill>
                <a:latin typeface="Lucida Console" charset="0"/>
              </a:rPr>
              <a:t>extends</a:t>
            </a:r>
            <a:r>
              <a:rPr lang="en-US" sz="1600" dirty="0">
                <a:solidFill>
                  <a:schemeClr val="accent1"/>
                </a:solidFill>
                <a:latin typeface="Lucida Console" charset="0"/>
              </a:rPr>
              <a:t> Person {</a:t>
            </a:r>
          </a:p>
          <a:p>
            <a:pPr marL="342900" indent="-342900"/>
            <a:r>
              <a:rPr lang="en-US" sz="1600" dirty="0">
                <a:solidFill>
                  <a:schemeClr val="accent1"/>
                </a:solidFill>
                <a:latin typeface="Lucida Console" charset="0"/>
              </a:rPr>
              <a:t> </a:t>
            </a:r>
            <a:r>
              <a:rPr lang="en-US" sz="1600" dirty="0" smtClean="0">
                <a:solidFill>
                  <a:schemeClr val="accent1"/>
                </a:solidFill>
                <a:latin typeface="Lucida Console" charset="0"/>
              </a:rPr>
              <a:t> </a:t>
            </a:r>
            <a:r>
              <a:rPr lang="en-US" sz="1600" dirty="0" err="1" smtClean="0">
                <a:solidFill>
                  <a:schemeClr val="accent1"/>
                </a:solidFill>
                <a:latin typeface="Lucida Console" charset="0"/>
              </a:rPr>
              <a:t>incommittee</a:t>
            </a:r>
            <a:r>
              <a:rPr lang="en-US" sz="1600" dirty="0" smtClean="0">
                <a:solidFill>
                  <a:schemeClr val="accent1"/>
                </a:solidFill>
                <a:latin typeface="Lucida Console" charset="0"/>
              </a:rPr>
              <a:t>: set Graduate </a:t>
            </a:r>
            <a:endParaRPr lang="en-US" sz="1600" dirty="0">
              <a:solidFill>
                <a:schemeClr val="accent1"/>
              </a:solidFill>
              <a:latin typeface="Lucida Console" charset="0"/>
            </a:endParaRPr>
          </a:p>
          <a:p>
            <a:pPr marL="342900" indent="-342900">
              <a:spcAft>
                <a:spcPct val="30000"/>
              </a:spcAft>
            </a:pPr>
            <a:r>
              <a:rPr lang="en-US" sz="1600" dirty="0">
                <a:solidFill>
                  <a:schemeClr val="accent1"/>
                </a:solidFill>
                <a:latin typeface="Lucida Console" charset="0"/>
              </a:rPr>
              <a:t>}</a:t>
            </a:r>
          </a:p>
          <a:p>
            <a:pPr marL="342900" indent="-342900"/>
            <a:r>
              <a:rPr lang="en-US" sz="1600" b="1" dirty="0">
                <a:solidFill>
                  <a:schemeClr val="accent1"/>
                </a:solidFill>
                <a:latin typeface="Lucida Console" charset="0"/>
              </a:rPr>
              <a:t>abstract</a:t>
            </a:r>
            <a:r>
              <a:rPr lang="en-US" sz="1600" dirty="0">
                <a:solidFill>
                  <a:schemeClr val="accent1"/>
                </a:solidFill>
                <a:latin typeface="Lucida Console" charset="0"/>
              </a:rPr>
              <a:t> </a:t>
            </a:r>
            <a:r>
              <a:rPr lang="en-US" sz="1600" b="1" dirty="0">
                <a:solidFill>
                  <a:schemeClr val="accent1"/>
                </a:solidFill>
                <a:latin typeface="Lucida Console" charset="0"/>
              </a:rPr>
              <a:t>sig</a:t>
            </a:r>
            <a:r>
              <a:rPr lang="en-US" sz="1600" dirty="0">
                <a:solidFill>
                  <a:schemeClr val="accent1"/>
                </a:solidFill>
                <a:latin typeface="Lucida Console" charset="0"/>
              </a:rPr>
              <a:t> Student </a:t>
            </a:r>
            <a:r>
              <a:rPr lang="en-US" sz="1600" b="1" dirty="0">
                <a:solidFill>
                  <a:schemeClr val="accent1"/>
                </a:solidFill>
                <a:latin typeface="Lucida Console" charset="0"/>
              </a:rPr>
              <a:t>extends</a:t>
            </a:r>
          </a:p>
          <a:p>
            <a:pPr marL="342900" indent="-342900"/>
            <a:r>
              <a:rPr lang="en-US" sz="1600" dirty="0">
                <a:solidFill>
                  <a:schemeClr val="accent1"/>
                </a:solidFill>
                <a:latin typeface="Lucida Console" charset="0"/>
              </a:rPr>
              <a:t>Person {</a:t>
            </a:r>
          </a:p>
          <a:p>
            <a:pPr marL="342900" indent="-342900"/>
            <a:r>
              <a:rPr lang="en-US" sz="1600" dirty="0">
                <a:solidFill>
                  <a:schemeClr val="accent1"/>
                </a:solidFill>
                <a:latin typeface="Lucida Console" charset="0"/>
              </a:rPr>
              <a:t>  id: </a:t>
            </a:r>
            <a:r>
              <a:rPr lang="en-US" sz="1600" b="1" dirty="0">
                <a:solidFill>
                  <a:schemeClr val="accent1"/>
                </a:solidFill>
                <a:latin typeface="Lucida Console" charset="0"/>
              </a:rPr>
              <a:t>one</a:t>
            </a:r>
            <a:r>
              <a:rPr lang="en-US" sz="1600" dirty="0">
                <a:solidFill>
                  <a:schemeClr val="accent1"/>
                </a:solidFill>
                <a:latin typeface="Lucida Console" charset="0"/>
              </a:rPr>
              <a:t> Id,</a:t>
            </a:r>
          </a:p>
          <a:p>
            <a:pPr marL="342900" indent="-342900"/>
            <a:r>
              <a:rPr lang="en-US" sz="1600" dirty="0">
                <a:solidFill>
                  <a:schemeClr val="accent1"/>
                </a:solidFill>
                <a:latin typeface="Lucida Console" charset="0"/>
              </a:rPr>
              <a:t>  transcript: </a:t>
            </a:r>
            <a:r>
              <a:rPr lang="en-US" sz="1600" b="1" dirty="0">
                <a:solidFill>
                  <a:schemeClr val="accent1"/>
                </a:solidFill>
                <a:latin typeface="Lucida Console" charset="0"/>
              </a:rPr>
              <a:t>set</a:t>
            </a:r>
            <a:r>
              <a:rPr lang="en-US" sz="1600" dirty="0">
                <a:solidFill>
                  <a:schemeClr val="accent1"/>
                </a:solidFill>
                <a:latin typeface="Lucida Console" charset="0"/>
              </a:rPr>
              <a:t> Course,</a:t>
            </a:r>
          </a:p>
          <a:p>
            <a:pPr marL="342900" indent="-342900"/>
            <a:r>
              <a:rPr lang="en-US" sz="1600" dirty="0">
                <a:solidFill>
                  <a:schemeClr val="accent1"/>
                </a:solidFill>
                <a:latin typeface="Lucida Console" charset="0"/>
              </a:rPr>
              <a:t>  major: </a:t>
            </a:r>
            <a:r>
              <a:rPr lang="en-US" sz="1600" b="1" dirty="0">
                <a:solidFill>
                  <a:schemeClr val="accent1"/>
                </a:solidFill>
                <a:latin typeface="Lucida Console" charset="0"/>
              </a:rPr>
              <a:t>one</a:t>
            </a:r>
            <a:r>
              <a:rPr lang="en-US" sz="1600" dirty="0">
                <a:solidFill>
                  <a:schemeClr val="accent1"/>
                </a:solidFill>
                <a:latin typeface="Lucida Console" charset="0"/>
              </a:rPr>
              <a:t> Department</a:t>
            </a:r>
          </a:p>
          <a:p>
            <a:pPr marL="342900" indent="-342900">
              <a:spcAft>
                <a:spcPct val="30000"/>
              </a:spcAft>
            </a:pPr>
            <a:r>
              <a:rPr lang="en-US" sz="1600" dirty="0">
                <a:solidFill>
                  <a:schemeClr val="accent1"/>
                </a:solidFill>
                <a:latin typeface="Lucida Console" charset="0"/>
              </a:rPr>
              <a:t>}</a:t>
            </a:r>
          </a:p>
          <a:p>
            <a:pPr marL="342900" indent="-342900">
              <a:spcAft>
                <a:spcPct val="30000"/>
              </a:spcAft>
            </a:pPr>
            <a:r>
              <a:rPr lang="en-US" sz="1600" b="1" dirty="0">
                <a:solidFill>
                  <a:schemeClr val="accent1"/>
                </a:solidFill>
                <a:latin typeface="Lucida Console" charset="0"/>
              </a:rPr>
              <a:t>sig</a:t>
            </a:r>
            <a:r>
              <a:rPr lang="en-US" sz="1600" dirty="0">
                <a:solidFill>
                  <a:schemeClr val="accent1"/>
                </a:solidFill>
                <a:latin typeface="Lucida Console" charset="0"/>
              </a:rPr>
              <a:t> Undergrad </a:t>
            </a:r>
            <a:r>
              <a:rPr lang="en-US" sz="1600" b="1" dirty="0">
                <a:solidFill>
                  <a:schemeClr val="accent1"/>
                </a:solidFill>
                <a:latin typeface="Lucida Console" charset="0"/>
              </a:rPr>
              <a:t>extends</a:t>
            </a:r>
            <a:r>
              <a:rPr lang="en-US" sz="1600" dirty="0">
                <a:solidFill>
                  <a:schemeClr val="accent1"/>
                </a:solidFill>
                <a:latin typeface="Lucida Console" charset="0"/>
              </a:rPr>
              <a:t> Student {}</a:t>
            </a:r>
          </a:p>
          <a:p>
            <a:pPr marL="342900" indent="-342900"/>
            <a:r>
              <a:rPr lang="en-US" sz="1600" b="1" dirty="0">
                <a:solidFill>
                  <a:schemeClr val="accent1"/>
                </a:solidFill>
                <a:latin typeface="Lucida Console" charset="0"/>
              </a:rPr>
              <a:t>sig</a:t>
            </a:r>
            <a:r>
              <a:rPr lang="en-US" sz="1600" dirty="0">
                <a:solidFill>
                  <a:schemeClr val="accent1"/>
                </a:solidFill>
                <a:latin typeface="Lucida Console" charset="0"/>
              </a:rPr>
              <a:t> Graduate </a:t>
            </a:r>
            <a:r>
              <a:rPr lang="en-US" sz="1600" b="1" dirty="0">
                <a:solidFill>
                  <a:schemeClr val="accent1"/>
                </a:solidFill>
                <a:latin typeface="Lucida Console" charset="0"/>
              </a:rPr>
              <a:t>extends</a:t>
            </a:r>
            <a:r>
              <a:rPr lang="en-US" sz="1600" dirty="0">
                <a:solidFill>
                  <a:schemeClr val="accent1"/>
                </a:solidFill>
                <a:latin typeface="Lucida Console" charset="0"/>
              </a:rPr>
              <a:t> Student {</a:t>
            </a:r>
          </a:p>
          <a:p>
            <a:pPr marL="342900" indent="-342900"/>
            <a:r>
              <a:rPr lang="en-US" sz="1600" dirty="0">
                <a:solidFill>
                  <a:schemeClr val="accent1"/>
                </a:solidFill>
                <a:latin typeface="Lucida Console" charset="0"/>
              </a:rPr>
              <a:t>  advisor: </a:t>
            </a:r>
            <a:r>
              <a:rPr lang="en-US" sz="1600" b="1" dirty="0">
                <a:solidFill>
                  <a:schemeClr val="accent1"/>
                </a:solidFill>
                <a:latin typeface="Lucida Console" charset="0"/>
              </a:rPr>
              <a:t>one</a:t>
            </a:r>
            <a:r>
              <a:rPr lang="en-US" sz="1600" dirty="0">
                <a:solidFill>
                  <a:schemeClr val="accent1"/>
                </a:solidFill>
                <a:latin typeface="Lucida Console" charset="0"/>
              </a:rPr>
              <a:t> Faculty </a:t>
            </a:r>
          </a:p>
          <a:p>
            <a:pPr marL="342900" indent="-342900"/>
            <a:r>
              <a:rPr lang="en-US" sz="1600" dirty="0">
                <a:solidFill>
                  <a:schemeClr val="accent1"/>
                </a:solidFill>
                <a:latin typeface="Lucida Console" charset="0"/>
              </a:rPr>
              <a:t>}</a:t>
            </a:r>
          </a:p>
        </p:txBody>
      </p:sp>
      <p:sp>
        <p:nvSpPr>
          <p:cNvPr id="411652" name="Rectangle 4"/>
          <p:cNvSpPr>
            <a:spLocks noChangeArrowheads="1"/>
          </p:cNvSpPr>
          <p:nvPr/>
        </p:nvSpPr>
        <p:spPr bwMode="auto">
          <a:xfrm>
            <a:off x="4772025" y="1162050"/>
            <a:ext cx="4000500" cy="3829050"/>
          </a:xfrm>
          <a:prstGeom prst="rect">
            <a:avLst/>
          </a:prstGeom>
          <a:noFill/>
          <a:ln w="9525">
            <a:noFill/>
            <a:miter lim="800000"/>
            <a:headEnd/>
            <a:tailEnd/>
          </a:ln>
          <a:effectLst/>
        </p:spPr>
        <p:txBody>
          <a:bodyPr>
            <a:prstTxWarp prst="textNoShape">
              <a:avLst/>
            </a:prstTxWarp>
          </a:bodyPr>
          <a:lstStyle/>
          <a:p>
            <a:pPr marL="342900" indent="-342900"/>
            <a:r>
              <a:rPr lang="en-US" sz="1600" b="1" dirty="0">
                <a:solidFill>
                  <a:srgbClr val="4F81BD"/>
                </a:solidFill>
                <a:latin typeface="Lucida Console" charset="0"/>
              </a:rPr>
              <a:t>sig</a:t>
            </a:r>
            <a:r>
              <a:rPr lang="en-US" sz="1600" dirty="0">
                <a:solidFill>
                  <a:srgbClr val="4F81BD"/>
                </a:solidFill>
                <a:latin typeface="Lucida Console" charset="0"/>
              </a:rPr>
              <a:t> Instructor </a:t>
            </a:r>
            <a:r>
              <a:rPr lang="en-US" sz="1600" b="1" dirty="0">
                <a:solidFill>
                  <a:srgbClr val="4F81BD"/>
                </a:solidFill>
                <a:latin typeface="Lucida Console" charset="0"/>
              </a:rPr>
              <a:t>in</a:t>
            </a:r>
            <a:r>
              <a:rPr lang="en-US" sz="1600" dirty="0">
                <a:solidFill>
                  <a:srgbClr val="4F81BD"/>
                </a:solidFill>
                <a:latin typeface="Lucida Console" charset="0"/>
              </a:rPr>
              <a:t> Person {</a:t>
            </a:r>
          </a:p>
          <a:p>
            <a:pPr marL="342900" indent="-342900"/>
            <a:r>
              <a:rPr lang="en-US" sz="1600" dirty="0">
                <a:solidFill>
                  <a:srgbClr val="4F81BD"/>
                </a:solidFill>
                <a:latin typeface="Lucida Console" charset="0"/>
              </a:rPr>
              <a:t>  department: </a:t>
            </a:r>
            <a:r>
              <a:rPr lang="en-US" sz="1600" b="1" dirty="0">
                <a:solidFill>
                  <a:srgbClr val="4F81BD"/>
                </a:solidFill>
                <a:latin typeface="Lucida Console" charset="0"/>
              </a:rPr>
              <a:t>one</a:t>
            </a:r>
            <a:r>
              <a:rPr lang="en-US" sz="1600" dirty="0">
                <a:solidFill>
                  <a:srgbClr val="4F81BD"/>
                </a:solidFill>
                <a:latin typeface="Lucida Console" charset="0"/>
              </a:rPr>
              <a:t> Department</a:t>
            </a:r>
          </a:p>
          <a:p>
            <a:pPr marL="342900" indent="-342900">
              <a:spcAft>
                <a:spcPct val="30000"/>
              </a:spcAft>
            </a:pPr>
            <a:r>
              <a:rPr lang="en-US" sz="1600" dirty="0">
                <a:solidFill>
                  <a:srgbClr val="4F81BD"/>
                </a:solidFill>
                <a:latin typeface="Lucida Console" charset="0"/>
              </a:rPr>
              <a:t>}</a:t>
            </a:r>
          </a:p>
          <a:p>
            <a:pPr marL="342900" indent="-342900"/>
            <a:r>
              <a:rPr lang="en-US" sz="1600" b="1" dirty="0">
                <a:solidFill>
                  <a:srgbClr val="4F81BD"/>
                </a:solidFill>
                <a:latin typeface="Lucida Console" charset="0"/>
              </a:rPr>
              <a:t>sig</a:t>
            </a:r>
            <a:r>
              <a:rPr lang="en-US" sz="1600" dirty="0">
                <a:solidFill>
                  <a:srgbClr val="4F81BD"/>
                </a:solidFill>
                <a:latin typeface="Lucida Console" charset="0"/>
              </a:rPr>
              <a:t> Course {</a:t>
            </a:r>
          </a:p>
          <a:p>
            <a:pPr marL="342900" indent="-342900"/>
            <a:r>
              <a:rPr lang="en-US" sz="1600" dirty="0">
                <a:solidFill>
                  <a:srgbClr val="4F81BD"/>
                </a:solidFill>
                <a:latin typeface="Lucida Console" charset="0"/>
              </a:rPr>
              <a:t>  </a:t>
            </a:r>
            <a:r>
              <a:rPr lang="en-US" sz="1600" dirty="0" err="1">
                <a:solidFill>
                  <a:srgbClr val="4F81BD"/>
                </a:solidFill>
                <a:latin typeface="Lucida Console" charset="0"/>
              </a:rPr>
              <a:t>taughtby</a:t>
            </a:r>
            <a:r>
              <a:rPr lang="en-US" sz="1600" dirty="0">
                <a:solidFill>
                  <a:srgbClr val="4F81BD"/>
                </a:solidFill>
                <a:latin typeface="Lucida Console" charset="0"/>
              </a:rPr>
              <a:t>: </a:t>
            </a:r>
            <a:r>
              <a:rPr lang="en-US" sz="1600" b="1" dirty="0">
                <a:solidFill>
                  <a:srgbClr val="4F81BD"/>
                </a:solidFill>
                <a:latin typeface="Lucida Console" charset="0"/>
              </a:rPr>
              <a:t>one</a:t>
            </a:r>
            <a:r>
              <a:rPr lang="en-US" sz="1600" dirty="0">
                <a:solidFill>
                  <a:srgbClr val="4F81BD"/>
                </a:solidFill>
                <a:latin typeface="Lucida Console" charset="0"/>
              </a:rPr>
              <a:t> Instructor,</a:t>
            </a:r>
          </a:p>
          <a:p>
            <a:pPr marL="342900" indent="-342900"/>
            <a:r>
              <a:rPr lang="en-US" sz="1600" dirty="0">
                <a:solidFill>
                  <a:srgbClr val="4F81BD"/>
                </a:solidFill>
                <a:latin typeface="Lucida Console" charset="0"/>
              </a:rPr>
              <a:t>  enrolled: </a:t>
            </a:r>
            <a:r>
              <a:rPr lang="en-US" sz="1600" b="1" dirty="0">
                <a:solidFill>
                  <a:srgbClr val="4F81BD"/>
                </a:solidFill>
                <a:latin typeface="Lucida Console" charset="0"/>
              </a:rPr>
              <a:t>some</a:t>
            </a:r>
            <a:r>
              <a:rPr lang="en-US" sz="1600" dirty="0">
                <a:solidFill>
                  <a:srgbClr val="4F81BD"/>
                </a:solidFill>
                <a:latin typeface="Lucida Console" charset="0"/>
              </a:rPr>
              <a:t> Student,</a:t>
            </a:r>
          </a:p>
          <a:p>
            <a:pPr marL="342900" indent="-342900"/>
            <a:r>
              <a:rPr lang="en-US" sz="1600" dirty="0">
                <a:solidFill>
                  <a:srgbClr val="4F81BD"/>
                </a:solidFill>
                <a:latin typeface="Lucida Console" charset="0"/>
              </a:rPr>
              <a:t>  waitlist: </a:t>
            </a:r>
            <a:r>
              <a:rPr lang="en-US" sz="1600" b="1" dirty="0">
                <a:solidFill>
                  <a:srgbClr val="4F81BD"/>
                </a:solidFill>
                <a:latin typeface="Lucida Console" charset="0"/>
              </a:rPr>
              <a:t>set</a:t>
            </a:r>
            <a:r>
              <a:rPr lang="en-US" sz="1600" dirty="0">
                <a:solidFill>
                  <a:srgbClr val="4F81BD"/>
                </a:solidFill>
                <a:latin typeface="Lucida Console" charset="0"/>
              </a:rPr>
              <a:t> Student, </a:t>
            </a:r>
          </a:p>
          <a:p>
            <a:pPr marL="342900" indent="-342900"/>
            <a:r>
              <a:rPr lang="en-US" sz="1600" dirty="0">
                <a:solidFill>
                  <a:srgbClr val="4F81BD"/>
                </a:solidFill>
                <a:latin typeface="Lucida Console" charset="0"/>
              </a:rPr>
              <a:t>  prerequisites: </a:t>
            </a:r>
            <a:r>
              <a:rPr lang="en-US" sz="1600" b="1" dirty="0">
                <a:solidFill>
                  <a:srgbClr val="4F81BD"/>
                </a:solidFill>
                <a:latin typeface="Lucida Console" charset="0"/>
              </a:rPr>
              <a:t>set</a:t>
            </a:r>
            <a:r>
              <a:rPr lang="en-US" sz="1600" dirty="0">
                <a:solidFill>
                  <a:srgbClr val="4F81BD"/>
                </a:solidFill>
                <a:latin typeface="Lucida Console" charset="0"/>
              </a:rPr>
              <a:t> Course</a:t>
            </a:r>
          </a:p>
          <a:p>
            <a:pPr marL="342900" indent="-342900">
              <a:spcAft>
                <a:spcPct val="30000"/>
              </a:spcAft>
            </a:pPr>
            <a:r>
              <a:rPr lang="en-US" sz="1600" dirty="0">
                <a:solidFill>
                  <a:srgbClr val="4F81BD"/>
                </a:solidFill>
                <a:latin typeface="Lucida Console" charset="0"/>
              </a:rPr>
              <a:t>}</a:t>
            </a:r>
          </a:p>
          <a:p>
            <a:pPr marL="342900" indent="-342900">
              <a:spcAft>
                <a:spcPct val="30000"/>
              </a:spcAft>
            </a:pPr>
            <a:r>
              <a:rPr lang="en-US" sz="1600" b="1" dirty="0">
                <a:solidFill>
                  <a:srgbClr val="4F81BD"/>
                </a:solidFill>
                <a:latin typeface="Lucida Console" charset="0"/>
              </a:rPr>
              <a:t>sig</a:t>
            </a:r>
            <a:r>
              <a:rPr lang="en-US" sz="1600" dirty="0">
                <a:solidFill>
                  <a:srgbClr val="4F81BD"/>
                </a:solidFill>
                <a:latin typeface="Lucida Console" charset="0"/>
              </a:rPr>
              <a:t> Id {}</a:t>
            </a:r>
          </a:p>
          <a:p>
            <a:pPr marL="342900" indent="-342900"/>
            <a:r>
              <a:rPr lang="en-US" sz="1600" b="1" dirty="0">
                <a:solidFill>
                  <a:srgbClr val="4F81BD"/>
                </a:solidFill>
                <a:latin typeface="Lucida Console" charset="0"/>
              </a:rPr>
              <a:t>sig</a:t>
            </a:r>
            <a:r>
              <a:rPr lang="en-US" sz="1600" dirty="0">
                <a:solidFill>
                  <a:srgbClr val="4F81BD"/>
                </a:solidFill>
                <a:latin typeface="Lucida Console" charset="0"/>
              </a:rPr>
              <a:t> Department { </a:t>
            </a:r>
          </a:p>
          <a:p>
            <a:pPr marL="342900" indent="-342900"/>
            <a:r>
              <a:rPr lang="en-US" sz="1600" dirty="0">
                <a:solidFill>
                  <a:srgbClr val="4F81BD"/>
                </a:solidFill>
                <a:latin typeface="Lucida Console" charset="0"/>
              </a:rPr>
              <a:t>  courses: </a:t>
            </a:r>
            <a:r>
              <a:rPr lang="en-US" sz="1600" b="1" dirty="0">
                <a:solidFill>
                  <a:srgbClr val="4F81BD"/>
                </a:solidFill>
                <a:latin typeface="Lucida Console" charset="0"/>
              </a:rPr>
              <a:t>some</a:t>
            </a:r>
            <a:r>
              <a:rPr lang="en-US" sz="1600" dirty="0">
                <a:solidFill>
                  <a:srgbClr val="4F81BD"/>
                </a:solidFill>
                <a:latin typeface="Lucida Console" charset="0"/>
              </a:rPr>
              <a:t> Course, </a:t>
            </a:r>
          </a:p>
          <a:p>
            <a:pPr marL="342900" indent="-342900"/>
            <a:r>
              <a:rPr lang="en-US" sz="1600" dirty="0">
                <a:solidFill>
                  <a:srgbClr val="4F81BD"/>
                </a:solidFill>
                <a:latin typeface="Lucida Console" charset="0"/>
              </a:rPr>
              <a:t>  required: </a:t>
            </a:r>
            <a:r>
              <a:rPr lang="en-US" sz="1600" b="1" dirty="0">
                <a:solidFill>
                  <a:srgbClr val="4F81BD"/>
                </a:solidFill>
                <a:latin typeface="Lucida Console" charset="0"/>
              </a:rPr>
              <a:t>some</a:t>
            </a:r>
            <a:r>
              <a:rPr lang="en-US" sz="1600" dirty="0">
                <a:solidFill>
                  <a:srgbClr val="4F81BD"/>
                </a:solidFill>
                <a:latin typeface="Lucida Console" charset="0"/>
              </a:rPr>
              <a:t> Course </a:t>
            </a:r>
          </a:p>
          <a:p>
            <a:pPr marL="342900" indent="-342900"/>
            <a:r>
              <a:rPr lang="en-US" sz="1600" dirty="0">
                <a:solidFill>
                  <a:srgbClr val="4F81BD"/>
                </a:solidFill>
                <a:latin typeface="Lucida Console" charset="0"/>
              </a:rPr>
              <a:t>}</a:t>
            </a:r>
          </a:p>
        </p:txBody>
      </p:sp>
      <p:sp>
        <p:nvSpPr>
          <p:cNvPr id="411653" name="Text Box 5"/>
          <p:cNvSpPr txBox="1">
            <a:spLocks noChangeArrowheads="1"/>
          </p:cNvSpPr>
          <p:nvPr/>
        </p:nvSpPr>
        <p:spPr bwMode="auto">
          <a:xfrm>
            <a:off x="269875" y="858838"/>
            <a:ext cx="8655050" cy="381000"/>
          </a:xfrm>
          <a:prstGeom prst="rect">
            <a:avLst/>
          </a:prstGeom>
          <a:noFill/>
          <a:ln w="9525">
            <a:noFill/>
            <a:miter lim="800000"/>
            <a:headEnd/>
            <a:tailEnd/>
          </a:ln>
          <a:effectLst/>
        </p:spPr>
        <p:txBody>
          <a:bodyPr wrap="none">
            <a:prstTxWarp prst="textNoShape">
              <a:avLst/>
            </a:prstTxWarp>
            <a:spAutoFit/>
          </a:bodyPr>
          <a:lstStyle/>
          <a:p>
            <a:r>
              <a:rPr lang="en-US" sz="1900" dirty="0">
                <a:solidFill>
                  <a:schemeClr val="accent1">
                    <a:lumMod val="60000"/>
                    <a:lumOff val="40000"/>
                  </a:schemeClr>
                </a:solidFill>
                <a:latin typeface="Lucida Console" charset="0"/>
              </a:rPr>
              <a:t>------------------ Signatures and Fields -----------------</a:t>
            </a:r>
          </a:p>
        </p:txBody>
      </p:sp>
      <p:sp>
        <p:nvSpPr>
          <p:cNvPr id="411654" name="Text Box 6"/>
          <p:cNvSpPr txBox="1">
            <a:spLocks noChangeArrowheads="1"/>
          </p:cNvSpPr>
          <p:nvPr/>
        </p:nvSpPr>
        <p:spPr bwMode="auto">
          <a:xfrm>
            <a:off x="279400" y="157163"/>
            <a:ext cx="8515350" cy="495300"/>
          </a:xfrm>
          <a:prstGeom prst="rect">
            <a:avLst/>
          </a:prstGeom>
          <a:noFill/>
          <a:ln w="38100">
            <a:solidFill>
              <a:schemeClr val="accent2"/>
            </a:solidFill>
            <a:miter lim="800000"/>
            <a:headEnd/>
            <a:tailEnd/>
          </a:ln>
          <a:effectLst/>
        </p:spPr>
        <p:txBody>
          <a:bodyPr>
            <a:prstTxWarp prst="textNoShape">
              <a:avLst/>
            </a:prstTxWarp>
            <a:spAutoFit/>
          </a:bodyPr>
          <a:lstStyle/>
          <a:p>
            <a:pPr algn="ctr">
              <a:spcBef>
                <a:spcPct val="20000"/>
              </a:spcBef>
              <a:buClr>
                <a:schemeClr val="folHlink"/>
              </a:buClr>
              <a:buSzPct val="60000"/>
              <a:buFont typeface="Wingdings" charset="2"/>
              <a:buNone/>
            </a:pPr>
            <a:r>
              <a:rPr lang="en-US" dirty="0">
                <a:solidFill>
                  <a:schemeClr val="accent2"/>
                </a:solidFill>
              </a:rPr>
              <a:t>A student’s committee members are faculty in his/her major</a:t>
            </a:r>
          </a:p>
        </p:txBody>
      </p:sp>
      <p:sp>
        <p:nvSpPr>
          <p:cNvPr id="9" name="TextBox 8"/>
          <p:cNvSpPr txBox="1"/>
          <p:nvPr/>
        </p:nvSpPr>
        <p:spPr>
          <a:xfrm>
            <a:off x="423333" y="5249326"/>
            <a:ext cx="8356599" cy="1015663"/>
          </a:xfrm>
          <a:prstGeom prst="rect">
            <a:avLst/>
          </a:prstGeom>
          <a:solidFill>
            <a:schemeClr val="accent3">
              <a:lumMod val="20000"/>
              <a:lumOff val="80000"/>
              <a:alpha val="74000"/>
            </a:schemeClr>
          </a:solidFill>
          <a:effectLst/>
        </p:spPr>
        <p:txBody>
          <a:bodyPr wrap="square" rtlCol="0">
            <a:spAutoFit/>
          </a:bodyPr>
          <a:lstStyle/>
          <a:p>
            <a:endParaRPr lang="en-US" sz="2000" dirty="0" smtClean="0">
              <a:latin typeface="Lucida Console"/>
              <a:cs typeface="Lucida Console"/>
            </a:endParaRPr>
          </a:p>
          <a:p>
            <a:endParaRPr lang="en-US" sz="2000" dirty="0" smtClean="0">
              <a:latin typeface="Lucida Console"/>
              <a:cs typeface="Lucida Console"/>
            </a:endParaRPr>
          </a:p>
          <a:p>
            <a:endParaRPr lang="en-US" sz="2000" dirty="0">
              <a:latin typeface="Lucida Console"/>
              <a:cs typeface="Lucida Console"/>
            </a:endParaRP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82" name="Rectangle 2"/>
          <p:cNvSpPr>
            <a:spLocks noGrp="1" noChangeArrowheads="1"/>
          </p:cNvSpPr>
          <p:nvPr>
            <p:ph type="title"/>
          </p:nvPr>
        </p:nvSpPr>
        <p:spPr/>
        <p:txBody>
          <a:bodyPr/>
          <a:lstStyle/>
          <a:p>
            <a:r>
              <a:rPr lang="en-US" dirty="0" smtClean="0"/>
              <a:t>Assertions</a:t>
            </a:r>
            <a:endParaRPr lang="en-US" dirty="0"/>
          </a:p>
        </p:txBody>
      </p:sp>
      <p:sp>
        <p:nvSpPr>
          <p:cNvPr id="378883" name="Rectangle 3"/>
          <p:cNvSpPr>
            <a:spLocks noGrp="1" noChangeArrowheads="1"/>
          </p:cNvSpPr>
          <p:nvPr>
            <p:ph idx="1"/>
          </p:nvPr>
        </p:nvSpPr>
        <p:spPr/>
        <p:txBody>
          <a:bodyPr/>
          <a:lstStyle/>
          <a:p>
            <a:pPr>
              <a:spcBef>
                <a:spcPct val="0"/>
              </a:spcBef>
              <a:spcAft>
                <a:spcPct val="40000"/>
              </a:spcAft>
            </a:pPr>
            <a:r>
              <a:rPr lang="en-US" dirty="0" smtClean="0"/>
              <a:t>Realism constraints: </a:t>
            </a:r>
            <a:r>
              <a:rPr lang="en-US" dirty="0"/>
              <a:t>There are at least two departments and some required </a:t>
            </a:r>
            <a:r>
              <a:rPr lang="en-US" dirty="0" smtClean="0"/>
              <a:t>courses</a:t>
            </a:r>
          </a:p>
          <a:p>
            <a:pPr>
              <a:spcBef>
                <a:spcPct val="0"/>
              </a:spcBef>
              <a:spcAft>
                <a:spcPct val="40000"/>
              </a:spcAft>
            </a:pPr>
            <a:r>
              <a:rPr lang="en-US" dirty="0" smtClean="0"/>
              <a:t>Assertion: A student’s committee members are faculty in his/her major</a:t>
            </a:r>
          </a:p>
          <a:p>
            <a:pPr>
              <a:spcBef>
                <a:spcPct val="0"/>
              </a:spcBef>
              <a:spcAft>
                <a:spcPct val="40000"/>
              </a:spcAft>
            </a:pPr>
            <a:endParaRPr lang="en-US" dirty="0" smtClean="0"/>
          </a:p>
          <a:p>
            <a:pPr>
              <a:spcBef>
                <a:spcPct val="0"/>
              </a:spcBef>
              <a:spcAft>
                <a:spcPct val="40000"/>
              </a:spcAft>
              <a:buFont typeface="Wingdings" charset="2"/>
              <a:buNone/>
            </a:pPr>
            <a:endParaRPr lang="en-US" dirty="0"/>
          </a:p>
          <a:p>
            <a:pPr>
              <a:spcBef>
                <a:spcPct val="0"/>
              </a:spcBef>
              <a:buFont typeface="Wingdings" charset="2"/>
              <a:buNone/>
            </a:pPr>
            <a:r>
              <a:rPr lang="en-US" dirty="0"/>
              <a:t>	</a:t>
            </a:r>
            <a:endParaRPr lang="en-US" sz="2400" dirty="0">
              <a:latin typeface="Lucida Console" charset="0"/>
            </a:endParaRPr>
          </a:p>
        </p:txBody>
      </p:sp>
      <p:sp>
        <p:nvSpPr>
          <p:cNvPr id="5" name="Slide Number Placeholder 4"/>
          <p:cNvSpPr>
            <a:spLocks noGrp="1"/>
          </p:cNvSpPr>
          <p:nvPr>
            <p:ph type="sldNum" sz="quarter" idx="12"/>
          </p:nvPr>
        </p:nvSpPr>
        <p:spPr/>
        <p:txBody>
          <a:bodyPr/>
          <a:lstStyle/>
          <a:p>
            <a:fld id="{09EF2A67-302B-A54E-97AA-BCA5BD3BE524}" type="slidenum">
              <a:rPr lang="en-US"/>
              <a:pPr/>
              <a:t>52</a:t>
            </a:fld>
            <a:endParaRPr lang="en-US"/>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6114" name="Rectangle 2"/>
          <p:cNvSpPr>
            <a:spLocks noGrp="1" noChangeArrowheads="1"/>
          </p:cNvSpPr>
          <p:nvPr>
            <p:ph type="title"/>
          </p:nvPr>
        </p:nvSpPr>
        <p:spPr>
          <a:xfrm>
            <a:off x="330200" y="0"/>
            <a:ext cx="8509000" cy="1143000"/>
          </a:xfrm>
        </p:spPr>
        <p:txBody>
          <a:bodyPr/>
          <a:lstStyle/>
          <a:p>
            <a:r>
              <a:rPr lang="en-US"/>
              <a:t>Exercises</a:t>
            </a:r>
          </a:p>
        </p:txBody>
      </p:sp>
      <p:sp>
        <p:nvSpPr>
          <p:cNvPr id="346115" name="Rectangle 3"/>
          <p:cNvSpPr>
            <a:spLocks noGrp="1" noChangeArrowheads="1"/>
          </p:cNvSpPr>
          <p:nvPr>
            <p:ph idx="1"/>
          </p:nvPr>
        </p:nvSpPr>
        <p:spPr>
          <a:xfrm>
            <a:off x="533400" y="1143000"/>
            <a:ext cx="8201025" cy="5362575"/>
          </a:xfrm>
        </p:spPr>
        <p:txBody>
          <a:bodyPr/>
          <a:lstStyle/>
          <a:p>
            <a:pPr>
              <a:lnSpc>
                <a:spcPct val="90000"/>
              </a:lnSpc>
            </a:pPr>
            <a:r>
              <a:rPr lang="en-US" sz="2800" dirty="0"/>
              <a:t>Load </a:t>
            </a:r>
            <a:r>
              <a:rPr lang="en-US" sz="2400" dirty="0">
                <a:latin typeface="Lucida Console"/>
                <a:cs typeface="Lucida Console"/>
              </a:rPr>
              <a:t>academia-3.als</a:t>
            </a:r>
            <a:endParaRPr lang="en-US" sz="2800" dirty="0">
              <a:latin typeface="Lucida Console"/>
              <a:cs typeface="Lucida Console"/>
            </a:endParaRPr>
          </a:p>
          <a:p>
            <a:pPr>
              <a:lnSpc>
                <a:spcPct val="90000"/>
              </a:lnSpc>
            </a:pPr>
            <a:r>
              <a:rPr lang="en-US" sz="2800" dirty="0"/>
              <a:t>With realism conditions enabled, do any instances exist in the default scopes?</a:t>
            </a:r>
          </a:p>
          <a:p>
            <a:pPr>
              <a:lnSpc>
                <a:spcPct val="90000"/>
              </a:lnSpc>
            </a:pPr>
            <a:r>
              <a:rPr lang="en-US" sz="2800" dirty="0"/>
              <a:t>Manipulate the scopes as necessary to obtain an instance under the realism </a:t>
            </a:r>
            <a:r>
              <a:rPr lang="en-US" sz="2800" dirty="0" smtClean="0"/>
              <a:t>conditions</a:t>
            </a:r>
            <a:endParaRPr lang="en-US" sz="2800" dirty="0"/>
          </a:p>
          <a:p>
            <a:pPr lvl="1">
              <a:lnSpc>
                <a:spcPct val="90000"/>
              </a:lnSpc>
            </a:pPr>
            <a:r>
              <a:rPr lang="en-US" sz="2400" dirty="0"/>
              <a:t>This requires some thought since </a:t>
            </a:r>
            <a:r>
              <a:rPr lang="en-US" sz="2400" dirty="0" smtClean="0"/>
              <a:t>constraints </a:t>
            </a:r>
            <a:r>
              <a:rPr lang="en-US" sz="2400" dirty="0"/>
              <a:t>may interact in subtle ways</a:t>
            </a:r>
          </a:p>
          <a:p>
            <a:pPr lvl="1">
              <a:lnSpc>
                <a:spcPct val="90000"/>
              </a:lnSpc>
            </a:pPr>
            <a:r>
              <a:rPr lang="en-US" sz="2400" dirty="0"/>
              <a:t>For example, adding a department requires at least one faculty member for that department</a:t>
            </a:r>
          </a:p>
          <a:p>
            <a:pPr>
              <a:lnSpc>
                <a:spcPct val="90000"/>
              </a:lnSpc>
            </a:pPr>
            <a:r>
              <a:rPr lang="en-US" sz="2800" dirty="0"/>
              <a:t>Can you think of any more questions about the model?</a:t>
            </a:r>
          </a:p>
          <a:p>
            <a:pPr lvl="1">
              <a:lnSpc>
                <a:spcPct val="90000"/>
              </a:lnSpc>
            </a:pPr>
            <a:r>
              <a:rPr lang="en-US" sz="2400" dirty="0"/>
              <a:t>Formulate them as assertions and see if the properties are already enforced by the </a:t>
            </a:r>
            <a:r>
              <a:rPr lang="en-US" sz="2400" dirty="0" smtClean="0"/>
              <a:t>constraints</a:t>
            </a:r>
            <a:endParaRPr lang="en-US" sz="2400" dirty="0"/>
          </a:p>
        </p:txBody>
      </p:sp>
      <p:sp>
        <p:nvSpPr>
          <p:cNvPr id="5" name="Slide Number Placeholder 4"/>
          <p:cNvSpPr>
            <a:spLocks noGrp="1"/>
          </p:cNvSpPr>
          <p:nvPr>
            <p:ph type="sldNum" sz="quarter" idx="12"/>
          </p:nvPr>
        </p:nvSpPr>
        <p:spPr/>
        <p:txBody>
          <a:bodyPr/>
          <a:lstStyle/>
          <a:p>
            <a:fld id="{91E5324D-78EC-164F-87BE-18C81218370B}" type="slidenum">
              <a:rPr lang="en-US"/>
              <a:pPr/>
              <a:t>53</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62" name="Rectangle 2"/>
          <p:cNvSpPr>
            <a:spLocks noGrp="1" noChangeArrowheads="1"/>
          </p:cNvSpPr>
          <p:nvPr>
            <p:ph type="title"/>
          </p:nvPr>
        </p:nvSpPr>
        <p:spPr/>
        <p:txBody>
          <a:bodyPr/>
          <a:lstStyle/>
          <a:p>
            <a:r>
              <a:rPr lang="en-US" dirty="0"/>
              <a:t>Academia Signatures</a:t>
            </a:r>
          </a:p>
        </p:txBody>
      </p:sp>
      <p:sp>
        <p:nvSpPr>
          <p:cNvPr id="8" name="Slide Number Placeholder 3"/>
          <p:cNvSpPr>
            <a:spLocks noGrp="1"/>
          </p:cNvSpPr>
          <p:nvPr>
            <p:ph type="sldNum" sz="quarter" idx="12"/>
          </p:nvPr>
        </p:nvSpPr>
        <p:spPr/>
        <p:txBody>
          <a:bodyPr/>
          <a:lstStyle/>
          <a:p>
            <a:fld id="{3DCEE2D4-62BF-0B46-8507-3C7F193FB2EB}" type="slidenum">
              <a:rPr lang="en-US"/>
              <a:pPr/>
              <a:t>6</a:t>
            </a:fld>
            <a:endParaRPr lang="en-US"/>
          </a:p>
        </p:txBody>
      </p:sp>
      <p:sp>
        <p:nvSpPr>
          <p:cNvPr id="348163" name="Rectangle 3"/>
          <p:cNvSpPr>
            <a:spLocks noChangeArrowheads="1"/>
          </p:cNvSpPr>
          <p:nvPr/>
        </p:nvSpPr>
        <p:spPr bwMode="auto">
          <a:xfrm>
            <a:off x="628650" y="1631950"/>
            <a:ext cx="7848600" cy="3046988"/>
          </a:xfrm>
          <a:prstGeom prst="rect">
            <a:avLst/>
          </a:prstGeom>
          <a:noFill/>
          <a:ln w="9525">
            <a:noFill/>
            <a:miter lim="800000"/>
            <a:headEnd/>
            <a:tailEnd/>
          </a:ln>
          <a:effectLst/>
        </p:spPr>
        <p:txBody>
          <a:bodyPr>
            <a:prstTxWarp prst="textNoShape">
              <a:avLst/>
            </a:prstTxWarp>
            <a:spAutoFit/>
          </a:bodyPr>
          <a:lstStyle/>
          <a:p>
            <a:r>
              <a:rPr lang="en-US" b="1" dirty="0">
                <a:solidFill>
                  <a:schemeClr val="accent1"/>
                </a:solidFill>
                <a:latin typeface="Lucida Console" charset="0"/>
              </a:rPr>
              <a:t>abstract</a:t>
            </a:r>
            <a:r>
              <a:rPr lang="en-US" dirty="0">
                <a:solidFill>
                  <a:schemeClr val="accent1"/>
                </a:solidFill>
                <a:latin typeface="Lucida Console" charset="0"/>
              </a:rPr>
              <a:t> </a:t>
            </a:r>
            <a:r>
              <a:rPr lang="en-US" b="1" dirty="0">
                <a:solidFill>
                  <a:schemeClr val="accent1"/>
                </a:solidFill>
                <a:latin typeface="Lucida Console" charset="0"/>
              </a:rPr>
              <a:t>sig</a:t>
            </a:r>
            <a:r>
              <a:rPr lang="en-US" dirty="0">
                <a:solidFill>
                  <a:schemeClr val="accent1"/>
                </a:solidFill>
                <a:latin typeface="Lucida Console" charset="0"/>
              </a:rPr>
              <a:t> Person {}</a:t>
            </a:r>
          </a:p>
          <a:p>
            <a:r>
              <a:rPr lang="en-US" b="1" dirty="0">
                <a:solidFill>
                  <a:schemeClr val="accent1"/>
                </a:solidFill>
                <a:latin typeface="Lucida Console" charset="0"/>
              </a:rPr>
              <a:t>sig</a:t>
            </a:r>
            <a:r>
              <a:rPr lang="en-US" dirty="0">
                <a:solidFill>
                  <a:schemeClr val="accent1"/>
                </a:solidFill>
                <a:latin typeface="Lucida Console" charset="0"/>
              </a:rPr>
              <a:t> Faculty </a:t>
            </a:r>
            <a:r>
              <a:rPr lang="en-US" b="1" dirty="0">
                <a:solidFill>
                  <a:schemeClr val="accent1"/>
                </a:solidFill>
                <a:latin typeface="Lucida Console" charset="0"/>
              </a:rPr>
              <a:t>extends</a:t>
            </a:r>
            <a:r>
              <a:rPr lang="en-US" dirty="0">
                <a:solidFill>
                  <a:schemeClr val="accent1"/>
                </a:solidFill>
                <a:latin typeface="Lucida Console" charset="0"/>
              </a:rPr>
              <a:t> Person {}</a:t>
            </a:r>
          </a:p>
          <a:p>
            <a:r>
              <a:rPr lang="en-US" b="1" dirty="0">
                <a:solidFill>
                  <a:schemeClr val="accent1"/>
                </a:solidFill>
                <a:latin typeface="Lucida Console" charset="0"/>
              </a:rPr>
              <a:t>abstract</a:t>
            </a:r>
            <a:r>
              <a:rPr lang="en-US" dirty="0">
                <a:solidFill>
                  <a:schemeClr val="accent1"/>
                </a:solidFill>
                <a:latin typeface="Lucida Console" charset="0"/>
              </a:rPr>
              <a:t> </a:t>
            </a:r>
            <a:r>
              <a:rPr lang="en-US" b="1" dirty="0">
                <a:solidFill>
                  <a:schemeClr val="accent1"/>
                </a:solidFill>
                <a:latin typeface="Lucida Console" charset="0"/>
              </a:rPr>
              <a:t>sig</a:t>
            </a:r>
            <a:r>
              <a:rPr lang="en-US" dirty="0">
                <a:solidFill>
                  <a:schemeClr val="accent1"/>
                </a:solidFill>
                <a:latin typeface="Lucida Console" charset="0"/>
              </a:rPr>
              <a:t> Student </a:t>
            </a:r>
            <a:r>
              <a:rPr lang="en-US" b="1" dirty="0">
                <a:solidFill>
                  <a:schemeClr val="accent1"/>
                </a:solidFill>
                <a:latin typeface="Lucida Console" charset="0"/>
              </a:rPr>
              <a:t>extends</a:t>
            </a:r>
            <a:r>
              <a:rPr lang="en-US" dirty="0">
                <a:solidFill>
                  <a:schemeClr val="accent1"/>
                </a:solidFill>
                <a:latin typeface="Lucida Console" charset="0"/>
              </a:rPr>
              <a:t> Person {}</a:t>
            </a:r>
          </a:p>
          <a:p>
            <a:r>
              <a:rPr lang="en-US" b="1" dirty="0">
                <a:solidFill>
                  <a:schemeClr val="accent1"/>
                </a:solidFill>
                <a:latin typeface="Lucida Console" charset="0"/>
              </a:rPr>
              <a:t>sig</a:t>
            </a:r>
            <a:r>
              <a:rPr lang="en-US" dirty="0">
                <a:solidFill>
                  <a:schemeClr val="accent1"/>
                </a:solidFill>
                <a:latin typeface="Lucida Console" charset="0"/>
              </a:rPr>
              <a:t> Graduate, </a:t>
            </a:r>
            <a:r>
              <a:rPr lang="en-US" dirty="0">
                <a:solidFill>
                  <a:schemeClr val="accent1"/>
                </a:solidFill>
              </a:rPr>
              <a:t>Undergrad</a:t>
            </a:r>
            <a:r>
              <a:rPr lang="en-US" dirty="0">
                <a:solidFill>
                  <a:schemeClr val="accent1"/>
                </a:solidFill>
                <a:latin typeface="Lucida Console" charset="0"/>
              </a:rPr>
              <a:t> </a:t>
            </a:r>
            <a:r>
              <a:rPr lang="en-US" b="1" dirty="0">
                <a:solidFill>
                  <a:schemeClr val="accent1"/>
                </a:solidFill>
                <a:latin typeface="Lucida Console" charset="0"/>
              </a:rPr>
              <a:t>extends</a:t>
            </a:r>
            <a:r>
              <a:rPr lang="en-US" dirty="0">
                <a:solidFill>
                  <a:schemeClr val="accent1"/>
                </a:solidFill>
                <a:latin typeface="Lucida Console" charset="0"/>
              </a:rPr>
              <a:t> Student {}</a:t>
            </a:r>
          </a:p>
          <a:p>
            <a:r>
              <a:rPr lang="en-US" b="1" dirty="0">
                <a:solidFill>
                  <a:schemeClr val="accent1"/>
                </a:solidFill>
                <a:latin typeface="Lucida Console" charset="0"/>
              </a:rPr>
              <a:t>sig</a:t>
            </a:r>
            <a:r>
              <a:rPr lang="en-US" dirty="0">
                <a:solidFill>
                  <a:schemeClr val="accent1"/>
                </a:solidFill>
                <a:latin typeface="Lucida Console" charset="0"/>
              </a:rPr>
              <a:t> Instructor </a:t>
            </a:r>
            <a:r>
              <a:rPr lang="en-US" b="1" dirty="0">
                <a:solidFill>
                  <a:schemeClr val="accent1"/>
                </a:solidFill>
                <a:latin typeface="Lucida Console" charset="0"/>
              </a:rPr>
              <a:t>in</a:t>
            </a:r>
            <a:r>
              <a:rPr lang="en-US" dirty="0">
                <a:solidFill>
                  <a:schemeClr val="accent1"/>
                </a:solidFill>
                <a:latin typeface="Lucida Console" charset="0"/>
              </a:rPr>
              <a:t> Person {}</a:t>
            </a:r>
          </a:p>
          <a:p>
            <a:endParaRPr lang="en-US" dirty="0">
              <a:solidFill>
                <a:schemeClr val="accent1"/>
              </a:solidFill>
              <a:latin typeface="Lucida Console" charset="0"/>
            </a:endParaRPr>
          </a:p>
          <a:p>
            <a:r>
              <a:rPr lang="en-US" b="1" dirty="0">
                <a:solidFill>
                  <a:schemeClr val="accent1"/>
                </a:solidFill>
                <a:latin typeface="Lucida Console" charset="0"/>
              </a:rPr>
              <a:t>sig</a:t>
            </a:r>
            <a:r>
              <a:rPr lang="en-US" dirty="0">
                <a:solidFill>
                  <a:schemeClr val="accent1"/>
                </a:solidFill>
                <a:latin typeface="Lucida Console" charset="0"/>
              </a:rPr>
              <a:t> Course {}</a:t>
            </a:r>
          </a:p>
          <a:p>
            <a:r>
              <a:rPr lang="en-US" dirty="0">
                <a:solidFill>
                  <a:schemeClr val="accent1"/>
                </a:solidFill>
              </a:rPr>
              <a:t>…</a:t>
            </a:r>
          </a:p>
        </p:txBody>
      </p:sp>
      <p:sp>
        <p:nvSpPr>
          <p:cNvPr id="348164" name="Oval 4"/>
          <p:cNvSpPr>
            <a:spLocks noChangeArrowheads="1"/>
          </p:cNvSpPr>
          <p:nvPr/>
        </p:nvSpPr>
        <p:spPr bwMode="auto">
          <a:xfrm>
            <a:off x="1303867" y="3152775"/>
            <a:ext cx="3987800" cy="411692"/>
          </a:xfrm>
          <a:prstGeom prst="ellipse">
            <a:avLst/>
          </a:prstGeom>
          <a:noFill/>
          <a:ln w="38100">
            <a:solidFill>
              <a:schemeClr val="accent2"/>
            </a:solidFill>
            <a:prstDash val="dash"/>
            <a:miter lim="800000"/>
            <a:headEnd/>
            <a:tailEnd/>
          </a:ln>
          <a:effectLst/>
        </p:spPr>
        <p:txBody>
          <a:bodyPr wrap="none" anchor="ctr">
            <a:prstTxWarp prst="textNoShape">
              <a:avLst/>
            </a:prstTxWarp>
          </a:bodyPr>
          <a:lstStyle/>
          <a:p>
            <a:pPr algn="ctr"/>
            <a:endParaRPr lang="en-US">
              <a:solidFill>
                <a:srgbClr val="FF0000"/>
              </a:solidFill>
            </a:endParaRPr>
          </a:p>
        </p:txBody>
      </p:sp>
      <p:sp>
        <p:nvSpPr>
          <p:cNvPr id="348165" name="Line 5"/>
          <p:cNvSpPr>
            <a:spLocks noChangeShapeType="1"/>
          </p:cNvSpPr>
          <p:nvPr/>
        </p:nvSpPr>
        <p:spPr bwMode="auto">
          <a:xfrm>
            <a:off x="3838575" y="3524250"/>
            <a:ext cx="742950" cy="1177925"/>
          </a:xfrm>
          <a:prstGeom prst="line">
            <a:avLst/>
          </a:prstGeom>
          <a:noFill/>
          <a:ln w="28575">
            <a:solidFill>
              <a:schemeClr val="accent2"/>
            </a:solidFill>
            <a:prstDash val="dash"/>
            <a:miter lim="800000"/>
            <a:headEnd type="triangle" w="med" len="med"/>
            <a:tailEnd/>
          </a:ln>
          <a:effectLst/>
        </p:spPr>
        <p:txBody>
          <a:bodyPr wrap="none">
            <a:prstTxWarp prst="textNoShape">
              <a:avLst/>
            </a:prstTxWarp>
          </a:bodyPr>
          <a:lstStyle/>
          <a:p>
            <a:endParaRPr lang="en-US"/>
          </a:p>
        </p:txBody>
      </p:sp>
      <p:sp>
        <p:nvSpPr>
          <p:cNvPr id="348166" name="Text Box 6"/>
          <p:cNvSpPr txBox="1">
            <a:spLocks noChangeArrowheads="1"/>
          </p:cNvSpPr>
          <p:nvPr/>
        </p:nvSpPr>
        <p:spPr bwMode="auto">
          <a:xfrm>
            <a:off x="4438649" y="4721225"/>
            <a:ext cx="4044951" cy="1323439"/>
          </a:xfrm>
          <a:prstGeom prst="rect">
            <a:avLst/>
          </a:prstGeom>
          <a:noFill/>
          <a:ln w="38100">
            <a:solidFill>
              <a:schemeClr val="accent2"/>
            </a:solidFill>
            <a:miter lim="800000"/>
            <a:headEnd/>
            <a:tailEnd/>
          </a:ln>
          <a:effectLst/>
        </p:spPr>
        <p:txBody>
          <a:bodyPr wrap="square">
            <a:prstTxWarp prst="textNoShape">
              <a:avLst/>
            </a:prstTxWarp>
            <a:spAutoFit/>
          </a:bodyPr>
          <a:lstStyle/>
          <a:p>
            <a:r>
              <a:rPr lang="en-US" sz="2000" i="1" dirty="0">
                <a:solidFill>
                  <a:schemeClr val="tx1">
                    <a:lumMod val="85000"/>
                    <a:lumOff val="15000"/>
                  </a:schemeClr>
                </a:solidFill>
              </a:rPr>
              <a:t>W</a:t>
            </a:r>
            <a:r>
              <a:rPr lang="en-US" sz="2000" i="1" dirty="0" smtClean="0">
                <a:solidFill>
                  <a:schemeClr val="tx1">
                    <a:lumMod val="85000"/>
                    <a:lumOff val="15000"/>
                  </a:schemeClr>
                </a:solidFill>
              </a:rPr>
              <a:t>e are not specifying </a:t>
            </a:r>
            <a:r>
              <a:rPr lang="en-US" sz="2000" i="1" dirty="0">
                <a:solidFill>
                  <a:schemeClr val="tx1">
                    <a:lumMod val="85000"/>
                    <a:lumOff val="15000"/>
                  </a:schemeClr>
                </a:solidFill>
              </a:rPr>
              <a:t>here that </a:t>
            </a:r>
            <a:r>
              <a:rPr lang="en-US" sz="2000" i="1" dirty="0" smtClean="0">
                <a:solidFill>
                  <a:schemeClr val="tx1">
                    <a:lumMod val="85000"/>
                    <a:lumOff val="15000"/>
                  </a:schemeClr>
                </a:solidFill>
              </a:rPr>
              <a:t>instructors </a:t>
            </a:r>
            <a:r>
              <a:rPr lang="en-US" sz="2000" i="1" dirty="0">
                <a:solidFill>
                  <a:schemeClr val="tx1">
                    <a:lumMod val="85000"/>
                    <a:lumOff val="15000"/>
                  </a:schemeClr>
                </a:solidFill>
              </a:rPr>
              <a:t>can only be </a:t>
            </a:r>
            <a:r>
              <a:rPr lang="en-US" sz="2000" i="1" dirty="0" smtClean="0">
                <a:solidFill>
                  <a:schemeClr val="tx1">
                    <a:lumMod val="85000"/>
                    <a:lumOff val="15000"/>
                  </a:schemeClr>
                </a:solidFill>
              </a:rPr>
              <a:t>graduate </a:t>
            </a:r>
            <a:r>
              <a:rPr lang="en-US" sz="2000" i="1" dirty="0">
                <a:solidFill>
                  <a:schemeClr val="tx1">
                    <a:lumMod val="85000"/>
                    <a:lumOff val="15000"/>
                  </a:schemeClr>
                </a:solidFill>
              </a:rPr>
              <a:t>students or faculty.  We will do that later </a:t>
            </a:r>
            <a:r>
              <a:rPr lang="en-US" sz="2000" i="1" dirty="0" smtClean="0">
                <a:solidFill>
                  <a:schemeClr val="tx1">
                    <a:lumMod val="85000"/>
                    <a:lumOff val="15000"/>
                  </a:schemeClr>
                </a:solidFill>
              </a:rPr>
              <a:t>with a “fact” constraint.</a:t>
            </a:r>
            <a:r>
              <a:rPr lang="en-US" sz="1400" i="1" dirty="0" smtClean="0">
                <a:solidFill>
                  <a:schemeClr val="tx1">
                    <a:lumMod val="85000"/>
                    <a:lumOff val="15000"/>
                  </a:schemeClr>
                </a:solidFill>
              </a:rPr>
              <a:t> </a:t>
            </a:r>
            <a:endParaRPr lang="en-US" sz="1400" i="1" dirty="0">
              <a:solidFill>
                <a:schemeClr val="tx1">
                  <a:lumMod val="85000"/>
                  <a:lumOff val="15000"/>
                </a:schemeClr>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6354" name="Rectangle 2"/>
          <p:cNvSpPr>
            <a:spLocks noGrp="1" noChangeArrowheads="1"/>
          </p:cNvSpPr>
          <p:nvPr>
            <p:ph type="title"/>
          </p:nvPr>
        </p:nvSpPr>
        <p:spPr/>
        <p:txBody>
          <a:bodyPr/>
          <a:lstStyle/>
          <a:p>
            <a:r>
              <a:rPr lang="en-US" dirty="0"/>
              <a:t>Academia Fields</a:t>
            </a:r>
          </a:p>
        </p:txBody>
      </p:sp>
      <p:sp>
        <p:nvSpPr>
          <p:cNvPr id="356355" name="Rectangle 3"/>
          <p:cNvSpPr>
            <a:spLocks noGrp="1" noChangeArrowheads="1"/>
          </p:cNvSpPr>
          <p:nvPr>
            <p:ph idx="1"/>
          </p:nvPr>
        </p:nvSpPr>
        <p:spPr/>
        <p:txBody>
          <a:bodyPr>
            <a:normAutofit lnSpcReduction="10000"/>
          </a:bodyPr>
          <a:lstStyle/>
          <a:p>
            <a:pPr>
              <a:lnSpc>
                <a:spcPct val="90000"/>
              </a:lnSpc>
            </a:pPr>
            <a:r>
              <a:rPr lang="en-US" dirty="0"/>
              <a:t>One </a:t>
            </a:r>
            <a:r>
              <a:rPr lang="en-US" i="1" dirty="0">
                <a:solidFill>
                  <a:srgbClr val="C0504D"/>
                </a:solidFill>
              </a:rPr>
              <a:t>instructor</a:t>
            </a:r>
            <a:r>
              <a:rPr lang="en-US" i="1" dirty="0"/>
              <a:t> </a:t>
            </a:r>
            <a:r>
              <a:rPr lang="en-US" i="1" dirty="0">
                <a:solidFill>
                  <a:schemeClr val="accent2"/>
                </a:solidFill>
              </a:rPr>
              <a:t>teaches</a:t>
            </a:r>
            <a:r>
              <a:rPr lang="en-US" dirty="0">
                <a:solidFill>
                  <a:schemeClr val="accent2"/>
                </a:solidFill>
              </a:rPr>
              <a:t> </a:t>
            </a:r>
            <a:r>
              <a:rPr lang="en-US" dirty="0"/>
              <a:t>a </a:t>
            </a:r>
            <a:r>
              <a:rPr lang="en-US" i="1" dirty="0" smtClean="0">
                <a:solidFill>
                  <a:srgbClr val="C0504D"/>
                </a:solidFill>
              </a:rPr>
              <a:t>course</a:t>
            </a:r>
            <a:endParaRPr lang="en-US" dirty="0">
              <a:solidFill>
                <a:srgbClr val="C0504D"/>
              </a:solidFill>
            </a:endParaRPr>
          </a:p>
          <a:p>
            <a:pPr>
              <a:lnSpc>
                <a:spcPct val="90000"/>
              </a:lnSpc>
            </a:pPr>
            <a:r>
              <a:rPr lang="en-US" dirty="0"/>
              <a:t>2 choices:</a:t>
            </a:r>
          </a:p>
          <a:p>
            <a:pPr>
              <a:lnSpc>
                <a:spcPct val="90000"/>
              </a:lnSpc>
              <a:buFont typeface="Wingdings" charset="2"/>
              <a:buNone/>
            </a:pPr>
            <a:endParaRPr lang="en-US" sz="2000" dirty="0"/>
          </a:p>
          <a:p>
            <a:pPr>
              <a:lnSpc>
                <a:spcPct val="90000"/>
              </a:lnSpc>
              <a:buFont typeface="Wingdings" charset="2"/>
              <a:buNone/>
            </a:pPr>
            <a:r>
              <a:rPr lang="en-US" sz="2400" b="1" dirty="0">
                <a:solidFill>
                  <a:srgbClr val="4F81BD"/>
                </a:solidFill>
                <a:latin typeface="Lucida Console" charset="0"/>
              </a:rPr>
              <a:t>sig</a:t>
            </a:r>
            <a:r>
              <a:rPr lang="en-US" sz="2400" dirty="0">
                <a:solidFill>
                  <a:srgbClr val="4F81BD"/>
                </a:solidFill>
                <a:latin typeface="Lucida Console" charset="0"/>
              </a:rPr>
              <a:t> Instructor </a:t>
            </a:r>
            <a:r>
              <a:rPr lang="en-US" sz="2400" b="1" dirty="0">
                <a:solidFill>
                  <a:srgbClr val="4F81BD"/>
                </a:solidFill>
                <a:latin typeface="Lucida Console" charset="0"/>
              </a:rPr>
              <a:t>in</a:t>
            </a:r>
            <a:r>
              <a:rPr lang="en-US" sz="2400" dirty="0">
                <a:solidFill>
                  <a:srgbClr val="4F81BD"/>
                </a:solidFill>
                <a:latin typeface="Lucida Console" charset="0"/>
              </a:rPr>
              <a:t> Person {</a:t>
            </a:r>
          </a:p>
          <a:p>
            <a:pPr>
              <a:lnSpc>
                <a:spcPct val="90000"/>
              </a:lnSpc>
              <a:buFont typeface="Wingdings" charset="2"/>
              <a:buNone/>
            </a:pPr>
            <a:r>
              <a:rPr lang="en-US" sz="2400" dirty="0">
                <a:solidFill>
                  <a:srgbClr val="4F81BD"/>
                </a:solidFill>
                <a:latin typeface="Lucida Console" charset="0"/>
              </a:rPr>
              <a:t>	</a:t>
            </a:r>
            <a:r>
              <a:rPr lang="en-US" sz="2400" dirty="0" smtClean="0">
                <a:solidFill>
                  <a:srgbClr val="4F81BD"/>
                </a:solidFill>
                <a:latin typeface="Lucida Console" charset="0"/>
              </a:rPr>
              <a:t>teaches: Course</a:t>
            </a:r>
            <a:endParaRPr lang="en-US" sz="2400" dirty="0">
              <a:solidFill>
                <a:srgbClr val="4F81BD"/>
              </a:solidFill>
              <a:latin typeface="Lucida Console" charset="0"/>
            </a:endParaRPr>
          </a:p>
          <a:p>
            <a:pPr>
              <a:lnSpc>
                <a:spcPct val="90000"/>
              </a:lnSpc>
              <a:buFont typeface="Wingdings" charset="2"/>
              <a:buNone/>
            </a:pPr>
            <a:r>
              <a:rPr lang="en-US" sz="2400" dirty="0">
                <a:solidFill>
                  <a:srgbClr val="4F81BD"/>
                </a:solidFill>
                <a:latin typeface="Lucida Console" charset="0"/>
              </a:rPr>
              <a:t>}</a:t>
            </a:r>
          </a:p>
          <a:p>
            <a:pPr>
              <a:lnSpc>
                <a:spcPct val="90000"/>
              </a:lnSpc>
              <a:buFont typeface="Wingdings" charset="2"/>
              <a:buNone/>
            </a:pPr>
            <a:r>
              <a:rPr lang="en-US" sz="2400" b="1" dirty="0">
                <a:solidFill>
                  <a:srgbClr val="4F81BD"/>
                </a:solidFill>
                <a:latin typeface="Lucida Console" charset="0"/>
              </a:rPr>
              <a:t>fact</a:t>
            </a:r>
            <a:r>
              <a:rPr lang="en-US" sz="2400" dirty="0">
                <a:solidFill>
                  <a:srgbClr val="4F81BD"/>
                </a:solidFill>
                <a:latin typeface="Lucida Console" charset="0"/>
              </a:rPr>
              <a:t> </a:t>
            </a:r>
            <a:r>
              <a:rPr lang="en-US" sz="2400" dirty="0" err="1">
                <a:solidFill>
                  <a:srgbClr val="4F81BD"/>
                </a:solidFill>
                <a:latin typeface="Lucida Console" charset="0"/>
              </a:rPr>
              <a:t>oneInstrucPerCourse</a:t>
            </a:r>
            <a:r>
              <a:rPr lang="en-US" sz="2400" dirty="0">
                <a:solidFill>
                  <a:srgbClr val="4F81BD"/>
                </a:solidFill>
                <a:latin typeface="Lucida Console" charset="0"/>
              </a:rPr>
              <a:t> {</a:t>
            </a:r>
          </a:p>
          <a:p>
            <a:pPr>
              <a:lnSpc>
                <a:spcPct val="90000"/>
              </a:lnSpc>
              <a:buNone/>
            </a:pPr>
            <a:r>
              <a:rPr lang="en-US" sz="2400" dirty="0">
                <a:solidFill>
                  <a:srgbClr val="4F81BD"/>
                </a:solidFill>
                <a:latin typeface="Lucida Console" charset="0"/>
              </a:rPr>
              <a:t>	</a:t>
            </a:r>
            <a:r>
              <a:rPr lang="en-US" sz="2400" b="1" dirty="0">
                <a:solidFill>
                  <a:srgbClr val="4F81BD"/>
                </a:solidFill>
                <a:latin typeface="Lucida Console" charset="0"/>
              </a:rPr>
              <a:t>all</a:t>
            </a:r>
            <a:r>
              <a:rPr lang="en-US" sz="2400" dirty="0">
                <a:solidFill>
                  <a:srgbClr val="4F81BD"/>
                </a:solidFill>
                <a:latin typeface="Lucida Console" charset="0"/>
              </a:rPr>
              <a:t> </a:t>
            </a:r>
            <a:r>
              <a:rPr lang="en-US" sz="2400" dirty="0" err="1" smtClean="0">
                <a:solidFill>
                  <a:srgbClr val="4F81BD"/>
                </a:solidFill>
                <a:latin typeface="Lucida Console" charset="0"/>
              </a:rPr>
              <a:t>c:Course</a:t>
            </a:r>
            <a:r>
              <a:rPr lang="en-US" sz="2400" dirty="0" smtClean="0">
                <a:solidFill>
                  <a:srgbClr val="4F81BD"/>
                </a:solidFill>
                <a:latin typeface="Lucida Console" charset="0"/>
              </a:rPr>
              <a:t> </a:t>
            </a:r>
            <a:r>
              <a:rPr lang="en-US" sz="2400" dirty="0">
                <a:solidFill>
                  <a:srgbClr val="4F81BD"/>
                </a:solidFill>
                <a:latin typeface="Lucida Console" charset="0"/>
              </a:rPr>
              <a:t>| </a:t>
            </a:r>
            <a:r>
              <a:rPr lang="en-US" sz="2400" b="1" dirty="0">
                <a:solidFill>
                  <a:srgbClr val="4F81BD"/>
                </a:solidFill>
                <a:latin typeface="Lucida Console" charset="0"/>
              </a:rPr>
              <a:t>one</a:t>
            </a:r>
            <a:r>
              <a:rPr lang="en-US" sz="2400" dirty="0">
                <a:solidFill>
                  <a:srgbClr val="4F81BD"/>
                </a:solidFill>
                <a:latin typeface="Lucida Console" charset="0"/>
              </a:rPr>
              <a:t> </a:t>
            </a:r>
            <a:r>
              <a:rPr lang="en-US" sz="2400" dirty="0" err="1" smtClean="0">
                <a:solidFill>
                  <a:srgbClr val="4F81BD"/>
                </a:solidFill>
                <a:latin typeface="Lucida Console" charset="0"/>
              </a:rPr>
              <a:t>teaches.c</a:t>
            </a:r>
            <a:endParaRPr lang="en-US" sz="2400" dirty="0">
              <a:solidFill>
                <a:srgbClr val="4F81BD"/>
              </a:solidFill>
              <a:latin typeface="Lucida Console" charset="0"/>
            </a:endParaRPr>
          </a:p>
          <a:p>
            <a:pPr>
              <a:lnSpc>
                <a:spcPct val="90000"/>
              </a:lnSpc>
              <a:buNone/>
            </a:pPr>
            <a:r>
              <a:rPr lang="en-US" sz="2400" dirty="0" smtClean="0">
                <a:solidFill>
                  <a:srgbClr val="4F81BD"/>
                </a:solidFill>
                <a:latin typeface="Lucida Console" charset="0"/>
              </a:rPr>
              <a:t>}</a:t>
            </a:r>
            <a:endParaRPr lang="en-US" sz="2400" dirty="0">
              <a:solidFill>
                <a:srgbClr val="4F81BD"/>
              </a:solidFill>
              <a:latin typeface="Lucida Console" charset="0"/>
            </a:endParaRPr>
          </a:p>
          <a:p>
            <a:pPr>
              <a:lnSpc>
                <a:spcPct val="90000"/>
              </a:lnSpc>
              <a:buFont typeface="Wingdings" charset="2"/>
              <a:buNone/>
            </a:pPr>
            <a:endParaRPr lang="en-US" sz="1400" dirty="0">
              <a:solidFill>
                <a:srgbClr val="4F81BD"/>
              </a:solidFill>
              <a:latin typeface="Lucida Console" charset="0"/>
            </a:endParaRPr>
          </a:p>
          <a:p>
            <a:pPr>
              <a:lnSpc>
                <a:spcPct val="90000"/>
              </a:lnSpc>
              <a:buFont typeface="Wingdings" charset="2"/>
              <a:buNone/>
            </a:pPr>
            <a:r>
              <a:rPr lang="en-US" sz="2400" b="1" dirty="0">
                <a:solidFill>
                  <a:srgbClr val="4F81BD"/>
                </a:solidFill>
                <a:latin typeface="Lucida Console" charset="0"/>
              </a:rPr>
              <a:t>sig</a:t>
            </a:r>
            <a:r>
              <a:rPr lang="en-US" sz="2400" dirty="0">
                <a:solidFill>
                  <a:srgbClr val="4F81BD"/>
                </a:solidFill>
                <a:latin typeface="Lucida Console" charset="0"/>
              </a:rPr>
              <a:t> Course {</a:t>
            </a:r>
          </a:p>
          <a:p>
            <a:pPr>
              <a:lnSpc>
                <a:spcPct val="90000"/>
              </a:lnSpc>
              <a:buFont typeface="Wingdings" charset="2"/>
              <a:buNone/>
            </a:pPr>
            <a:r>
              <a:rPr lang="en-US" sz="2400" dirty="0">
                <a:solidFill>
                  <a:srgbClr val="4F81BD"/>
                </a:solidFill>
                <a:latin typeface="Lucida Console" charset="0"/>
              </a:rPr>
              <a:t>	</a:t>
            </a:r>
            <a:r>
              <a:rPr lang="en-US" sz="2400" dirty="0" err="1">
                <a:solidFill>
                  <a:srgbClr val="4F81BD"/>
                </a:solidFill>
                <a:latin typeface="Lucida Console" charset="0"/>
              </a:rPr>
              <a:t>taughtby</a:t>
            </a:r>
            <a:r>
              <a:rPr lang="en-US" sz="2400" dirty="0">
                <a:solidFill>
                  <a:srgbClr val="4F81BD"/>
                </a:solidFill>
                <a:latin typeface="Lucida Console" charset="0"/>
              </a:rPr>
              <a:t>: </a:t>
            </a:r>
            <a:r>
              <a:rPr lang="en-US" sz="2400" b="1" dirty="0">
                <a:solidFill>
                  <a:srgbClr val="4F81BD"/>
                </a:solidFill>
                <a:latin typeface="Lucida Console" charset="0"/>
              </a:rPr>
              <a:t>one</a:t>
            </a:r>
            <a:r>
              <a:rPr lang="en-US" sz="2400" dirty="0" smtClean="0">
                <a:solidFill>
                  <a:srgbClr val="4F81BD"/>
                </a:solidFill>
                <a:latin typeface="Lucida Console" charset="0"/>
              </a:rPr>
              <a:t> Instructor </a:t>
            </a:r>
            <a:r>
              <a:rPr lang="en-US" sz="2400" dirty="0">
                <a:solidFill>
                  <a:srgbClr val="4F81BD"/>
                </a:solidFill>
                <a:latin typeface="Lucida Console" charset="0"/>
              </a:rPr>
              <a:t>}</a:t>
            </a:r>
          </a:p>
        </p:txBody>
      </p:sp>
      <p:sp>
        <p:nvSpPr>
          <p:cNvPr id="11" name="Slide Number Placeholder 4"/>
          <p:cNvSpPr>
            <a:spLocks noGrp="1"/>
          </p:cNvSpPr>
          <p:nvPr>
            <p:ph type="sldNum" sz="quarter" idx="12"/>
          </p:nvPr>
        </p:nvSpPr>
        <p:spPr/>
        <p:txBody>
          <a:bodyPr/>
          <a:lstStyle/>
          <a:p>
            <a:fld id="{8520AFE7-A4D7-8C41-B01F-2959ACAFF900}" type="slidenum">
              <a:rPr lang="en-US"/>
              <a:pPr/>
              <a:t>7</a:t>
            </a:fld>
            <a:endParaRPr lang="en-US"/>
          </a:p>
        </p:txBody>
      </p:sp>
      <p:sp>
        <p:nvSpPr>
          <p:cNvPr id="356356" name="Text Box 4"/>
          <p:cNvSpPr txBox="1">
            <a:spLocks noChangeArrowheads="1"/>
          </p:cNvSpPr>
          <p:nvPr/>
        </p:nvSpPr>
        <p:spPr bwMode="auto">
          <a:xfrm>
            <a:off x="5997575" y="2814638"/>
            <a:ext cx="2841625" cy="1006475"/>
          </a:xfrm>
          <a:prstGeom prst="rect">
            <a:avLst/>
          </a:prstGeom>
          <a:noFill/>
          <a:ln w="38100">
            <a:noFill/>
            <a:miter lim="800000"/>
            <a:headEnd/>
            <a:tailEnd/>
          </a:ln>
          <a:effectLst/>
        </p:spPr>
        <p:txBody>
          <a:bodyPr>
            <a:prstTxWarp prst="textNoShape">
              <a:avLst/>
            </a:prstTxWarp>
            <a:spAutoFit/>
          </a:bodyPr>
          <a:lstStyle/>
          <a:p>
            <a:r>
              <a:rPr lang="en-US" sz="2000" i="1" dirty="0"/>
              <a:t>We cannot specify that there is exactly one instructor per course</a:t>
            </a:r>
          </a:p>
        </p:txBody>
      </p:sp>
      <p:sp>
        <p:nvSpPr>
          <p:cNvPr id="356360" name="AutoShape 8"/>
          <p:cNvSpPr>
            <a:spLocks noChangeArrowheads="1"/>
          </p:cNvSpPr>
          <p:nvPr/>
        </p:nvSpPr>
        <p:spPr bwMode="auto">
          <a:xfrm rot="10800000">
            <a:off x="5588000" y="2806700"/>
            <a:ext cx="292100" cy="1104900"/>
          </a:xfrm>
          <a:prstGeom prst="moon">
            <a:avLst>
              <a:gd name="adj" fmla="val 28259"/>
            </a:avLst>
          </a:prstGeom>
          <a:solidFill>
            <a:srgbClr val="FF0000"/>
          </a:solidFill>
          <a:ln w="9525">
            <a:solidFill>
              <a:schemeClr val="tx1"/>
            </a:solidFill>
            <a:miter lim="800000"/>
            <a:headEnd/>
            <a:tailEnd/>
          </a:ln>
          <a:effectLst/>
        </p:spPr>
        <p:txBody>
          <a:bodyPr wrap="none" anchor="ctr">
            <a:prstTxWarp prst="textNoShape">
              <a:avLst/>
            </a:prstTxWarp>
          </a:bodyPr>
          <a:lstStyle/>
          <a:p>
            <a:endParaRPr lang="en-US"/>
          </a:p>
        </p:txBody>
      </p:sp>
      <p:sp>
        <p:nvSpPr>
          <p:cNvPr id="356361" name="AutoShape 9"/>
          <p:cNvSpPr>
            <a:spLocks noChangeArrowheads="1"/>
          </p:cNvSpPr>
          <p:nvPr/>
        </p:nvSpPr>
        <p:spPr bwMode="auto">
          <a:xfrm rot="10800000">
            <a:off x="6375400" y="3873500"/>
            <a:ext cx="292100" cy="1104900"/>
          </a:xfrm>
          <a:prstGeom prst="moon">
            <a:avLst>
              <a:gd name="adj" fmla="val 28259"/>
            </a:avLst>
          </a:prstGeom>
          <a:solidFill>
            <a:srgbClr val="FF0000"/>
          </a:solidFill>
          <a:ln w="9525">
            <a:solidFill>
              <a:schemeClr val="tx1"/>
            </a:solidFill>
            <a:miter lim="800000"/>
            <a:headEnd/>
            <a:tailEnd/>
          </a:ln>
          <a:effectLst/>
        </p:spPr>
        <p:txBody>
          <a:bodyPr wrap="none" anchor="ctr">
            <a:prstTxWarp prst="textNoShape">
              <a:avLst/>
            </a:prstTxWarp>
          </a:bodyPr>
          <a:lstStyle/>
          <a:p>
            <a:endParaRPr lang="en-US"/>
          </a:p>
        </p:txBody>
      </p:sp>
      <p:sp>
        <p:nvSpPr>
          <p:cNvPr id="356362" name="Text Box 10"/>
          <p:cNvSpPr txBox="1">
            <a:spLocks noChangeArrowheads="1"/>
          </p:cNvSpPr>
          <p:nvPr/>
        </p:nvSpPr>
        <p:spPr bwMode="auto">
          <a:xfrm>
            <a:off x="6797675" y="3906838"/>
            <a:ext cx="2105025" cy="1006475"/>
          </a:xfrm>
          <a:prstGeom prst="rect">
            <a:avLst/>
          </a:prstGeom>
          <a:noFill/>
          <a:ln w="38100">
            <a:noFill/>
            <a:miter lim="800000"/>
            <a:headEnd/>
            <a:tailEnd/>
          </a:ln>
          <a:effectLst/>
        </p:spPr>
        <p:txBody>
          <a:bodyPr>
            <a:prstTxWarp prst="textNoShape">
              <a:avLst/>
            </a:prstTxWarp>
            <a:spAutoFit/>
          </a:bodyPr>
          <a:lstStyle/>
          <a:p>
            <a:r>
              <a:rPr lang="en-US" sz="2000" i="1"/>
              <a:t>We have to add a fact specifying this constraint</a:t>
            </a:r>
          </a:p>
        </p:txBody>
      </p:sp>
      <p:sp>
        <p:nvSpPr>
          <p:cNvPr id="356364" name="Line 12"/>
          <p:cNvSpPr>
            <a:spLocks noChangeShapeType="1"/>
          </p:cNvSpPr>
          <p:nvPr/>
        </p:nvSpPr>
        <p:spPr bwMode="auto">
          <a:xfrm>
            <a:off x="2298700" y="2679700"/>
            <a:ext cx="4330700" cy="0"/>
          </a:xfrm>
          <a:prstGeom prst="line">
            <a:avLst/>
          </a:prstGeom>
          <a:noFill/>
          <a:ln w="38100">
            <a:solidFill>
              <a:schemeClr val="accent2"/>
            </a:solidFill>
            <a:miter lim="800000"/>
            <a:headEnd/>
            <a:tailEnd/>
          </a:ln>
          <a:effectLst/>
        </p:spPr>
        <p:txBody>
          <a:bodyPr wrap="none">
            <a:prstTxWarp prst="textNoShape">
              <a:avLst/>
            </a:prstTxWarp>
          </a:bodyPr>
          <a:lstStyle/>
          <a:p>
            <a:endParaRPr lang="en-US"/>
          </a:p>
        </p:txBody>
      </p:sp>
      <p:sp>
        <p:nvSpPr>
          <p:cNvPr id="356365" name="Line 13"/>
          <p:cNvSpPr>
            <a:spLocks noChangeShapeType="1"/>
          </p:cNvSpPr>
          <p:nvPr/>
        </p:nvSpPr>
        <p:spPr bwMode="auto">
          <a:xfrm>
            <a:off x="2298700" y="5308600"/>
            <a:ext cx="4330700" cy="0"/>
          </a:xfrm>
          <a:prstGeom prst="line">
            <a:avLst/>
          </a:prstGeom>
          <a:noFill/>
          <a:ln w="38100">
            <a:solidFill>
              <a:schemeClr val="accent2"/>
            </a:solidFill>
            <a:miter lim="800000"/>
            <a:headEnd/>
            <a:tailEnd/>
          </a:ln>
          <a:effectLst/>
        </p:spPr>
        <p:txBody>
          <a:bodyPr wrap="none">
            <a:prstTxWarp prst="textNoShape">
              <a:avLst/>
            </a:prstTxWarp>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56355">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56355">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56355">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56356"/>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56360"/>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56355">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56355">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56355">
                                            <p:txEl>
                                              <p:pRg st="8" end="8"/>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56361"/>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56362"/>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56355">
                                            <p:txEl>
                                              <p:pRg st="10" end="10"/>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56355">
                                            <p:txEl>
                                              <p:pRg st="11" end="11"/>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5636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6356" grpId="0"/>
      <p:bldP spid="356360" grpId="0" animBg="1"/>
      <p:bldP spid="356361" grpId="0" animBg="1"/>
      <p:bldP spid="356362" grpId="0"/>
      <p:bldP spid="35636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0210" name="Rectangle 2"/>
          <p:cNvSpPr>
            <a:spLocks noGrp="1" noChangeArrowheads="1"/>
          </p:cNvSpPr>
          <p:nvPr>
            <p:ph type="title"/>
          </p:nvPr>
        </p:nvSpPr>
        <p:spPr/>
        <p:txBody>
          <a:bodyPr/>
          <a:lstStyle/>
          <a:p>
            <a:r>
              <a:rPr lang="en-US" dirty="0" smtClean="0"/>
              <a:t>Course Fields</a:t>
            </a:r>
            <a:endParaRPr lang="en-US" dirty="0"/>
          </a:p>
        </p:txBody>
      </p:sp>
      <p:sp>
        <p:nvSpPr>
          <p:cNvPr id="350211" name="Rectangle 3"/>
          <p:cNvSpPr>
            <a:spLocks noGrp="1" noChangeArrowheads="1"/>
          </p:cNvSpPr>
          <p:nvPr>
            <p:ph idx="1"/>
          </p:nvPr>
        </p:nvSpPr>
        <p:spPr>
          <a:xfrm>
            <a:off x="520700" y="1524000"/>
            <a:ext cx="8128000" cy="4889500"/>
          </a:xfrm>
        </p:spPr>
        <p:txBody>
          <a:bodyPr/>
          <a:lstStyle/>
          <a:p>
            <a:r>
              <a:rPr lang="en-US" sz="2800" dirty="0"/>
              <a:t>One </a:t>
            </a:r>
            <a:r>
              <a:rPr lang="en-US" sz="2800" i="1" dirty="0">
                <a:solidFill>
                  <a:srgbClr val="C0504D"/>
                </a:solidFill>
              </a:rPr>
              <a:t>instructor</a:t>
            </a:r>
            <a:r>
              <a:rPr lang="en-US" sz="2800" i="1" dirty="0"/>
              <a:t> </a:t>
            </a:r>
            <a:r>
              <a:rPr lang="en-US" sz="2800" i="1" dirty="0">
                <a:solidFill>
                  <a:srgbClr val="C0504D"/>
                </a:solidFill>
              </a:rPr>
              <a:t>teaches</a:t>
            </a:r>
            <a:r>
              <a:rPr lang="en-US" sz="2800" dirty="0">
                <a:solidFill>
                  <a:srgbClr val="C0504D"/>
                </a:solidFill>
              </a:rPr>
              <a:t> </a:t>
            </a:r>
            <a:r>
              <a:rPr lang="en-US" sz="2800" dirty="0"/>
              <a:t>a </a:t>
            </a:r>
            <a:r>
              <a:rPr lang="en-US" sz="2800" i="1" dirty="0" smtClean="0">
                <a:solidFill>
                  <a:srgbClr val="C0504D"/>
                </a:solidFill>
              </a:rPr>
              <a:t>course</a:t>
            </a:r>
            <a:endParaRPr lang="en-US" sz="2800" dirty="0"/>
          </a:p>
          <a:p>
            <a:r>
              <a:rPr lang="en-US" sz="2800" dirty="0"/>
              <a:t>One or more </a:t>
            </a:r>
            <a:r>
              <a:rPr lang="en-US" sz="2800" i="1" dirty="0">
                <a:solidFill>
                  <a:srgbClr val="C0504D"/>
                </a:solidFill>
              </a:rPr>
              <a:t>students</a:t>
            </a:r>
            <a:r>
              <a:rPr lang="en-US" sz="2800" dirty="0">
                <a:solidFill>
                  <a:srgbClr val="C0504D"/>
                </a:solidFill>
              </a:rPr>
              <a:t> </a:t>
            </a:r>
            <a:r>
              <a:rPr lang="en-US" sz="2800" dirty="0"/>
              <a:t>are </a:t>
            </a:r>
            <a:r>
              <a:rPr lang="en-US" sz="2800" i="1" dirty="0">
                <a:solidFill>
                  <a:srgbClr val="C0504D"/>
                </a:solidFill>
              </a:rPr>
              <a:t>taking</a:t>
            </a:r>
            <a:r>
              <a:rPr lang="en-US" sz="2800" dirty="0">
                <a:solidFill>
                  <a:srgbClr val="C0504D"/>
                </a:solidFill>
              </a:rPr>
              <a:t> </a:t>
            </a:r>
            <a:r>
              <a:rPr lang="en-US" sz="2800" dirty="0"/>
              <a:t>a </a:t>
            </a:r>
            <a:r>
              <a:rPr lang="en-US" sz="2800" i="1" dirty="0" smtClean="0">
                <a:solidFill>
                  <a:srgbClr val="C0504D"/>
                </a:solidFill>
              </a:rPr>
              <a:t>course</a:t>
            </a:r>
            <a:endParaRPr lang="en-US" sz="2800" i="1" dirty="0"/>
          </a:p>
          <a:p>
            <a:r>
              <a:rPr lang="en-US" sz="2800" i="1" dirty="0">
                <a:solidFill>
                  <a:srgbClr val="C0504D"/>
                </a:solidFill>
              </a:rPr>
              <a:t>Students</a:t>
            </a:r>
            <a:r>
              <a:rPr lang="en-US" sz="2800" dirty="0">
                <a:solidFill>
                  <a:srgbClr val="C0504D"/>
                </a:solidFill>
              </a:rPr>
              <a:t> </a:t>
            </a:r>
            <a:r>
              <a:rPr lang="en-US" sz="2800" dirty="0"/>
              <a:t>can be </a:t>
            </a:r>
            <a:r>
              <a:rPr lang="en-US" sz="2800" i="1" dirty="0" smtClean="0">
                <a:solidFill>
                  <a:srgbClr val="C0504D"/>
                </a:solidFill>
              </a:rPr>
              <a:t>waiting for</a:t>
            </a:r>
            <a:r>
              <a:rPr lang="en-US" sz="2800" dirty="0" smtClean="0"/>
              <a:t> </a:t>
            </a:r>
            <a:r>
              <a:rPr lang="en-US" sz="2800" dirty="0" err="1"/>
              <a:t>for</a:t>
            </a:r>
            <a:r>
              <a:rPr lang="en-US" sz="2800" dirty="0"/>
              <a:t> </a:t>
            </a:r>
            <a:r>
              <a:rPr lang="en-US" sz="2800" i="1" dirty="0" smtClean="0">
                <a:solidFill>
                  <a:srgbClr val="C0504D"/>
                </a:solidFill>
              </a:rPr>
              <a:t>course</a:t>
            </a:r>
            <a:endParaRPr lang="en-US" sz="28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0210" name="Rectangle 2"/>
          <p:cNvSpPr>
            <a:spLocks noGrp="1" noChangeArrowheads="1"/>
          </p:cNvSpPr>
          <p:nvPr>
            <p:ph type="title"/>
          </p:nvPr>
        </p:nvSpPr>
        <p:spPr/>
        <p:txBody>
          <a:bodyPr/>
          <a:lstStyle/>
          <a:p>
            <a:r>
              <a:rPr lang="en-US" dirty="0" smtClean="0"/>
              <a:t>Course Fields</a:t>
            </a:r>
            <a:endParaRPr lang="en-US" dirty="0"/>
          </a:p>
        </p:txBody>
      </p:sp>
      <p:sp>
        <p:nvSpPr>
          <p:cNvPr id="350211" name="Rectangle 3"/>
          <p:cNvSpPr>
            <a:spLocks noGrp="1" noChangeArrowheads="1"/>
          </p:cNvSpPr>
          <p:nvPr>
            <p:ph idx="1"/>
          </p:nvPr>
        </p:nvSpPr>
        <p:spPr>
          <a:xfrm>
            <a:off x="520700" y="1524000"/>
            <a:ext cx="8128000" cy="4889500"/>
          </a:xfrm>
        </p:spPr>
        <p:txBody>
          <a:bodyPr/>
          <a:lstStyle/>
          <a:p>
            <a:r>
              <a:rPr lang="en-US" sz="2800" dirty="0"/>
              <a:t>One </a:t>
            </a:r>
            <a:r>
              <a:rPr lang="en-US" sz="2800" i="1" dirty="0">
                <a:solidFill>
                  <a:srgbClr val="C0504D"/>
                </a:solidFill>
              </a:rPr>
              <a:t>instructor</a:t>
            </a:r>
            <a:r>
              <a:rPr lang="en-US" sz="2800" i="1" dirty="0"/>
              <a:t> </a:t>
            </a:r>
            <a:r>
              <a:rPr lang="en-US" sz="2800" i="1" dirty="0">
                <a:solidFill>
                  <a:srgbClr val="C0504D"/>
                </a:solidFill>
              </a:rPr>
              <a:t>teaches</a:t>
            </a:r>
            <a:r>
              <a:rPr lang="en-US" sz="2800" dirty="0">
                <a:solidFill>
                  <a:srgbClr val="C0504D"/>
                </a:solidFill>
              </a:rPr>
              <a:t> </a:t>
            </a:r>
            <a:r>
              <a:rPr lang="en-US" sz="2800" dirty="0"/>
              <a:t>a </a:t>
            </a:r>
            <a:r>
              <a:rPr lang="en-US" sz="2800" i="1" dirty="0" smtClean="0">
                <a:solidFill>
                  <a:srgbClr val="C0504D"/>
                </a:solidFill>
              </a:rPr>
              <a:t>course</a:t>
            </a:r>
            <a:endParaRPr lang="en-US" sz="2800" dirty="0"/>
          </a:p>
          <a:p>
            <a:r>
              <a:rPr lang="en-US" sz="2800" dirty="0"/>
              <a:t>One or more </a:t>
            </a:r>
            <a:r>
              <a:rPr lang="en-US" sz="2800" i="1" dirty="0">
                <a:solidFill>
                  <a:srgbClr val="C0504D"/>
                </a:solidFill>
              </a:rPr>
              <a:t>students</a:t>
            </a:r>
            <a:r>
              <a:rPr lang="en-US" sz="2800" dirty="0">
                <a:solidFill>
                  <a:srgbClr val="C0504D"/>
                </a:solidFill>
              </a:rPr>
              <a:t> </a:t>
            </a:r>
            <a:r>
              <a:rPr lang="en-US" sz="2800" dirty="0"/>
              <a:t>are </a:t>
            </a:r>
            <a:r>
              <a:rPr lang="en-US" sz="2800" i="1" dirty="0">
                <a:solidFill>
                  <a:srgbClr val="C0504D"/>
                </a:solidFill>
              </a:rPr>
              <a:t>taking</a:t>
            </a:r>
            <a:r>
              <a:rPr lang="en-US" sz="2800" dirty="0">
                <a:solidFill>
                  <a:srgbClr val="C0504D"/>
                </a:solidFill>
              </a:rPr>
              <a:t> </a:t>
            </a:r>
            <a:r>
              <a:rPr lang="en-US" sz="2800" dirty="0"/>
              <a:t>a </a:t>
            </a:r>
            <a:r>
              <a:rPr lang="en-US" sz="2800" i="1" dirty="0" smtClean="0">
                <a:solidFill>
                  <a:srgbClr val="C0504D"/>
                </a:solidFill>
              </a:rPr>
              <a:t>course</a:t>
            </a:r>
            <a:endParaRPr lang="en-US" sz="2800" i="1" dirty="0"/>
          </a:p>
          <a:p>
            <a:r>
              <a:rPr lang="en-US" sz="2800" i="1" dirty="0">
                <a:solidFill>
                  <a:srgbClr val="C0504D"/>
                </a:solidFill>
              </a:rPr>
              <a:t>Students</a:t>
            </a:r>
            <a:r>
              <a:rPr lang="en-US" sz="2800" dirty="0">
                <a:solidFill>
                  <a:srgbClr val="C0504D"/>
                </a:solidFill>
              </a:rPr>
              <a:t> </a:t>
            </a:r>
            <a:r>
              <a:rPr lang="en-US" sz="2800" dirty="0"/>
              <a:t>can be </a:t>
            </a:r>
            <a:r>
              <a:rPr lang="en-US" sz="2800" i="1" dirty="0" smtClean="0">
                <a:solidFill>
                  <a:srgbClr val="C0504D"/>
                </a:solidFill>
              </a:rPr>
              <a:t>waiting for</a:t>
            </a:r>
            <a:r>
              <a:rPr lang="en-US" sz="2800" dirty="0" smtClean="0"/>
              <a:t> </a:t>
            </a:r>
            <a:r>
              <a:rPr lang="en-US" sz="2800" dirty="0"/>
              <a:t>for </a:t>
            </a:r>
            <a:r>
              <a:rPr lang="en-US" sz="2800" i="1" dirty="0" smtClean="0">
                <a:solidFill>
                  <a:srgbClr val="C0504D"/>
                </a:solidFill>
              </a:rPr>
              <a:t>course</a:t>
            </a:r>
            <a:endParaRPr lang="en-US" sz="2800" dirty="0"/>
          </a:p>
          <a:p>
            <a:pPr>
              <a:buFont typeface="Wingdings" charset="2"/>
              <a:buNone/>
            </a:pPr>
            <a:endParaRPr lang="en-US" sz="2800" dirty="0">
              <a:latin typeface="Lucida Console" charset="0"/>
            </a:endParaRPr>
          </a:p>
          <a:p>
            <a:pPr>
              <a:buFont typeface="Wingdings" charset="2"/>
              <a:buNone/>
            </a:pPr>
            <a:r>
              <a:rPr lang="en-US" sz="2400" b="1" dirty="0">
                <a:solidFill>
                  <a:schemeClr val="accent1"/>
                </a:solidFill>
                <a:latin typeface="Lucida Console" charset="0"/>
              </a:rPr>
              <a:t>sig</a:t>
            </a:r>
            <a:r>
              <a:rPr lang="en-US" sz="2400" dirty="0">
                <a:solidFill>
                  <a:schemeClr val="accent1"/>
                </a:solidFill>
                <a:latin typeface="Lucida Console" charset="0"/>
              </a:rPr>
              <a:t> Course {</a:t>
            </a:r>
          </a:p>
          <a:p>
            <a:pPr>
              <a:buFont typeface="Wingdings" charset="2"/>
              <a:buNone/>
            </a:pPr>
            <a:endParaRPr lang="en-US" sz="800" dirty="0">
              <a:solidFill>
                <a:schemeClr val="accent1"/>
              </a:solidFill>
              <a:latin typeface="Lucida Console" charset="0"/>
            </a:endParaRPr>
          </a:p>
          <a:p>
            <a:pPr>
              <a:buFont typeface="Wingdings" charset="2"/>
              <a:buNone/>
            </a:pPr>
            <a:r>
              <a:rPr lang="en-US" sz="2400" dirty="0">
                <a:solidFill>
                  <a:schemeClr val="accent1"/>
                </a:solidFill>
                <a:latin typeface="Lucida Console" charset="0"/>
              </a:rPr>
              <a:t>  </a:t>
            </a:r>
            <a:r>
              <a:rPr lang="en-US" sz="2400" dirty="0" err="1">
                <a:solidFill>
                  <a:schemeClr val="accent1"/>
                </a:solidFill>
                <a:latin typeface="Lucida Console" charset="0"/>
              </a:rPr>
              <a:t>taughtby</a:t>
            </a:r>
            <a:r>
              <a:rPr lang="en-US" sz="2400" dirty="0">
                <a:solidFill>
                  <a:schemeClr val="accent1"/>
                </a:solidFill>
                <a:latin typeface="Lucida Console" charset="0"/>
              </a:rPr>
              <a:t>: </a:t>
            </a:r>
            <a:r>
              <a:rPr lang="en-US" sz="2400" b="1" dirty="0">
                <a:solidFill>
                  <a:schemeClr val="accent1"/>
                </a:solidFill>
                <a:latin typeface="Lucida Console" charset="0"/>
              </a:rPr>
              <a:t>one</a:t>
            </a:r>
            <a:r>
              <a:rPr lang="en-US" sz="2400" dirty="0">
                <a:solidFill>
                  <a:schemeClr val="accent1"/>
                </a:solidFill>
                <a:latin typeface="Lucida Console" charset="0"/>
              </a:rPr>
              <a:t> Instructor,</a:t>
            </a:r>
          </a:p>
          <a:p>
            <a:pPr>
              <a:buFont typeface="Wingdings" charset="2"/>
              <a:buNone/>
            </a:pPr>
            <a:endParaRPr lang="en-US" sz="800" dirty="0">
              <a:solidFill>
                <a:schemeClr val="accent1"/>
              </a:solidFill>
              <a:latin typeface="Lucida Console" charset="0"/>
            </a:endParaRPr>
          </a:p>
          <a:p>
            <a:pPr>
              <a:buFont typeface="Wingdings" charset="2"/>
              <a:buNone/>
            </a:pPr>
            <a:r>
              <a:rPr lang="en-US" sz="2400" dirty="0">
                <a:solidFill>
                  <a:schemeClr val="accent1"/>
                </a:solidFill>
                <a:latin typeface="Lucida Console" charset="0"/>
              </a:rPr>
              <a:t>  enrolled: </a:t>
            </a:r>
            <a:r>
              <a:rPr lang="en-US" sz="2400" b="1" dirty="0">
                <a:solidFill>
                  <a:schemeClr val="accent1"/>
                </a:solidFill>
                <a:latin typeface="Lucida Console" charset="0"/>
              </a:rPr>
              <a:t>some</a:t>
            </a:r>
            <a:r>
              <a:rPr lang="en-US" sz="2400" dirty="0">
                <a:solidFill>
                  <a:schemeClr val="accent1"/>
                </a:solidFill>
                <a:latin typeface="Lucida Console" charset="0"/>
              </a:rPr>
              <a:t> Student,</a:t>
            </a:r>
          </a:p>
          <a:p>
            <a:pPr>
              <a:buFont typeface="Wingdings" charset="2"/>
              <a:buNone/>
            </a:pPr>
            <a:endParaRPr lang="en-US" sz="800" dirty="0">
              <a:solidFill>
                <a:schemeClr val="accent1"/>
              </a:solidFill>
              <a:latin typeface="Lucida Console" charset="0"/>
            </a:endParaRPr>
          </a:p>
          <a:p>
            <a:pPr>
              <a:buFont typeface="Wingdings" charset="2"/>
              <a:buNone/>
            </a:pPr>
            <a:r>
              <a:rPr lang="en-US" sz="2400" dirty="0">
                <a:solidFill>
                  <a:schemeClr val="accent1"/>
                </a:solidFill>
                <a:latin typeface="Lucida Console" charset="0"/>
              </a:rPr>
              <a:t>  waitlist: </a:t>
            </a:r>
            <a:r>
              <a:rPr lang="en-US" sz="2400" b="1" dirty="0">
                <a:solidFill>
                  <a:schemeClr val="accent1"/>
                </a:solidFill>
                <a:latin typeface="Lucida Console" charset="0"/>
              </a:rPr>
              <a:t>set</a:t>
            </a:r>
            <a:r>
              <a:rPr lang="en-US" sz="2400" dirty="0">
                <a:solidFill>
                  <a:schemeClr val="accent1"/>
                </a:solidFill>
                <a:latin typeface="Lucida Console" charset="0"/>
              </a:rPr>
              <a:t> Student</a:t>
            </a:r>
          </a:p>
          <a:p>
            <a:pPr>
              <a:buFont typeface="Wingdings" charset="2"/>
              <a:buNone/>
            </a:pPr>
            <a:r>
              <a:rPr lang="en-US" sz="2400" dirty="0">
                <a:solidFill>
                  <a:schemeClr val="accent1"/>
                </a:solidFill>
                <a:latin typeface="Lucida Console" charset="0"/>
              </a:rPr>
              <a:t>}</a:t>
            </a:r>
            <a:endParaRPr lang="en-US" sz="1800" dirty="0">
              <a:solidFill>
                <a:schemeClr val="accent1"/>
              </a:solidFill>
              <a:latin typeface="Lucida Console" charset="0"/>
            </a:endParaRPr>
          </a:p>
        </p:txBody>
      </p:sp>
      <p:sp>
        <p:nvSpPr>
          <p:cNvPr id="14" name="Slide Number Placeholder 4"/>
          <p:cNvSpPr>
            <a:spLocks noGrp="1"/>
          </p:cNvSpPr>
          <p:nvPr>
            <p:ph type="sldNum" sz="quarter" idx="12"/>
          </p:nvPr>
        </p:nvSpPr>
        <p:spPr/>
        <p:txBody>
          <a:bodyPr/>
          <a:lstStyle/>
          <a:p>
            <a:fld id="{9F5628D1-47F9-354F-87C0-2DC5928A0566}" type="slidenum">
              <a:rPr lang="en-US"/>
              <a:pPr/>
              <a:t>9</a:t>
            </a:fld>
            <a:endParaRPr lang="en-US"/>
          </a:p>
        </p:txBody>
      </p:sp>
      <p:sp>
        <p:nvSpPr>
          <p:cNvPr id="350212" name="Oval 4"/>
          <p:cNvSpPr>
            <a:spLocks noChangeArrowheads="1"/>
          </p:cNvSpPr>
          <p:nvPr/>
        </p:nvSpPr>
        <p:spPr bwMode="auto">
          <a:xfrm>
            <a:off x="2778125" y="4222750"/>
            <a:ext cx="635000" cy="361950"/>
          </a:xfrm>
          <a:prstGeom prst="ellipse">
            <a:avLst/>
          </a:prstGeom>
          <a:noFill/>
          <a:ln w="38100">
            <a:solidFill>
              <a:schemeClr val="accent2"/>
            </a:solidFill>
            <a:prstDash val="dash"/>
            <a:miter lim="800000"/>
            <a:headEnd/>
            <a:tailEnd/>
          </a:ln>
          <a:effectLst/>
        </p:spPr>
        <p:txBody>
          <a:bodyPr wrap="none" anchor="ctr">
            <a:prstTxWarp prst="textNoShape">
              <a:avLst/>
            </a:prstTxWarp>
          </a:bodyPr>
          <a:lstStyle/>
          <a:p>
            <a:pPr algn="r"/>
            <a:endParaRPr lang="en-US" u="sng">
              <a:solidFill>
                <a:srgbClr val="FF0000"/>
              </a:solidFill>
            </a:endParaRPr>
          </a:p>
        </p:txBody>
      </p:sp>
      <p:sp>
        <p:nvSpPr>
          <p:cNvPr id="350213" name="Line 5"/>
          <p:cNvSpPr>
            <a:spLocks noChangeShapeType="1"/>
          </p:cNvSpPr>
          <p:nvPr/>
        </p:nvSpPr>
        <p:spPr bwMode="auto">
          <a:xfrm flipV="1">
            <a:off x="3352800" y="3644900"/>
            <a:ext cx="1530350" cy="577850"/>
          </a:xfrm>
          <a:prstGeom prst="line">
            <a:avLst/>
          </a:prstGeom>
          <a:noFill/>
          <a:ln w="28575">
            <a:solidFill>
              <a:schemeClr val="accent2"/>
            </a:solidFill>
            <a:prstDash val="dash"/>
            <a:miter lim="800000"/>
            <a:headEnd type="triangle" w="med" len="med"/>
            <a:tailEnd/>
          </a:ln>
          <a:effectLst/>
        </p:spPr>
        <p:txBody>
          <a:bodyPr wrap="none">
            <a:prstTxWarp prst="textNoShape">
              <a:avLst/>
            </a:prstTxWarp>
          </a:bodyPr>
          <a:lstStyle/>
          <a:p>
            <a:endParaRPr lang="en-US"/>
          </a:p>
        </p:txBody>
      </p:sp>
      <p:sp>
        <p:nvSpPr>
          <p:cNvPr id="350214" name="Text Box 6"/>
          <p:cNvSpPr txBox="1">
            <a:spLocks noChangeArrowheads="1"/>
          </p:cNvSpPr>
          <p:nvPr/>
        </p:nvSpPr>
        <p:spPr bwMode="auto">
          <a:xfrm>
            <a:off x="4924425" y="3397250"/>
            <a:ext cx="3995738" cy="400110"/>
          </a:xfrm>
          <a:prstGeom prst="rect">
            <a:avLst/>
          </a:prstGeom>
          <a:noFill/>
          <a:ln w="38100">
            <a:solidFill>
              <a:schemeClr val="accent2"/>
            </a:solidFill>
            <a:miter lim="800000"/>
            <a:headEnd/>
            <a:tailEnd/>
          </a:ln>
          <a:effectLst/>
        </p:spPr>
        <p:txBody>
          <a:bodyPr>
            <a:prstTxWarp prst="textNoShape">
              <a:avLst/>
            </a:prstTxWarp>
            <a:spAutoFit/>
          </a:bodyPr>
          <a:lstStyle/>
          <a:p>
            <a:r>
              <a:rPr lang="en-US" sz="2000" i="1" dirty="0">
                <a:solidFill>
                  <a:srgbClr val="C0504D"/>
                </a:solidFill>
              </a:rPr>
              <a:t>Exactly one </a:t>
            </a:r>
            <a:r>
              <a:rPr lang="en-US" sz="2000" i="1" dirty="0">
                <a:solidFill>
                  <a:schemeClr val="tx1">
                    <a:lumMod val="85000"/>
                    <a:lumOff val="15000"/>
                  </a:schemeClr>
                </a:solidFill>
              </a:rPr>
              <a:t>instructor per course</a:t>
            </a:r>
            <a:r>
              <a:rPr lang="en-US" sz="2000" i="1" dirty="0">
                <a:solidFill>
                  <a:schemeClr val="bg2"/>
                </a:solidFill>
              </a:rPr>
              <a:t>.</a:t>
            </a:r>
          </a:p>
        </p:txBody>
      </p:sp>
      <p:sp>
        <p:nvSpPr>
          <p:cNvPr id="350215" name="Oval 7"/>
          <p:cNvSpPr>
            <a:spLocks noChangeArrowheads="1"/>
          </p:cNvSpPr>
          <p:nvPr/>
        </p:nvSpPr>
        <p:spPr bwMode="auto">
          <a:xfrm>
            <a:off x="2717800" y="4778375"/>
            <a:ext cx="882650" cy="381000"/>
          </a:xfrm>
          <a:prstGeom prst="ellipse">
            <a:avLst/>
          </a:prstGeom>
          <a:noFill/>
          <a:ln w="38100">
            <a:solidFill>
              <a:schemeClr val="accent2"/>
            </a:solidFill>
            <a:prstDash val="dash"/>
            <a:miter lim="800000"/>
            <a:headEnd/>
            <a:tailEnd/>
          </a:ln>
          <a:effectLst/>
        </p:spPr>
        <p:txBody>
          <a:bodyPr wrap="none" anchor="ctr">
            <a:prstTxWarp prst="textNoShape">
              <a:avLst/>
            </a:prstTxWarp>
          </a:bodyPr>
          <a:lstStyle/>
          <a:p>
            <a:pPr algn="r"/>
            <a:endParaRPr lang="en-US" u="sng">
              <a:solidFill>
                <a:srgbClr val="FF0000"/>
              </a:solidFill>
            </a:endParaRPr>
          </a:p>
        </p:txBody>
      </p:sp>
      <p:sp>
        <p:nvSpPr>
          <p:cNvPr id="350216" name="Line 8"/>
          <p:cNvSpPr>
            <a:spLocks noChangeShapeType="1"/>
          </p:cNvSpPr>
          <p:nvPr/>
        </p:nvSpPr>
        <p:spPr bwMode="auto">
          <a:xfrm flipV="1">
            <a:off x="3546475" y="4460875"/>
            <a:ext cx="2609850" cy="342900"/>
          </a:xfrm>
          <a:prstGeom prst="line">
            <a:avLst/>
          </a:prstGeom>
          <a:noFill/>
          <a:ln w="28575">
            <a:solidFill>
              <a:schemeClr val="accent2"/>
            </a:solidFill>
            <a:prstDash val="dash"/>
            <a:miter lim="800000"/>
            <a:headEnd type="triangle" w="med" len="med"/>
            <a:tailEnd/>
          </a:ln>
          <a:effectLst/>
        </p:spPr>
        <p:txBody>
          <a:bodyPr wrap="none">
            <a:prstTxWarp prst="textNoShape">
              <a:avLst/>
            </a:prstTxWarp>
          </a:bodyPr>
          <a:lstStyle/>
          <a:p>
            <a:endParaRPr lang="en-US"/>
          </a:p>
        </p:txBody>
      </p:sp>
      <p:sp>
        <p:nvSpPr>
          <p:cNvPr id="350217" name="Text Box 9"/>
          <p:cNvSpPr txBox="1">
            <a:spLocks noChangeArrowheads="1"/>
          </p:cNvSpPr>
          <p:nvPr/>
        </p:nvSpPr>
        <p:spPr bwMode="auto">
          <a:xfrm>
            <a:off x="6223000" y="4152900"/>
            <a:ext cx="2674938" cy="707886"/>
          </a:xfrm>
          <a:prstGeom prst="rect">
            <a:avLst/>
          </a:prstGeom>
          <a:noFill/>
          <a:ln w="38100">
            <a:solidFill>
              <a:schemeClr val="accent2"/>
            </a:solidFill>
            <a:miter lim="800000"/>
            <a:headEnd/>
            <a:tailEnd/>
          </a:ln>
          <a:effectLst/>
        </p:spPr>
        <p:txBody>
          <a:bodyPr>
            <a:prstTxWarp prst="textNoShape">
              <a:avLst/>
            </a:prstTxWarp>
            <a:spAutoFit/>
          </a:bodyPr>
          <a:lstStyle/>
          <a:p>
            <a:r>
              <a:rPr lang="en-US" sz="2000" i="1" dirty="0">
                <a:solidFill>
                  <a:srgbClr val="C0504D"/>
                </a:solidFill>
              </a:rPr>
              <a:t>One or more </a:t>
            </a:r>
            <a:r>
              <a:rPr lang="en-US" sz="2000" i="1" dirty="0">
                <a:solidFill>
                  <a:schemeClr val="tx1">
                    <a:lumMod val="85000"/>
                    <a:lumOff val="15000"/>
                  </a:schemeClr>
                </a:solidFill>
              </a:rPr>
              <a:t>students per </a:t>
            </a:r>
            <a:r>
              <a:rPr lang="en-US" sz="2000" i="1" dirty="0" smtClean="0">
                <a:solidFill>
                  <a:schemeClr val="tx1">
                    <a:lumMod val="85000"/>
                    <a:lumOff val="15000"/>
                  </a:schemeClr>
                </a:solidFill>
              </a:rPr>
              <a:t>course</a:t>
            </a:r>
            <a:endParaRPr lang="en-US" sz="2000" i="1" dirty="0">
              <a:solidFill>
                <a:schemeClr val="tx1">
                  <a:lumMod val="85000"/>
                  <a:lumOff val="15000"/>
                </a:schemeClr>
              </a:solidFill>
            </a:endParaRPr>
          </a:p>
        </p:txBody>
      </p:sp>
      <p:sp>
        <p:nvSpPr>
          <p:cNvPr id="350218" name="Oval 10"/>
          <p:cNvSpPr>
            <a:spLocks noChangeArrowheads="1"/>
          </p:cNvSpPr>
          <p:nvPr/>
        </p:nvSpPr>
        <p:spPr bwMode="auto">
          <a:xfrm>
            <a:off x="2717800" y="5353050"/>
            <a:ext cx="723900" cy="361950"/>
          </a:xfrm>
          <a:prstGeom prst="ellipse">
            <a:avLst/>
          </a:prstGeom>
          <a:noFill/>
          <a:ln w="38100">
            <a:solidFill>
              <a:schemeClr val="accent2"/>
            </a:solidFill>
            <a:prstDash val="dash"/>
            <a:miter lim="800000"/>
            <a:headEnd/>
            <a:tailEnd/>
          </a:ln>
          <a:effectLst/>
        </p:spPr>
        <p:txBody>
          <a:bodyPr wrap="none" anchor="ctr">
            <a:prstTxWarp prst="textNoShape">
              <a:avLst/>
            </a:prstTxWarp>
          </a:bodyPr>
          <a:lstStyle/>
          <a:p>
            <a:pPr algn="r"/>
            <a:endParaRPr lang="en-US" u="sng">
              <a:solidFill>
                <a:srgbClr val="FF0000"/>
              </a:solidFill>
            </a:endParaRPr>
          </a:p>
        </p:txBody>
      </p:sp>
      <p:sp>
        <p:nvSpPr>
          <p:cNvPr id="350219" name="Line 11"/>
          <p:cNvSpPr>
            <a:spLocks noChangeShapeType="1"/>
          </p:cNvSpPr>
          <p:nvPr/>
        </p:nvSpPr>
        <p:spPr bwMode="auto">
          <a:xfrm>
            <a:off x="3394075" y="5667375"/>
            <a:ext cx="2012950" cy="530225"/>
          </a:xfrm>
          <a:prstGeom prst="line">
            <a:avLst/>
          </a:prstGeom>
          <a:noFill/>
          <a:ln w="28575">
            <a:solidFill>
              <a:schemeClr val="accent2"/>
            </a:solidFill>
            <a:prstDash val="dash"/>
            <a:miter lim="800000"/>
            <a:headEnd type="triangle" w="med" len="med"/>
            <a:tailEnd/>
          </a:ln>
          <a:effectLst/>
        </p:spPr>
        <p:txBody>
          <a:bodyPr wrap="none">
            <a:prstTxWarp prst="textNoShape">
              <a:avLst/>
            </a:prstTxWarp>
          </a:bodyPr>
          <a:lstStyle/>
          <a:p>
            <a:endParaRPr lang="en-US"/>
          </a:p>
        </p:txBody>
      </p:sp>
      <p:sp>
        <p:nvSpPr>
          <p:cNvPr id="350220" name="Text Box 12"/>
          <p:cNvSpPr txBox="1">
            <a:spLocks noChangeArrowheads="1"/>
          </p:cNvSpPr>
          <p:nvPr/>
        </p:nvSpPr>
        <p:spPr bwMode="auto">
          <a:xfrm>
            <a:off x="5486400" y="5838825"/>
            <a:ext cx="3468688" cy="707886"/>
          </a:xfrm>
          <a:prstGeom prst="rect">
            <a:avLst/>
          </a:prstGeom>
          <a:noFill/>
          <a:ln w="38100">
            <a:solidFill>
              <a:schemeClr val="accent2"/>
            </a:solidFill>
            <a:miter lim="800000"/>
            <a:headEnd/>
            <a:tailEnd/>
          </a:ln>
          <a:effectLst/>
        </p:spPr>
        <p:txBody>
          <a:bodyPr>
            <a:prstTxWarp prst="textNoShape">
              <a:avLst/>
            </a:prstTxWarp>
            <a:spAutoFit/>
          </a:bodyPr>
          <a:lstStyle/>
          <a:p>
            <a:r>
              <a:rPr lang="en-US" sz="2000" i="1" dirty="0" smtClean="0">
                <a:solidFill>
                  <a:srgbClr val="C0504D"/>
                </a:solidFill>
              </a:rPr>
              <a:t>Zero or more </a:t>
            </a:r>
            <a:r>
              <a:rPr lang="en-US" sz="2000" i="1" dirty="0" smtClean="0">
                <a:solidFill>
                  <a:schemeClr val="tx1">
                    <a:lumMod val="85000"/>
                    <a:lumOff val="15000"/>
                  </a:schemeClr>
                </a:solidFill>
              </a:rPr>
              <a:t>students </a:t>
            </a:r>
            <a:r>
              <a:rPr lang="en-US" sz="2000" i="1" dirty="0">
                <a:solidFill>
                  <a:schemeClr val="tx1">
                    <a:lumMod val="85000"/>
                    <a:lumOff val="15000"/>
                  </a:schemeClr>
                </a:solidFill>
              </a:rPr>
              <a:t>per </a:t>
            </a:r>
            <a:r>
              <a:rPr lang="en-US" sz="2000" i="1" dirty="0" smtClean="0">
                <a:solidFill>
                  <a:schemeClr val="tx1">
                    <a:lumMod val="85000"/>
                    <a:lumOff val="15000"/>
                  </a:schemeClr>
                </a:solidFill>
              </a:rPr>
              <a:t>course</a:t>
            </a:r>
            <a:endParaRPr lang="en-US" sz="2000" i="1" dirty="0">
              <a:solidFill>
                <a:schemeClr val="tx1">
                  <a:lumMod val="85000"/>
                  <a:lumOff val="15000"/>
                </a:schemeClr>
              </a:solidFill>
            </a:endParaRPr>
          </a:p>
        </p:txBody>
      </p:sp>
    </p:spTree>
    <p:extLst>
      <p:ext uri="{BB962C8B-B14F-4D97-AF65-F5344CB8AC3E}">
        <p14:creationId xmlns:p14="http://schemas.microsoft.com/office/powerpoint/2010/main" val="4389860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11270</TotalTime>
  <Words>2986</Words>
  <Application>Microsoft Macintosh PowerPoint</Application>
  <PresentationFormat>On-screen Show (4:3)</PresentationFormat>
  <Paragraphs>782</Paragraphs>
  <Slides>53</Slides>
  <Notes>8</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53</vt:i4>
      </vt:variant>
    </vt:vector>
  </HeadingPairs>
  <TitlesOfParts>
    <vt:vector size="62" baseType="lpstr">
      <vt:lpstr>Arial</vt:lpstr>
      <vt:lpstr>Calibri</vt:lpstr>
      <vt:lpstr>Courier New</vt:lpstr>
      <vt:lpstr>Lucida Console</vt:lpstr>
      <vt:lpstr>Microsoft Sans Serif</vt:lpstr>
      <vt:lpstr>Tahoma</vt:lpstr>
      <vt:lpstr>Times New Roman</vt:lpstr>
      <vt:lpstr>Wingdings</vt:lpstr>
      <vt:lpstr>Office Theme</vt:lpstr>
      <vt:lpstr>CS:5810 Formal Methods in Software Engineering</vt:lpstr>
      <vt:lpstr>“Academia” Modeling Example</vt:lpstr>
      <vt:lpstr>Strategy</vt:lpstr>
      <vt:lpstr>Strategy</vt:lpstr>
      <vt:lpstr>Basic Components</vt:lpstr>
      <vt:lpstr>Academia Signatures</vt:lpstr>
      <vt:lpstr>Academia Fields</vt:lpstr>
      <vt:lpstr>Course Fields</vt:lpstr>
      <vt:lpstr>Course Fields</vt:lpstr>
      <vt:lpstr>More relations</vt:lpstr>
      <vt:lpstr>Note</vt:lpstr>
      <vt:lpstr>Academia Constraints</vt:lpstr>
      <vt:lpstr>Academia Constraints</vt:lpstr>
      <vt:lpstr>Academia Constraints</vt:lpstr>
      <vt:lpstr>Academia Realism Constraints</vt:lpstr>
      <vt:lpstr>Academia Realism Constraints</vt:lpstr>
      <vt:lpstr>Academia Assertions</vt:lpstr>
      <vt:lpstr>Academia Assertions</vt:lpstr>
      <vt:lpstr>Academia Assertions</vt:lpstr>
      <vt:lpstr>Exercises</vt:lpstr>
      <vt:lpstr>Realism constraints</vt:lpstr>
      <vt:lpstr>Realism Constraints</vt:lpstr>
      <vt:lpstr>Instance</vt:lpstr>
      <vt:lpstr>Counter-example to assertion</vt:lpstr>
      <vt:lpstr>Academia Assertions</vt:lpstr>
      <vt:lpstr>Academia Assertions</vt:lpstr>
      <vt:lpstr>Why NoWaitingTeacher  holds</vt:lpstr>
      <vt:lpstr>Extension 1</vt:lpstr>
      <vt:lpstr>New Relations</vt:lpstr>
      <vt:lpstr>New Constraints</vt:lpstr>
      <vt:lpstr>Academia Constraints</vt:lpstr>
      <vt:lpstr>Academia Constraints</vt:lpstr>
      <vt:lpstr>Academia Assertions</vt:lpstr>
      <vt:lpstr>Exercises</vt:lpstr>
      <vt:lpstr>Counter-example</vt:lpstr>
      <vt:lpstr>New constraint</vt:lpstr>
      <vt:lpstr>New constraint</vt:lpstr>
      <vt:lpstr>Extension 2</vt:lpstr>
      <vt:lpstr>Department Relations</vt:lpstr>
      <vt:lpstr>Faculty-Student Relations</vt:lpstr>
      <vt:lpstr>New Relations</vt:lpstr>
      <vt:lpstr>New Constraints</vt:lpstr>
      <vt:lpstr>Exercise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Assertions</vt:lpstr>
      <vt:lpstr>Exercises</vt:lpstr>
    </vt:vector>
  </TitlesOfParts>
  <Company>Kansas State University</Company>
  <LinksUpToDate>false</LinksUpToDate>
  <SharedDoc>false</SharedDoc>
  <HyperlinksChanged>false</HyperlinksChanged>
  <AppVersion>15.0025</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CIS 771: Lecture 03 -- Introduction to Alloy Review</dc:title>
  <dc:creator>John Hatcliff</dc:creator>
  <cp:lastModifiedBy>Cesare Tinelli</cp:lastModifiedBy>
  <cp:revision>276</cp:revision>
  <dcterms:created xsi:type="dcterms:W3CDTF">2010-04-13T16:13:30Z</dcterms:created>
  <dcterms:modified xsi:type="dcterms:W3CDTF">2017-09-15T21:41:11Z</dcterms:modified>
</cp:coreProperties>
</file>